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7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8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9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0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1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2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3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4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15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16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17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18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1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20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27" r:id="rId5"/>
    <p:sldMasterId id="2147483742" r:id="rId6"/>
    <p:sldMasterId id="2147483765" r:id="rId7"/>
    <p:sldMasterId id="2147483788" r:id="rId8"/>
    <p:sldMasterId id="2147483803" r:id="rId9"/>
    <p:sldMasterId id="2147483820" r:id="rId10"/>
    <p:sldMasterId id="2147483843" r:id="rId11"/>
    <p:sldMasterId id="2147483866" r:id="rId12"/>
    <p:sldMasterId id="2147483882" r:id="rId13"/>
    <p:sldMasterId id="2147483905" r:id="rId14"/>
    <p:sldMasterId id="2147483920" r:id="rId15"/>
    <p:sldMasterId id="2147483939" r:id="rId16"/>
    <p:sldMasterId id="2147483956" r:id="rId17"/>
    <p:sldMasterId id="2147483968" r:id="rId18"/>
    <p:sldMasterId id="2147483991" r:id="rId19"/>
    <p:sldMasterId id="2147484014" r:id="rId20"/>
    <p:sldMasterId id="2147484018" r:id="rId21"/>
  </p:sldMasterIdLst>
  <p:notesMasterIdLst>
    <p:notesMasterId r:id="rId105"/>
  </p:notesMasterIdLst>
  <p:sldIdLst>
    <p:sldId id="2147482692" r:id="rId22"/>
    <p:sldId id="2147482615" r:id="rId23"/>
    <p:sldId id="2147482469" r:id="rId24"/>
    <p:sldId id="2147482693" r:id="rId25"/>
    <p:sldId id="2147482488" r:id="rId26"/>
    <p:sldId id="2147482691" r:id="rId27"/>
    <p:sldId id="265" r:id="rId28"/>
    <p:sldId id="2147482760" r:id="rId29"/>
    <p:sldId id="262" r:id="rId30"/>
    <p:sldId id="2147482610" r:id="rId31"/>
    <p:sldId id="2147482566" r:id="rId32"/>
    <p:sldId id="2147482584" r:id="rId33"/>
    <p:sldId id="2147482770" r:id="rId34"/>
    <p:sldId id="2147482771" r:id="rId35"/>
    <p:sldId id="2147482772" r:id="rId36"/>
    <p:sldId id="2147482773" r:id="rId37"/>
    <p:sldId id="2147482776" r:id="rId38"/>
    <p:sldId id="2147482726" r:id="rId39"/>
    <p:sldId id="2147482541" r:id="rId40"/>
    <p:sldId id="2147482756" r:id="rId41"/>
    <p:sldId id="2147482779" r:id="rId42"/>
    <p:sldId id="2147482543" r:id="rId43"/>
    <p:sldId id="2147482778" r:id="rId44"/>
    <p:sldId id="2147482799" r:id="rId45"/>
    <p:sldId id="2147482800" r:id="rId46"/>
    <p:sldId id="2147482801" r:id="rId47"/>
    <p:sldId id="2147482802" r:id="rId48"/>
    <p:sldId id="2147482542" r:id="rId49"/>
    <p:sldId id="2147482777" r:id="rId50"/>
    <p:sldId id="2147482803" r:id="rId51"/>
    <p:sldId id="2147482614" r:id="rId52"/>
    <p:sldId id="2147482544" r:id="rId53"/>
    <p:sldId id="2147482549" r:id="rId54"/>
    <p:sldId id="2147482560" r:id="rId55"/>
    <p:sldId id="2147482784" r:id="rId56"/>
    <p:sldId id="2147482804" r:id="rId57"/>
    <p:sldId id="2147482805" r:id="rId58"/>
    <p:sldId id="2147482806" r:id="rId59"/>
    <p:sldId id="2147482807" r:id="rId60"/>
    <p:sldId id="2147482808" r:id="rId61"/>
    <p:sldId id="2147482809" r:id="rId62"/>
    <p:sldId id="2147482810" r:id="rId63"/>
    <p:sldId id="2147482811" r:id="rId64"/>
    <p:sldId id="2147482727" r:id="rId65"/>
    <p:sldId id="2147482793" r:id="rId66"/>
    <p:sldId id="2147482897" r:id="rId67"/>
    <p:sldId id="2147482898" r:id="rId68"/>
    <p:sldId id="2147482899" r:id="rId69"/>
    <p:sldId id="2147482900" r:id="rId70"/>
    <p:sldId id="2147482901" r:id="rId71"/>
    <p:sldId id="2147482902" r:id="rId72"/>
    <p:sldId id="2147482903" r:id="rId73"/>
    <p:sldId id="2147482904" r:id="rId74"/>
    <p:sldId id="2147482896" r:id="rId75"/>
    <p:sldId id="2147482736" r:id="rId76"/>
    <p:sldId id="2147482895" r:id="rId77"/>
    <p:sldId id="2147482889" r:id="rId78"/>
    <p:sldId id="2147482890" r:id="rId79"/>
    <p:sldId id="2147482891" r:id="rId80"/>
    <p:sldId id="2147482892" r:id="rId81"/>
    <p:sldId id="2147482893" r:id="rId82"/>
    <p:sldId id="2147482894" r:id="rId83"/>
    <p:sldId id="2147482884" r:id="rId84"/>
    <p:sldId id="2147482814" r:id="rId85"/>
    <p:sldId id="2147482815" r:id="rId86"/>
    <p:sldId id="2147482592" r:id="rId87"/>
    <p:sldId id="2147482905" r:id="rId88"/>
    <p:sldId id="2147482906" r:id="rId89"/>
    <p:sldId id="2147482909" r:id="rId90"/>
    <p:sldId id="2147482910" r:id="rId91"/>
    <p:sldId id="2147482911" r:id="rId92"/>
    <p:sldId id="2147482912" r:id="rId93"/>
    <p:sldId id="2147482907" r:id="rId94"/>
    <p:sldId id="2147482621" r:id="rId95"/>
    <p:sldId id="2147482593" r:id="rId96"/>
    <p:sldId id="2147482741" r:id="rId97"/>
    <p:sldId id="2147482740" r:id="rId98"/>
    <p:sldId id="2147482908" r:id="rId99"/>
    <p:sldId id="2147482620" r:id="rId100"/>
    <p:sldId id="2147482619" r:id="rId101"/>
    <p:sldId id="2147482438" r:id="rId102"/>
    <p:sldId id="2147482563" r:id="rId103"/>
    <p:sldId id="2147482522" r:id="rId104"/>
  </p:sldIdLst>
  <p:sldSz cx="9144000" cy="6858000" type="screen4x3"/>
  <p:notesSz cx="6858000" cy="9144000"/>
  <p:embeddedFontLst>
    <p:embeddedFont>
      <p:font typeface="Abadi" panose="020B0604020104020204" pitchFamily="34" charset="0"/>
      <p:regular r:id="rId106"/>
      <p:bold r:id="rId107"/>
      <p:italic r:id="rId108"/>
      <p:boldItalic r:id="rId109"/>
    </p:embeddedFont>
    <p:embeddedFont>
      <p:font typeface="Arial Rounded MT Bold" panose="020F0704030504030204" pitchFamily="34" charset="0"/>
      <p:regular r:id="rId110"/>
    </p:embeddedFont>
    <p:embeddedFont>
      <p:font typeface="Dosis" pitchFamily="2" charset="0"/>
      <p:regular r:id="rId111"/>
      <p:bold r:id="rId112"/>
    </p:embeddedFont>
    <p:embeddedFont>
      <p:font typeface="Dosis ExtraBold" pitchFamily="2" charset="0"/>
      <p:bold r:id="rId113"/>
    </p:embeddedFont>
    <p:embeddedFont>
      <p:font typeface="Dosis Medium" pitchFamily="2" charset="0"/>
      <p:regular r:id="rId114"/>
    </p:embeddedFont>
    <p:embeddedFont>
      <p:font typeface="Dosis SemiBold" pitchFamily="2" charset="0"/>
      <p:bold r:id="rId115"/>
    </p:embeddedFont>
    <p:embeddedFont>
      <p:font typeface="Dubai Medium" panose="020B0603030403030204" pitchFamily="34" charset="-78"/>
      <p:regular r:id="rId116"/>
    </p:embeddedFont>
    <p:embeddedFont>
      <p:font typeface="Microsoft Uighur" panose="02000000000000000000" pitchFamily="2" charset="-78"/>
      <p:regular r:id="rId117"/>
      <p:bold r:id="rId118"/>
    </p:embeddedFont>
    <p:embeddedFont>
      <p:font typeface="Modern Love" panose="04090805081005020601" pitchFamily="82" charset="0"/>
      <p:regular r:id="rId119"/>
    </p:embeddedFont>
    <p:embeddedFont>
      <p:font typeface="Noto Sans Symbols" panose="020B0604020202020204" charset="0"/>
      <p:regular r:id="rId120"/>
      <p:bold r:id="rId1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FFFFFF"/>
    <a:srgbClr val="106585"/>
    <a:srgbClr val="9299B1"/>
    <a:srgbClr val="9DA4BA"/>
    <a:srgbClr val="565F88"/>
    <a:srgbClr val="1E3F48"/>
    <a:srgbClr val="F2F2F2"/>
    <a:srgbClr val="0097B2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49" autoAdjust="0"/>
    <p:restoredTop sz="94660"/>
  </p:normalViewPr>
  <p:slideViewPr>
    <p:cSldViewPr snapToGrid="0">
      <p:cViewPr varScale="1">
        <p:scale>
          <a:sx n="74" d="100"/>
          <a:sy n="74" d="100"/>
        </p:scale>
        <p:origin x="9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117" Type="http://schemas.openxmlformats.org/officeDocument/2006/relationships/font" Target="fonts/font12.fntdata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slide" Target="slides/slide68.xml"/><Relationship Id="rId112" Type="http://schemas.openxmlformats.org/officeDocument/2006/relationships/font" Target="fonts/font7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2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102" Type="http://schemas.openxmlformats.org/officeDocument/2006/relationships/slide" Target="slides/slide81.xml"/><Relationship Id="rId12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9.xml"/><Relationship Id="rId95" Type="http://schemas.openxmlformats.org/officeDocument/2006/relationships/slide" Target="slides/slide7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113" Type="http://schemas.openxmlformats.org/officeDocument/2006/relationships/font" Target="fonts/font8.fntdata"/><Relationship Id="rId118" Type="http://schemas.openxmlformats.org/officeDocument/2006/relationships/font" Target="fonts/font13.fntdata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59" Type="http://schemas.openxmlformats.org/officeDocument/2006/relationships/slide" Target="slides/slide38.xml"/><Relationship Id="rId103" Type="http://schemas.openxmlformats.org/officeDocument/2006/relationships/slide" Target="slides/slide82.xml"/><Relationship Id="rId108" Type="http://schemas.openxmlformats.org/officeDocument/2006/relationships/font" Target="fonts/font3.fntdata"/><Relationship Id="rId124" Type="http://schemas.openxmlformats.org/officeDocument/2006/relationships/theme" Target="theme/theme1.xml"/><Relationship Id="rId54" Type="http://schemas.openxmlformats.org/officeDocument/2006/relationships/slide" Target="slides/slide33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91" Type="http://schemas.openxmlformats.org/officeDocument/2006/relationships/slide" Target="slides/slide70.xml"/><Relationship Id="rId96" Type="http://schemas.openxmlformats.org/officeDocument/2006/relationships/slide" Target="slides/slide7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49" Type="http://schemas.openxmlformats.org/officeDocument/2006/relationships/slide" Target="slides/slide28.xml"/><Relationship Id="rId114" Type="http://schemas.openxmlformats.org/officeDocument/2006/relationships/font" Target="fonts/font9.fntdata"/><Relationship Id="rId119" Type="http://schemas.openxmlformats.org/officeDocument/2006/relationships/font" Target="fonts/font14.fntdata"/><Relationship Id="rId44" Type="http://schemas.openxmlformats.org/officeDocument/2006/relationships/slide" Target="slides/slide23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109" Type="http://schemas.openxmlformats.org/officeDocument/2006/relationships/font" Target="fonts/font4.fntdata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slide" Target="slides/slide76.xml"/><Relationship Id="rId104" Type="http://schemas.openxmlformats.org/officeDocument/2006/relationships/slide" Target="slides/slide83.xml"/><Relationship Id="rId120" Type="http://schemas.openxmlformats.org/officeDocument/2006/relationships/font" Target="fonts/font15.fntdata"/><Relationship Id="rId12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slide" Target="slides/slide7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slide" Target="slides/slide66.xml"/><Relationship Id="rId110" Type="http://schemas.openxmlformats.org/officeDocument/2006/relationships/font" Target="fonts/font5.fntdata"/><Relationship Id="rId115" Type="http://schemas.openxmlformats.org/officeDocument/2006/relationships/font" Target="fonts/font10.fntdata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slide" Target="slides/slide56.xml"/><Relationship Id="rId100" Type="http://schemas.openxmlformats.org/officeDocument/2006/relationships/slide" Target="slides/slide79.xml"/><Relationship Id="rId105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93" Type="http://schemas.openxmlformats.org/officeDocument/2006/relationships/slide" Target="slides/slide72.xml"/><Relationship Id="rId98" Type="http://schemas.openxmlformats.org/officeDocument/2006/relationships/slide" Target="slides/slide77.xml"/><Relationship Id="rId121" Type="http://schemas.openxmlformats.org/officeDocument/2006/relationships/font" Target="fonts/font16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4.xml"/><Relationship Id="rId46" Type="http://schemas.openxmlformats.org/officeDocument/2006/relationships/slide" Target="slides/slide25.xml"/><Relationship Id="rId67" Type="http://schemas.openxmlformats.org/officeDocument/2006/relationships/slide" Target="slides/slide46.xml"/><Relationship Id="rId116" Type="http://schemas.openxmlformats.org/officeDocument/2006/relationships/font" Target="fonts/font11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62" Type="http://schemas.openxmlformats.org/officeDocument/2006/relationships/slide" Target="slides/slide41.xml"/><Relationship Id="rId83" Type="http://schemas.openxmlformats.org/officeDocument/2006/relationships/slide" Target="slides/slide62.xml"/><Relationship Id="rId88" Type="http://schemas.openxmlformats.org/officeDocument/2006/relationships/slide" Target="slides/slide67.xml"/><Relationship Id="rId111" Type="http://schemas.openxmlformats.org/officeDocument/2006/relationships/font" Target="fonts/font6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5.xml"/><Relationship Id="rId57" Type="http://schemas.openxmlformats.org/officeDocument/2006/relationships/slide" Target="slides/slide36.xml"/><Relationship Id="rId106" Type="http://schemas.openxmlformats.org/officeDocument/2006/relationships/font" Target="fonts/font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52" Type="http://schemas.openxmlformats.org/officeDocument/2006/relationships/slide" Target="slides/slide31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94" Type="http://schemas.openxmlformats.org/officeDocument/2006/relationships/slide" Target="slides/slide73.xml"/><Relationship Id="rId99" Type="http://schemas.openxmlformats.org/officeDocument/2006/relationships/slide" Target="slides/slide78.xml"/><Relationship Id="rId101" Type="http://schemas.openxmlformats.org/officeDocument/2006/relationships/slide" Target="slides/slide80.xml"/><Relationship Id="rId12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17/05/2026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35D5369-1CD7-7A8B-29AF-A6A88899D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A1066C0-73CC-61D0-6677-A7A45739F1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92A5151-6728-6328-ADF6-3B229295AB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194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110EC44-0519-694B-48B2-8024A948D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ABCAE46-0FC4-6064-21FF-352C643E5C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6B4AAB9-264E-9C54-F53C-235D471F8A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609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7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svg"/><Relationship Id="rId5" Type="http://schemas.openxmlformats.org/officeDocument/2006/relationships/image" Target="../media/image5.jpeg"/><Relationship Id="rId4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2.pn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2.png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7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2.png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2.png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2.xml"/><Relationship Id="rId4" Type="http://schemas.microsoft.com/office/2007/relationships/hdphoto" Target="../media/hdphoto4.wdp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5.wdp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25.png"/><Relationship Id="rId5" Type="http://schemas.microsoft.com/office/2007/relationships/hdphoto" Target="../media/hdphoto4.wdp"/><Relationship Id="rId4" Type="http://schemas.openxmlformats.org/officeDocument/2006/relationships/image" Target="../media/image23.png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2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6.xml"/><Relationship Id="rId5" Type="http://schemas.microsoft.com/office/2007/relationships/hdphoto" Target="../media/hdphoto6.wdp"/><Relationship Id="rId4" Type="http://schemas.openxmlformats.org/officeDocument/2006/relationships/image" Target="../media/image32.png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7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2.png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2.png"/></Relationships>
</file>

<file path=ppt/slideLayouts/_rels/slideLayout3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hdphoto" Target="../media/hdphoto1.wdp"/><Relationship Id="rId7" Type="http://schemas.openxmlformats.org/officeDocument/2006/relationships/image" Target="../media/image3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9.xml"/><Relationship Id="rId6" Type="http://schemas.microsoft.com/office/2007/relationships/hdphoto" Target="../media/hdphoto7.wdp"/><Relationship Id="rId5" Type="http://schemas.openxmlformats.org/officeDocument/2006/relationships/image" Target="../media/image33.png"/><Relationship Id="rId4" Type="http://schemas.openxmlformats.org/officeDocument/2006/relationships/image" Target="../media/image14.png"/><Relationship Id="rId9" Type="http://schemas.microsoft.com/office/2007/relationships/hdphoto" Target="../media/hdphoto8.wdp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0.xml"/><Relationship Id="rId4" Type="http://schemas.microsoft.com/office/2007/relationships/hdphoto" Target="../media/hdphoto9.wdp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720180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785002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217841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151401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9711065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69033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623316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3579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52001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938930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10706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925111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71827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667246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7908050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960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04077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6222189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6690150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5420205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797549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34027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23305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79368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112268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01132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67719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7136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323725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25202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853454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90343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523914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01363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0580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1993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382902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5431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366513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43643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29237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65893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54956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938207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203156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197625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04833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04394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14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0847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16262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292680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6118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5899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653108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86456510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638177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322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4889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8580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47380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187232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1922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582696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313323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93375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613568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72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4423257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7609617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792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51184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01806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945285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8199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19052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06481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45129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5742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72813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013017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3007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24511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4863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9498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258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31058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6056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53531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199574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769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4148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6979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48335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07396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27305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00656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59826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1810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850198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567457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43786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356066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41720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72263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65782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06854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61346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40464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72501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267399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2691010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010254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4486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9337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1293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65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19130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20596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50180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12862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14299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03309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848647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33388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52264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7468906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0680734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0046724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2858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191059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875845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413958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65403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41902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45924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22051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523817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450835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155786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8086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26976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65968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58196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02957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86703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71722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70312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127058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54045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60873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54095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069285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53833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738888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3126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144881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810373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66284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29686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100849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98694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79163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27688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18351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9763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282782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02838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06851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98161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5986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450274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384212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9738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90472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47567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58878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56266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265672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07447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00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184444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64895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754567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739857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9498484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1067043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4235039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65336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370617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392918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634748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566415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598752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85709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115843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2769013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164277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15587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88165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92418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30615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94322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93170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31079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64870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60484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54292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3770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761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40367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188937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1573919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28368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3075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6149929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53487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909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34555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575651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6959383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0442835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6170611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8879580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768407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5246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23296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09897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00841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07255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38931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21223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5945228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569638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759144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01732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04139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53656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77115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880057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03164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5097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322941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858897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31220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62473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319294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206850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462737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32445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053165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746497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14145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95921942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34952517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2437184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445590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295529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3955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784791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194968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385648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653930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645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511860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2618503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0317285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901980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7531882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2630127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7077485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144183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025327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9213228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921147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6361927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145528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662410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5325664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727359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305716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5680230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627441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99064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433090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5637582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357633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415571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097340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1866319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1000281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337731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035336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44425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022606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41333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120084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680642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6592098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479895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865294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602954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77185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996039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297290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373893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279501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6023483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85901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217642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790282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54184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222364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53842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123061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082708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198078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7367652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424891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334836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1391550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85616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17028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465190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919880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530129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570183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712822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489859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331377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3061700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328303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4232592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0509951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363603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664053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74243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518724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0802361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11154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060889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861013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111209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slideLayout" Target="../slideLayouts/slideLayout10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82.xml"/><Relationship Id="rId16" Type="http://schemas.openxmlformats.org/officeDocument/2006/relationships/theme" Target="../theme/theme1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slideLayout" Target="../slideLayouts/slideLayout230.xml"/><Relationship Id="rId3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21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22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slideLayout" Target="../slideLayouts/slideLayout2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slideLayout" Target="../slideLayouts/slideLayout248.xml"/><Relationship Id="rId2" Type="http://schemas.openxmlformats.org/officeDocument/2006/relationships/slideLayout" Target="../slideLayouts/slideLayout233.xml"/><Relationship Id="rId16" Type="http://schemas.openxmlformats.org/officeDocument/2006/relationships/slideLayout" Target="../slideLayouts/slideLayout247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5" Type="http://schemas.openxmlformats.org/officeDocument/2006/relationships/slideLayout" Target="../slideLayouts/slideLayout246.xml"/><Relationship Id="rId10" Type="http://schemas.openxmlformats.org/officeDocument/2006/relationships/slideLayout" Target="../slideLayouts/slideLayout241.xml"/><Relationship Id="rId19" Type="http://schemas.openxmlformats.org/officeDocument/2006/relationships/theme" Target="../theme/theme15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slideLayout" Target="../slideLayouts/slideLayout24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13" Type="http://schemas.openxmlformats.org/officeDocument/2006/relationships/slideLayout" Target="../slideLayouts/slideLayout262.xml"/><Relationship Id="rId3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56.xml"/><Relationship Id="rId12" Type="http://schemas.openxmlformats.org/officeDocument/2006/relationships/slideLayout" Target="../slideLayouts/slideLayout261.xml"/><Relationship Id="rId17" Type="http://schemas.openxmlformats.org/officeDocument/2006/relationships/image" Target="../media/image28.jpeg"/><Relationship Id="rId2" Type="http://schemas.openxmlformats.org/officeDocument/2006/relationships/slideLayout" Target="../slideLayouts/slideLayout251.xml"/><Relationship Id="rId16" Type="http://schemas.openxmlformats.org/officeDocument/2006/relationships/theme" Target="../theme/theme16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54.xml"/><Relationship Id="rId15" Type="http://schemas.openxmlformats.org/officeDocument/2006/relationships/slideLayout" Target="../slideLayouts/slideLayout264.xml"/><Relationship Id="rId10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slideLayout" Target="../slideLayouts/slideLayout26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slideLayout" Target="../slideLayouts/slideLayout288.xml"/><Relationship Id="rId18" Type="http://schemas.openxmlformats.org/officeDocument/2006/relationships/slideLayout" Target="../slideLayouts/slideLayout293.xml"/><Relationship Id="rId3" Type="http://schemas.openxmlformats.org/officeDocument/2006/relationships/slideLayout" Target="../slideLayouts/slideLayout278.xml"/><Relationship Id="rId21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282.xml"/><Relationship Id="rId12" Type="http://schemas.openxmlformats.org/officeDocument/2006/relationships/slideLayout" Target="../slideLayouts/slideLayout287.xml"/><Relationship Id="rId17" Type="http://schemas.openxmlformats.org/officeDocument/2006/relationships/slideLayout" Target="../slideLayouts/slideLayout292.xml"/><Relationship Id="rId2" Type="http://schemas.openxmlformats.org/officeDocument/2006/relationships/slideLayout" Target="../slideLayouts/slideLayout277.xml"/><Relationship Id="rId16" Type="http://schemas.openxmlformats.org/officeDocument/2006/relationships/slideLayout" Target="../slideLayouts/slideLayout291.xml"/><Relationship Id="rId20" Type="http://schemas.openxmlformats.org/officeDocument/2006/relationships/slideLayout" Target="../slideLayouts/slideLayout295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80.xml"/><Relationship Id="rId15" Type="http://schemas.openxmlformats.org/officeDocument/2006/relationships/slideLayout" Target="../slideLayouts/slideLayout290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85.xml"/><Relationship Id="rId19" Type="http://schemas.openxmlformats.org/officeDocument/2006/relationships/slideLayout" Target="../slideLayouts/slideLayout294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Relationship Id="rId14" Type="http://schemas.openxmlformats.org/officeDocument/2006/relationships/slideLayout" Target="../slideLayouts/slideLayout289.xml"/><Relationship Id="rId22" Type="http://schemas.openxmlformats.org/officeDocument/2006/relationships/slideLayout" Target="../slideLayouts/slideLayout29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slideLayout" Target="../slideLayouts/slideLayout310.xml"/><Relationship Id="rId18" Type="http://schemas.openxmlformats.org/officeDocument/2006/relationships/slideLayout" Target="../slideLayouts/slideLayout315.xml"/><Relationship Id="rId3" Type="http://schemas.openxmlformats.org/officeDocument/2006/relationships/slideLayout" Target="../slideLayouts/slideLayout300.xml"/><Relationship Id="rId21" Type="http://schemas.openxmlformats.org/officeDocument/2006/relationships/slideLayout" Target="../slideLayouts/slideLayout318.xml"/><Relationship Id="rId7" Type="http://schemas.openxmlformats.org/officeDocument/2006/relationships/slideLayout" Target="../slideLayouts/slideLayout304.xml"/><Relationship Id="rId12" Type="http://schemas.openxmlformats.org/officeDocument/2006/relationships/slideLayout" Target="../slideLayouts/slideLayout309.xml"/><Relationship Id="rId17" Type="http://schemas.openxmlformats.org/officeDocument/2006/relationships/slideLayout" Target="../slideLayouts/slideLayout314.xml"/><Relationship Id="rId2" Type="http://schemas.openxmlformats.org/officeDocument/2006/relationships/slideLayout" Target="../slideLayouts/slideLayout299.xml"/><Relationship Id="rId16" Type="http://schemas.openxmlformats.org/officeDocument/2006/relationships/slideLayout" Target="../slideLayouts/slideLayout313.xml"/><Relationship Id="rId20" Type="http://schemas.openxmlformats.org/officeDocument/2006/relationships/slideLayout" Target="../slideLayouts/slideLayout317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302.xml"/><Relationship Id="rId15" Type="http://schemas.openxmlformats.org/officeDocument/2006/relationships/slideLayout" Target="../slideLayouts/slideLayout312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307.xml"/><Relationship Id="rId19" Type="http://schemas.openxmlformats.org/officeDocument/2006/relationships/slideLayout" Target="../slideLayouts/slideLayout316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Relationship Id="rId14" Type="http://schemas.openxmlformats.org/officeDocument/2006/relationships/slideLayout" Target="../slideLayouts/slideLayout311.xml"/><Relationship Id="rId22" Type="http://schemas.openxmlformats.org/officeDocument/2006/relationships/slideLayout" Target="../slideLayouts/slideLayout3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5" Type="http://schemas.openxmlformats.org/officeDocument/2006/relationships/image" Target="../media/image36.jpg"/><Relationship Id="rId4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13" Type="http://schemas.openxmlformats.org/officeDocument/2006/relationships/slideLayout" Target="../slideLayouts/slideLayout335.xml"/><Relationship Id="rId18" Type="http://schemas.openxmlformats.org/officeDocument/2006/relationships/slideLayout" Target="../slideLayouts/slideLayout340.xml"/><Relationship Id="rId3" Type="http://schemas.openxmlformats.org/officeDocument/2006/relationships/slideLayout" Target="../slideLayouts/slideLayout325.xml"/><Relationship Id="rId21" Type="http://schemas.openxmlformats.org/officeDocument/2006/relationships/slideLayout" Target="../slideLayouts/slideLayout343.xml"/><Relationship Id="rId7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4.xml"/><Relationship Id="rId17" Type="http://schemas.openxmlformats.org/officeDocument/2006/relationships/slideLayout" Target="../slideLayouts/slideLayout339.xml"/><Relationship Id="rId2" Type="http://schemas.openxmlformats.org/officeDocument/2006/relationships/slideLayout" Target="../slideLayouts/slideLayout324.xml"/><Relationship Id="rId16" Type="http://schemas.openxmlformats.org/officeDocument/2006/relationships/slideLayout" Target="../slideLayouts/slideLayout338.xml"/><Relationship Id="rId20" Type="http://schemas.openxmlformats.org/officeDocument/2006/relationships/slideLayout" Target="../slideLayouts/slideLayout342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5" Type="http://schemas.openxmlformats.org/officeDocument/2006/relationships/slideLayout" Target="../slideLayouts/slideLayout327.xml"/><Relationship Id="rId15" Type="http://schemas.openxmlformats.org/officeDocument/2006/relationships/slideLayout" Target="../slideLayouts/slideLayout337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32.xml"/><Relationship Id="rId19" Type="http://schemas.openxmlformats.org/officeDocument/2006/relationships/slideLayout" Target="../slideLayouts/slideLayout341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Relationship Id="rId14" Type="http://schemas.openxmlformats.org/officeDocument/2006/relationships/slideLayout" Target="../slideLayouts/slideLayout336.xml"/><Relationship Id="rId22" Type="http://schemas.openxmlformats.org/officeDocument/2006/relationships/theme" Target="../theme/theme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9775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737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8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81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764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333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0611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2856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9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64935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25230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  <p:sldLayoutId id="2147483860" r:id="rId17"/>
    <p:sldLayoutId id="2147483861" r:id="rId18"/>
    <p:sldLayoutId id="2147483862" r:id="rId19"/>
    <p:sldLayoutId id="2147483863" r:id="rId20"/>
    <p:sldLayoutId id="2147483864" r:id="rId21"/>
    <p:sldLayoutId id="214748386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8653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75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900" r:id="rId18"/>
    <p:sldLayoutId id="2147483901" r:id="rId19"/>
    <p:sldLayoutId id="2147483902" r:id="rId20"/>
    <p:sldLayoutId id="2147483903" r:id="rId21"/>
    <p:sldLayoutId id="214748390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996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912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  <p:sldLayoutId id="214748393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581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08835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00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029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  <p:sldLayoutId id="2147484003" r:id="rId12"/>
    <p:sldLayoutId id="2147484004" r:id="rId13"/>
    <p:sldLayoutId id="2147484005" r:id="rId14"/>
    <p:sldLayoutId id="2147484006" r:id="rId15"/>
    <p:sldLayoutId id="2147484007" r:id="rId16"/>
    <p:sldLayoutId id="2147484008" r:id="rId17"/>
    <p:sldLayoutId id="2147484009" r:id="rId18"/>
    <p:sldLayoutId id="2147484010" r:id="rId19"/>
    <p:sldLayoutId id="2147484011" r:id="rId20"/>
    <p:sldLayoutId id="2147484012" r:id="rId21"/>
    <p:sldLayoutId id="21474840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67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1602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  <p:sldLayoutId id="2147484034" r:id="rId16"/>
    <p:sldLayoutId id="2147484035" r:id="rId17"/>
    <p:sldLayoutId id="2147484036" r:id="rId18"/>
    <p:sldLayoutId id="2147484037" r:id="rId19"/>
    <p:sldLayoutId id="2147484038" r:id="rId20"/>
    <p:sldLayoutId id="2147484039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6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6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65.xml"/><Relationship Id="rId6" Type="http://schemas.openxmlformats.org/officeDocument/2006/relationships/image" Target="../media/image16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65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3.jp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1.png"/><Relationship Id="rId7" Type="http://schemas.openxmlformats.org/officeDocument/2006/relationships/image" Target="../media/image5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162.xml"/><Relationship Id="rId7" Type="http://schemas.openxmlformats.org/officeDocument/2006/relationships/image" Target="../media/image6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gif"/><Relationship Id="rId11" Type="http://schemas.openxmlformats.org/officeDocument/2006/relationships/image" Target="../media/image56.png"/><Relationship Id="rId5" Type="http://schemas.openxmlformats.org/officeDocument/2006/relationships/image" Target="../media/image60.png"/><Relationship Id="rId10" Type="http://schemas.openxmlformats.org/officeDocument/2006/relationships/image" Target="../media/image55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2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0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8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0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8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9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9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65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54.png"/><Relationship Id="rId7" Type="http://schemas.openxmlformats.org/officeDocument/2006/relationships/image" Target="../media/image7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7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65.xml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1.png"/><Relationship Id="rId7" Type="http://schemas.openxmlformats.org/officeDocument/2006/relationships/image" Target="../media/image40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56.png"/><Relationship Id="rId11" Type="http://schemas.openxmlformats.org/officeDocument/2006/relationships/image" Target="../media/image82.png"/><Relationship Id="rId5" Type="http://schemas.openxmlformats.org/officeDocument/2006/relationships/image" Target="../media/image55.png"/><Relationship Id="rId10" Type="http://schemas.openxmlformats.org/officeDocument/2006/relationships/image" Target="../media/image81.png"/><Relationship Id="rId4" Type="http://schemas.openxmlformats.org/officeDocument/2006/relationships/image" Target="../media/image54.png"/><Relationship Id="rId9" Type="http://schemas.openxmlformats.org/officeDocument/2006/relationships/image" Target="../media/image8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4.png"/><Relationship Id="rId7" Type="http://schemas.openxmlformats.org/officeDocument/2006/relationships/image" Target="../media/image7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11" Type="http://schemas.openxmlformats.org/officeDocument/2006/relationships/image" Target="../media/image82.png"/><Relationship Id="rId5" Type="http://schemas.openxmlformats.org/officeDocument/2006/relationships/image" Target="../media/image56.png"/><Relationship Id="rId10" Type="http://schemas.openxmlformats.org/officeDocument/2006/relationships/image" Target="../media/image81.png"/><Relationship Id="rId4" Type="http://schemas.openxmlformats.org/officeDocument/2006/relationships/image" Target="../media/image55.png"/><Relationship Id="rId9" Type="http://schemas.openxmlformats.org/officeDocument/2006/relationships/image" Target="../media/image8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8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image" Target="../media/image54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11" Type="http://schemas.openxmlformats.org/officeDocument/2006/relationships/image" Target="../media/image88.png"/><Relationship Id="rId5" Type="http://schemas.openxmlformats.org/officeDocument/2006/relationships/image" Target="../media/image56.png"/><Relationship Id="rId10" Type="http://schemas.openxmlformats.org/officeDocument/2006/relationships/image" Target="../media/image87.png"/><Relationship Id="rId4" Type="http://schemas.openxmlformats.org/officeDocument/2006/relationships/image" Target="../media/image55.png"/><Relationship Id="rId9" Type="http://schemas.openxmlformats.org/officeDocument/2006/relationships/image" Target="../media/image86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image" Target="../media/image51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56.png"/><Relationship Id="rId11" Type="http://schemas.openxmlformats.org/officeDocument/2006/relationships/image" Target="../media/image88.png"/><Relationship Id="rId5" Type="http://schemas.openxmlformats.org/officeDocument/2006/relationships/image" Target="../media/image55.png"/><Relationship Id="rId10" Type="http://schemas.openxmlformats.org/officeDocument/2006/relationships/image" Target="../media/image87.png"/><Relationship Id="rId4" Type="http://schemas.openxmlformats.org/officeDocument/2006/relationships/image" Target="../media/image54.png"/><Relationship Id="rId9" Type="http://schemas.openxmlformats.org/officeDocument/2006/relationships/image" Target="../media/image8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8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54.png"/><Relationship Id="rId7" Type="http://schemas.openxmlformats.org/officeDocument/2006/relationships/image" Target="../media/image9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54.png"/><Relationship Id="rId7" Type="http://schemas.openxmlformats.org/officeDocument/2006/relationships/image" Target="../media/image9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4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317.xml"/><Relationship Id="rId7" Type="http://schemas.openxmlformats.org/officeDocument/2006/relationships/image" Target="../media/image5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95.png"/><Relationship Id="rId5" Type="http://schemas.openxmlformats.org/officeDocument/2006/relationships/image" Target="../media/image44.gif"/><Relationship Id="rId10" Type="http://schemas.openxmlformats.org/officeDocument/2006/relationships/image" Target="../media/image56.png"/><Relationship Id="rId4" Type="http://schemas.openxmlformats.org/officeDocument/2006/relationships/image" Target="../media/image94.png"/><Relationship Id="rId9" Type="http://schemas.openxmlformats.org/officeDocument/2006/relationships/image" Target="../media/image5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96.png"/><Relationship Id="rId4" Type="http://schemas.openxmlformats.org/officeDocument/2006/relationships/image" Target="../media/image44.gif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929163C-35DE-00A8-2D05-4F0472CA8FC0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4" name="Image 3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1589359C-A823-3B2A-DAB6-84DF50300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EF12C5B5-EAFF-B785-3DD1-F48DB8B4A32C}"/>
                </a:ext>
              </a:extLst>
            </p:cNvPr>
            <p:cNvSpPr/>
            <p:nvPr/>
          </p:nvSpPr>
          <p:spPr>
            <a:xfrm rot="21027887">
              <a:off x="3428026" y="3680504"/>
              <a:ext cx="1478845" cy="597991"/>
            </a:xfrm>
            <a:prstGeom prst="roundRect">
              <a:avLst>
                <a:gd name="adj" fmla="val 30303"/>
              </a:avLst>
            </a:prstGeom>
            <a:solidFill>
              <a:srgbClr val="2DC7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ubai Medium" panose="020B0603030403030204" pitchFamily="34" charset="-78"/>
                  <a:ea typeface="Calibri" panose="020F0502020204030204" pitchFamily="34" charset="0"/>
                  <a:cs typeface="Dubai Medium" panose="020B0603030403030204" pitchFamily="34" charset="-78"/>
                </a:rPr>
                <a:t>الخامسة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3315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</a:t>
            </a:r>
            <a:r>
              <a:rPr lang="ar-MA"/>
              <a:t>الأسبوع  التربوي الثاني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 الحصة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 panose="020B0604020202020204" pitchFamily="34" charset="0"/>
              <a:buNone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افتتاح الحصة (10)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171454" marR="0" lvl="0" indent="-171454" algn="just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Char char="•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الأساليب (30)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171454" marR="0" lvl="0" indent="-171454" algn="just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/>
              <a:buChar char="•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الاستماع والتحدث (30)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 panose="020B0604020202020204" pitchFamily="34" charset="0"/>
              <a:buNone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افتتاح الحصة (10)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 panose="020B0604020202020204" pitchFamily="34" charset="0"/>
              <a:buNone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قراءة : التوقع والتحقق الفهم العام 30 د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2000"/>
              <a:buFont typeface="Arial" panose="020B0604020202020204" pitchFamily="34" charset="0"/>
              <a:buNone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قراءة </a:t>
            </a:r>
            <a:r>
              <a:rPr kumimoji="0" lang="ar-MA" sz="1200" b="0" i="0" u="none" strike="noStrike" kern="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: تطبيق </a:t>
            </a: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استراتيجية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شكل و فهم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dirty="0"/>
              <a:t>قراءة </a:t>
            </a:r>
            <a:r>
              <a:rPr lang="fr-FR" dirty="0"/>
              <a:t>PIRLS </a:t>
            </a:r>
            <a:r>
              <a:rPr lang="ar-MA" dirty="0"/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: استثمار الاستراتيجية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الكتابة: </a:t>
            </a:r>
            <a:r>
              <a:rPr lang="ar-MA" dirty="0">
                <a:solidFill>
                  <a:srgbClr val="424D7B"/>
                </a:solidFill>
                <a:cs typeface="Arial" panose="020B0604020202020204" pitchFamily="34" charset="0"/>
              </a:rPr>
              <a:t>التراكيب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الثالث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50823" y="4561042"/>
            <a:ext cx="1055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تراكيب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941700" y="3279307"/>
            <a:ext cx="162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</a:rPr>
              <a:t>نص: </a:t>
            </a: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حَياتُنا في خَطَرٍ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</a:rPr>
              <a:t>-(الحصة الثالثة)</a:t>
            </a:r>
          </a:p>
          <a:p>
            <a:pPr lvl="0" indent="-7200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استراتيجية إبداء الرأي و تعليله.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النواسخ الحرفية</a:t>
            </a: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 : (إن – كأن – ليت – لعل)</a:t>
            </a:r>
            <a:endParaRPr lang="ar-MA" sz="22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628650" y="2908660"/>
            <a:ext cx="729135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503870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استراتيجية التعبير عن الرأي و تعليله.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628650" y="4022136"/>
            <a:ext cx="7291350" cy="979082"/>
            <a:chOff x="1331545" y="2851205"/>
            <a:chExt cx="6696000" cy="979082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65061" y="2999290"/>
              <a:ext cx="478715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 تمييز النواسخ الحرفية ( إن – كأن – ليت – لعل) و توظيفها في الإنتاجين الشفهي والكتابي.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4872" y="1038207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5DA30E-535C-CD4D-367B-F27DC6982D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118FAB-B974-3BFA-6E82-00B2CA2801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DE347B-3115-ADD1-BABF-BD03166880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6B71C19-993D-50E2-8B17-204342DC46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A3B0E1-43AE-ED29-4E29-347FB8EF1479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8B63DD-10AD-A0A8-FA6B-A3C5020AE1CB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3B5C72-440E-137E-3D9B-DF72C52583E7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E3BC5A-929E-7824-E25A-25FC1D24C95E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F58AA9-C70F-AE53-449F-65B8B0FBA0B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54224D-16DF-7D65-3CEE-841798967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2BB817-DF4A-E7B0-68F4-839E19661E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700487D-93F9-CE69-0E2B-6920BFE728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71DF83-5609-7488-EA1A-C8202BCA60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23366F-15DA-487A-46ED-CCAFD8D266F7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4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840698-0EA2-221C-9212-214E67305913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4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4F4147-BDAC-AE49-822E-F96DBAA76D92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4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FR" sz="24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</a:rPr>
              <a:t> 1 </a:t>
            </a:r>
            <a:endParaRPr lang="ar-MA" sz="2400" b="1" kern="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1D1F23-10D1-CD83-EFA4-DB4DB45C1D76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4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46409ED2-54F0-C2C0-D362-AA19BFA2DD14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sp>
        <p:nvSpPr>
          <p:cNvPr id="6" name="Google Shape;1333;p8">
            <a:extLst>
              <a:ext uri="{FF2B5EF4-FFF2-40B4-BE49-F238E27FC236}">
                <a16:creationId xmlns:a16="http://schemas.microsoft.com/office/drawing/2014/main" id="{AF9A50A4-C711-2820-4892-B49A776B5454}"/>
              </a:ext>
            </a:extLst>
          </p:cNvPr>
          <p:cNvSpPr txBox="1"/>
          <p:nvPr/>
        </p:nvSpPr>
        <p:spPr>
          <a:xfrm>
            <a:off x="14497" y="5610280"/>
            <a:ext cx="896735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buClrTx/>
              <a:buSzTx/>
              <a:defRPr/>
            </a:pPr>
            <a:r>
              <a:rPr lang="ar-MA" sz="40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 عِنْدَما يَشْرَحُ أُسْتاذي، </a:t>
            </a:r>
            <a:r>
              <a:rPr lang="ar-MA" sz="4000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أَشْتَغِلُ مَعَ زَميلي</a:t>
            </a:r>
            <a:r>
              <a:rPr lang="ar-MA" sz="40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أَخيراً أَعْمَلُ بِمُفْرَدي.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6FA615-C172-868D-F1FD-CF5BCA0978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330" y="1511391"/>
            <a:ext cx="1129706" cy="1127400"/>
          </a:xfrm>
          <a:prstGeom prst="rect">
            <a:avLst/>
          </a:prstGeom>
        </p:spPr>
      </p:pic>
      <p:pic>
        <p:nvPicPr>
          <p:cNvPr id="8" name="Espace réservé pour une image  11">
            <a:extLst>
              <a:ext uri="{FF2B5EF4-FFF2-40B4-BE49-F238E27FC236}">
                <a16:creationId xmlns:a16="http://schemas.microsoft.com/office/drawing/2014/main" id="{157BAE16-835E-BFF6-D80F-C11065B88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9863" y="4008840"/>
            <a:ext cx="1189810" cy="1189810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62CE87-3175-A780-FD1D-056F1EA68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296" y="3865169"/>
            <a:ext cx="1628895" cy="1628895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0D3973-4EBA-0D42-9207-625F146940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935" y="3971227"/>
            <a:ext cx="1325826" cy="1325826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33EA09-6561-4504-785D-C7944DFF1F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FAFB56-4376-EE64-14EA-B55C6BC94B3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35D089-EC7E-A7A5-924A-624833F7B50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7EBDA31-D454-D125-D090-CF2F7D94FA29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C5B04B0-1FB4-BC50-EA41-0146BECF8180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4262E7-E359-A92A-B43C-6D043B62B031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E14457-0CB2-4C2F-6449-1E956EF8B4A6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573E39-039F-66B5-5040-38E799510B34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976A5482-7680-4BF0-09BC-F87170E0CB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411B1931-AA3C-AE70-9F99-9B0613D070B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7779D532-5555-253C-8164-3292D421FB1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A0DFAE8F-7671-0CCF-59F4-67EA1F0F475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23E1E03F-0694-0E8A-0AB5-2665BEB5447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C4900D89-85D7-0686-03C5-F9AF68FF795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AF107DC4-034F-096D-FD63-92C2BAD65D8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4B937568-F191-D0AB-D449-F431373535D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77C8D813-0F49-8BCD-A36D-11328801715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55B74A2-9E59-1647-6095-F679F24C3A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4205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225A4CE3-1214-71A3-57E8-EAD31DD1D1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4F0411CC-035F-E414-F1EE-1723AFDC248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58E3420B-641C-2E25-1626-491B61ABE94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FE9229F9-6569-9296-9C82-0FD80159109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FF6414B0-685B-E996-351E-024C698D30A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65917F78-DF67-2740-1905-79F14179771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02CFCF67-2350-555B-4DD0-74F4FE7125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B3D3FCCD-430B-42F4-76AB-61F0E1FE702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BF869CB2-B887-E791-A69E-6A38EC47C78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1433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A1993E0-7540-E267-6663-18AEE8F442A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823E7E4A-7CDA-266A-CF39-9117193CE9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F607C806-CB12-9146-23C0-CEEABA64150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59762712-EF10-F704-A67A-8900844292D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5924B6B5-2BC6-AA5F-75C7-2634E79210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F1A96BED-DCFA-3CA7-CD78-56375B6E70D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C622D696-0928-A418-A21D-13399A4E622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F65FAC29-EE2C-7F95-36B8-5FB05AFE022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8A826BDA-98DE-C1C6-9CEE-E8A87B6CBF4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D770907-C945-AEE3-879A-F3C1215CFB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2773" y="1735785"/>
            <a:ext cx="5783764" cy="453994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20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14162FB8-2D21-5DF8-F143-B778B831634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0;p9">
            <a:extLst>
              <a:ext uri="{FF2B5EF4-FFF2-40B4-BE49-F238E27FC236}">
                <a16:creationId xmlns:a16="http://schemas.microsoft.com/office/drawing/2014/main" id="{0D628FC1-5AA4-80CA-7CAC-164CE273558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1;p9">
            <a:extLst>
              <a:ext uri="{FF2B5EF4-FFF2-40B4-BE49-F238E27FC236}">
                <a16:creationId xmlns:a16="http://schemas.microsoft.com/office/drawing/2014/main" id="{B0CDB777-606E-1C22-788D-ADDAC771C3B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2;p9">
            <a:extLst>
              <a:ext uri="{FF2B5EF4-FFF2-40B4-BE49-F238E27FC236}">
                <a16:creationId xmlns:a16="http://schemas.microsoft.com/office/drawing/2014/main" id="{53C5D532-73E3-6EEB-FF56-766C3B71F25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0738FDB7-CE3D-6C28-7EA9-9FCE0B80485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8D4E2A69-61D3-F57A-D3CE-835ED2681F3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6" name="Google Shape;1305;p9">
            <a:extLst>
              <a:ext uri="{FF2B5EF4-FFF2-40B4-BE49-F238E27FC236}">
                <a16:creationId xmlns:a16="http://schemas.microsoft.com/office/drawing/2014/main" id="{631D1594-3AF8-C6AC-9E7D-C96D5015118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1306;p9">
            <a:extLst>
              <a:ext uri="{FF2B5EF4-FFF2-40B4-BE49-F238E27FC236}">
                <a16:creationId xmlns:a16="http://schemas.microsoft.com/office/drawing/2014/main" id="{C23DC27E-7FA6-8619-E92B-BFA6F010B71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8" name="Google Shape;1307;p9">
            <a:extLst>
              <a:ext uri="{FF2B5EF4-FFF2-40B4-BE49-F238E27FC236}">
                <a16:creationId xmlns:a16="http://schemas.microsoft.com/office/drawing/2014/main" id="{9591A765-4932-8C72-E190-AE508631275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CB2196F-C001-DA09-70C9-B75708195B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083" y="2052359"/>
            <a:ext cx="8160717" cy="403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701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85990B5-2436-F206-B144-93355F5F9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A7D6B1E-6F91-E19F-34A3-C6C12AA493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E87F4CB-FA67-476E-8F3D-AF8E7AEBF12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D6781CA7-A4D6-291A-DDEF-BDB3F3C8DF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6B57FC0B-8E6D-6B4A-07D7-C59FB187370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9BB3436F-5072-3AD4-2CED-C57C3EC1627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32BA0C43-6D0D-2145-FD8C-ACA25A204D9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1F469071-70D3-DA5E-A027-35875D3F25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A5451714-B105-C1FF-9A8B-03EE617471A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CDC6D900-8F9B-9BD2-2C8A-3E529B9CC63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708882FA-8345-34CC-1C48-7EB73635A28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B57C4313-DEFF-E342-C717-2FC16BC2C98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8334351-2889-6B0A-6FDD-F8C0ABA5B9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2773" y="1735785"/>
            <a:ext cx="5783764" cy="453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882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A9FD0FB-F1A9-98B5-A1C6-C0B24D5BB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AE2F7DA-28CD-787E-995C-C4D1364008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CF6CA0-FC57-E845-C9DE-91A30632B34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C48B7A33-0747-2C1A-051F-0B6F493DF66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18520A06-07A7-6C6F-5E0C-1587DF7A8A2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1D6E0E33-4F2B-BC0B-DD2B-C2CF160D0AB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F4EEF97E-2C25-1377-2162-765171DF8FE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7B442808-058E-C0C1-CC59-64CB5AA6626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2A23A4A5-9C27-98FE-5F83-797B973B3BC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70074EA2-44DD-BE3F-CBAF-1275721F93A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832EEB48-8CFD-98A1-32CA-F1A7BFDE8A7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F8DDE9C5-F5ED-CE2F-C969-118F894E359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B191FB-ADA1-8DD4-A7BB-C96AAE2FD8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2773" y="1735785"/>
            <a:ext cx="5783764" cy="453994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2BB95248-F4C4-A61F-D4E3-68088B1A48C1}"/>
              </a:ext>
            </a:extLst>
          </p:cNvPr>
          <p:cNvSpPr txBox="1"/>
          <p:nvPr/>
        </p:nvSpPr>
        <p:spPr>
          <a:xfrm>
            <a:off x="6842890" y="4153162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562965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A98EACFB-DFDC-421C-DB17-7DF3E789667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BE2F8106-625F-CA09-93CC-36F250A48DF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129C4662-3F5A-3F88-5534-5CAB89D2439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2;p9">
            <a:extLst>
              <a:ext uri="{FF2B5EF4-FFF2-40B4-BE49-F238E27FC236}">
                <a16:creationId xmlns:a16="http://schemas.microsoft.com/office/drawing/2014/main" id="{D3E69823-AC3A-B1E6-5F8C-C1954EA4A36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0278E4D4-837D-75D3-834B-116F78CEC1D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9262C81C-EE7A-422B-A56B-76B468A1B3F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82EF784D-E12B-72FD-4603-0938DCBFE9C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7302E625-4448-734C-3C0F-585F89B6639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3574C49C-79EC-29CF-0D8C-79C3A81A87C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C01AE5A-4DCC-7AED-4D5C-676E9BAF8C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083" y="2052359"/>
            <a:ext cx="8160717" cy="403386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E20C0-B0D8-B6BB-A91B-D2B2FC761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7EC6AFC-6272-2B71-F358-2EAB4C8EEC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8F533984-0903-DA34-CFE7-501FE05B80FF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DD2ECEF-1D64-303C-1564-0A116A96B7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6F2C1720-479C-A7B0-9656-4B27620CBACE}"/>
              </a:ext>
            </a:extLst>
          </p:cNvPr>
          <p:cNvSpPr txBox="1">
            <a:spLocks/>
          </p:cNvSpPr>
          <p:nvPr/>
        </p:nvSpPr>
        <p:spPr>
          <a:xfrm>
            <a:off x="581331" y="976217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Microsoft Uighur" panose="02000000000000000000" pitchFamily="2" charset="-78"/>
              </a:rPr>
              <a:t> قراءة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D83F271-D690-062B-CE83-17A55EF0616E}"/>
              </a:ext>
            </a:extLst>
          </p:cNvPr>
          <p:cNvSpPr/>
          <p:nvPr/>
        </p:nvSpPr>
        <p:spPr>
          <a:xfrm>
            <a:off x="5063306" y="1145153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528E62DA-6577-D0A8-DDA3-3893EE50E1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515" y="1627206"/>
            <a:ext cx="703488" cy="703488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205ACF09-7E3F-8C2E-D033-86652776D892}"/>
              </a:ext>
            </a:extLst>
          </p:cNvPr>
          <p:cNvSpPr txBox="1">
            <a:spLocks/>
          </p:cNvSpPr>
          <p:nvPr/>
        </p:nvSpPr>
        <p:spPr>
          <a:xfrm>
            <a:off x="1169972" y="2909525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Clr>
                <a:srgbClr val="424D7B"/>
              </a:buClr>
              <a:buSzPct val="50000"/>
              <a:buNone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نص: حَياتُنا في خَطَرٍ (الحصة الثالثة)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استراتيجية التعبير عن الرأي و تعليله.</a:t>
            </a:r>
          </a:p>
        </p:txBody>
      </p:sp>
    </p:spTree>
    <p:extLst>
      <p:ext uri="{BB962C8B-B14F-4D97-AF65-F5344CB8AC3E}">
        <p14:creationId xmlns:p14="http://schemas.microsoft.com/office/powerpoint/2010/main" val="15201125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A1C72-51D3-DEAC-3C4C-F522A2C91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596E706-916C-F5C8-216D-E9BA89179A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269084-E9F6-85FA-6BA8-99A6C3D342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A1C9D26-3661-9161-DF83-4B608C0D3D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44CD00F-911D-0E4E-9D97-46038151CA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BD506F9-CD4C-9DF3-5445-25DE11D948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B37B129-8E5A-E232-482B-A0230EE740C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44E8A12-35AF-5EF5-2014-3E2825B2E6F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CBEA573-8DD5-A7D2-F1AD-F768E2D6532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3556D8-A7A6-59BA-EC17-C15D3243253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B41A57C-F155-57CF-9F4A-11241B8C29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D107AB-3CD3-DC1D-CF4A-10CD065F4C38}"/>
              </a:ext>
            </a:extLst>
          </p:cNvPr>
          <p:cNvSpPr txBox="1"/>
          <p:nvPr/>
        </p:nvSpPr>
        <p:spPr>
          <a:xfrm>
            <a:off x="-309475" y="84321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الآن، سنبدأ حصة القراءة بتذكر ما جاء في نص "حَياتُنا في خَطَرٍ ".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9076FB5D-9FEE-C41B-E54A-19D20C7F8E1D}"/>
              </a:ext>
            </a:extLst>
          </p:cNvPr>
          <p:cNvSpPr txBox="1"/>
          <p:nvPr/>
        </p:nvSpPr>
        <p:spPr>
          <a:xfrm>
            <a:off x="1456520" y="1834885"/>
            <a:ext cx="5783663" cy="534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416"/>
              </a:lnSpc>
            </a:pPr>
            <a:r>
              <a:rPr lang="ar-MA" sz="54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حَياتُنا في خَطَرٍ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EA921BB-F6BC-04F5-A747-8116044ABD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0226" y="2536970"/>
            <a:ext cx="5243547" cy="360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32970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203E9-E3BC-B9D2-E27B-4F9D5F09F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4586F22-B976-E270-9898-9960C95B93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9CCAEE-A125-E790-CFE4-1D3CE03FBA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21659EC-C586-C8B7-6DFB-5BDCD93399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8F19385-62A2-368B-97F2-80A06D53CC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BE7631A-8565-ED7C-CC59-BFAE996F7B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F1F5D6-250D-FAB6-A644-2391DB22E5C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FB61A63-B535-7500-8426-636A4FEF038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E6CEE7A-529A-AA1B-A1D4-0B0A2ABFBEF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01053BF-1C53-5B3F-D01D-8A20504C33A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823A5C1-1304-7C88-018F-CE30CA8387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21DA61-39F5-D953-C043-A69FD7D40B33}"/>
              </a:ext>
            </a:extLst>
          </p:cNvPr>
          <p:cNvSpPr txBox="1"/>
          <p:nvPr/>
        </p:nvSpPr>
        <p:spPr>
          <a:xfrm>
            <a:off x="-309475" y="65617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، من يقرأ النص؟ 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يتناوب بعض المتعلمين على قراءة فقرات النص.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4070A422-527D-B34C-C908-E5600CB75C5D}"/>
              </a:ext>
            </a:extLst>
          </p:cNvPr>
          <p:cNvSpPr txBox="1"/>
          <p:nvPr/>
        </p:nvSpPr>
        <p:spPr>
          <a:xfrm>
            <a:off x="1606343" y="1834885"/>
            <a:ext cx="5783663" cy="534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416"/>
              </a:lnSpc>
            </a:pPr>
            <a:r>
              <a:rPr lang="ar-MA" sz="54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حَياتُنا في خَطَرٍ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4AB118-120C-5585-FE4B-72855D25E4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0226" y="2536970"/>
            <a:ext cx="5243547" cy="360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4398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60C61-90EC-A2BB-089F-D65D68B8E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E004A37-6C52-0755-BDE2-E9AFF3ADDD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944EFF2-6798-7C66-BD80-D201A48416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953999-09B9-BAE0-78BD-CD87290DB3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A857C11-DC98-B2E6-84AE-3B87244304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55516D9-31D4-16B8-226A-8E5F11C97F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5CCD867-C377-15B9-647A-87B33B9309D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37B851B-5682-BE86-70F9-F7D0EAD822F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724B2C2-30F0-6503-F5C6-8D2D4AA4A05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551D5E6-D847-7500-812A-8D35300DB3F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22C79F0-32BE-D6EC-BADD-5F684B6C25EC}"/>
              </a:ext>
            </a:extLst>
          </p:cNvPr>
          <p:cNvSpPr txBox="1"/>
          <p:nvPr/>
        </p:nvSpPr>
        <p:spPr>
          <a:xfrm>
            <a:off x="-423775" y="8016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F9FC8-ABF4-B8DA-51F3-3BCCA3E5B9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8C742B-79CA-04BC-0179-19194FDDF0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2078182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3960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74355-4976-03C6-63A1-97217FA37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CCE5001-8664-43AD-3CEF-B7620D64F7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B7DC70-C180-73A4-4BED-3D698C0125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F13B2F7-358A-A18F-EDE8-83C903A661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E9C837B-F919-4D98-9307-671FB9D4A6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C3BE5B3-2BF9-6F6D-F7BD-824E10503E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5465B12-AF4B-85BC-977B-B07DB2FEDB3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79DE80B-93D3-9A64-9711-207E98A848E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40B150A-5BFB-EC45-2D6A-8695C024E33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DA00595-A995-F00B-7AA6-066DA9C5551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A5EDDE5-FC81-4B83-CB22-0164826969A1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عِنْدَمـا ذَكَرَ ٱلنَّصُّ "ثَمـانِيَةَ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مَلايـيرَ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"، فَهُـوَ يُوحـي بِأَنَّ: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DD4E62D-96AC-FFC7-8C15-B61CD6244F34}"/>
              </a:ext>
            </a:extLst>
          </p:cNvPr>
          <p:cNvGrpSpPr/>
          <p:nvPr/>
        </p:nvGrpSpPr>
        <p:grpSpPr>
          <a:xfrm>
            <a:off x="1115791" y="2749584"/>
            <a:ext cx="6764768" cy="782944"/>
            <a:chOff x="704402" y="2905330"/>
            <a:chExt cx="6764768" cy="782944"/>
          </a:xfrm>
        </p:grpSpPr>
        <p:sp>
          <p:nvSpPr>
            <p:cNvPr id="3" name="Rectangle à coins arrondis 8">
              <a:extLst>
                <a:ext uri="{FF2B5EF4-FFF2-40B4-BE49-F238E27FC236}">
                  <a16:creationId xmlns:a16="http://schemas.microsoft.com/office/drawing/2014/main" id="{B966D85D-0004-8C95-E4AC-010B957752CD}"/>
                </a:ext>
              </a:extLst>
            </p:cNvPr>
            <p:cNvSpPr/>
            <p:nvPr/>
          </p:nvSpPr>
          <p:spPr>
            <a:xfrm>
              <a:off x="704402" y="2905330"/>
              <a:ext cx="6350201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كَوْكَبَ ٱلْأَرْضِ أَصْبَحَ مَهْجوراً وَخـالِيـاً.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FBB1C6F1-5FD9-B5F2-68F2-C49F98323B15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1</a:t>
              </a:r>
              <a:endParaRPr lang="fr-FR" sz="24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04B9FA6A-43C0-B4EF-8EF6-5A8AC232DC6E}"/>
              </a:ext>
            </a:extLst>
          </p:cNvPr>
          <p:cNvGrpSpPr/>
          <p:nvPr/>
        </p:nvGrpSpPr>
        <p:grpSpPr>
          <a:xfrm>
            <a:off x="1115791" y="3627919"/>
            <a:ext cx="6764768" cy="782944"/>
            <a:chOff x="704402" y="2905330"/>
            <a:chExt cx="6764768" cy="782944"/>
          </a:xfrm>
        </p:grpSpPr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8C4CDCC2-CF4B-DDF1-9468-749D0558CA0A}"/>
                </a:ext>
              </a:extLst>
            </p:cNvPr>
            <p:cNvSpPr/>
            <p:nvPr/>
          </p:nvSpPr>
          <p:spPr>
            <a:xfrm>
              <a:off x="704402" y="2905330"/>
              <a:ext cx="6350201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جَمـيعَ ٱلنّـاسِ يَعـيشونَ في مَكـانٍ واحِدٍ.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C144CA0F-F48F-D643-8B5E-953120AF63DA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2</a:t>
              </a:r>
              <a:endParaRPr lang="fr-FR" sz="24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F5F5FBF-778E-5B6F-C8F5-337637BC2B8C}"/>
              </a:ext>
            </a:extLst>
          </p:cNvPr>
          <p:cNvGrpSpPr/>
          <p:nvPr/>
        </p:nvGrpSpPr>
        <p:grpSpPr>
          <a:xfrm>
            <a:off x="1115791" y="4506254"/>
            <a:ext cx="6728864" cy="782944"/>
            <a:chOff x="740306" y="2905330"/>
            <a:chExt cx="6728864" cy="782944"/>
          </a:xfrm>
        </p:grpSpPr>
        <p:sp>
          <p:nvSpPr>
            <p:cNvPr id="14" name="Rectangle à coins arrondis 8">
              <a:extLst>
                <a:ext uri="{FF2B5EF4-FFF2-40B4-BE49-F238E27FC236}">
                  <a16:creationId xmlns:a16="http://schemas.microsoft.com/office/drawing/2014/main" id="{891D58E6-DD04-557A-407E-B653FBE50CC8}"/>
                </a:ext>
              </a:extLst>
            </p:cNvPr>
            <p:cNvSpPr/>
            <p:nvPr/>
          </p:nvSpPr>
          <p:spPr>
            <a:xfrm>
              <a:off x="740306" y="2905330"/>
              <a:ext cx="631429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اَلْبَشَرِيَّةَ تُواجِهُ تَحَدِّيـاً كَبـيراً في تَوْفـيرِ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ٱلْمَوارِدِ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6824A1CC-5920-5A34-069A-0FFA6A10847C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3</a:t>
              </a:r>
              <a:endParaRPr lang="fr-FR" sz="24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87D28F0-59D7-671F-4EBE-851D7F5291B0}"/>
              </a:ext>
            </a:extLst>
          </p:cNvPr>
          <p:cNvGrpSpPr/>
          <p:nvPr/>
        </p:nvGrpSpPr>
        <p:grpSpPr>
          <a:xfrm>
            <a:off x="1197671" y="5374670"/>
            <a:ext cx="6646984" cy="782944"/>
            <a:chOff x="822186" y="2905330"/>
            <a:chExt cx="6646984" cy="782944"/>
          </a:xfrm>
        </p:grpSpPr>
        <p:sp>
          <p:nvSpPr>
            <p:cNvPr id="17" name="Rectangle à coins arrondis 8">
              <a:extLst>
                <a:ext uri="{FF2B5EF4-FFF2-40B4-BE49-F238E27FC236}">
                  <a16:creationId xmlns:a16="http://schemas.microsoft.com/office/drawing/2014/main" id="{F364C539-2CBB-F4C2-C89B-573C71E76BAF}"/>
                </a:ext>
              </a:extLst>
            </p:cNvPr>
            <p:cNvSpPr/>
            <p:nvPr/>
          </p:nvSpPr>
          <p:spPr>
            <a:xfrm>
              <a:off x="822186" y="2905330"/>
              <a:ext cx="623241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اَلطَّعـامَ وَٱلْمـاء سَيَكونـانِ كـافِيَيْنِ لِلْجَمـيعِ بِسُهولَةٍ.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171EE3E0-3DBF-9FA3-7A12-CDB9BED524B3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4</a:t>
              </a:r>
              <a:endParaRPr lang="fr-FR" sz="2400" b="1" dirty="0"/>
            </a:p>
          </p:txBody>
        </p:sp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50047C1D-8055-9898-FA0C-8558B52357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A2519715-9174-DE1A-C589-54525999E492}"/>
              </a:ext>
            </a:extLst>
          </p:cNvPr>
          <p:cNvSpPr/>
          <p:nvPr/>
        </p:nvSpPr>
        <p:spPr>
          <a:xfrm>
            <a:off x="1028069" y="1695843"/>
            <a:ext cx="6784870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عِنْدَمـا ذَكَرَ ٱلنَّصُّ "ثَمـانِيَةَ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مَلايـيرَ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"، فَهُـوَ يُوحـي بِأَنَّ:</a:t>
            </a:r>
          </a:p>
        </p:txBody>
      </p:sp>
    </p:spTree>
    <p:extLst>
      <p:ext uri="{BB962C8B-B14F-4D97-AF65-F5344CB8AC3E}">
        <p14:creationId xmlns:p14="http://schemas.microsoft.com/office/powerpoint/2010/main" val="357781718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3D8DA-B5B8-5CD8-9CB8-DE02B49FA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2BB0902-C758-68C5-F725-442BA68D23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242859-ABF7-7288-BB78-5277BB75BC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CBB5F4C-D671-5315-BBF3-773D139752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F4E2974-C40A-E912-1714-933C864D09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009A61D-C6F1-7071-D612-C5EDA10D9F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05485DB-F4D4-E735-1C92-6BB79759D44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0B1D01C-AE20-2887-93E8-E022AA03FEB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6A6F77D-922E-E029-8DA7-559EDB88336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E2C20B2-E2FF-010D-3364-E79F1CA33A1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127EDF-74C6-9AF7-B477-1575A04E2C45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   لماذا لم نختر الإجابات الأخرى؟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8D9053EB-45E6-CC29-333B-3DDE7DF538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5641025-152B-45E0-F0D1-09832B09DF17}"/>
              </a:ext>
            </a:extLst>
          </p:cNvPr>
          <p:cNvSpPr txBox="1"/>
          <p:nvPr/>
        </p:nvSpPr>
        <p:spPr>
          <a:xfrm>
            <a:off x="7576926" y="4614000"/>
            <a:ext cx="8158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8588C66-D370-FBA8-F4F6-69B0C4C03BE7}"/>
              </a:ext>
            </a:extLst>
          </p:cNvPr>
          <p:cNvGrpSpPr/>
          <p:nvPr/>
        </p:nvGrpSpPr>
        <p:grpSpPr>
          <a:xfrm>
            <a:off x="1115791" y="2749584"/>
            <a:ext cx="6764768" cy="782944"/>
            <a:chOff x="704402" y="2905330"/>
            <a:chExt cx="6764768" cy="782944"/>
          </a:xfrm>
        </p:grpSpPr>
        <p:sp>
          <p:nvSpPr>
            <p:cNvPr id="22" name="Rectangle à coins arrondis 8">
              <a:extLst>
                <a:ext uri="{FF2B5EF4-FFF2-40B4-BE49-F238E27FC236}">
                  <a16:creationId xmlns:a16="http://schemas.microsoft.com/office/drawing/2014/main" id="{AA9A169E-09B6-0F94-922A-4D9C87EF0E6C}"/>
                </a:ext>
              </a:extLst>
            </p:cNvPr>
            <p:cNvSpPr/>
            <p:nvPr/>
          </p:nvSpPr>
          <p:spPr>
            <a:xfrm>
              <a:off x="704402" y="2905330"/>
              <a:ext cx="6350201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كَوْكَبَ ٱلْأَرْضِ أَصْبَحَ مَهْجوراً وَخـالِيـاً.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912869A-EEB0-D631-B3F0-87610FB08E43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1</a:t>
              </a:r>
              <a:endParaRPr lang="fr-FR" sz="24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5A23C54-4063-2BBB-8BE2-A530CC97E6C5}"/>
              </a:ext>
            </a:extLst>
          </p:cNvPr>
          <p:cNvGrpSpPr/>
          <p:nvPr/>
        </p:nvGrpSpPr>
        <p:grpSpPr>
          <a:xfrm>
            <a:off x="1115791" y="3627919"/>
            <a:ext cx="6764768" cy="782944"/>
            <a:chOff x="704402" y="2905330"/>
            <a:chExt cx="6764768" cy="782944"/>
          </a:xfrm>
        </p:grpSpPr>
        <p:sp>
          <p:nvSpPr>
            <p:cNvPr id="26" name="Rectangle à coins arrondis 8">
              <a:extLst>
                <a:ext uri="{FF2B5EF4-FFF2-40B4-BE49-F238E27FC236}">
                  <a16:creationId xmlns:a16="http://schemas.microsoft.com/office/drawing/2014/main" id="{AA3D239E-A7B3-C881-0D27-44B74A0C9B31}"/>
                </a:ext>
              </a:extLst>
            </p:cNvPr>
            <p:cNvSpPr/>
            <p:nvPr/>
          </p:nvSpPr>
          <p:spPr>
            <a:xfrm>
              <a:off x="704402" y="2905330"/>
              <a:ext cx="6350201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جَمـيعَ ٱلنّـاسِ يَعـيشونَ في مَكـانٍ واحِدٍ.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DBE9809E-D31A-80A1-00AC-3AC099EFB2F0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2</a:t>
              </a:r>
              <a:endParaRPr lang="fr-FR" sz="2400" b="1" dirty="0"/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73D58145-F22C-AB1D-095F-7CFAFB3DF37C}"/>
              </a:ext>
            </a:extLst>
          </p:cNvPr>
          <p:cNvGrpSpPr/>
          <p:nvPr/>
        </p:nvGrpSpPr>
        <p:grpSpPr>
          <a:xfrm>
            <a:off x="1115791" y="4506254"/>
            <a:ext cx="6728864" cy="782944"/>
            <a:chOff x="740306" y="2905330"/>
            <a:chExt cx="6728864" cy="782944"/>
          </a:xfrm>
        </p:grpSpPr>
        <p:sp>
          <p:nvSpPr>
            <p:cNvPr id="35" name="Rectangle à coins arrondis 8">
              <a:extLst>
                <a:ext uri="{FF2B5EF4-FFF2-40B4-BE49-F238E27FC236}">
                  <a16:creationId xmlns:a16="http://schemas.microsoft.com/office/drawing/2014/main" id="{90F609F6-15EE-714E-F2C7-D31F09FD5B47}"/>
                </a:ext>
              </a:extLst>
            </p:cNvPr>
            <p:cNvSpPr/>
            <p:nvPr/>
          </p:nvSpPr>
          <p:spPr>
            <a:xfrm>
              <a:off x="740306" y="2905330"/>
              <a:ext cx="631429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اَلْبَشَرِيَّةَ تُواجِهُ تَحَدِّيـاً كَبـيراً في تَوْفـيرِ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ٱلْمَوارِدِ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3407F783-F5E8-8176-7558-E939AE01FA4A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3</a:t>
              </a:r>
              <a:endParaRPr lang="fr-FR" sz="2400" b="1" dirty="0"/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F24F1963-046B-ADEB-DAC4-CBFD7EAEE4F0}"/>
              </a:ext>
            </a:extLst>
          </p:cNvPr>
          <p:cNvGrpSpPr/>
          <p:nvPr/>
        </p:nvGrpSpPr>
        <p:grpSpPr>
          <a:xfrm>
            <a:off x="1197671" y="5374670"/>
            <a:ext cx="6646984" cy="782944"/>
            <a:chOff x="822186" y="2905330"/>
            <a:chExt cx="6646984" cy="782944"/>
          </a:xfrm>
        </p:grpSpPr>
        <p:sp>
          <p:nvSpPr>
            <p:cNvPr id="38" name="Rectangle à coins arrondis 8">
              <a:extLst>
                <a:ext uri="{FF2B5EF4-FFF2-40B4-BE49-F238E27FC236}">
                  <a16:creationId xmlns:a16="http://schemas.microsoft.com/office/drawing/2014/main" id="{CB50241F-C1F5-41AD-E3D0-63BA5EA065BE}"/>
                </a:ext>
              </a:extLst>
            </p:cNvPr>
            <p:cNvSpPr/>
            <p:nvPr/>
          </p:nvSpPr>
          <p:spPr>
            <a:xfrm>
              <a:off x="822186" y="2905330"/>
              <a:ext cx="623241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اَلطَّعـامَ وَٱلْمـاء سَيَكونـانِ كـافِيَيْنِ لِلْجَمـيعِ بِسُهولَةٍ.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79D4F2DF-6F71-590F-ECD4-3961AB0208B4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/>
                <a:t>4</a:t>
              </a:r>
              <a:endParaRPr lang="fr-FR" sz="2400" b="1" dirty="0"/>
            </a:p>
          </p:txBody>
        </p:sp>
      </p:grpSp>
      <p:sp>
        <p:nvSpPr>
          <p:cNvPr id="40" name="Rectangle à coins arrondis 8">
            <a:extLst>
              <a:ext uri="{FF2B5EF4-FFF2-40B4-BE49-F238E27FC236}">
                <a16:creationId xmlns:a16="http://schemas.microsoft.com/office/drawing/2014/main" id="{7896F66A-1526-F2CE-55A3-1E22C424207C}"/>
              </a:ext>
            </a:extLst>
          </p:cNvPr>
          <p:cNvSpPr/>
          <p:nvPr/>
        </p:nvSpPr>
        <p:spPr>
          <a:xfrm>
            <a:off x="1028069" y="1695843"/>
            <a:ext cx="6784870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عِنْدَمـا ذَكَرَ ٱلنَّصُّ "ثَمـانِيَةَ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مَلايـيرَ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"، فَهُـوَ يُوحـي بِأَنَّ:</a:t>
            </a:r>
          </a:p>
        </p:txBody>
      </p:sp>
    </p:spTree>
    <p:extLst>
      <p:ext uri="{BB962C8B-B14F-4D97-AF65-F5344CB8AC3E}">
        <p14:creationId xmlns:p14="http://schemas.microsoft.com/office/powerpoint/2010/main" val="35688986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A2882-0BDC-AD21-A2A1-C0855DDD1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4D93E8A-94ED-2A7B-F258-78E0FF6155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CDD550-74DF-131F-F9E6-79A902CEE2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B6E223B-6E01-C0C3-FB03-5320320E2A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CAB37DF-12B4-BA39-4A4F-9EAA6B6E09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AB55C2C-49B6-72CB-5E56-EEABFB5B64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BEB8EA3-B8CB-69EF-2A03-A0791587956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390FD0A-FCF5-59EB-7AEC-1EC42118BC6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0ECDE74-D9D3-6A4C-9769-B58237A479E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2B402B8-8792-BB3E-6642-1ED9D0B1C75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43D2C0-7002-C5D3-8658-FEE8A6CEE8B1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مـا هُـوَ ٱلسَّبَبُ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ٱلْخَفِيُّ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لِلْخِلافاتِ بَيْنَ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ٱلدُّوَلِ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حَسَبَ ٱلنَّصِّ؟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FDCCE84-4902-CF77-4BAC-F2EEE7A6938F}"/>
              </a:ext>
            </a:extLst>
          </p:cNvPr>
          <p:cNvGrpSpPr/>
          <p:nvPr/>
        </p:nvGrpSpPr>
        <p:grpSpPr>
          <a:xfrm>
            <a:off x="1115791" y="2749584"/>
            <a:ext cx="6764768" cy="782944"/>
            <a:chOff x="704402" y="2905330"/>
            <a:chExt cx="6764768" cy="782944"/>
          </a:xfrm>
        </p:grpSpPr>
        <p:sp>
          <p:nvSpPr>
            <p:cNvPr id="3" name="Rectangle à coins arrondis 8">
              <a:extLst>
                <a:ext uri="{FF2B5EF4-FFF2-40B4-BE49-F238E27FC236}">
                  <a16:creationId xmlns:a16="http://schemas.microsoft.com/office/drawing/2014/main" id="{E4548A45-3C58-30B3-1963-60322C736B1A}"/>
                </a:ext>
              </a:extLst>
            </p:cNvPr>
            <p:cNvSpPr/>
            <p:nvPr/>
          </p:nvSpPr>
          <p:spPr>
            <a:xfrm>
              <a:off x="704402" y="2905330"/>
              <a:ext cx="6350201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ٱلرَّغْبَةُ في تَعَلُّمِ لُغـاتٍ جَدِيدةٍ.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9F33B28E-4814-1761-8B4F-0C4B5E3A1346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7A40CC9-E8C3-BC98-735B-9D62FACA05B5}"/>
              </a:ext>
            </a:extLst>
          </p:cNvPr>
          <p:cNvGrpSpPr/>
          <p:nvPr/>
        </p:nvGrpSpPr>
        <p:grpSpPr>
          <a:xfrm>
            <a:off x="1115791" y="3627919"/>
            <a:ext cx="6764768" cy="782944"/>
            <a:chOff x="704402" y="2905330"/>
            <a:chExt cx="6764768" cy="782944"/>
          </a:xfrm>
        </p:grpSpPr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6132A353-CF1A-5EBB-8B97-53B235B58C96}"/>
                </a:ext>
              </a:extLst>
            </p:cNvPr>
            <p:cNvSpPr/>
            <p:nvPr/>
          </p:nvSpPr>
          <p:spPr>
            <a:xfrm>
              <a:off x="704402" y="2905330"/>
              <a:ext cx="6350201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اَلتَّنـافُسُ عَلى ثَرَواتٍ طَبـيعِيَّةٍ مَحْدودةٍ.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B34736B3-443B-2DA6-A01C-D3EBBCC926AC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D81A9D1-D467-18FF-9797-33C5B7484D17}"/>
              </a:ext>
            </a:extLst>
          </p:cNvPr>
          <p:cNvGrpSpPr/>
          <p:nvPr/>
        </p:nvGrpSpPr>
        <p:grpSpPr>
          <a:xfrm>
            <a:off x="1115791" y="4506254"/>
            <a:ext cx="6728864" cy="782944"/>
            <a:chOff x="740306" y="2905330"/>
            <a:chExt cx="6728864" cy="782944"/>
          </a:xfrm>
        </p:grpSpPr>
        <p:sp>
          <p:nvSpPr>
            <p:cNvPr id="14" name="Rectangle à coins arrondis 8">
              <a:extLst>
                <a:ext uri="{FF2B5EF4-FFF2-40B4-BE49-F238E27FC236}">
                  <a16:creationId xmlns:a16="http://schemas.microsoft.com/office/drawing/2014/main" id="{6964CF7E-ADC0-184E-F015-63E3798D880F}"/>
                </a:ext>
              </a:extLst>
            </p:cNvPr>
            <p:cNvSpPr/>
            <p:nvPr/>
          </p:nvSpPr>
          <p:spPr>
            <a:xfrm>
              <a:off x="740306" y="2905330"/>
              <a:ext cx="631429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اَلِٱخْتِلافُ في كَيْفِيَّةِ صِنـاعةِ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ٱلْمَعـادِنِ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671E4B3-0225-857B-E69C-320A6CC16F6D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C099081-AAFD-92FD-3383-BA8B41B9C2E5}"/>
              </a:ext>
            </a:extLst>
          </p:cNvPr>
          <p:cNvGrpSpPr/>
          <p:nvPr/>
        </p:nvGrpSpPr>
        <p:grpSpPr>
          <a:xfrm>
            <a:off x="1197671" y="5374670"/>
            <a:ext cx="6646984" cy="782944"/>
            <a:chOff x="822186" y="2905330"/>
            <a:chExt cx="6646984" cy="782944"/>
          </a:xfrm>
        </p:grpSpPr>
        <p:sp>
          <p:nvSpPr>
            <p:cNvPr id="17" name="Rectangle à coins arrondis 8">
              <a:extLst>
                <a:ext uri="{FF2B5EF4-FFF2-40B4-BE49-F238E27FC236}">
                  <a16:creationId xmlns:a16="http://schemas.microsoft.com/office/drawing/2014/main" id="{C2427594-518F-1F31-401A-228CFE36BFA5}"/>
                </a:ext>
              </a:extLst>
            </p:cNvPr>
            <p:cNvSpPr/>
            <p:nvPr/>
          </p:nvSpPr>
          <p:spPr>
            <a:xfrm>
              <a:off x="822186" y="2905330"/>
              <a:ext cx="623241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رَغْبَةُ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ٱلشَّرِكاتِ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في بِنـاءِ مَصـانِعَ جَمـيـلَةٍ.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AC1C8D19-657C-607D-AC56-B1B7FF133834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12C2A693-DEF6-52A8-63BE-E7ED72C0D1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B2ACD168-5972-89F8-D452-FB131C9C7EBD}"/>
              </a:ext>
            </a:extLst>
          </p:cNvPr>
          <p:cNvSpPr/>
          <p:nvPr/>
        </p:nvSpPr>
        <p:spPr>
          <a:xfrm>
            <a:off x="651705" y="1710224"/>
            <a:ext cx="7414870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مـا هُـوَ ٱلسَّبَبُ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ٱلْخَفِيُّ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لِلْخِلافاتِ بَيْنَ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ٱلدُّوَلِ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حَسَبَ ٱلنَّصِّ؟</a:t>
            </a:r>
          </a:p>
        </p:txBody>
      </p:sp>
    </p:spTree>
    <p:extLst>
      <p:ext uri="{BB962C8B-B14F-4D97-AF65-F5344CB8AC3E}">
        <p14:creationId xmlns:p14="http://schemas.microsoft.com/office/powerpoint/2010/main" val="352230892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A9F2F-C2D8-BB1A-281A-EEB48C8BE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3FCF301-A513-9D61-3DA9-0FEC7FD607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ACB68D3-9FE9-DEBB-59DA-B2C1B21074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FF54EA3-33FE-F575-7CC1-A5809C5E7B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758C043-8DD0-DAAB-89D6-93FAF6E274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7E434E0-A88D-95D7-EE3A-1B42A71975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D74FCD8-1B76-EA5F-AF3C-C48E2C59B77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099A16D-30E7-D5B8-ABBF-4410A68D21C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2E2CEED-51E0-2522-4E8A-9DA167F8B77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B7F13E9-8E28-3D55-2529-705F8146D0B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3DFFDBB-8973-82A5-C694-CCC3F1A54FB0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   لماذا لم نختر الإجابات الأخرى؟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8133124C-5C83-FAAD-95D2-41CED3CF53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96864AC-CBC8-11DB-BB4F-75FC0EEC14AA}"/>
              </a:ext>
            </a:extLst>
          </p:cNvPr>
          <p:cNvSpPr txBox="1"/>
          <p:nvPr/>
        </p:nvSpPr>
        <p:spPr>
          <a:xfrm>
            <a:off x="7658669" y="3769949"/>
            <a:ext cx="8158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E0AB5AF-B5FC-230A-4F21-6A2BF8E20685}"/>
              </a:ext>
            </a:extLst>
          </p:cNvPr>
          <p:cNvGrpSpPr/>
          <p:nvPr/>
        </p:nvGrpSpPr>
        <p:grpSpPr>
          <a:xfrm>
            <a:off x="1115791" y="2749584"/>
            <a:ext cx="6764768" cy="782944"/>
            <a:chOff x="704402" y="2905330"/>
            <a:chExt cx="6764768" cy="782944"/>
          </a:xfrm>
        </p:grpSpPr>
        <p:sp>
          <p:nvSpPr>
            <p:cNvPr id="4" name="Rectangle à coins arrondis 8">
              <a:extLst>
                <a:ext uri="{FF2B5EF4-FFF2-40B4-BE49-F238E27FC236}">
                  <a16:creationId xmlns:a16="http://schemas.microsoft.com/office/drawing/2014/main" id="{D8D3690F-CC60-FC99-FE27-80C9F1F211DC}"/>
                </a:ext>
              </a:extLst>
            </p:cNvPr>
            <p:cNvSpPr/>
            <p:nvPr/>
          </p:nvSpPr>
          <p:spPr>
            <a:xfrm>
              <a:off x="704402" y="2905330"/>
              <a:ext cx="6350201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ٱلرَّغْبَةُ في تَعَلُّمِ لُغـاتٍ جَدِيدةٍ.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837DBEB-25E6-90D8-2053-1180245D1758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689962-1F78-54DD-4D96-603E886481EB}"/>
              </a:ext>
            </a:extLst>
          </p:cNvPr>
          <p:cNvGrpSpPr/>
          <p:nvPr/>
        </p:nvGrpSpPr>
        <p:grpSpPr>
          <a:xfrm>
            <a:off x="1115791" y="3627919"/>
            <a:ext cx="6764768" cy="782944"/>
            <a:chOff x="704402" y="2905330"/>
            <a:chExt cx="6764768" cy="782944"/>
          </a:xfrm>
        </p:grpSpPr>
        <p:sp>
          <p:nvSpPr>
            <p:cNvPr id="8" name="Rectangle à coins arrondis 8">
              <a:extLst>
                <a:ext uri="{FF2B5EF4-FFF2-40B4-BE49-F238E27FC236}">
                  <a16:creationId xmlns:a16="http://schemas.microsoft.com/office/drawing/2014/main" id="{0BACB75D-1666-2412-D093-53039AEDD7C7}"/>
                </a:ext>
              </a:extLst>
            </p:cNvPr>
            <p:cNvSpPr/>
            <p:nvPr/>
          </p:nvSpPr>
          <p:spPr>
            <a:xfrm>
              <a:off x="704402" y="2905330"/>
              <a:ext cx="6350201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اَلتَّنـافُسُ عَلى ثَرَواتٍ طَبـيعِيَّةٍ مَحْدودةٍ.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8C113EF8-9FF0-53B9-1BB4-8E349F469329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AE0D88C-1AA3-96D1-F3B1-E7C7FEB00E0F}"/>
              </a:ext>
            </a:extLst>
          </p:cNvPr>
          <p:cNvGrpSpPr/>
          <p:nvPr/>
        </p:nvGrpSpPr>
        <p:grpSpPr>
          <a:xfrm>
            <a:off x="1115791" y="4506254"/>
            <a:ext cx="6728864" cy="782944"/>
            <a:chOff x="740306" y="2905330"/>
            <a:chExt cx="6728864" cy="782944"/>
          </a:xfrm>
        </p:grpSpPr>
        <p:sp>
          <p:nvSpPr>
            <p:cNvPr id="13" name="Rectangle à coins arrondis 8">
              <a:extLst>
                <a:ext uri="{FF2B5EF4-FFF2-40B4-BE49-F238E27FC236}">
                  <a16:creationId xmlns:a16="http://schemas.microsoft.com/office/drawing/2014/main" id="{D5DE045E-5A1E-829E-545D-D518AD7990BE}"/>
                </a:ext>
              </a:extLst>
            </p:cNvPr>
            <p:cNvSpPr/>
            <p:nvPr/>
          </p:nvSpPr>
          <p:spPr>
            <a:xfrm>
              <a:off x="740306" y="2905330"/>
              <a:ext cx="631429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اَلِٱخْتِلافُ في كَيْفِيَّةِ صِنـاعةِ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ٱلْمَعـادِنِ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34306F34-DB15-B44C-F0DC-AED9853AA357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1AF3150-9D00-A303-1FF3-5BDBA7B1B75B}"/>
              </a:ext>
            </a:extLst>
          </p:cNvPr>
          <p:cNvGrpSpPr/>
          <p:nvPr/>
        </p:nvGrpSpPr>
        <p:grpSpPr>
          <a:xfrm>
            <a:off x="1197671" y="5374670"/>
            <a:ext cx="6646984" cy="782944"/>
            <a:chOff x="822186" y="2905330"/>
            <a:chExt cx="6646984" cy="782944"/>
          </a:xfrm>
        </p:grpSpPr>
        <p:sp>
          <p:nvSpPr>
            <p:cNvPr id="16" name="Rectangle à coins arrondis 8">
              <a:extLst>
                <a:ext uri="{FF2B5EF4-FFF2-40B4-BE49-F238E27FC236}">
                  <a16:creationId xmlns:a16="http://schemas.microsoft.com/office/drawing/2014/main" id="{82AC112F-0200-63AB-8993-FBD575D74DD4}"/>
                </a:ext>
              </a:extLst>
            </p:cNvPr>
            <p:cNvSpPr/>
            <p:nvPr/>
          </p:nvSpPr>
          <p:spPr>
            <a:xfrm>
              <a:off x="822186" y="2905330"/>
              <a:ext cx="623241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رَغْبَةُ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ٱلشَّرِكاتِ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في بِنـاءِ مَصـانِعَ جَمـيـلَةٍ.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563FB41-E284-9EDD-8FCE-BB6182CF49C1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Rectangle à coins arrondis 8">
            <a:extLst>
              <a:ext uri="{FF2B5EF4-FFF2-40B4-BE49-F238E27FC236}">
                <a16:creationId xmlns:a16="http://schemas.microsoft.com/office/drawing/2014/main" id="{8DEB34E0-019A-A58B-070B-29D2F7D913ED}"/>
              </a:ext>
            </a:extLst>
          </p:cNvPr>
          <p:cNvSpPr/>
          <p:nvPr/>
        </p:nvSpPr>
        <p:spPr>
          <a:xfrm>
            <a:off x="651705" y="1710224"/>
            <a:ext cx="7414870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مـا هُـوَ ٱلسَّبَبُ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ٱلْخَفِيُّ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لِلْخِلافاتِ بَيْنَ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ٱلدُّوَلِ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حَسَبَ ٱلنَّصِّ؟</a:t>
            </a:r>
          </a:p>
        </p:txBody>
      </p:sp>
    </p:spTree>
    <p:extLst>
      <p:ext uri="{BB962C8B-B14F-4D97-AF65-F5344CB8AC3E}">
        <p14:creationId xmlns:p14="http://schemas.microsoft.com/office/powerpoint/2010/main" val="24834495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6C250-1098-E79D-0141-CBE3E5FEC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9AD4176-500B-247E-4701-A4325D92E6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B2C867-39F9-4051-68EA-35D1279D2C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508EA6-79D7-D186-11BE-FC2B0A528A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6739C5A-1D82-9E33-0576-134DFAB612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649332D-5250-8660-B030-BCB352A73A8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8334833-69AD-C9B9-9FC5-D9A26F58A55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3CDCFC-5DF2-AC96-FD74-A9A22D4CD7D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B3A0879-0D14-0F4E-B009-61B735BD67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F4F52E0-3C6D-8D44-1BB0-6B944F51D44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3DBBC6-6549-EE08-EE63-66E736FB016B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وَصْفُ ٱلشَّمْسِ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وَٱلرِّيـاحِ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بِأَنَّهـا "طـاقَةٌ نَظـيفَةٌ" لِأَنَّهـا: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B10B856-7F6B-628C-9EA1-61319EF5F6F3}"/>
              </a:ext>
            </a:extLst>
          </p:cNvPr>
          <p:cNvGrpSpPr/>
          <p:nvPr/>
        </p:nvGrpSpPr>
        <p:grpSpPr>
          <a:xfrm>
            <a:off x="1115791" y="2749584"/>
            <a:ext cx="6764768" cy="782944"/>
            <a:chOff x="704402" y="2905330"/>
            <a:chExt cx="6764768" cy="782944"/>
          </a:xfrm>
        </p:grpSpPr>
        <p:sp>
          <p:nvSpPr>
            <p:cNvPr id="3" name="Rectangle à coins arrondis 8">
              <a:extLst>
                <a:ext uri="{FF2B5EF4-FFF2-40B4-BE49-F238E27FC236}">
                  <a16:creationId xmlns:a16="http://schemas.microsoft.com/office/drawing/2014/main" id="{C83A3955-E608-D338-215D-00AA7084C9AA}"/>
                </a:ext>
              </a:extLst>
            </p:cNvPr>
            <p:cNvSpPr/>
            <p:nvPr/>
          </p:nvSpPr>
          <p:spPr>
            <a:xfrm>
              <a:off x="704402" y="2905330"/>
              <a:ext cx="6350201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لا تَحْتـاجُ إِلى غَسْلٍ أَوْ تَنْظيفٍ.</a:t>
              </a: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90BC65B7-408B-783C-A3DE-4A56C6B8C93B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0DCF2D0C-579A-4BDB-E317-FC688FF93121}"/>
              </a:ext>
            </a:extLst>
          </p:cNvPr>
          <p:cNvGrpSpPr/>
          <p:nvPr/>
        </p:nvGrpSpPr>
        <p:grpSpPr>
          <a:xfrm>
            <a:off x="1115791" y="3627919"/>
            <a:ext cx="6764768" cy="782944"/>
            <a:chOff x="704402" y="2905330"/>
            <a:chExt cx="6764768" cy="782944"/>
          </a:xfrm>
        </p:grpSpPr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71503309-D865-4BA2-166A-B507FEF30C8B}"/>
                </a:ext>
              </a:extLst>
            </p:cNvPr>
            <p:cNvSpPr/>
            <p:nvPr/>
          </p:nvSpPr>
          <p:spPr>
            <a:xfrm>
              <a:off x="704402" y="2905330"/>
              <a:ext cx="6350201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لا تُخَلِّفُ دُخـانـاً أَوْ سُمومـاً تُؤْذي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ٱلْبَشَرَ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1430A70-B120-FB7E-3671-8C8FA17F0AC7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EF44695-DC28-4D99-DF71-31AD79E40149}"/>
              </a:ext>
            </a:extLst>
          </p:cNvPr>
          <p:cNvGrpSpPr/>
          <p:nvPr/>
        </p:nvGrpSpPr>
        <p:grpSpPr>
          <a:xfrm>
            <a:off x="1115791" y="4506254"/>
            <a:ext cx="6728864" cy="782944"/>
            <a:chOff x="740306" y="2905330"/>
            <a:chExt cx="6728864" cy="782944"/>
          </a:xfrm>
        </p:grpSpPr>
        <p:sp>
          <p:nvSpPr>
            <p:cNvPr id="14" name="Rectangle à coins arrondis 8">
              <a:extLst>
                <a:ext uri="{FF2B5EF4-FFF2-40B4-BE49-F238E27FC236}">
                  <a16:creationId xmlns:a16="http://schemas.microsoft.com/office/drawing/2014/main" id="{FA9FEB5B-55FF-000A-C9A6-7F2D75171886}"/>
                </a:ext>
              </a:extLst>
            </p:cNvPr>
            <p:cNvSpPr/>
            <p:nvPr/>
          </p:nvSpPr>
          <p:spPr>
            <a:xfrm>
              <a:off x="740306" y="2905330"/>
              <a:ext cx="631429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تَظْهَرُ فَقَطْ عِنْدَمـا تَكونُ ٱلسَّمـاءُ صـافِيَةً.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F3B0984-4B3D-D9D8-CE88-0D97EAF1CE3C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BD147DD-020B-18C8-48EA-AE0F9599E4A0}"/>
              </a:ext>
            </a:extLst>
          </p:cNvPr>
          <p:cNvGrpSpPr/>
          <p:nvPr/>
        </p:nvGrpSpPr>
        <p:grpSpPr>
          <a:xfrm>
            <a:off x="1197671" y="5374670"/>
            <a:ext cx="6646984" cy="782944"/>
            <a:chOff x="822186" y="2905330"/>
            <a:chExt cx="6646984" cy="782944"/>
          </a:xfrm>
        </p:grpSpPr>
        <p:sp>
          <p:nvSpPr>
            <p:cNvPr id="17" name="Rectangle à coins arrondis 8">
              <a:extLst>
                <a:ext uri="{FF2B5EF4-FFF2-40B4-BE49-F238E27FC236}">
                  <a16:creationId xmlns:a16="http://schemas.microsoft.com/office/drawing/2014/main" id="{65E45335-9A6A-3BED-E621-0D4998B293D9}"/>
                </a:ext>
              </a:extLst>
            </p:cNvPr>
            <p:cNvSpPr/>
            <p:nvPr/>
          </p:nvSpPr>
          <p:spPr>
            <a:xfrm>
              <a:off x="822186" y="2905330"/>
              <a:ext cx="623241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أَرْخَصُ ثَمَنـاً مِنْ مَصـادِرِ ٱلطّـاقَةِ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ٱلْأُخْرى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C34F7B19-C6E5-1F06-F92C-2AE84A7098B7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76F31F6-0079-390F-7A38-922599B0FF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3EF07A61-E0B9-C824-05F8-023352D37C8E}"/>
              </a:ext>
            </a:extLst>
          </p:cNvPr>
          <p:cNvSpPr/>
          <p:nvPr/>
        </p:nvSpPr>
        <p:spPr>
          <a:xfrm>
            <a:off x="651705" y="1710224"/>
            <a:ext cx="7414870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وَصْفُ ٱلشَّمْسِ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وَٱلرِّيـاحِ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بِأَنَّهـا "طـاقَةٌ نَظـيفَةٌ" لِأَنَّهـا:</a:t>
            </a:r>
          </a:p>
        </p:txBody>
      </p:sp>
    </p:spTree>
    <p:extLst>
      <p:ext uri="{BB962C8B-B14F-4D97-AF65-F5344CB8AC3E}">
        <p14:creationId xmlns:p14="http://schemas.microsoft.com/office/powerpoint/2010/main" val="186235256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AEBA3-AEB7-4E01-B047-9989AF88F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3100730-F415-5745-BDDA-BD4CD0A26D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BDF2756-5E47-FF18-36C0-F45C7A4C27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3255E27-CEB5-F153-4AD2-EABCC5E16B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5F82B59-B9E0-8C6B-B5D2-0413CCD9BE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589BBD4-59DF-BA6A-8799-2A3D52A8F1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4487B15-B77A-D171-9E46-A28B17ABDDA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8D27F5F-B5DB-FB6D-3237-2E8A3B4272E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AEC85AB-C744-E579-43FB-63C1165863C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AEAB2A1-A60A-1D78-405F-D6E7027F9CA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1EA69F2-B9A3-4061-9A57-D478E56B2671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   لماذا لم نختر الإجابات الأخرى؟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BC52BF7F-C253-B65A-C0F9-BC8AF049C9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68BE673-F159-7D21-570C-7151FA1B5BD2}"/>
              </a:ext>
            </a:extLst>
          </p:cNvPr>
          <p:cNvSpPr txBox="1"/>
          <p:nvPr/>
        </p:nvSpPr>
        <p:spPr>
          <a:xfrm>
            <a:off x="7658669" y="3689117"/>
            <a:ext cx="8158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00ED5D8-0AD4-7170-3111-2A3E39F77D9D}"/>
              </a:ext>
            </a:extLst>
          </p:cNvPr>
          <p:cNvGrpSpPr/>
          <p:nvPr/>
        </p:nvGrpSpPr>
        <p:grpSpPr>
          <a:xfrm>
            <a:off x="1115791" y="2749584"/>
            <a:ext cx="6764768" cy="782944"/>
            <a:chOff x="704402" y="2905330"/>
            <a:chExt cx="6764768" cy="782944"/>
          </a:xfrm>
        </p:grpSpPr>
        <p:sp>
          <p:nvSpPr>
            <p:cNvPr id="20" name="Rectangle à coins arrondis 8">
              <a:extLst>
                <a:ext uri="{FF2B5EF4-FFF2-40B4-BE49-F238E27FC236}">
                  <a16:creationId xmlns:a16="http://schemas.microsoft.com/office/drawing/2014/main" id="{4F995097-05AE-AD68-0BBC-75FB03B4A029}"/>
                </a:ext>
              </a:extLst>
            </p:cNvPr>
            <p:cNvSpPr/>
            <p:nvPr/>
          </p:nvSpPr>
          <p:spPr>
            <a:xfrm>
              <a:off x="704402" y="2905330"/>
              <a:ext cx="6350201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لا تَحْتـاجُ إِلى غَسْلٍ أَوْ تَنْظيفٍ.</a:t>
              </a: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20B6B77B-8F40-6BE7-B12C-922F85F3F601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967B5B7-11CD-C0EF-67BE-1DDC753AAA99}"/>
              </a:ext>
            </a:extLst>
          </p:cNvPr>
          <p:cNvGrpSpPr/>
          <p:nvPr/>
        </p:nvGrpSpPr>
        <p:grpSpPr>
          <a:xfrm>
            <a:off x="1115791" y="3627919"/>
            <a:ext cx="6764768" cy="782944"/>
            <a:chOff x="704402" y="2905330"/>
            <a:chExt cx="6764768" cy="782944"/>
          </a:xfrm>
        </p:grpSpPr>
        <p:sp>
          <p:nvSpPr>
            <p:cNvPr id="25" name="Rectangle à coins arrondis 8">
              <a:extLst>
                <a:ext uri="{FF2B5EF4-FFF2-40B4-BE49-F238E27FC236}">
                  <a16:creationId xmlns:a16="http://schemas.microsoft.com/office/drawing/2014/main" id="{E3949910-CF2E-ADEF-D163-A20F5F03A8D9}"/>
                </a:ext>
              </a:extLst>
            </p:cNvPr>
            <p:cNvSpPr/>
            <p:nvPr/>
          </p:nvSpPr>
          <p:spPr>
            <a:xfrm>
              <a:off x="704402" y="2905330"/>
              <a:ext cx="6350201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لا تُخَلِّفُ دُخـانـاً أَوْ سُمومـاً تُؤْذي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ٱلْبَشَرَ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38408B4F-5111-0633-69F8-911F32DA4074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D1E63E6-0E5A-6362-040B-E3EE2418227F}"/>
              </a:ext>
            </a:extLst>
          </p:cNvPr>
          <p:cNvGrpSpPr/>
          <p:nvPr/>
        </p:nvGrpSpPr>
        <p:grpSpPr>
          <a:xfrm>
            <a:off x="1115791" y="4506254"/>
            <a:ext cx="6728864" cy="782944"/>
            <a:chOff x="740306" y="2905330"/>
            <a:chExt cx="6728864" cy="782944"/>
          </a:xfrm>
        </p:grpSpPr>
        <p:sp>
          <p:nvSpPr>
            <p:cNvPr id="34" name="Rectangle à coins arrondis 8">
              <a:extLst>
                <a:ext uri="{FF2B5EF4-FFF2-40B4-BE49-F238E27FC236}">
                  <a16:creationId xmlns:a16="http://schemas.microsoft.com/office/drawing/2014/main" id="{20C973FA-9B2B-134F-2885-9A8499C79AC5}"/>
                </a:ext>
              </a:extLst>
            </p:cNvPr>
            <p:cNvSpPr/>
            <p:nvPr/>
          </p:nvSpPr>
          <p:spPr>
            <a:xfrm>
              <a:off x="740306" y="2905330"/>
              <a:ext cx="631429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تَظْهَرُ فَقَطْ عِنْدَمـا تَكونُ ٱلسَّمـاءُ صـافِيَةً.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3D109CFC-8582-03FC-BB15-88C777DC8367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2AB7EA96-8EDE-52B7-3309-E3EE902E401C}"/>
              </a:ext>
            </a:extLst>
          </p:cNvPr>
          <p:cNvGrpSpPr/>
          <p:nvPr/>
        </p:nvGrpSpPr>
        <p:grpSpPr>
          <a:xfrm>
            <a:off x="1197671" y="5374670"/>
            <a:ext cx="6646984" cy="782944"/>
            <a:chOff x="822186" y="2905330"/>
            <a:chExt cx="6646984" cy="782944"/>
          </a:xfrm>
        </p:grpSpPr>
        <p:sp>
          <p:nvSpPr>
            <p:cNvPr id="37" name="Rectangle à coins arrondis 8">
              <a:extLst>
                <a:ext uri="{FF2B5EF4-FFF2-40B4-BE49-F238E27FC236}">
                  <a16:creationId xmlns:a16="http://schemas.microsoft.com/office/drawing/2014/main" id="{08E3F94F-3F56-1917-0632-E51B9BDDD490}"/>
                </a:ext>
              </a:extLst>
            </p:cNvPr>
            <p:cNvSpPr/>
            <p:nvPr/>
          </p:nvSpPr>
          <p:spPr>
            <a:xfrm>
              <a:off x="822186" y="2905330"/>
              <a:ext cx="6232417" cy="7829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أَرْخَصُ ثَمَنـاً مِنْ مَصـادِرِ ٱلطّـاقَةِ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ٱلْأُخْرى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E4E3EDDE-3963-0766-176D-898FBEED4D52}"/>
                </a:ext>
              </a:extLst>
            </p:cNvPr>
            <p:cNvSpPr/>
            <p:nvPr/>
          </p:nvSpPr>
          <p:spPr>
            <a:xfrm>
              <a:off x="6857170" y="2990802"/>
              <a:ext cx="612000" cy="612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9" name="Rectangle à coins arrondis 8">
            <a:extLst>
              <a:ext uri="{FF2B5EF4-FFF2-40B4-BE49-F238E27FC236}">
                <a16:creationId xmlns:a16="http://schemas.microsoft.com/office/drawing/2014/main" id="{1DF335CC-FCC5-375C-2359-51B0EFC0C9A0}"/>
              </a:ext>
            </a:extLst>
          </p:cNvPr>
          <p:cNvSpPr/>
          <p:nvPr/>
        </p:nvSpPr>
        <p:spPr>
          <a:xfrm>
            <a:off x="651705" y="1710224"/>
            <a:ext cx="7414870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وَصْفُ ٱلشَّمْسِ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وَٱلرِّيـاحِ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بِأَنَّهـا "طـاقَةٌ نَظـيفَةٌ" لِأَنَّهـا:</a:t>
            </a:r>
          </a:p>
        </p:txBody>
      </p:sp>
    </p:spTree>
    <p:extLst>
      <p:ext uri="{BB962C8B-B14F-4D97-AF65-F5344CB8AC3E}">
        <p14:creationId xmlns:p14="http://schemas.microsoft.com/office/powerpoint/2010/main" val="4155608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D3623-11EC-4EAD-9800-3E68BB117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8EB33D3-73FE-DB32-C66E-CDA0B626F8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C06018D-9995-F907-321B-A0724C06C7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E9B45A9-8C09-50D8-EFBC-321DE67F5D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735AF8E-598D-EF10-F3A5-2FF4FFDD98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6C60694-56F0-2522-8FDA-CEB1868E4E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49F33F9-D2FE-CB19-30B0-23CFD319BB3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93C0498-2875-8C22-E649-36C0011F1EA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179E19E-5886-4017-2B12-77BCFD51E37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E8A5F1E-A754-4723-30A3-8F434A49A3C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8CBD9CA5-428D-B179-0AC5-E7BED3247C2E}"/>
              </a:ext>
            </a:extLst>
          </p:cNvPr>
          <p:cNvSpPr/>
          <p:nvPr/>
        </p:nvSpPr>
        <p:spPr>
          <a:xfrm>
            <a:off x="561835" y="1853193"/>
            <a:ext cx="7872680" cy="78294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أُرَتِّبُ ٱلْأَفْكـارَ ٱلتّـالِيَةَ (مِنْ 1 إِلى 4) حَسَبَ وُرودِهـا في ٱلنَّصِّ: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19B6CF6-7BCA-AB7C-C92D-80C5DB711F60}"/>
              </a:ext>
            </a:extLst>
          </p:cNvPr>
          <p:cNvSpPr txBox="1"/>
          <p:nvPr/>
        </p:nvSpPr>
        <p:spPr>
          <a:xfrm>
            <a:off x="694944" y="853601"/>
            <a:ext cx="6789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أُرَتِّبُ ٱلْأَفْكـارَ ٱلتّـالِيَةَ (مِنْ 1 إِلى 4) حَسَبَ وُرودِهـا في ٱلنَّصِّ: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E5E0DB-2BAB-EE34-489B-47311BE57D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9A9DAA71-4CD1-445F-4834-C14E7780D993}"/>
              </a:ext>
            </a:extLst>
          </p:cNvPr>
          <p:cNvGrpSpPr/>
          <p:nvPr/>
        </p:nvGrpSpPr>
        <p:grpSpPr>
          <a:xfrm>
            <a:off x="392667" y="2748215"/>
            <a:ext cx="8431582" cy="3607749"/>
            <a:chOff x="392667" y="2748215"/>
            <a:chExt cx="8431582" cy="3607749"/>
          </a:xfrm>
        </p:grpSpPr>
        <p:sp>
          <p:nvSpPr>
            <p:cNvPr id="6" name="Rectangle à coins arrondis 8">
              <a:extLst>
                <a:ext uri="{FF2B5EF4-FFF2-40B4-BE49-F238E27FC236}">
                  <a16:creationId xmlns:a16="http://schemas.microsoft.com/office/drawing/2014/main" id="{9C087089-CD60-687D-5306-3A7C2946AFD4}"/>
                </a:ext>
              </a:extLst>
            </p:cNvPr>
            <p:cNvSpPr/>
            <p:nvPr/>
          </p:nvSpPr>
          <p:spPr>
            <a:xfrm>
              <a:off x="392667" y="2748215"/>
              <a:ext cx="7812414" cy="78294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دَعْوَةٌ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لِاسْتِخْدآمِ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طـاقاتٍ نَظـيفةٍ وَتَبَنِّي عـاداتٍ بَسـيطَةٍ.</a:t>
              </a:r>
            </a:p>
          </p:txBody>
        </p:sp>
        <p:sp>
          <p:nvSpPr>
            <p:cNvPr id="7" name="Rectangle à coins arrondis 8">
              <a:extLst>
                <a:ext uri="{FF2B5EF4-FFF2-40B4-BE49-F238E27FC236}">
                  <a16:creationId xmlns:a16="http://schemas.microsoft.com/office/drawing/2014/main" id="{BCA4FD59-2254-7563-C112-622B74430616}"/>
                </a:ext>
              </a:extLst>
            </p:cNvPr>
            <p:cNvSpPr/>
            <p:nvPr/>
          </p:nvSpPr>
          <p:spPr>
            <a:xfrm>
              <a:off x="402448" y="3712871"/>
              <a:ext cx="7812414" cy="78294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حـاجَةُ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ٱلْبَشَرِ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ٱلْمُتَزايِدَةُ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لِلطَّعـامِ وَٱلْمـاء بِسَبَبِ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ٱلزِّيـادَةِ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ٱلسُّكّـانِيَّةِ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sp>
          <p:nvSpPr>
            <p:cNvPr id="8" name="Rectangle à coins arrondis 8">
              <a:extLst>
                <a:ext uri="{FF2B5EF4-FFF2-40B4-BE49-F238E27FC236}">
                  <a16:creationId xmlns:a16="http://schemas.microsoft.com/office/drawing/2014/main" id="{1569E6F9-D6CF-D283-DF97-472A689DECB2}"/>
                </a:ext>
              </a:extLst>
            </p:cNvPr>
            <p:cNvSpPr/>
            <p:nvPr/>
          </p:nvSpPr>
          <p:spPr>
            <a:xfrm>
              <a:off x="392667" y="4677527"/>
              <a:ext cx="7872680" cy="78294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مَخـاطِرُ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ٱلِاسْتِهْلـاكِ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ٱلْمُفْرِطِ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وَأَثَرُ ٱلتَّلَوُّثِ عَلى صِحَّةِ ٱلْأَرْضِ.</a:t>
              </a:r>
            </a:p>
          </p:txBody>
        </p:sp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AD220F79-3418-BC89-D2F7-FB6462FA0656}"/>
                </a:ext>
              </a:extLst>
            </p:cNvPr>
            <p:cNvSpPr/>
            <p:nvPr/>
          </p:nvSpPr>
          <p:spPr>
            <a:xfrm>
              <a:off x="422800" y="5573020"/>
              <a:ext cx="7872680" cy="78294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نُشوءُ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ٱلْخِلافاتِ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وَٱلْحُروبِ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بَيْنَ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ٱلدُّوَلِ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لِلْحُصولِ عَلى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ٱلْمَوارِدِ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84CC25E-3E83-DE6B-CCAC-50D62462F31F}"/>
                </a:ext>
              </a:extLst>
            </p:cNvPr>
            <p:cNvGrpSpPr/>
            <p:nvPr/>
          </p:nvGrpSpPr>
          <p:grpSpPr>
            <a:xfrm>
              <a:off x="8295480" y="2880682"/>
              <a:ext cx="528769" cy="3293318"/>
              <a:chOff x="8295480" y="2880682"/>
              <a:chExt cx="528769" cy="3293318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BD2D93E7-26B0-ED4F-E3AF-001FE79BFBCC}"/>
                  </a:ext>
                </a:extLst>
              </p:cNvPr>
              <p:cNvSpPr/>
              <p:nvPr/>
            </p:nvSpPr>
            <p:spPr>
              <a:xfrm>
                <a:off x="8295480" y="2880682"/>
                <a:ext cx="482413" cy="537927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BC7DAD28-98F6-AA4C-CE89-E21BBA094C6A}"/>
                  </a:ext>
                </a:extLst>
              </p:cNvPr>
              <p:cNvSpPr/>
              <p:nvPr/>
            </p:nvSpPr>
            <p:spPr>
              <a:xfrm>
                <a:off x="8295480" y="3800593"/>
                <a:ext cx="482413" cy="537927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C16C62CE-AEAD-96F0-B4D6-51FC6EF41956}"/>
                  </a:ext>
                </a:extLst>
              </p:cNvPr>
              <p:cNvSpPr/>
              <p:nvPr/>
            </p:nvSpPr>
            <p:spPr>
              <a:xfrm>
                <a:off x="8341836" y="4799290"/>
                <a:ext cx="482413" cy="537927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602AC44C-510B-5D67-B3A6-5DF4F3B9B214}"/>
                  </a:ext>
                </a:extLst>
              </p:cNvPr>
              <p:cNvSpPr/>
              <p:nvPr/>
            </p:nvSpPr>
            <p:spPr>
              <a:xfrm>
                <a:off x="8341836" y="5636073"/>
                <a:ext cx="482413" cy="537927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972615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CBB6A-647D-96DD-C882-DED269770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1958B00-355D-4759-47E0-F7B591A27E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5AB863A-2EAB-2383-E6C6-AA61576142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76E2D4F-E7E6-B1C6-40D9-B9F343E075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4817E36-C9A4-5654-5244-0538B52DC3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2DE2D64-B63A-AE90-36FF-B9421D99FB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9DF4332-0712-79FC-AE05-3D876ED56C7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0850294-7577-19C1-CB44-ED49F7A4595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9DF5314-E06E-C740-A17D-25E1514C801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529B0C-F8F0-D907-A298-EE6F1373DD4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BBB15D5-47D8-C72A-64A2-DB8BB1B07DCA}"/>
              </a:ext>
            </a:extLst>
          </p:cNvPr>
          <p:cNvSpPr txBox="1"/>
          <p:nvPr/>
        </p:nvSpPr>
        <p:spPr>
          <a:xfrm>
            <a:off x="2081337" y="853601"/>
            <a:ext cx="54029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الجملة الأولى؟ من يحدد الجملة الثانية؟ ...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50D8FF-BB16-A5CC-D0B7-FAED9F949C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ABB2E1C1-2F80-3537-4004-DFF751F1C79B}"/>
              </a:ext>
            </a:extLst>
          </p:cNvPr>
          <p:cNvSpPr/>
          <p:nvPr/>
        </p:nvSpPr>
        <p:spPr>
          <a:xfrm>
            <a:off x="561835" y="1853193"/>
            <a:ext cx="7872680" cy="78294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أُرَتِّبُ ٱلْأَفْكـارَ ٱلتّـالِيَةَ (مِنْ 1 إِلى 4) حَسَبَ وُرودِهـا في ٱلنَّصِّ: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A03E2D2-2A84-4AB6-2B5B-078312702781}"/>
              </a:ext>
            </a:extLst>
          </p:cNvPr>
          <p:cNvGrpSpPr/>
          <p:nvPr/>
        </p:nvGrpSpPr>
        <p:grpSpPr>
          <a:xfrm>
            <a:off x="392667" y="2748215"/>
            <a:ext cx="8431582" cy="3607749"/>
            <a:chOff x="392667" y="2748215"/>
            <a:chExt cx="8431582" cy="3607749"/>
          </a:xfrm>
        </p:grpSpPr>
        <p:sp>
          <p:nvSpPr>
            <p:cNvPr id="8" name="Rectangle à coins arrondis 8">
              <a:extLst>
                <a:ext uri="{FF2B5EF4-FFF2-40B4-BE49-F238E27FC236}">
                  <a16:creationId xmlns:a16="http://schemas.microsoft.com/office/drawing/2014/main" id="{E7FBA85C-6C5A-DEA2-BB51-618AB3023E3F}"/>
                </a:ext>
              </a:extLst>
            </p:cNvPr>
            <p:cNvSpPr/>
            <p:nvPr/>
          </p:nvSpPr>
          <p:spPr>
            <a:xfrm>
              <a:off x="392667" y="2748215"/>
              <a:ext cx="7812414" cy="78294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دَعْوَةٌ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لِاسْتِخْدآمِ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طـاقاتٍ نَظـيفةٍ وَتَبَنِّي عـاداتٍ بَسـيطَةٍ.</a:t>
              </a:r>
            </a:p>
          </p:txBody>
        </p:sp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89FA91BE-9097-D67C-4601-6E8F23F12D91}"/>
                </a:ext>
              </a:extLst>
            </p:cNvPr>
            <p:cNvSpPr/>
            <p:nvPr/>
          </p:nvSpPr>
          <p:spPr>
            <a:xfrm>
              <a:off x="402448" y="3712871"/>
              <a:ext cx="7812414" cy="78294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حـاجَةُ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ٱلْبَشَرِ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ٱلْمُتَزايِدَةُ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لِلطَّعـامِ وَٱلْمـاء بِسَبَبِ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ٱلزِّيـادَةِ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ٱلسُّكّـانِيَّةِ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sp>
          <p:nvSpPr>
            <p:cNvPr id="11" name="Rectangle à coins arrondis 8">
              <a:extLst>
                <a:ext uri="{FF2B5EF4-FFF2-40B4-BE49-F238E27FC236}">
                  <a16:creationId xmlns:a16="http://schemas.microsoft.com/office/drawing/2014/main" id="{E96DD761-8FE3-D566-9F7B-558C3F529434}"/>
                </a:ext>
              </a:extLst>
            </p:cNvPr>
            <p:cNvSpPr/>
            <p:nvPr/>
          </p:nvSpPr>
          <p:spPr>
            <a:xfrm>
              <a:off x="392667" y="4677527"/>
              <a:ext cx="7872680" cy="78294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مَخـاطِرُ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ٱلِاسْتِهْلـاكِ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ٱلْمُفْرِطِ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وَأَثَرُ ٱلتَّلَوُّثِ عَلى صِحَّةِ ٱلْأَرْضِ.</a:t>
              </a:r>
            </a:p>
          </p:txBody>
        </p:sp>
        <p:sp>
          <p:nvSpPr>
            <p:cNvPr id="13" name="Rectangle à coins arrondis 8">
              <a:extLst>
                <a:ext uri="{FF2B5EF4-FFF2-40B4-BE49-F238E27FC236}">
                  <a16:creationId xmlns:a16="http://schemas.microsoft.com/office/drawing/2014/main" id="{68783F5B-F5D8-91E1-CED1-827954F28B39}"/>
                </a:ext>
              </a:extLst>
            </p:cNvPr>
            <p:cNvSpPr/>
            <p:nvPr/>
          </p:nvSpPr>
          <p:spPr>
            <a:xfrm>
              <a:off x="422800" y="5573020"/>
              <a:ext cx="7872680" cy="78294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نُشوءُ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ٱلْخِلافاتِ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وَٱلْحُروبِ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بَيْنَ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ٱلدُّوَلِ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لِلْحُصولِ عَلى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ٱلْمَوارِدِ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1CA5FA6-1DE9-57BE-E060-5555268482AE}"/>
                </a:ext>
              </a:extLst>
            </p:cNvPr>
            <p:cNvGrpSpPr/>
            <p:nvPr/>
          </p:nvGrpSpPr>
          <p:grpSpPr>
            <a:xfrm>
              <a:off x="8295480" y="2880682"/>
              <a:ext cx="528769" cy="3293318"/>
              <a:chOff x="8295480" y="2880682"/>
              <a:chExt cx="528769" cy="3293318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9D7104D8-B79C-EEBD-C23E-7510A3772F29}"/>
                  </a:ext>
                </a:extLst>
              </p:cNvPr>
              <p:cNvSpPr/>
              <p:nvPr/>
            </p:nvSpPr>
            <p:spPr>
              <a:xfrm>
                <a:off x="8295480" y="2880682"/>
                <a:ext cx="482413" cy="537927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6B1B510-1346-C429-64FD-169A69D29E43}"/>
                  </a:ext>
                </a:extLst>
              </p:cNvPr>
              <p:cNvSpPr/>
              <p:nvPr/>
            </p:nvSpPr>
            <p:spPr>
              <a:xfrm>
                <a:off x="8295480" y="3800593"/>
                <a:ext cx="482413" cy="537927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50F5D42B-1232-5BA6-4ED2-B99D1C5D2A43}"/>
                  </a:ext>
                </a:extLst>
              </p:cNvPr>
              <p:cNvSpPr/>
              <p:nvPr/>
            </p:nvSpPr>
            <p:spPr>
              <a:xfrm>
                <a:off x="8341836" y="4799290"/>
                <a:ext cx="482413" cy="537927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602557DA-4E5C-9EF0-18DD-F633E8ED5493}"/>
                  </a:ext>
                </a:extLst>
              </p:cNvPr>
              <p:cNvSpPr/>
              <p:nvPr/>
            </p:nvSpPr>
            <p:spPr>
              <a:xfrm>
                <a:off x="8341836" y="5636073"/>
                <a:ext cx="482413" cy="537927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F0648EED-44BA-ED03-5215-6486F4719196}"/>
              </a:ext>
            </a:extLst>
          </p:cNvPr>
          <p:cNvSpPr txBox="1"/>
          <p:nvPr/>
        </p:nvSpPr>
        <p:spPr>
          <a:xfrm>
            <a:off x="8374249" y="3654057"/>
            <a:ext cx="3817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D27961-FB29-1C58-F818-C7D21AD3388F}"/>
              </a:ext>
            </a:extLst>
          </p:cNvPr>
          <p:cNvSpPr txBox="1"/>
          <p:nvPr/>
        </p:nvSpPr>
        <p:spPr>
          <a:xfrm>
            <a:off x="8428859" y="5460471"/>
            <a:ext cx="3817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515DBD1-2441-DC28-1E79-311F09AFF1A2}"/>
              </a:ext>
            </a:extLst>
          </p:cNvPr>
          <p:cNvSpPr txBox="1"/>
          <p:nvPr/>
        </p:nvSpPr>
        <p:spPr>
          <a:xfrm>
            <a:off x="8428859" y="4660656"/>
            <a:ext cx="3817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33DEF88-539D-30E0-8966-F3A8FC74D5C5}"/>
              </a:ext>
            </a:extLst>
          </p:cNvPr>
          <p:cNvSpPr txBox="1"/>
          <p:nvPr/>
        </p:nvSpPr>
        <p:spPr>
          <a:xfrm>
            <a:off x="8374249" y="2705336"/>
            <a:ext cx="3817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854171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8541E-F6F4-4BC4-F9F8-79F17F189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C2B4D12-77D7-B846-21D1-5751162945F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587B771-6831-8520-C924-1A95096EFC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892EE19-E641-C79F-FC7B-74239ED0FE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588EC7A-4C6D-F9E7-6382-F3532F2A63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D9FA699-81B2-206E-4AEC-967AB4855BB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C1C939A-BD2D-FDEA-330B-ACC640598AA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E61072F-A7D1-E52A-E350-0D0F852697D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C535B5D-8332-7C9F-33AD-46C2B6C4720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34660CD-5B3D-3DCB-EB5B-1F2CA4DDC4A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5AE246C3-6D2D-E90E-17D9-756DA72A4413}"/>
              </a:ext>
            </a:extLst>
          </p:cNvPr>
          <p:cNvSpPr/>
          <p:nvPr/>
        </p:nvSpPr>
        <p:spPr>
          <a:xfrm>
            <a:off x="307727" y="1418260"/>
            <a:ext cx="7562456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أَعِدْ كِتـابَةَ ٱلْجُمَلِ ٱلتّـالِيَةِ لِتُكَوِّنَ تَلْخـيصـاً مُرَتَّبـاً لِلنَّصِّ: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74A9A8-0916-1C4A-E800-C18F1BB0B603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أَعِدْ كِتـابَةَ ٱلْجُمَلِ ٱلتّـالِيَةِ لِتُكَوِّنَ تَلْخـيصـاً مُرَتَّبـاً لِلنَّصِّ: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00CBE8-B0D7-5D91-1761-7283DAB0E8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FC0A8027-E678-F3A3-ED3A-EA766399F647}"/>
              </a:ext>
            </a:extLst>
          </p:cNvPr>
          <p:cNvSpPr/>
          <p:nvPr/>
        </p:nvSpPr>
        <p:spPr>
          <a:xfrm>
            <a:off x="275333" y="2939441"/>
            <a:ext cx="8445684" cy="221326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فَإِذَنْ، يَجِبُ أَنْ نَحْمـي كَوْكَبَنـا بِتَرْشـيدِ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ٱسْتِهْلاكِنـا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لِأَنَّ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ٱلِاسْتِهْلاكَ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ٱلْمُفْرِطَ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يُؤَدّي إِلى تَلَوُّثِ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ٱلْهَواءِ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وَٱلْمـاء.</a:t>
            </a:r>
          </a:p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أَظُنُّ أَنَّ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ٱلزِّيـادَةَ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ٱلسُّكّـانِيَّةَ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تُسَبِّبُ صِراعاتٍ بَيْنَ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ٱلدُّوَلِ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88796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27E6D-B9EA-A754-594F-EE6E2C8DF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B3AD54A-6477-4307-2087-CEDE9C36FA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459148D-93B7-F5C3-E8E9-E2574088F4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161501F-C86F-2423-0A91-1D34E33539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71B5E94-BDEE-9093-E3B8-6B13068ADD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249CE5A-000D-B259-5477-24DC0C22D91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331380-6D77-F206-0B45-D3E40B12978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B72D93F-C01E-C98F-3EBA-C44625E09E7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C983AD7-1EDA-5CE3-9008-7425ACCCB23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D6970A-1F6E-A700-1D8E-E08C2498570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9D4BFF5-A8D9-A6B1-67B3-907C339E1680}"/>
              </a:ext>
            </a:extLst>
          </p:cNvPr>
          <p:cNvSpPr txBox="1"/>
          <p:nvPr/>
        </p:nvSpPr>
        <p:spPr>
          <a:xfrm>
            <a:off x="579106" y="908945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 كَتَبَ ٱلنّاسُ عَنِ ٱلْموناليزا مَقالاتٍ وَكُتُباً كَثيرَةً؟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FBF402B-EC1E-39E8-77ED-EBE3C2B9C96D}"/>
              </a:ext>
            </a:extLst>
          </p:cNvPr>
          <p:cNvSpPr txBox="1"/>
          <p:nvPr/>
        </p:nvSpPr>
        <p:spPr>
          <a:xfrm>
            <a:off x="402024" y="2961546"/>
            <a:ext cx="819230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بَنـاءً عَلى مـا قَرَأْتَ، اِجْمَعْ ثَلاثَةَ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سُـلوكاتٍ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بَسـيطَةٍ يُمْكِنُ أَنْ تَقومَ بِهـا يَوْمِيّـاً لِإِنْقـاذِ كَوْكَبِنـا.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619AFD-8FAB-181E-E757-BA8F015FE4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1863179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9572C-9A3A-9829-AF85-614145249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C5F51D9-30E2-74FD-5B68-440A3DD4BC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4D2C03-41BA-E8D9-12A6-CC01C50F9B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DCBFD20-69A3-759A-20B1-8B5834CF9E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518F6E8-0411-EE89-9C98-6261BDCF5C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B656EC2-06B2-A0E2-CC2F-47E0A4DEF7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66C2373-9217-2FEB-1D90-62998701EB2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E900AF1-6C5D-6310-56C2-8FEE1CE5F5C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8111A29-A60B-EA9F-F815-9EF27D9B6CD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F3AB98E-3F55-32FC-06B2-D957B0E2477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A4C3B9B4-1007-4470-2637-4949DFF1F539}"/>
              </a:ext>
            </a:extLst>
          </p:cNvPr>
          <p:cNvSpPr/>
          <p:nvPr/>
        </p:nvSpPr>
        <p:spPr>
          <a:xfrm>
            <a:off x="1028069" y="3224564"/>
            <a:ext cx="7120739" cy="782944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لَخِّصْ في جُمْلَتَيْنِ كَيْفَ نُحافِظُ عَلى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ٱلْمَوارِدِ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ٱلطَّبيعيَّةِ لِتَبْقـى لِلْأَجْيـالِ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ٱلْقـادِمَةِ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AAA6F1-5CD6-C095-0D5E-A61A9AF2B05C}"/>
              </a:ext>
            </a:extLst>
          </p:cNvPr>
          <p:cNvSpPr txBox="1"/>
          <p:nvPr/>
        </p:nvSpPr>
        <p:spPr>
          <a:xfrm>
            <a:off x="-309475" y="7930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لَخِّصْ في جُمْلَتَيْنِ كَيْفَ نُحافِظُ عَلى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ٱلْمَوارِدِ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ٱلطَّبيعيَّةِ لِتَبْقـى لِلْأَجْيـالِ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ٱلْقـادِمَةِ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14BD98-6CB6-FEDD-83F8-203F5160BD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168902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A4251-F62C-F948-599D-FB16E5705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DE71620-1E1B-8861-D681-B2515A797C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BAE015-3E51-DA43-D1AA-EECC529FD6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1001006-A96F-9B20-C7D3-851251D8BD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E0C911C-4BA9-8820-9A94-12499BAB82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96565F4-9508-E2F4-A53D-B1BC3AAC17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BF137D3-D8A4-F172-10AE-63DB8CE330D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3DDABD7-1164-E19E-44DB-B8155CCD88E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2CC491F-0ECF-8F32-C55D-674160770D6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195555-9D40-D02D-97AC-66E8E176497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9DA77CA-D137-358B-5905-96E0696296B4}"/>
              </a:ext>
            </a:extLst>
          </p:cNvPr>
          <p:cNvSpPr txBox="1"/>
          <p:nvPr/>
        </p:nvSpPr>
        <p:spPr>
          <a:xfrm>
            <a:off x="694944" y="805266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أحسنتم. الآن من يذكرنا بخطوات استراتيجية  إبداء الرأي مع التعليل التي تعرفنا عليها؟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672643-0BD3-6DA9-1143-656B6D0F30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EB1C492-AED6-CEFB-AFCC-82B26738ADD5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ٱلتَّعْبيرِ عَنِ ٱلرَّأْيِ وَ تَعْليلِهِ.</a:t>
            </a:r>
          </a:p>
        </p:txBody>
      </p:sp>
    </p:spTree>
    <p:extLst>
      <p:ext uri="{BB962C8B-B14F-4D97-AF65-F5344CB8AC3E}">
        <p14:creationId xmlns:p14="http://schemas.microsoft.com/office/powerpoint/2010/main" val="31348265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8335C-283B-4725-5F2C-E2CA62156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45531FF-1084-02E3-A21C-91FCD8D103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C60639-87B9-6447-FEB7-E3B386F2CD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873875-548B-7754-9C8F-66F0F010C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F625534-8AEE-D936-FE55-E9D617B6DE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3226711-02E8-27F9-6EFC-4A7BD3EA4F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644D030-C351-4477-4999-658684CD4F1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7261A5C-D5A7-4403-5BE1-6709B15EF67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71C64F1-3620-0C54-F0B0-F5D345DE93D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5931DD1-0055-A68F-3C13-65DFD5D68DE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D40DCC4-FAE6-24F1-A710-692D7BC4ECF4}"/>
              </a:ext>
            </a:extLst>
          </p:cNvPr>
          <p:cNvSpPr txBox="1"/>
          <p:nvPr/>
        </p:nvSpPr>
        <p:spPr>
          <a:xfrm>
            <a:off x="620669" y="839864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خذوا كراساتكم على الصفحة رقم 26  لنصحح الواجب المنزلي: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BFEA67-1527-682A-DCAC-52FEC46243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B3FDCFF-9CD4-8A62-AB97-6F70915F6271}"/>
              </a:ext>
            </a:extLst>
          </p:cNvPr>
          <p:cNvGrpSpPr/>
          <p:nvPr/>
        </p:nvGrpSpPr>
        <p:grpSpPr>
          <a:xfrm>
            <a:off x="1150442" y="3429000"/>
            <a:ext cx="6843115" cy="1253585"/>
            <a:chOff x="340392" y="2108480"/>
            <a:chExt cx="8392671" cy="1253585"/>
          </a:xfrm>
        </p:grpSpPr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9298D262-242E-F7A8-5BA5-C3DBF8CAB6E0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AA79618-739F-0070-B600-4DB7FFBEB131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مَوْقِفي.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E4052BC-773E-F636-7543-B767802AE949}"/>
              </a:ext>
            </a:extLst>
          </p:cNvPr>
          <p:cNvGrpSpPr/>
          <p:nvPr/>
        </p:nvGrpSpPr>
        <p:grpSpPr>
          <a:xfrm>
            <a:off x="662972" y="4569880"/>
            <a:ext cx="7378129" cy="1253585"/>
            <a:chOff x="1432743" y="2132100"/>
            <a:chExt cx="7299904" cy="1253585"/>
          </a:xfrm>
        </p:grpSpPr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3F89AAD8-167F-33F1-CE13-09DAE00E73F2}"/>
                </a:ext>
              </a:extLst>
            </p:cNvPr>
            <p:cNvSpPr/>
            <p:nvPr/>
          </p:nvSpPr>
          <p:spPr>
            <a:xfrm rot="120000" flipH="1" flipV="1">
              <a:off x="1695421" y="2132100"/>
              <a:ext cx="7037226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74CEAFE-7047-FFBC-BF3C-F48DB9AEB4FC}"/>
                </a:ext>
              </a:extLst>
            </p:cNvPr>
            <p:cNvSpPr/>
            <p:nvPr/>
          </p:nvSpPr>
          <p:spPr>
            <a:xfrm>
              <a:off x="1432743" y="2453805"/>
              <a:ext cx="6809724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أُقَدِّمُ حُجَجاً تُدَعِّمُ رَأْيي بِالاِسْتِعانَةِ بِقَرائِنَ مِنَ النَّصِّ أَوْ بِاسْتِحْضارِ مَعارِفي  وَ تَجارِبي السّابِقَةِ.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0A996821-6B92-A259-69EF-B26FE9149CA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5B9BD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6049" y="3792596"/>
            <a:ext cx="471726" cy="46672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998D579E-E1FC-051F-46C4-8F2C4525C94E}"/>
              </a:ext>
            </a:extLst>
          </p:cNvPr>
          <p:cNvGrpSpPr/>
          <p:nvPr/>
        </p:nvGrpSpPr>
        <p:grpSpPr>
          <a:xfrm>
            <a:off x="1115958" y="2178187"/>
            <a:ext cx="6843115" cy="1253585"/>
            <a:chOff x="340392" y="2108480"/>
            <a:chExt cx="8392671" cy="1253585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9DADAD61-6196-4CB8-45D1-5ADFA2F32521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A538067-FA10-FC49-7122-7829FACFF07F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أَسْتَعْمِلُ أَساليبَ ٱلتَّعْبيرِ عَنِ ٱلرَّأْيِ.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B4107B1-F502-8A6F-7ED1-CA0CF5E1A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91EABCBA-628D-7226-450B-37ED4AFF9163}"/>
              </a:ext>
            </a:extLst>
          </p:cNvPr>
          <p:cNvSpPr/>
          <p:nvPr/>
        </p:nvSpPr>
        <p:spPr>
          <a:xfrm>
            <a:off x="7613751" y="4967313"/>
            <a:ext cx="416407" cy="433130"/>
          </a:xfrm>
          <a:prstGeom prst="ellipse">
            <a:avLst/>
          </a:prstGeom>
          <a:solidFill>
            <a:srgbClr val="54758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97D2FF"/>
                </a:solidFill>
              </a:rPr>
              <a:t>3</a:t>
            </a:r>
            <a:endParaRPr lang="fr-FR" sz="3200" b="1" dirty="0">
              <a:solidFill>
                <a:srgbClr val="97D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704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4775F-CE98-D270-DF6B-C18EB3F41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6E89BF-EB8F-1F13-9370-E2158E2388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9DD574-6D2C-62DE-5D59-B84AC8CFFA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D5C4646-703F-618B-005C-39434828CB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5062784-101F-D8DF-77E3-EC2FCE9834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42BCD69-BC21-23D0-7D11-F0C3721B08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7F77C12-40FD-07F7-FF6F-855D95A5108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A39B218-008A-977F-6EDF-3E5588EFE0B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4971FE8-D5E2-3589-7BEF-E5F1DB885C1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FC42966-E349-88D4-B97F-D53708D5CC6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933A11-45E7-449D-3CEC-8915B4F1B719}"/>
              </a:ext>
            </a:extLst>
          </p:cNvPr>
          <p:cNvSpPr txBox="1"/>
          <p:nvPr/>
        </p:nvSpPr>
        <p:spPr>
          <a:xfrm>
            <a:off x="620669" y="839864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بمفردكم على دفاتركم أجيبوا عن الأسئلة التالية: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B97879-1BE1-7772-9716-6848676423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A409A98-84E2-8CA9-D034-66F39D4319EA}"/>
              </a:ext>
            </a:extLst>
          </p:cNvPr>
          <p:cNvSpPr txBox="1"/>
          <p:nvPr/>
        </p:nvSpPr>
        <p:spPr>
          <a:xfrm>
            <a:off x="119649" y="2441468"/>
            <a:ext cx="847898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	في نَظَرِكَ، هَلْ قَطْعُ ٱلْأَشْجـارِ دونَ تَعْويضِهـا فِعْلٌ خـاطِئٌ؟ لِمـاذا؟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	هَلْ تَرى أَنَّ ٱسْتِخْدامَ ٱلطّـاقَةِ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ٱلشَّمْسِيَّةِ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أَفْضَلُ لِلْهَواءِ؟ عَلِّلْ جَوابَكَ.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	في رَأْيِكَ، هَلْ تَقْدِرُ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ٱلْعـاداتُ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ٱلْبَسـيطَةُ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(مِثْلَ إِطْفـاءِ ٱلضَّوْءِ) عَلى حِمـايَةِ ٱلْأَرْضِ؟ كَيْفَ ذَلِكَ؟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	هَلْ تَعْتَقِدُ أَنَّ غَرْسَ شَجَرَةٍ في ٱلْحَديقَةِ هُوَ أَجْمَلُ هَدِيَّةٍ لِلْأَرْضِ؟ بَيِّنْ سَبَبَ ذَلِكَ.</a:t>
            </a:r>
          </a:p>
          <a:p>
            <a:pPr algn="r" rtl="1">
              <a:defRPr/>
            </a:pPr>
            <a:endParaRPr lang="ar-MA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84C5BAF-64D1-EDA8-415D-B20D3AAA20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91" y="1119074"/>
            <a:ext cx="657127" cy="75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8104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E54DA-FBCB-7C9B-C759-2B296D5B4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31429BA-AD56-8E49-F7D8-7315D5C9775F}"/>
              </a:ext>
            </a:extLst>
          </p:cNvPr>
          <p:cNvSpPr txBox="1"/>
          <p:nvPr/>
        </p:nvSpPr>
        <p:spPr>
          <a:xfrm>
            <a:off x="-195175" y="8596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الأول:في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نَظَرِكَ، هَلْ قَطْعُ ٱلْأَشْجـارِ دونَ تَعْويضِهـا فِعْلٌ خـاطِئٌ؟ لِمـاذا؟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A755A99-22A5-A127-5C43-7F42BCD66F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91C1E5F-F226-BB16-A8CB-F93EE4550852}"/>
              </a:ext>
            </a:extLst>
          </p:cNvPr>
          <p:cNvSpPr txBox="1"/>
          <p:nvPr/>
        </p:nvSpPr>
        <p:spPr>
          <a:xfrm>
            <a:off x="483862" y="1596787"/>
            <a:ext cx="76643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	في نَظَرِكَ، هَلْ قَطْعُ ٱلْأَشْجـارِ دونَ تَعْويضِهـا فِعْلٌ خـاطِئٌ؟ لِمـاذا؟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BFDA377-26E7-2D54-7AC8-733B0AC0A0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BE20CC7-A0D5-2B08-B503-F10DCB888F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C20AE1-B78B-B324-69D1-3A611F3A4E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BF3101-1F55-D1D4-62D1-85179C0AAD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2F7ACF7-8C28-DCFA-12F4-ECFD234232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A142E0-0C5A-3F62-6EC9-B864DDE0DF2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BD6BCB-D854-85D9-F206-82C2E47FEF8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77237A-76CA-FF25-B5B2-5A233B48EC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08321A-CE9C-E0CF-65AD-5B6FEAD1BE1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9B51912-BC09-EE22-8A02-E09A30869B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9827" y="2570566"/>
            <a:ext cx="6180356" cy="333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554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43E45-7EA3-5377-CFCC-DF4ACEAF5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82C1659-C058-387A-9802-5FEB3ACECDDC}"/>
              </a:ext>
            </a:extLst>
          </p:cNvPr>
          <p:cNvSpPr txBox="1"/>
          <p:nvPr/>
        </p:nvSpPr>
        <p:spPr>
          <a:xfrm>
            <a:off x="-195175" y="6952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معنا إجابته؟   ذكرنا بالخطوات التي اتبعتها؟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و يقدم التغذية الراجعة المناسبة.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B28574A-A5C3-FC60-7071-210C4A3793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963FEC7-D471-4EF6-094F-44F9C9B3F3C7}"/>
              </a:ext>
            </a:extLst>
          </p:cNvPr>
          <p:cNvSpPr txBox="1"/>
          <p:nvPr/>
        </p:nvSpPr>
        <p:spPr>
          <a:xfrm>
            <a:off x="1028069" y="2761014"/>
            <a:ext cx="715391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أَظُنُّ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قَطْعَ ٱلْأَشْـجارِ دونَ تَعْـويضِها فِعْلٌ خـاطِئٌ وَمُـضِرٌّ ،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 ٱلنَّصَّ ذَكَرَ أَنَّ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هذا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ٱلـسُّلوكَ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يُـضْعِفُ ٱلْأَرْضَ وَيَـمْنَعُها مِـنَ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ٱلـتَّجَدُّدِ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وَهذا يَعْـني أَنَّنا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نُسَبِّـبُ ٱلـتَّلَوُّثَ ٱلَّذي يُـفْسِدُ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ٱلْـهَواءَ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وَيُـؤْذي صِحَّـتَنا ،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يَجِـبُ عَلَيْـنا أَنْ نَسْتَعْمِلَ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ٱلْمَوارِدَ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بِحِكْمَةٍ وَنَـغْرِسَ ٱلْأَشْـجارَ لِنَحْمِيَ كَوْكَبَنا. 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CD142B2-7577-8561-07F8-A8E4D68303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DFF2AC-1AC5-63BE-CA4C-6EDC11DAA5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AD21D8-86E1-AF80-7795-1766E36621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D73D43-6C34-40ED-7534-B97CE78DF6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FA2D06D-F3E9-9707-0D73-14DEEAA80D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271A39-F08C-CF20-5FF0-9F77B9B4AD1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7A45C4-E03A-A896-6955-A9190C9C3BC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786F31-4FDF-77BE-9F7A-D50D1F07D56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D4402B5-3987-43F5-DDF3-90E034E002C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108DC50-0B74-9ACD-2175-36FE0C96A519}"/>
              </a:ext>
            </a:extLst>
          </p:cNvPr>
          <p:cNvSpPr txBox="1"/>
          <p:nvPr/>
        </p:nvSpPr>
        <p:spPr>
          <a:xfrm>
            <a:off x="483862" y="1596787"/>
            <a:ext cx="76643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	في نَظَرِكَ، هَلْ قَطْعُ ٱلْأَشْجـارِ دونَ تَعْويضِهـا فِعْلٌ خـاطِئٌ؟ لِمـاذا؟</a:t>
            </a:r>
          </a:p>
        </p:txBody>
      </p:sp>
    </p:spTree>
    <p:extLst>
      <p:ext uri="{BB962C8B-B14F-4D97-AF65-F5344CB8AC3E}">
        <p14:creationId xmlns:p14="http://schemas.microsoft.com/office/powerpoint/2010/main" val="37558853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A1CF2-3EB3-5C2F-14DC-2C93669EE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09C389E-D392-3B1D-7A59-29AF1A79B4C4}"/>
              </a:ext>
            </a:extLst>
          </p:cNvPr>
          <p:cNvSpPr txBox="1"/>
          <p:nvPr/>
        </p:nvSpPr>
        <p:spPr>
          <a:xfrm>
            <a:off x="-195175" y="85960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الثاني:هَلْ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تَرى أَنَّ ٱسْتِخْدامَ ٱلطّـاقَةِ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ٱلشَّمْسِيَّةِ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أَفْضَلُ لِلْهَواءِ؟ عَلِّلْ جَوابَكَ.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8B186C73-A82D-79AE-B18F-8C03D293FB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10B08E4-4C4D-FC1A-3979-7AA8B8710169}"/>
              </a:ext>
            </a:extLst>
          </p:cNvPr>
          <p:cNvSpPr txBox="1"/>
          <p:nvPr/>
        </p:nvSpPr>
        <p:spPr>
          <a:xfrm>
            <a:off x="344827" y="1639106"/>
            <a:ext cx="76643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	هَلْ تَرى أَنَّ ٱسْتِخْدامَ ٱلطّـاقَةِ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ٱلشَّمْسِيَّةِ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أَفْضَلُ لِلْهَواءِ؟ عَلِّلْ جَوابَكَ.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ECB4C5-A32B-2F64-5052-51F077AFDB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97C898-EE2F-E540-4022-68094FF286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626851-5A2A-C21D-B861-991721DF39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6C2B60-487A-C193-5551-DB037FCEB8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F9986BF-BF1E-FE9F-C77F-84E69C35353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E4C842-7680-8996-C211-691C9C1615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350391-FC82-8BC1-2B81-9C20AC49057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B26FBD-D6D7-72F5-9ACF-8ACA3F87400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7BE8A8-F0D2-D98F-957D-229FBFDEFF5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25C9142-34EB-A1CB-C9F8-D3332D4702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8012" y="2784339"/>
            <a:ext cx="6187976" cy="33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5154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D1D0A-46EC-610B-7785-C52B277E0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F81AF6E-78B8-F5CD-5E10-4FE168A6948B}"/>
              </a:ext>
            </a:extLst>
          </p:cNvPr>
          <p:cNvSpPr txBox="1"/>
          <p:nvPr/>
        </p:nvSpPr>
        <p:spPr>
          <a:xfrm>
            <a:off x="-195175" y="6952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معنا إجابته؟   ذكرنا بالخطوات التي اتبعتها؟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و يقدم التغذية الراجعة المناسبة.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3A7B60AF-6E4A-14D6-DCFD-2A75C1D6FC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E463351-BC59-2ACE-F35E-5A0742446039}"/>
              </a:ext>
            </a:extLst>
          </p:cNvPr>
          <p:cNvSpPr txBox="1"/>
          <p:nvPr/>
        </p:nvSpPr>
        <p:spPr>
          <a:xfrm>
            <a:off x="344827" y="2996553"/>
            <a:ext cx="818168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أَظُنُّ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ٱسْتِخْدامَ ٱلطّاقَةِ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ٱلشَّمْسِيَّةِ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أَفْضَلُ لِلْهَواءِ ،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 ٱلنَّصَّ ذَكَرَ أَنّ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ٱلـشَّمْسَ مَصْدَرٌ نَـظيفٌ لِلـطّاقَةِ ،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وَهذا يَعْـني أَنَّها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تُـلَوِّثُ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ٱلْـهَواءَ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وَلا تُـؤْذي ٱلطَّـبيـعَةَ ،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فَهِيَ مِنْ أَنْجَعِ ٱلطُّرُقِ لِحِـمايَةِ كَوْكَبِنا. 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A21F10-82C3-2FB0-7637-25F40A0CB2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E67BA57-70A5-E685-73FF-7764CE4EE1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F20E66-ABC2-82AF-0B15-00B21FF8E4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053BB4D-48FB-B21E-544F-72A024EAAC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547A141-F128-2957-2EA8-D5246586F3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1E4F77-E81B-BBA8-8A25-44B50236351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8421F9-A8F3-EC4F-A04D-00B14E46A06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CCBDE1-A4DF-F78A-956B-5C8DA4FFCC1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52B9CF-436D-385E-5158-AB9F87A5AD3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100C56E-F680-2EC2-3E81-DF6B8787B351}"/>
              </a:ext>
            </a:extLst>
          </p:cNvPr>
          <p:cNvSpPr txBox="1"/>
          <p:nvPr/>
        </p:nvSpPr>
        <p:spPr>
          <a:xfrm>
            <a:off x="344827" y="1639106"/>
            <a:ext cx="76643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	هَلْ تَرى أَنَّ ٱسْتِخْدامَ ٱلطّـاقَةِ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ٱلشَّمْسِيَّةِ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أَفْضَلُ لِلْهَواءِ؟ عَلِّلْ جَوابَكَ.</a:t>
            </a:r>
          </a:p>
        </p:txBody>
      </p:sp>
    </p:spTree>
    <p:extLst>
      <p:ext uri="{BB962C8B-B14F-4D97-AF65-F5344CB8AC3E}">
        <p14:creationId xmlns:p14="http://schemas.microsoft.com/office/powerpoint/2010/main" val="38741493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D1CC5-C346-00D8-40E2-01A172F9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07CF13A-99CB-969D-31E5-CA822E084B48}"/>
              </a:ext>
            </a:extLst>
          </p:cNvPr>
          <p:cNvSpPr txBox="1"/>
          <p:nvPr/>
        </p:nvSpPr>
        <p:spPr>
          <a:xfrm>
            <a:off x="548640" y="718501"/>
            <a:ext cx="70348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الثالث:في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رَأْيِكَ، هَلْ تَقْدِرُ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ٱلْعـاداتُ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ٱلْبَسـيطَةُ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(مِثْلَ إِطْفـاءِ ٱلضَّوْءِ) عَلى حِمـايَةِ ٱلْأَرْضِ؟ كَيْفَ ذَلِكَ؟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B9060D0-2A5D-A8C7-725A-33554D252C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EAF2963-2192-27B5-1232-CF14D90858E4}"/>
              </a:ext>
            </a:extLst>
          </p:cNvPr>
          <p:cNvSpPr txBox="1"/>
          <p:nvPr/>
        </p:nvSpPr>
        <p:spPr>
          <a:xfrm>
            <a:off x="344827" y="1639106"/>
            <a:ext cx="766439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	في رَأْيِكَ، هَلْ تَقْدِرُ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ٱلْعـاداتُ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ٱلْبَسـيطَةُ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(مِثْلَ إِطْفـاءِ ٱلضَّوْءِ) عَلى حِمـايَةِ ٱلْأَرْضِ؟ كَيْفَ ذَلِكَ؟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3586B9D-145D-AD2B-EC37-57FAB58306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BF997A2-FDB9-3A46-E1DE-FF28180D74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C92C2A-431E-F070-D2B9-9D46068E8F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F19B4FC-EE39-134F-B3ED-D96B94B0CE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2A45563-84E8-2F15-F1CE-CABF186A3D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2A26DB-D6C4-FFB5-6B71-18174E2927B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D53BAB-9B20-E30F-3178-903C946463B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761D29-1066-B696-3E01-F0CD456328C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C44D5E-FEA8-A609-DD41-C7DCB9E385F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97A39A2-4570-9C27-034E-CADB29F9BE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4187" y="3160753"/>
            <a:ext cx="6187976" cy="33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7892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E550C-460B-75B8-D254-34A652CD6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76DB8AB-AA67-65AF-4802-B59C2FEFB80A}"/>
              </a:ext>
            </a:extLst>
          </p:cNvPr>
          <p:cNvSpPr txBox="1"/>
          <p:nvPr/>
        </p:nvSpPr>
        <p:spPr>
          <a:xfrm>
            <a:off x="-195175" y="6952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معنا إجابته؟   ذكرنا بالخطوات التي اتبعتها؟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و يقدم التغذية الراجعة المناسبة.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AC306A7-0F5F-FA55-EDC4-F398ECD740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2FD6239-B8E1-BBEE-D1A9-3B2C0839E2FF}"/>
              </a:ext>
            </a:extLst>
          </p:cNvPr>
          <p:cNvSpPr txBox="1"/>
          <p:nvPr/>
        </p:nvSpPr>
        <p:spPr>
          <a:xfrm>
            <a:off x="372038" y="3260025"/>
            <a:ext cx="818168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أَظُنُّ أَنَّ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ٱلْـعاداتِ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ٱلْـبَسيـطَةَ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تَـقْدِرُ عَلى حِـمايَةِ ٱلْأَرْضِ ،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 ٱلنَّصَّ ذَكَرَ أَنَّ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إِطْـفاءَ ٱلـضَّوْءِ عِنْدَ مُغادَرَةِ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ٱلْـغُرْفَةِ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يَصْنَعُ فَرْقاً كَـبيـراً ،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وَهذا يَعْـني أَنّ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مِثْلَ هذِهِ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ٱلْأَعْـمالِ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ٱلنّافِعَةِ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هَدِيَّةٌ لِأَرْضِنا وَلِلْأَجْـيالِ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ٱلْـقـادِمَةِ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يَجِبُ عَلَيْـنا ٱلْمُحافَظَةُ عَلى مَـوارِدِنا لِـتَوْفيـرِ ٱلـطّاقَةِ وَإِنْـقاذِ كَوْكَبِنا. 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F70865-BEE5-14DA-60B6-1B9EA4D6E6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1ABD51-E729-4C27-2AFC-0CC7F0F286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564AA2-4A27-7FF5-2E34-28AB586969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D62679-B135-A4D1-825A-1DE8123AE4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A62905C-C80E-7B76-56A2-63CA36EE31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897CBD-7ECC-EB68-E388-1AE413D0842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FF56988-EC22-0C8B-C11A-68081D2A792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A373AC-83C7-E93E-F041-D2A74D770DA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5940B31-8CE5-40A8-B57E-DF24E0FEAF2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FE7369C-C78C-FC25-FD79-6729DF39E7EA}"/>
              </a:ext>
            </a:extLst>
          </p:cNvPr>
          <p:cNvSpPr txBox="1"/>
          <p:nvPr/>
        </p:nvSpPr>
        <p:spPr>
          <a:xfrm>
            <a:off x="344827" y="1639106"/>
            <a:ext cx="766439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	في رَأْيِكَ، هَلْ تَقْدِرُ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ٱلْعـاداتُ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ٱلْبَسـيطَةُ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(مِثْلَ إِطْفـاءِ ٱلضَّوْءِ) عَلى حِمـايَةِ ٱلْأَرْضِ؟ كَيْفَ ذَلِكَ؟</a:t>
            </a:r>
          </a:p>
        </p:txBody>
      </p:sp>
    </p:spTree>
    <p:extLst>
      <p:ext uri="{BB962C8B-B14F-4D97-AF65-F5344CB8AC3E}">
        <p14:creationId xmlns:p14="http://schemas.microsoft.com/office/powerpoint/2010/main" val="7564078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37E03-EAE6-E8D9-7018-5BF8C87CF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2923F80-B0A7-D26C-42DD-C57EC598943E}"/>
              </a:ext>
            </a:extLst>
          </p:cNvPr>
          <p:cNvSpPr txBox="1"/>
          <p:nvPr/>
        </p:nvSpPr>
        <p:spPr>
          <a:xfrm>
            <a:off x="548640" y="718501"/>
            <a:ext cx="70348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الرابع:هَلْ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تَعْتَقِدُ أَنَّ غَرْسَ شَجَرَةٍ في ٱلْحَديقَةِ هُوَ أَجْمَلُ هَدِيَّةٍ لِلْأَرْضِ؟ بَيِّنْ سَبَبَ ذَلِكَ.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159157AB-8B5B-B4A6-47D5-A9FD9FBEC7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522E0A1-1FBB-9B7C-1E0C-FBDD214A3C28}"/>
              </a:ext>
            </a:extLst>
          </p:cNvPr>
          <p:cNvSpPr txBox="1"/>
          <p:nvPr/>
        </p:nvSpPr>
        <p:spPr>
          <a:xfrm>
            <a:off x="332268" y="1848226"/>
            <a:ext cx="83318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	هَلْ تَعْتَقِدُ أَنَّ غَرْسَ شَجَرَةٍ في ٱلْحَديقَةِ هُوَ أَجْمَلُ هَدِيَّةٍ لِلْأَرْضِ؟ بَيِّنْ سَبَبَ ذَلِكَ.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C8A5841-6A30-D7FC-EC47-A5C26A7D71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E654D4-C286-F465-752E-B05732E8BC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2B90D4-505E-74D3-3FAA-6E8D4EBE40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FCC03E2-1AED-8B4A-4948-E6CADB12EE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43C912A-2988-85BD-FFE1-981446B04E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67B972-22DC-2DAB-B05E-8AE9458AB45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F5904D-0540-1A54-AD2F-C15F09CEF67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B51F3F-7F25-3CCC-B4F0-E3CB9ED95A0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5166C9-96B7-310E-1BE0-20A77382BCC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926749-28AB-519A-C572-16547B63FF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8012" y="2881893"/>
            <a:ext cx="6187976" cy="33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8725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010B8-86D4-286E-3E40-652EC1AFC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8EE5C25-0228-D3A2-95D4-98E002CA620C}"/>
              </a:ext>
            </a:extLst>
          </p:cNvPr>
          <p:cNvSpPr txBox="1"/>
          <p:nvPr/>
        </p:nvSpPr>
        <p:spPr>
          <a:xfrm>
            <a:off x="-195175" y="69529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معنا إجابته؟   ذكرنا بالخطوات التي اتبعتها؟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 و يقدم التغذية الراجعة المناسبة.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DB470C5-FB69-B2E3-BCFE-72E6F4F77A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DBC0B87-0032-13D8-CC60-B563738AF8A6}"/>
              </a:ext>
            </a:extLst>
          </p:cNvPr>
          <p:cNvSpPr txBox="1"/>
          <p:nvPr/>
        </p:nvSpPr>
        <p:spPr>
          <a:xfrm>
            <a:off x="332268" y="3012453"/>
            <a:ext cx="818168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أَظُنُّ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غَرْسَ شَجَرَةٍ فـي ٱلْحَديـقَةِ هوَ أَجْـمَلُ هَدِيَّةٍ لِلْأَرْضِ ،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 ٱلنَّصَّ ذَكَرَ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غَرْسَ ٱلْأَشْـجارِ يُساعِدُ ٱلْأَرْضَ عَـلى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ٱلـتَّجَدُّدِ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بَدَلَ إِضْعافِـها ،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وَهذا يَعْـني أَنَّ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عاداتٍ صَغيـرَةً مِثْلَ هذِهِ تَصْنَعُ فَرْقاً كَـبيـراً فـي حِـمايَةِ بـيـئَتِـنا ،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إِذَنْ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فَـكُلُّ عَمَلٍ نـافِعٍ نَـقومُ بِهِ هوَ هَدِيَّةٌ لِأَرْضِـنا وَلِلْأَجْـيالِ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ٱلْـقـادِمَةِ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7E98661-A84A-8EA2-FAC1-DF6E2A838B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A7F5B97-1D81-47A2-7BB4-B3D403BED3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87579B-5B81-F357-8210-7106951B37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B9E5999-8C09-8296-E579-F26BC99281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DA30F12-7442-3085-BD3C-4033E640B6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3586775-2EAC-F70C-4F13-5277439DA6C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تراكيب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B36B4D-B736-CF64-8AB2-A62D918C542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DE32A2-828E-E1B8-23FC-CCFFFDCCDF2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18D550-E838-90E1-FEEB-6AA101E28C8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9772438-8A57-008F-BE59-9C7609765893}"/>
              </a:ext>
            </a:extLst>
          </p:cNvPr>
          <p:cNvSpPr txBox="1"/>
          <p:nvPr/>
        </p:nvSpPr>
        <p:spPr>
          <a:xfrm>
            <a:off x="332268" y="1848226"/>
            <a:ext cx="83318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	هَلْ تَعْتَقِدُ أَنَّ غَرْسَ شَجَرَةٍ في ٱلْحَديقَةِ هُوَ أَجْمَلُ هَدِيَّةٍ لِلْأَرْضِ؟ بَيِّنْ سَبَبَ ذَلِكَ.</a:t>
            </a:r>
          </a:p>
        </p:txBody>
      </p:sp>
    </p:spTree>
    <p:extLst>
      <p:ext uri="{BB962C8B-B14F-4D97-AF65-F5344CB8AC3E}">
        <p14:creationId xmlns:p14="http://schemas.microsoft.com/office/powerpoint/2010/main" val="2269411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1FC5D-341E-7F97-6177-8FFB9142E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8FC3EA6C-AB7F-070F-3E56-CD7A802BBE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167DF209-F025-7D15-4199-D97FA6F044C3}"/>
              </a:ext>
            </a:extLst>
          </p:cNvPr>
          <p:cNvSpPr txBox="1"/>
          <p:nvPr/>
        </p:nvSpPr>
        <p:spPr>
          <a:xfrm>
            <a:off x="6191461" y="1777877"/>
            <a:ext cx="97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تراكيب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EE179A-2691-C0A7-B8FF-60D4AB27BC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06AB55D6-178F-615C-1379-BCAFE01DB3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515" y="1627206"/>
            <a:ext cx="703488" cy="703488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2631DF5-DED2-1E2A-7760-B7A937FA6406}"/>
              </a:ext>
            </a:extLst>
          </p:cNvPr>
          <p:cNvSpPr txBox="1">
            <a:spLocks/>
          </p:cNvSpPr>
          <p:nvPr/>
        </p:nvSpPr>
        <p:spPr>
          <a:xfrm>
            <a:off x="1982586" y="2995435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6000"/>
            </a:pPr>
            <a:r>
              <a:rPr lang="ar-MA" sz="3200" b="1" dirty="0">
                <a:cs typeface="Microsoft Uighur" panose="02000000000000000000" pitchFamily="2" charset="-78"/>
              </a:rPr>
              <a:t>النواسخ الحرفية: (إِنَّ – كَأَنَّ – لَيْتَ – لَعَلَّ)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D1C22D6-5A2C-BE1F-AB07-0DD474926E4E}"/>
              </a:ext>
            </a:extLst>
          </p:cNvPr>
          <p:cNvSpPr txBox="1">
            <a:spLocks/>
          </p:cNvSpPr>
          <p:nvPr/>
        </p:nvSpPr>
        <p:spPr>
          <a:xfrm>
            <a:off x="228600" y="981593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cs typeface="Arial"/>
                <a:sym typeface="Arial"/>
              </a:rPr>
              <a:t>تراكيب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6600205-F2AC-94E3-11FB-755092563D0C}"/>
              </a:ext>
            </a:extLst>
          </p:cNvPr>
          <p:cNvSpPr/>
          <p:nvPr/>
        </p:nvSpPr>
        <p:spPr>
          <a:xfrm>
            <a:off x="4839101" y="1111108"/>
            <a:ext cx="455730" cy="455730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568720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2B422-5278-60DD-8673-E35EB7095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8EADD5F-F94F-37BA-A8B2-E447C02D31D3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CAD01D-D083-4F80-8580-7EE15D8FD2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CBA9D2-B7B0-2F10-1804-6D3586C2DC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D8F4D5-8BA9-1BA4-8707-5D4C8A8C13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5AF6A3-2E54-00C4-295C-CC1FFA3EEA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C0A3E0-1113-1EFB-FE6F-11104D6D03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7359A8-5592-E5AF-319F-702E708386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FF2BEB-397B-1A35-9D23-57240693570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D57E9D-2A94-D97C-0835-02460E31798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C9415D-258B-60B7-5B59-1AD1166277E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45F84D-1987-ACB0-1EBE-607A7432B3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1FCB569-52E9-14A5-5B00-04C5B59578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903" y="2362199"/>
            <a:ext cx="2710543" cy="271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6122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CD061-6E01-9B82-A747-5F9968D70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0F2D73C-721C-E648-99A0-11D6C91B2DA0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المبتدأ في الجملة التالية: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3DDBCE-A0CB-9DBA-0C2F-875FEFCD28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09DBE9-55D7-8257-971D-59B974422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0229B4-2E48-4D30-E6B5-F2B37DE5B9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2CE474C-6C13-33AF-B802-51F8ABAF7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C2237C4-C077-9A10-B168-4B514F060B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C83027-631D-A2A9-DECA-754243B92F0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A27536-EA8A-EF0D-BEA8-269209EA8DE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83B797-46B3-C3FE-3DBE-AD985DEDA07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4CB786-F44D-EEA9-03FD-297425C7510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2697E40-FA04-2129-D749-9B14105153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EA7D9EA-5C09-D3F8-1EB2-EE88D840A102}"/>
              </a:ext>
            </a:extLst>
          </p:cNvPr>
          <p:cNvSpPr txBox="1"/>
          <p:nvPr/>
        </p:nvSpPr>
        <p:spPr>
          <a:xfrm>
            <a:off x="1324944" y="3270795"/>
            <a:ext cx="685268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اَلطَّبيعَةُ مُهَدَّدَةٌ.</a:t>
            </a:r>
            <a:endParaRPr kumimoji="0" lang="ar-MA" sz="7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720546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8ADDC-226A-8C8E-319A-5286C46EF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A22EF55-8A4D-4240-E34A-97B28D106767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 .        كيف تمكنتم من تحديد المبتدأ في الجملة ؟            كيف جاء؟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0D157-624B-059E-8A73-329DC55DCA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C8127D7-0136-EC70-D5F0-81A664F783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FD30A1-23CB-22F9-0E20-DFD01FDF68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EB729A-6AEE-E6D4-0F9A-DE1C80A543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CC3E51-AE12-2312-FFAF-00E9828C8B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FAE01C-F403-05A1-919D-FFEE15C6CC2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CD9B49-0689-3B9A-D220-6F9C1A297C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265AEA-B0F9-14F4-0094-E4C902E63D7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AC39E9-4BFD-9B48-841D-741E39521C0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5558A2E-2E50-0426-5F9E-D91CB7408D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529A1FA-C8B6-9BD1-47B0-BF1C87B5F416}"/>
              </a:ext>
            </a:extLst>
          </p:cNvPr>
          <p:cNvSpPr txBox="1"/>
          <p:nvPr/>
        </p:nvSpPr>
        <p:spPr>
          <a:xfrm>
            <a:off x="1324944" y="3270795"/>
            <a:ext cx="685268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اَلطَّبيعَةُ 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مُهَدَّدَةٌ.</a:t>
            </a:r>
          </a:p>
        </p:txBody>
      </p:sp>
    </p:spTree>
    <p:extLst>
      <p:ext uri="{BB962C8B-B14F-4D97-AF65-F5344CB8AC3E}">
        <p14:creationId xmlns:p14="http://schemas.microsoft.com/office/powerpoint/2010/main" val="364483384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8F9E9-DB96-07DB-F348-2023D38CA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79D47D9-05E7-22AC-8F5C-97E5B426D1DF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13857D-ABC3-39B8-C928-4AFC27CACD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C20EDB-81AB-2EDA-3CE9-5250DA9935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EF9D82E-9FE1-EEFD-ADDD-563913AF39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8CF488-0F80-7B23-C641-FBD320FC3F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E9B4BA2-6989-BACE-569F-2209942EC6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7BB0CA-D661-3763-0FE5-186B83F802E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CE1C83-25FD-A376-FA40-0E8C0CBCF33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922174-EC9B-5A18-CB6B-212CAF0C808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177E50-955C-86F0-1F1F-C61066B94A2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0D92034-41E6-DF77-AF6C-7F908C872A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6EAB49D-4294-19BA-6D5D-7814CBDF052F}"/>
              </a:ext>
            </a:extLst>
          </p:cNvPr>
          <p:cNvSpPr txBox="1"/>
          <p:nvPr/>
        </p:nvSpPr>
        <p:spPr>
          <a:xfrm>
            <a:off x="1324944" y="3270795"/>
            <a:ext cx="685268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اَلْأَشْجارُ رِئَةُ ٱلْأَرْضِ.</a:t>
            </a:r>
          </a:p>
        </p:txBody>
      </p:sp>
    </p:spTree>
    <p:extLst>
      <p:ext uri="{BB962C8B-B14F-4D97-AF65-F5344CB8AC3E}">
        <p14:creationId xmlns:p14="http://schemas.microsoft.com/office/powerpoint/2010/main" val="108254672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E3561-ECAF-CA4D-D3AD-447C96CD0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C62C7C6-9B5F-26E6-8761-187F7174FDAD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 .        كيف تمكنتم من تحديد المبتدأ في الجملة ؟            كيف جاء؟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AF6158-AB1A-AF0A-8DED-2DA3CA978E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6A13AB-D2B6-85A8-49C9-7D592B8A62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BF8AEC-D635-435A-F2CE-034B48C4CD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8A5D70-0978-27EE-BB90-410D75F984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9B42961-8908-BE39-B12F-4D2CA1CAA1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77E72B-9C7E-0F8D-D852-5272ED1A3EA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157939-1FA7-8E49-C18C-98A14AC050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1F472B-A48E-10A3-55EA-92AE86BAEF8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316F43-C05C-1D1D-0E6C-9332AEB7F36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9065BBB-5D21-37F9-60C4-226F837EC8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3E8CDD8-B3C5-B0F8-1902-AED457F9281E}"/>
              </a:ext>
            </a:extLst>
          </p:cNvPr>
          <p:cNvSpPr txBox="1"/>
          <p:nvPr/>
        </p:nvSpPr>
        <p:spPr>
          <a:xfrm>
            <a:off x="1324944" y="3270795"/>
            <a:ext cx="685268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اَلْأَشْجارُ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رِئَةُ ٱلْأَرْضِ.</a:t>
            </a:r>
          </a:p>
        </p:txBody>
      </p:sp>
    </p:spTree>
    <p:extLst>
      <p:ext uri="{BB962C8B-B14F-4D97-AF65-F5344CB8AC3E}">
        <p14:creationId xmlns:p14="http://schemas.microsoft.com/office/powerpoint/2010/main" val="384157370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87433-C8DE-7E7F-58E5-A1C461F7C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34C0D3B-F27A-0019-B363-03FCCE9ED157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الخبر في الجملة التالية: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275582-53DE-B9FD-CBA3-51EB26129D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2AE33C-DEA7-C97E-0D1D-9125F0BE2E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D8CA4F-1BF8-0F9F-2FA9-5735E6F8F1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BEF60D-47F4-6FD7-9C95-8696D14029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1AA87A3-EC68-1730-399E-48DB5B1FF1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C69DD0-6CDE-20EF-26F7-A810A8EECB1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11583C-D073-FBE8-A483-44BA02504A1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008327-A9F0-4F03-233A-CE0FC3DC94E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87CA24-5AB0-C2A5-D78F-7E926018A5D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8ECD471-7108-3589-5558-2FB552DD1B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36BED59-150F-1677-8EDD-B1B23446F560}"/>
              </a:ext>
            </a:extLst>
          </p:cNvPr>
          <p:cNvSpPr txBox="1"/>
          <p:nvPr/>
        </p:nvSpPr>
        <p:spPr>
          <a:xfrm>
            <a:off x="1324944" y="3270795"/>
            <a:ext cx="685268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اَلطّاقَةُ </a:t>
            </a:r>
            <a:r>
              <a:rPr kumimoji="0" lang="ar-MA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ٱلشَّمْسِيَّةُ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مُفيدَةٌ.</a:t>
            </a:r>
          </a:p>
        </p:txBody>
      </p:sp>
    </p:spTree>
    <p:extLst>
      <p:ext uri="{BB962C8B-B14F-4D97-AF65-F5344CB8AC3E}">
        <p14:creationId xmlns:p14="http://schemas.microsoft.com/office/powerpoint/2010/main" val="332830220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18BE2-409C-F7A8-3AD0-73889E395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F675528-A5CA-F3E3-AFA8-FBA55676F940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 .        كيف تمكنتم من تحديد الخبر في الجملة ؟            كيف جاء؟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BA3189-15D8-88DC-55C6-E3520A6FE4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B3B5A4-6F7A-DC5D-807C-A0D0C8AA08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95440F-EF74-BAFA-97CC-7F84655BB5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7282014-1D85-5BCE-C97A-B551D43158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499247B-E9EB-5990-B25E-5438FA8C33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1DEC93-78A7-62E3-816D-D983126045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9E0F1B-EE62-EBE6-7E57-6A0D74FCF3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AB4D84-D54D-F00D-3A63-8121A50674C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4A39E9-D056-34B7-68FD-68D8B3CC670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4345F17-9584-D2DD-66C7-AA19041D48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814270C-A8D5-47F5-FD9C-71D52684D3B3}"/>
              </a:ext>
            </a:extLst>
          </p:cNvPr>
          <p:cNvSpPr txBox="1"/>
          <p:nvPr/>
        </p:nvSpPr>
        <p:spPr>
          <a:xfrm>
            <a:off x="1324944" y="3270795"/>
            <a:ext cx="685268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اَلطّاقَةُ </a:t>
            </a:r>
            <a:r>
              <a:rPr kumimoji="0" lang="ar-MA" sz="7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ٱلشَّمْسِيَّةُ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مُفيدَةٌ.</a:t>
            </a:r>
          </a:p>
        </p:txBody>
      </p:sp>
    </p:spTree>
    <p:extLst>
      <p:ext uri="{BB962C8B-B14F-4D97-AF65-F5344CB8AC3E}">
        <p14:creationId xmlns:p14="http://schemas.microsoft.com/office/powerpoint/2010/main" val="291028667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B93A7-9486-DD00-D2BB-370FA74D8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83F1710-4E69-7F14-1248-D7E35EC3E009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0356874-36DC-6BFD-C268-22236C9309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53294B-4904-C4D4-1DA2-3068191E90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7F830CD-24D4-E49A-1D9F-A065039D7D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AE911E-32E4-9D97-6BEC-FFAE9E9A75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5F4963D-9DF2-153D-8565-A9A08AA3F7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B95BF7-AB9C-F36D-EFE3-C1A13C0122D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9E6D50-1184-890F-6718-A7F0467FB3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DED815-96BE-ECC0-91BD-C811597317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1D5784-4EC5-F573-B91E-369D0E3ED49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9B8C499-831A-58C9-BA82-88E7F8B5C3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A06AB39-F8A9-8A71-A97D-E3102879C6CE}"/>
              </a:ext>
            </a:extLst>
          </p:cNvPr>
          <p:cNvSpPr txBox="1"/>
          <p:nvPr/>
        </p:nvSpPr>
        <p:spPr>
          <a:xfrm>
            <a:off x="1324944" y="3270795"/>
            <a:ext cx="685268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حُرّاسُ ٱلْغابَةِ مَسْؤولونَ.</a:t>
            </a:r>
            <a:endParaRPr kumimoji="0" lang="ar-MA" sz="7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229375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6A715-2B25-E80B-1238-24AB6102B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8DB69-A880-9575-56BB-9518344645D3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 .        كيف تمكنتم من تحديد الخبر في الجملة ؟            كيف جاء؟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09A6D2-FA8A-E034-CDCF-5AA3500ADC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D3CD75-4D73-5FA3-32DE-E881ABAC02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C1AF52-649E-E4F4-E65F-F4606E7647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F423E0-0F85-6D41-BF42-FC2D6EC3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E15EB91-16ED-8665-8A33-3D58443ECC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807993-C94F-3F82-8A04-38BB7764044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D74DBD-8789-ED71-8028-8B299E95D0E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8055B1-B04B-5633-23BC-B22DCA4BD3F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05EA13-46C2-142A-D424-C6CF4B83813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184812F-3F42-1B29-2C52-C912D0355E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B489F9A-F77C-52C4-1815-50985E8BDD5F}"/>
              </a:ext>
            </a:extLst>
          </p:cNvPr>
          <p:cNvSpPr txBox="1"/>
          <p:nvPr/>
        </p:nvSpPr>
        <p:spPr>
          <a:xfrm>
            <a:off x="1324944" y="3270795"/>
            <a:ext cx="685268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حُرّاسُ ٱلْغابَةِ 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مَسْؤولونَ.</a:t>
            </a:r>
          </a:p>
        </p:txBody>
      </p:sp>
    </p:spTree>
    <p:extLst>
      <p:ext uri="{BB962C8B-B14F-4D97-AF65-F5344CB8AC3E}">
        <p14:creationId xmlns:p14="http://schemas.microsoft.com/office/powerpoint/2010/main" val="97194156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648B0-DB6D-D810-1DF8-FBA1F8110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D09E07-3B92-2675-BA1B-EDB039B5A9CE}"/>
              </a:ext>
            </a:extLst>
          </p:cNvPr>
          <p:cNvSpPr txBox="1"/>
          <p:nvPr/>
        </p:nvSpPr>
        <p:spPr>
          <a:xfrm>
            <a:off x="398069" y="678697"/>
            <a:ext cx="7071101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سَنَتَعَرَّفُ اليَوْمَ عَلى بعض الأدوات التي تدخل على الجملة الاسمية فتحدث فيها تغييرات : سنتعرف على بعض النواسخ الحرفية (إِنَّ – كَأَنَّ – لَيْتَ - لَعَلَّ) تابعوا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75E77CA-91CA-5435-3D57-233DF88D0C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1A08CE-DBE5-118F-D534-4E9F7964D7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635E36-6F02-2437-522C-72452CBF99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A6DA6F-3FBF-0CF8-5105-AD1AD7A169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741F8BF-F85F-311C-90B6-7E589A3F49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8E7339-A608-2C90-A1FC-CC46680761B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516787-1C4A-128F-1A2B-BF790A8FE56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0B8DE5-9661-F459-9230-F6D4BD1B787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341F42-D524-8774-88F0-15451136160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5C5454-F24D-C007-5805-872D9BD13D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3FE7D74-0A3A-412C-FCA3-039C8A83AFAC}"/>
              </a:ext>
            </a:extLst>
          </p:cNvPr>
          <p:cNvSpPr txBox="1"/>
          <p:nvPr/>
        </p:nvSpPr>
        <p:spPr>
          <a:xfrm>
            <a:off x="2070301" y="2722418"/>
            <a:ext cx="5515019" cy="2466915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اَلنَّواسِخُ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ٱلْحَرْفِيَّةُ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إِنَّ – كَأَنَّ – لَيْتَ - لَعَلَّ</a:t>
            </a:r>
          </a:p>
        </p:txBody>
      </p:sp>
    </p:spTree>
    <p:extLst>
      <p:ext uri="{BB962C8B-B14F-4D97-AF65-F5344CB8AC3E}">
        <p14:creationId xmlns:p14="http://schemas.microsoft.com/office/powerpoint/2010/main" val="350392551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F546B-029E-0EDD-528C-DE76A765D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435D948-4608-C536-D270-FB87ACF4E4FE}"/>
              </a:ext>
            </a:extLst>
          </p:cNvPr>
          <p:cNvSpPr txBox="1"/>
          <p:nvPr/>
        </p:nvSpPr>
        <p:spPr>
          <a:xfrm>
            <a:off x="-211775" y="716139"/>
            <a:ext cx="7778645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 للقصة التالية: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القصة.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D65F6F-1A83-F722-1299-4EFC545675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F5A5A6-53B1-529E-1D6C-4A42988D7D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CEEA6C-7368-A68F-C7F1-6D44A0B739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86A99B-406B-B613-93EC-4BA5163C39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7050D8C-AF93-B55F-35D9-EF8A897836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8E7C63-4E96-BF2D-C764-34BCB1873C4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7671C2-D14F-7A9C-B342-B896B5CE990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EED228-45E8-1C9D-B5E4-AFD5EF1CDC6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20B95A-B6BF-9928-8E0D-E08E5E7BE7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C4174018-61B4-4A95-6D2C-E4D50ECDAE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9D5761A-A1B4-9CB0-BAF3-95FFA4E3F05E}"/>
              </a:ext>
            </a:extLst>
          </p:cNvPr>
          <p:cNvSpPr txBox="1"/>
          <p:nvPr/>
        </p:nvSpPr>
        <p:spPr>
          <a:xfrm>
            <a:off x="398069" y="2364829"/>
            <a:ext cx="8075520" cy="343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مَـديـنَةِ ٱلْجُـمَلِ، كانَتِ </a:t>
            </a:r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ٱلْجُمْلَةُ </a:t>
            </a:r>
            <a:r>
              <a:rPr lang="ar-MA" sz="4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ٱلْإِسْمِيَّةُ</a:t>
            </a:r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تَـعـيشُ بِـهُـدوءٍ، وَكانَ </a:t>
            </a:r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ٱلْـمُبْتَدَأُ مَرْفـوعـاً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وَرَأْسُهُ لِلْأَعْـلى، </a:t>
            </a:r>
            <a:r>
              <a:rPr lang="ar-MA" sz="40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وَٱلْخَبَرُ مَرْفـوعـاً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أَيْـضـاً. زارَ ٱلْـمَـديـنَةَ أَرْبَعَةُ أَصْـدِقـاءٍ يُـحِبّـونَ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ٱلـتَّـغْـيـيرَ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وَهُمْ: (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إِنَّ، كَأَنَّ، لَيْتَ، لَعَلَّ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). هؤُلاءِ ٱلْأَصْـدِقـاءُ قَرَّروا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ٱلـدُّخـولَ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بَيْتِ ٱلْجُمْلَةِ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ٱلْإِسْمِيَّةِ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لَكِنَّهُمْ شَرَطوا شَرْطاً: أَنْ يَتَغَيَّرَ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ٱلْـمُبْتَدَأُ لِيُصْبِحَ مَنْصوباً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وَأَنْ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يَبْقى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ٱلْخَبَرُ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مَرْفوعاً.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36050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E8B57-7DA6-B7D4-3624-043D8D65C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58C4F7F-FB6D-4F53-CB22-83BF03D739B6}"/>
              </a:ext>
            </a:extLst>
          </p:cNvPr>
          <p:cNvSpPr txBox="1"/>
          <p:nvPr/>
        </p:nvSpPr>
        <p:spPr>
          <a:xfrm>
            <a:off x="779318" y="700293"/>
            <a:ext cx="6603737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نسمي الكلمات التالية : إِنَّ – كَأَنَّ – لَيْتَ – لَعَلَّ نواسِخا حَرْفِيَّةً وَ تَدْخُلُ فَقَطْ عَلى الْجُمْلَةِ الاِسْمِيَّةِ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8A51EB-AA03-FA67-2D2D-2A5D430503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EF6961-EF0C-F088-2B6A-E405E7D48A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1549BD-1D7A-DAD4-2350-0755E70F62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27B7A53-E45C-8B00-C556-19BD843081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AC1C05-ECC2-7833-8F37-42EA75425F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CBFFD7-AE05-7B77-6D09-1245AFE34F4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D76E84-EF8B-FB26-B664-AFA23ABA40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51536C-CD51-0794-5556-FC32BF2D738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7AB969-5E95-C9D8-5593-AB3FA622ADC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7D839B5-D558-4A62-E4B2-0D8716D0FB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E2BB798-6569-E579-9DA7-07864627D286}"/>
              </a:ext>
            </a:extLst>
          </p:cNvPr>
          <p:cNvSpPr txBox="1"/>
          <p:nvPr/>
        </p:nvSpPr>
        <p:spPr>
          <a:xfrm>
            <a:off x="6666107" y="2397486"/>
            <a:ext cx="1194677" cy="9526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1C8D71-5EA1-59C2-3B7E-DD571748399D}"/>
              </a:ext>
            </a:extLst>
          </p:cNvPr>
          <p:cNvSpPr txBox="1"/>
          <p:nvPr/>
        </p:nvSpPr>
        <p:spPr>
          <a:xfrm>
            <a:off x="4792089" y="2419258"/>
            <a:ext cx="1194677" cy="9526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كَأَنَّ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2247787-383D-03C0-D22C-D2FE5E47AF4F}"/>
              </a:ext>
            </a:extLst>
          </p:cNvPr>
          <p:cNvSpPr txBox="1"/>
          <p:nvPr/>
        </p:nvSpPr>
        <p:spPr>
          <a:xfrm>
            <a:off x="2918071" y="2397485"/>
            <a:ext cx="1194677" cy="9526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لَيْتَ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340C24A-D231-E668-28B1-EB86983BF5BC}"/>
              </a:ext>
            </a:extLst>
          </p:cNvPr>
          <p:cNvSpPr txBox="1"/>
          <p:nvPr/>
        </p:nvSpPr>
        <p:spPr>
          <a:xfrm>
            <a:off x="1044053" y="2397484"/>
            <a:ext cx="1194677" cy="9526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لَعَلَّ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88BA07-670B-311C-C38B-B938A67A9781}"/>
              </a:ext>
            </a:extLst>
          </p:cNvPr>
          <p:cNvSpPr txBox="1"/>
          <p:nvPr/>
        </p:nvSpPr>
        <p:spPr>
          <a:xfrm>
            <a:off x="2761342" y="5108027"/>
            <a:ext cx="3195596" cy="9526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نَواسِخٌ حَرْفِيَّةٌ</a:t>
            </a:r>
          </a:p>
        </p:txBody>
      </p:sp>
      <p:cxnSp>
        <p:nvCxnSpPr>
          <p:cNvPr id="19" name="Connecteur : en arc 18">
            <a:extLst>
              <a:ext uri="{FF2B5EF4-FFF2-40B4-BE49-F238E27FC236}">
                <a16:creationId xmlns:a16="http://schemas.microsoft.com/office/drawing/2014/main" id="{4824519F-3FE6-D677-FF1A-517A9BC42A7B}"/>
              </a:ext>
            </a:extLst>
          </p:cNvPr>
          <p:cNvCxnSpPr>
            <a:stCxn id="16" idx="2"/>
            <a:endCxn id="17" idx="0"/>
          </p:cNvCxnSpPr>
          <p:nvPr/>
        </p:nvCxnSpPr>
        <p:spPr>
          <a:xfrm rot="5400000">
            <a:off x="4932323" y="2776904"/>
            <a:ext cx="1757940" cy="2904306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AA3C0A5B-6E8B-2ACB-EF59-6358DC2C1AFF}"/>
              </a:ext>
            </a:extLst>
          </p:cNvPr>
          <p:cNvCxnSpPr>
            <a:stCxn id="2" idx="2"/>
            <a:endCxn id="17" idx="0"/>
          </p:cNvCxnSpPr>
          <p:nvPr/>
        </p:nvCxnSpPr>
        <p:spPr>
          <a:xfrm rot="5400000">
            <a:off x="4006200" y="3724799"/>
            <a:ext cx="1736168" cy="1030288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62CD53AE-BA34-104D-7460-AC5E45E707E5}"/>
              </a:ext>
            </a:extLst>
          </p:cNvPr>
          <p:cNvCxnSpPr>
            <a:stCxn id="12" idx="2"/>
            <a:endCxn id="17" idx="0"/>
          </p:cNvCxnSpPr>
          <p:nvPr/>
        </p:nvCxnSpPr>
        <p:spPr>
          <a:xfrm rot="16200000" flipH="1">
            <a:off x="3058305" y="3807191"/>
            <a:ext cx="1757941" cy="843730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 : en arc 24">
            <a:extLst>
              <a:ext uri="{FF2B5EF4-FFF2-40B4-BE49-F238E27FC236}">
                <a16:creationId xmlns:a16="http://schemas.microsoft.com/office/drawing/2014/main" id="{02AD2CB0-6C12-4BEF-024A-5D7D305C8F72}"/>
              </a:ext>
            </a:extLst>
          </p:cNvPr>
          <p:cNvCxnSpPr>
            <a:stCxn id="14" idx="2"/>
            <a:endCxn id="17" idx="0"/>
          </p:cNvCxnSpPr>
          <p:nvPr/>
        </p:nvCxnSpPr>
        <p:spPr>
          <a:xfrm rot="16200000" flipH="1">
            <a:off x="2121295" y="2870182"/>
            <a:ext cx="1757942" cy="2717748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677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 animBg="1"/>
      <p:bldP spid="12" grpId="0" animBg="1"/>
      <p:bldP spid="14" grpId="0" animBg="1"/>
      <p:bldP spid="1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969ED-9CC4-907E-973C-1D8B6950C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DAB0E3A-BE92-8BE7-B691-DA2A81E1055A}"/>
              </a:ext>
            </a:extLst>
          </p:cNvPr>
          <p:cNvSpPr txBox="1"/>
          <p:nvPr/>
        </p:nvSpPr>
        <p:spPr>
          <a:xfrm>
            <a:off x="-211775" y="716139"/>
            <a:ext cx="7778645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جيدا الجمل الاسمية التالية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الجمل.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A3161EF-6DFE-8263-39B0-7F51F3DB72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E29DE6-6017-FBF2-FEE9-1152CCE058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B74B25-FCFA-EE09-7023-DE269E273A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B19404-284D-FCCF-3D8A-6ED3F9A84C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831A5D9-1B9D-4825-38FD-530057283E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7D3DEE-5723-0BCD-B907-3987571FA03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0C1BD7-7E02-0110-F6DA-C5FC44E126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0EFF67-D11A-8080-D229-50EB63A9E4B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08C8B0-4E74-DBD3-9EFD-D993B01E834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1DA45EA-7A50-8D65-68CB-BF2B81B785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67DE62B-025C-15ED-58ED-78696C05206C}"/>
              </a:ext>
            </a:extLst>
          </p:cNvPr>
          <p:cNvSpPr txBox="1"/>
          <p:nvPr/>
        </p:nvSpPr>
        <p:spPr>
          <a:xfrm>
            <a:off x="1324944" y="2236652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اَلْحَيُّ نَظيفٌ.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5426901-0E34-4018-FE6C-5F0DE232C6BD}"/>
              </a:ext>
            </a:extLst>
          </p:cNvPr>
          <p:cNvSpPr txBox="1"/>
          <p:nvPr/>
        </p:nvSpPr>
        <p:spPr>
          <a:xfrm>
            <a:off x="1295569" y="3586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اَلْحَديقَةُ مُنَظَّمَةٌ.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6B4F61A-8E63-9498-5D2F-BCF6F3FE64C6}"/>
              </a:ext>
            </a:extLst>
          </p:cNvPr>
          <p:cNvSpPr txBox="1"/>
          <p:nvPr/>
        </p:nvSpPr>
        <p:spPr>
          <a:xfrm>
            <a:off x="1324944" y="4813835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اَلتَّعاوُنُ مُفيدٌ.</a:t>
            </a:r>
          </a:p>
        </p:txBody>
      </p:sp>
    </p:spTree>
    <p:extLst>
      <p:ext uri="{BB962C8B-B14F-4D97-AF65-F5344CB8AC3E}">
        <p14:creationId xmlns:p14="http://schemas.microsoft.com/office/powerpoint/2010/main" val="15686342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57D85-ED30-D197-3B57-BD69B8C27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FE706E6-7278-0331-3D40-FEFE1413F873}"/>
              </a:ext>
            </a:extLst>
          </p:cNvPr>
          <p:cNvSpPr txBox="1"/>
          <p:nvPr/>
        </p:nvSpPr>
        <p:spPr>
          <a:xfrm>
            <a:off x="-211775" y="824999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أُحَدِّدُ المبتدأ في كل جملة: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50B30CB-ADC3-5F37-62EC-8875E83217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658D70-972E-5FF8-B221-77414D5BDC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304B59-38EC-45D1-A6F1-FC6A116555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CE4C14-C5BA-4874-AD21-0A593BE8C4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10F7D91-A7E7-A56E-D79B-098893BD29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83666D-C5A2-417F-8F38-49F69838694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F78D07-551C-3936-E2DD-B2818464B04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3358E2-D04C-85FF-2154-53B2AA4FDF0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D50656-7D58-B71D-AE62-3AB35CC78F3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F9946E9-D1BF-719A-C243-402575E363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CD89CCC-CE31-4B90-DBBC-CD9663E56733}"/>
              </a:ext>
            </a:extLst>
          </p:cNvPr>
          <p:cNvSpPr txBox="1"/>
          <p:nvPr/>
        </p:nvSpPr>
        <p:spPr>
          <a:xfrm>
            <a:off x="1324944" y="2236652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اَلْحَيُّ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نَظيفٌ.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DEB3B23-2D1E-1222-B423-3A213F7CBB41}"/>
              </a:ext>
            </a:extLst>
          </p:cNvPr>
          <p:cNvSpPr txBox="1"/>
          <p:nvPr/>
        </p:nvSpPr>
        <p:spPr>
          <a:xfrm>
            <a:off x="1295569" y="3586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اَلْحَديقَةُ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مُنَظَّمَةٌ.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99974C9-2E7C-F9CC-84AB-E6C125E9E44A}"/>
              </a:ext>
            </a:extLst>
          </p:cNvPr>
          <p:cNvSpPr txBox="1"/>
          <p:nvPr/>
        </p:nvSpPr>
        <p:spPr>
          <a:xfrm>
            <a:off x="1324944" y="4813835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اَلتَّعاوُنُ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مُفيدٌ.</a:t>
            </a:r>
          </a:p>
        </p:txBody>
      </p:sp>
    </p:spTree>
    <p:extLst>
      <p:ext uri="{BB962C8B-B14F-4D97-AF65-F5344CB8AC3E}">
        <p14:creationId xmlns:p14="http://schemas.microsoft.com/office/powerpoint/2010/main" val="5251961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34BD1-632A-F7BE-0510-760330AEB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F0863C7-538C-A538-49F5-06E890985878}"/>
              </a:ext>
            </a:extLst>
          </p:cNvPr>
          <p:cNvSpPr txBox="1"/>
          <p:nvPr/>
        </p:nvSpPr>
        <p:spPr>
          <a:xfrm>
            <a:off x="-211775" y="824999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أُحَدِّدُ الخبر في كل جملة: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BE83C1-9B77-EACE-C605-7819331E5C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AFBAD8-D017-248A-A7B6-C9E6F75F52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03210E-4ADA-A004-73D2-19D824953B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E67DBBD-9C67-4C6A-BE14-56EA45DB69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3525363-1909-8B54-928E-4EE42CCA81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262FB6-23D9-7719-AA23-B975CB6D496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0DE4B0-6F3C-CBCD-E009-B5A363E2E1F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FE095F-1CE0-B95F-2E37-3D30E55CFD2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C587ED-B9DB-1096-208F-9F9619BBF8C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D2E592E-350E-E31A-0A1D-BDD3C9085A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70D6E21-887A-BB84-01CB-BF6A8C1B5A2D}"/>
              </a:ext>
            </a:extLst>
          </p:cNvPr>
          <p:cNvSpPr txBox="1"/>
          <p:nvPr/>
        </p:nvSpPr>
        <p:spPr>
          <a:xfrm>
            <a:off x="1324944" y="2236652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اَلْحَيُّ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نَظيفٌ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14D5870-CD95-5EEC-5BA2-D15BD46525F4}"/>
              </a:ext>
            </a:extLst>
          </p:cNvPr>
          <p:cNvSpPr txBox="1"/>
          <p:nvPr/>
        </p:nvSpPr>
        <p:spPr>
          <a:xfrm>
            <a:off x="1295569" y="3586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اَلْحَديقَةُ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مُنَظَّمَةٌ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ECB6E3-129F-C11F-40BD-EF9F75DA30FD}"/>
              </a:ext>
            </a:extLst>
          </p:cNvPr>
          <p:cNvSpPr txBox="1"/>
          <p:nvPr/>
        </p:nvSpPr>
        <p:spPr>
          <a:xfrm>
            <a:off x="1324944" y="4813835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اَلتَّعاوُنُ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مُفيدٌ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01944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4E7E9-3EC3-6F16-20C1-9C907E06E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C009021-5F62-1DFC-D145-96BCFC184DBF}"/>
              </a:ext>
            </a:extLst>
          </p:cNvPr>
          <p:cNvSpPr txBox="1"/>
          <p:nvPr/>
        </p:nvSpPr>
        <p:spPr>
          <a:xfrm>
            <a:off x="-135573" y="683481"/>
            <a:ext cx="7778645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 الآن النواسخ الحرفية على هذه الجمل الاسمية  . أنتبه للتغيرات التي تحدث على المبتدأ و الخبر.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 و يوجه انتباه المتعلمين إلى التغيرات التي حدثت على الجملة.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1D4994-00C2-1CD8-6A1D-571E188572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8FE0B9-401E-7540-59E0-4C92EEDD2B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BBD0C26-17D9-DBF3-61EF-6646BD08E3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D10D02-8BB5-D14F-6562-9A3EFA95AC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0B393E-AB35-62BC-4224-CB8B8AFC50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D6E735-2A27-F215-5EE3-4C518A1A952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BD5282-7F98-CB88-E57E-11334B7FDD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836954-65FC-7765-C268-1049DEF92ED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3A126D-9CE3-F0D2-675A-299075D535D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D325A34-5AD5-32EF-365F-D5DF55B4AC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FF5B966-5CDB-9476-327D-07FDFA2E8AA4}"/>
              </a:ext>
            </a:extLst>
          </p:cNvPr>
          <p:cNvSpPr txBox="1"/>
          <p:nvPr/>
        </p:nvSpPr>
        <p:spPr>
          <a:xfrm>
            <a:off x="8984567" y="2236652"/>
            <a:ext cx="1265198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لَعَلَّ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BC01393-761D-81F1-52D0-C0B393A934AA}"/>
              </a:ext>
            </a:extLst>
          </p:cNvPr>
          <p:cNvSpPr txBox="1"/>
          <p:nvPr/>
        </p:nvSpPr>
        <p:spPr>
          <a:xfrm>
            <a:off x="1401469" y="4152538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لَعَلَّ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</a:t>
            </a: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نَظي</a:t>
            </a: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فٌ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EECBFE93-02B1-BA3E-C94F-B49D26F6D8FC}"/>
              </a:ext>
            </a:extLst>
          </p:cNvPr>
          <p:cNvSpPr/>
          <p:nvPr/>
        </p:nvSpPr>
        <p:spPr>
          <a:xfrm>
            <a:off x="4702629" y="3429000"/>
            <a:ext cx="478971" cy="24593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B69046D-FD62-BFC0-3642-F0B61D67EA09}"/>
              </a:ext>
            </a:extLst>
          </p:cNvPr>
          <p:cNvSpPr txBox="1"/>
          <p:nvPr/>
        </p:nvSpPr>
        <p:spPr>
          <a:xfrm>
            <a:off x="694944" y="5700793"/>
            <a:ext cx="7622455" cy="8610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تُفيدُ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لَعَلَّ</a:t>
            </a:r>
            <a:r>
              <a:rPr kumimoji="0" lang="ar-MA" sz="5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54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ٱلرَّجاءَ</a:t>
            </a:r>
            <a:r>
              <a:rPr kumimoji="0" lang="ar-MA" sz="5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9517A9C-8F15-37CB-EDA5-D24C4272F83E}"/>
              </a:ext>
            </a:extLst>
          </p:cNvPr>
          <p:cNvSpPr txBox="1"/>
          <p:nvPr/>
        </p:nvSpPr>
        <p:spPr>
          <a:xfrm>
            <a:off x="1324944" y="2236652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اَلْحَيُّ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نَظيفٌ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57209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11111E-6 L -0.29341 1.1111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975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DD058-B88B-63BF-DE85-74DAE3395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A4BCA1-259A-D995-304E-5B824FA3717F}"/>
              </a:ext>
            </a:extLst>
          </p:cNvPr>
          <p:cNvSpPr txBox="1"/>
          <p:nvPr/>
        </p:nvSpPr>
        <p:spPr>
          <a:xfrm>
            <a:off x="-211775" y="727025"/>
            <a:ext cx="7778645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الجملة الثانية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 و يوجه انتباه المتعلمين إلى التغيرات التي حدثت على الجملة.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F6E0B77-8359-5DA0-8740-D3319AF944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9003D3-6E88-B189-3722-0977D245BE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DD294C-6E38-E7C7-812F-AF0B27B865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2B5A82-A8B2-2B68-A52A-8723316C32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EFF67B-6215-88C3-1605-2E06A25135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0FA292-4C05-C0BC-FEF4-93F1D0F1760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4425BA-AE5F-89E0-0B57-55DA5E78BA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C2392D-44C4-BCC2-60CE-5D50EAB3725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62A6D-5014-0D65-FE40-E9714CFD00C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AEE218B-6052-F05F-F200-8C8108D153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7B5718E-7F62-7846-CC12-AC58DB7D9F60}"/>
              </a:ext>
            </a:extLst>
          </p:cNvPr>
          <p:cNvSpPr txBox="1"/>
          <p:nvPr/>
        </p:nvSpPr>
        <p:spPr>
          <a:xfrm>
            <a:off x="1324944" y="2236652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اَلْحَديقَةُ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مُنَظَّمَةٌ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572B4B8-6E23-18C6-9203-1B2CC7858FF5}"/>
              </a:ext>
            </a:extLst>
          </p:cNvPr>
          <p:cNvSpPr txBox="1"/>
          <p:nvPr/>
        </p:nvSpPr>
        <p:spPr>
          <a:xfrm>
            <a:off x="8984567" y="2236652"/>
            <a:ext cx="1265198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لَيْتَ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395969C-FE1C-BCAD-9D27-76A7D9783227}"/>
              </a:ext>
            </a:extLst>
          </p:cNvPr>
          <p:cNvSpPr txBox="1"/>
          <p:nvPr/>
        </p:nvSpPr>
        <p:spPr>
          <a:xfrm>
            <a:off x="1401469" y="4152538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لَيْتَ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ٱلْحَديقَ</a:t>
            </a: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مُنَظَّمَ</a:t>
            </a: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449ED3F1-8E3B-1F30-29AB-97CD7B0D5F86}"/>
              </a:ext>
            </a:extLst>
          </p:cNvPr>
          <p:cNvSpPr/>
          <p:nvPr/>
        </p:nvSpPr>
        <p:spPr>
          <a:xfrm>
            <a:off x="4702629" y="3429000"/>
            <a:ext cx="478971" cy="24593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86DE0BE-5BC9-C55A-2C17-EEB7761B84C0}"/>
              </a:ext>
            </a:extLst>
          </p:cNvPr>
          <p:cNvSpPr txBox="1"/>
          <p:nvPr/>
        </p:nvSpPr>
        <p:spPr>
          <a:xfrm>
            <a:off x="694944" y="5700793"/>
            <a:ext cx="7622455" cy="8610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تَفيدُ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لَيْتَ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تَمَنّي</a:t>
            </a:r>
            <a:r>
              <a:rPr kumimoji="0" lang="ar-MA" sz="5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دَوامَ ٱلشَّيْءِ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179609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11111E-6 L -0.31546 -0.00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81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975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928C0-3C07-DD4B-FB13-EA4BCF15F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25E48D5-AF23-8B47-8886-16B3AD1E465A}"/>
              </a:ext>
            </a:extLst>
          </p:cNvPr>
          <p:cNvSpPr txBox="1"/>
          <p:nvPr/>
        </p:nvSpPr>
        <p:spPr>
          <a:xfrm>
            <a:off x="-211775" y="727025"/>
            <a:ext cx="7778645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الجملة الثالثة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 و يوجه انتباه المتعلمين إلى التغيرات التي حدثت على الجملة.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045A07-0635-D7F2-E0DB-B67D6B9180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EA5ACB-FC61-7A42-33A7-0167A21199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9D3A75-5831-CCE2-15D5-48D6C76F43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C41EF3-4D8C-A98C-B8F0-23907F24BF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5709BE-D576-62A9-0969-6F1555F7F6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2939FD-FDFA-BDC1-74D5-D95C7E29534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D96560-E734-E047-6115-1BEB627C098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56B4DF-1112-DE2B-B1C7-C8DF2274A4F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84138A-7725-EA0A-F5A0-E113EF1A8B3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15E5BE5-3A45-E46B-785E-CDF211330A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094A71B-72C4-3F55-C29B-13EB8FFE7EFE}"/>
              </a:ext>
            </a:extLst>
          </p:cNvPr>
          <p:cNvSpPr txBox="1"/>
          <p:nvPr/>
        </p:nvSpPr>
        <p:spPr>
          <a:xfrm>
            <a:off x="1324944" y="2236652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اَلتَّعاوُنُ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مُفيدٌ.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7F058B-47FC-29F5-8E8D-3AA86FE969A4}"/>
              </a:ext>
            </a:extLst>
          </p:cNvPr>
          <p:cNvSpPr txBox="1"/>
          <p:nvPr/>
        </p:nvSpPr>
        <p:spPr>
          <a:xfrm>
            <a:off x="8984567" y="2236652"/>
            <a:ext cx="1265198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3573362-1479-94A7-5EF4-DF0E8EEF51FA}"/>
              </a:ext>
            </a:extLst>
          </p:cNvPr>
          <p:cNvSpPr txBox="1"/>
          <p:nvPr/>
        </p:nvSpPr>
        <p:spPr>
          <a:xfrm>
            <a:off x="1401469" y="4152538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ٱلتَّعاوُ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مُفيد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CEF514A2-06A5-35ED-D487-F7C61009DEA5}"/>
              </a:ext>
            </a:extLst>
          </p:cNvPr>
          <p:cNvSpPr/>
          <p:nvPr/>
        </p:nvSpPr>
        <p:spPr>
          <a:xfrm>
            <a:off x="4702629" y="3429000"/>
            <a:ext cx="478971" cy="24593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CBBAC94-ABEA-8BED-D37C-99D3BAC09176}"/>
              </a:ext>
            </a:extLst>
          </p:cNvPr>
          <p:cNvSpPr txBox="1"/>
          <p:nvPr/>
        </p:nvSpPr>
        <p:spPr>
          <a:xfrm>
            <a:off x="694944" y="5700793"/>
            <a:ext cx="7622455" cy="8610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تَساعِدُ </a:t>
            </a:r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تَأْكيدِ فِكْرَةٍ.</a:t>
            </a:r>
          </a:p>
        </p:txBody>
      </p:sp>
    </p:spTree>
    <p:extLst>
      <p:ext uri="{BB962C8B-B14F-4D97-AF65-F5344CB8AC3E}">
        <p14:creationId xmlns:p14="http://schemas.microsoft.com/office/powerpoint/2010/main" val="36483166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11111E-6 L -0.34584 -0.00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92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975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A47E9-9806-4157-1E8E-35034D30F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48C18215-D9D0-C0F6-3137-CCC811209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48" y="1781280"/>
            <a:ext cx="7466199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D38141-9D5E-3798-7BC9-17ED5F5CE395}"/>
              </a:ext>
            </a:extLst>
          </p:cNvPr>
          <p:cNvSpPr txBox="1"/>
          <p:nvPr/>
        </p:nvSpPr>
        <p:spPr>
          <a:xfrm>
            <a:off x="155864" y="699457"/>
            <a:ext cx="7400615" cy="654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إذن تدخل النواسخ الفعلية على الجملة الاسمية فتنصب المبتدأ ويسمى اسمها، و ترفع الخبر ويسمى خبرها.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القصة.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E430B14-065A-329F-90CE-5CD596422C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0513CE-304E-6357-3F43-7E1180915E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574EBA-CBF6-727F-BB11-2E159AF7C3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9A6437-A173-B894-EF61-0B50402C9D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121B8F8-87BC-61A1-7F37-3AF83B2370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C84E85-4A36-80B0-990B-1918980983F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94D80A-2405-D196-7DBF-2C127FDD130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3578FB-0486-CE06-D5C0-D685799EB5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AA07BB-8FB8-938E-32D9-B1EEE49B2F5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C9F6AC1-B06F-2599-33F5-8CCD497100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1C18177D-B53D-9387-3789-8A763FC6EF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604" y="3387436"/>
            <a:ext cx="8426180" cy="620702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B9AB91E-AE8C-8E33-9E16-A1D208B64C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67" y="4176008"/>
            <a:ext cx="8426181" cy="615680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E2B18D14-6DD6-EA67-DA1C-C8AB2192D2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7822" y="4988968"/>
            <a:ext cx="8552536" cy="603565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B9CB829E-DB52-8FD8-FE52-5BE7C655B7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066" y="5759619"/>
            <a:ext cx="8533073" cy="620702"/>
          </a:xfrm>
          <a:prstGeom prst="rect">
            <a:avLst/>
          </a:prstGeom>
        </p:spPr>
      </p:pic>
      <p:sp>
        <p:nvSpPr>
          <p:cNvPr id="43" name="Flèche : bas 42">
            <a:extLst>
              <a:ext uri="{FF2B5EF4-FFF2-40B4-BE49-F238E27FC236}">
                <a16:creationId xmlns:a16="http://schemas.microsoft.com/office/drawing/2014/main" id="{7B558F32-A696-3583-CB70-C943F4356B25}"/>
              </a:ext>
            </a:extLst>
          </p:cNvPr>
          <p:cNvSpPr/>
          <p:nvPr/>
        </p:nvSpPr>
        <p:spPr>
          <a:xfrm>
            <a:off x="4084320" y="2905760"/>
            <a:ext cx="274820" cy="251158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5218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150CF-DEC5-0273-DA39-BC5B2ABBB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ECEA708-00A6-D29C-5E05-6B4129A89127}"/>
              </a:ext>
            </a:extLst>
          </p:cNvPr>
          <p:cNvSpPr txBox="1"/>
          <p:nvPr/>
        </p:nvSpPr>
        <p:spPr>
          <a:xfrm>
            <a:off x="550718" y="709870"/>
            <a:ext cx="6991189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بالتغييرات التي تحدث للجملة الاسمية بعد  أن تدخل عليها النواسخ الحرفية: إِنَّ – كَأَنَّ – لَيْتَ – لَعَلَّ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3A33A5-3E09-D04B-EF6C-D9369FDD82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54EA8B-F661-9F8B-12F1-2CCCA9D200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2D7599-DC25-24B6-2FC0-C8E388B792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7383BD4-71E6-59A3-A8C3-DDB1B3F038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0211DDD-7C9E-555B-1DDB-9ADCA6B9B9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542AE5-305D-9DB2-99FC-8ECA57D024B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2A90D4-BA17-F8A6-DBC1-2C0C1F06DD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7AF3B-91FD-392A-C6A5-DE611CF30D3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D7946E-E99A-F68B-0D74-CE4CCF80CB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B7C3A8-D1AF-8837-A9F6-87D6DBEAB8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2524CE-0E51-CA70-3C53-80D52102D52B}"/>
              </a:ext>
            </a:extLst>
          </p:cNvPr>
          <p:cNvSpPr txBox="1"/>
          <p:nvPr/>
        </p:nvSpPr>
        <p:spPr>
          <a:xfrm>
            <a:off x="2070301" y="2722418"/>
            <a:ext cx="5515019" cy="2466915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اَلنَّواسِخُ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ٱلْحَرْفِيَّةُ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إِنَّ – كَأَنَّ – لَيْتَ - لَعَلَّ</a:t>
            </a:r>
          </a:p>
        </p:txBody>
      </p:sp>
    </p:spTree>
    <p:extLst>
      <p:ext uri="{BB962C8B-B14F-4D97-AF65-F5344CB8AC3E}">
        <p14:creationId xmlns:p14="http://schemas.microsoft.com/office/powerpoint/2010/main" val="3062237800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6957A-5931-100B-F0A8-4ECB6039F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A8B9547-B91A-1D66-F6BD-C023913B21F2}"/>
              </a:ext>
            </a:extLst>
          </p:cNvPr>
          <p:cNvSpPr txBox="1"/>
          <p:nvPr/>
        </p:nvSpPr>
        <p:spPr>
          <a:xfrm>
            <a:off x="-257520" y="699479"/>
            <a:ext cx="7778645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العناصر تباعا.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031F6E-F12F-395E-6BF0-FB3A7D190A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1A45C9-25ED-B2E4-B1E6-24CC4A018B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757B6D-252F-0156-02B6-0F9DEFB0CE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D6F45F6-29A6-F782-08A2-F0E4238B14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1751ECD-B5D8-ABF0-8A68-27E0C9C2DB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A92573-A135-F6C8-198A-9C10A78E597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32DB96-7EA1-A5BD-A1E3-C8B41A75D50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94BE2D-1201-D084-9377-24CC3D59F72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495BB1-B200-012E-EAA4-6CC553C6A35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F55C4F-70A9-BD13-D63E-82FC3DF977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2B3AC6D-2D6D-D454-2647-3DAC7E782D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748" y="1781280"/>
            <a:ext cx="7466199" cy="90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4CE7D76-CA96-2A96-F290-4D17D57174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604" y="3387436"/>
            <a:ext cx="8426180" cy="62070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51D1433-E40C-11C3-E2FA-B4398DFEAE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67" y="4176008"/>
            <a:ext cx="8426181" cy="6156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C72BC7-277F-1593-F5D5-63A808F779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7822" y="4988968"/>
            <a:ext cx="8552536" cy="60356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68D4BA-A28A-340D-7FB0-F2E903E63D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066" y="5759619"/>
            <a:ext cx="8533073" cy="620702"/>
          </a:xfrm>
          <a:prstGeom prst="rect">
            <a:avLst/>
          </a:prstGeom>
        </p:spPr>
      </p:pic>
      <p:sp>
        <p:nvSpPr>
          <p:cNvPr id="22" name="Flèche : bas 21">
            <a:extLst>
              <a:ext uri="{FF2B5EF4-FFF2-40B4-BE49-F238E27FC236}">
                <a16:creationId xmlns:a16="http://schemas.microsoft.com/office/drawing/2014/main" id="{B0811FB7-20FC-0DE8-2A76-220861721CAD}"/>
              </a:ext>
            </a:extLst>
          </p:cNvPr>
          <p:cNvSpPr/>
          <p:nvPr/>
        </p:nvSpPr>
        <p:spPr>
          <a:xfrm>
            <a:off x="4084320" y="2905760"/>
            <a:ext cx="274820" cy="251158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71350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8CD4C-90FE-5663-B859-3436E0E85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FC52CEB-E0D8-8B7A-5209-CCE0BBA36ABF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C00C1D-C269-D83C-52C6-506939962B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A569FF-2080-9F84-0B94-8BF63B0D31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26DC2C-0038-CE5B-943B-D1CF0F9063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E092CF-CFED-BC42-373B-3B042BE209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B5904C0-9D41-CBDE-16A0-37C85501E1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7D9028-C352-CEA1-3999-63B47C4533D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D18E09-3E28-3134-675B-EF1B0CB8D1A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9BE16F-D5B4-701E-4920-9E1100A2677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6E6087-3DA5-E53B-4AB4-06D29418E68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38D33D6-25BE-505C-5528-2EBF98BEC7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9" name="Espace réservé pour une image  17">
            <a:extLst>
              <a:ext uri="{FF2B5EF4-FFF2-40B4-BE49-F238E27FC236}">
                <a16:creationId xmlns:a16="http://schemas.microsoft.com/office/drawing/2014/main" id="{F65D6B6F-0535-C07D-316B-987CD513F7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6300" y="1948227"/>
            <a:ext cx="3511399" cy="351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208979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9CB5C-D092-A772-B998-01AAC9D90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E6C082B-21B4-B789-E0B9-EA5E1B10DDB7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أدخلوا الناسخ الحرفي على الجملة التالية ثم أعيدوا كتابتها مع إدراج التعديلات المناسبة.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3F2F1A-0204-390D-5C85-019D863799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B38293-7D17-CBFE-60BF-53FE9C1DB9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F7AFD0-839F-39B6-C0B1-4A3D1D4756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F1633D-790C-14DB-0FF7-B59254FA91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B67F5FF-8C44-2143-2C93-19D3E3C063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3C95DF-CEED-528A-3688-9E36566A744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9051C5-17F0-C5EC-C222-20CB90F7019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DD293E-133D-C467-506F-976AA92C0ED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EC9670-75C1-2142-12E7-4B75ADF1CB4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7E38BC2-B27A-6D79-DAEE-87E030E193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12B8C4-F738-9E55-0BA8-E853D694FF31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اَلْهَواءُ مُلَوَّثٌ.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AA6744-3B52-348F-D4FE-494217B92639}"/>
              </a:ext>
            </a:extLst>
          </p:cNvPr>
          <p:cNvSpPr txBox="1"/>
          <p:nvPr/>
        </p:nvSpPr>
        <p:spPr>
          <a:xfrm>
            <a:off x="4220106" y="1656736"/>
            <a:ext cx="978768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6914774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6DFE9-BA13-9BDA-E426-BC1E01E2D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0C3ED3D-D144-2B09-7831-6933C2D9C77F}"/>
              </a:ext>
            </a:extLst>
          </p:cNvPr>
          <p:cNvSpPr txBox="1"/>
          <p:nvPr/>
        </p:nvSpPr>
        <p:spPr>
          <a:xfrm>
            <a:off x="672703" y="708293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     ماذا حدث لكل من المبتدأ و الخبر بعد أن دخل عليهما الناسخ الحرفي.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A011B1-925F-A608-8CD4-29FD31F1C1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1F50BF-B579-BF57-F829-2C32206D82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EC49B9-2080-3199-2E00-37322C178C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86766F-FEB8-699B-A4F7-1E74C5ACCA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CB9628C-D66E-FED6-6E52-754B6CE739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F8E96-4343-C8F9-B22C-9DD25A60A20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203170-BB2A-311E-2E8E-60633E3B753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655138-8DDA-2904-6CEA-5CE6F15EF38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94E5488-64ED-B588-0D5D-9CA6AEB2A93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89AC542-76CF-26D4-A6E8-868039805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A13272F-5D5A-D780-6C65-A9243A743565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مُلَوَّ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ٌ.</a:t>
            </a:r>
          </a:p>
        </p:txBody>
      </p:sp>
    </p:spTree>
    <p:extLst>
      <p:ext uri="{BB962C8B-B14F-4D97-AF65-F5344CB8AC3E}">
        <p14:creationId xmlns:p14="http://schemas.microsoft.com/office/powerpoint/2010/main" val="3370175061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5B7FD-6035-B935-40DE-E731D71C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48F8845-DB69-9D7C-B2DB-FB0E3861DAF9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D53E7C-21AB-9154-001C-ED39A51EC4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CA62E3-0C0C-0108-00A4-89DAD37130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C743DA-6449-F202-DD82-59A8C8C245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B5FE37A-EBD3-0E12-D509-FB2CE08159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1E212E5-3BB5-E09B-D67C-6451CB733E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29EEB3-DF89-72EB-025F-0AFC334417C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3A865E-F9B8-3A6E-9161-5DA303C3470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892352-1D19-1AF1-DB65-CFC0F9B4662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A0293EB-A953-996A-56E3-EB9CF7DF5F4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4DD5A24-75F4-E8F6-3F21-5D85BAED0F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26B72D2-C4FA-1928-8338-546D1C5C06C3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اَلرِّحْلَةُ مُمْتِعَةٌ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3C9455E-91A1-FA09-A6DE-451DB9BC2AA6}"/>
              </a:ext>
            </a:extLst>
          </p:cNvPr>
          <p:cNvSpPr txBox="1"/>
          <p:nvPr/>
        </p:nvSpPr>
        <p:spPr>
          <a:xfrm>
            <a:off x="3667991" y="1656736"/>
            <a:ext cx="15308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لَعَلَّ</a:t>
            </a:r>
          </a:p>
        </p:txBody>
      </p:sp>
    </p:spTree>
    <p:extLst>
      <p:ext uri="{BB962C8B-B14F-4D97-AF65-F5344CB8AC3E}">
        <p14:creationId xmlns:p14="http://schemas.microsoft.com/office/powerpoint/2010/main" val="1283174341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B0DF0-010E-2038-E694-C94E91255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BDAC6E0-52E3-8412-8D05-7C8C45F76CBE}"/>
              </a:ext>
            </a:extLst>
          </p:cNvPr>
          <p:cNvSpPr txBox="1"/>
          <p:nvPr/>
        </p:nvSpPr>
        <p:spPr>
          <a:xfrm>
            <a:off x="672703" y="708293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     ماذا حدث لكل من المبتدأ و الخبر بعد أن دخل عليهما الناسخ الحرفي.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3A1045C-C5D5-48AB-1965-3E07E0BE21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C9BC03-DEF6-919D-264E-819D7079E8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D466842-3AAF-2809-3F9F-33CF2759AC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BEBA206-3DEE-9F36-07FA-DA818803C4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3368ABD-FEDA-8E0F-5DF5-19B3F5D8AA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BB3211-9789-AB91-C387-6D8A31A6C68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7868E1-64E3-F95E-6DEF-E1A74A1A1BD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BB386E-421A-7B96-F276-DA477EF204E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E4581D-D0CD-EED9-F47E-F49176D08A7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089A8668-A85D-99E8-0E23-390AE19167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39EC505-E22B-EF6C-C177-F3AAEED5B69A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لَعَلَّ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ٱلرِّحْلَ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مُمْتِعَ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ٌ.</a:t>
            </a:r>
          </a:p>
        </p:txBody>
      </p:sp>
    </p:spTree>
    <p:extLst>
      <p:ext uri="{BB962C8B-B14F-4D97-AF65-F5344CB8AC3E}">
        <p14:creationId xmlns:p14="http://schemas.microsoft.com/office/powerpoint/2010/main" val="2252431433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DD05D-0BDC-0BB6-6446-856492D13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D871D0F-DECE-E774-B0C5-9D96C959BBCA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0839C4-D69F-B657-EA5E-A8CEA8A46A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A5AA9D-6C12-2DAE-CBE9-5DCF1C2845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11AF77-F07D-6C19-956F-DC53376249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5CE698-CEED-009C-D21B-850F1A2916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A0FF8B9-F3DB-D52D-7E37-ED92EF4EE7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79FDEA-A6FE-6A68-32C8-8CA6F0FE203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FD3D18-66FE-FBBA-EF80-4224D1AA444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7F692C-29A3-EA94-F912-23AD53081B6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425D63-A445-83B5-B403-9265C64064B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0D51118B-FF43-E144-B1D5-821F59A3C6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D946BDD-B434-C6E9-BC08-36BE55A71C8A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اَلْاِمْتِحانُ سَهْلٌ.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2F19709-28B0-4077-04AF-E881FE5F862D}"/>
              </a:ext>
            </a:extLst>
          </p:cNvPr>
          <p:cNvSpPr txBox="1"/>
          <p:nvPr/>
        </p:nvSpPr>
        <p:spPr>
          <a:xfrm>
            <a:off x="3667991" y="1656736"/>
            <a:ext cx="15308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لَيْتَ</a:t>
            </a:r>
          </a:p>
        </p:txBody>
      </p:sp>
    </p:spTree>
    <p:extLst>
      <p:ext uri="{BB962C8B-B14F-4D97-AF65-F5344CB8AC3E}">
        <p14:creationId xmlns:p14="http://schemas.microsoft.com/office/powerpoint/2010/main" val="3582945963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1053D-5DBD-5FA1-1608-FB9FD4485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8FFCAB3-5F16-C5FE-2AFE-2CE9AFCF9383}"/>
              </a:ext>
            </a:extLst>
          </p:cNvPr>
          <p:cNvSpPr txBox="1"/>
          <p:nvPr/>
        </p:nvSpPr>
        <p:spPr>
          <a:xfrm>
            <a:off x="672703" y="708293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     ماذا حدث لكل من المبتدأ و الخبر بعد أن دخل عليهما الناسخ الحرفي.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86E8AC-3DD8-194B-C07C-AA87632B58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64C4A1-364D-651C-F3C4-F6D380C9E6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60D655-DB71-B7B8-1085-284A304403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98621B0-2C05-E427-DAF5-22535247F6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5ECCFD-BC82-8AAA-86B0-DD83E764F5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764538-7CDD-C880-93BF-8C293A5F5C4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EC4CC8-48E6-AA4B-4067-B291507CEF3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283DE1-8D8F-ADBB-8392-EBD6EC2FFF5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BACD05-FF67-3D87-9202-61E86150146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3F4EB45-D5E6-85DB-7732-2A433A648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C955423-EC9D-3B65-F02C-08C7785CD76B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لَيْتَ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ٱلْاِمْتِحا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سَهْ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2362578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247D6-BC02-F0ED-7450-A51332FD9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935772B-07D0-CCA2-BA5A-D3B725D3C677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كراساتكم على الصفحة رقم 142 و في ثنائيات انجزوا التمرين التالي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5578E0-2694-9303-50C1-6ECEBB7570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94B554-BFB7-EB90-391F-AD1B2D5F2E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397931-C5F3-E1E2-7E77-3E35BCDF9B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8F3A2D-46C0-7824-A110-0252187B40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0493BF-A4F9-2279-11ED-C7221F1165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BE84B3A-B95D-4701-BFE2-9ECD0F750B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79F1B8-ECC4-562C-CF53-07DFCC5ED26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58C58E-5997-4D7B-8CB4-604EFF07D7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8A7077-6BB9-3B0B-D941-F432B80154F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A1D07C-FF67-EC34-6C56-FA004DA7772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C88014B-B4D5-BDB5-D3A8-5CE9480B69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2612" y="1476000"/>
            <a:ext cx="3449849" cy="502631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5A08686-B63C-B495-92EE-C0302D526A31}"/>
              </a:ext>
            </a:extLst>
          </p:cNvPr>
          <p:cNvSpPr/>
          <p:nvPr/>
        </p:nvSpPr>
        <p:spPr>
          <a:xfrm>
            <a:off x="3120827" y="3803350"/>
            <a:ext cx="3033417" cy="1475232"/>
          </a:xfrm>
          <a:prstGeom prst="roundRect">
            <a:avLst>
              <a:gd name="adj" fmla="val 6806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0181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D991F-6F01-8272-5171-A4B5C7E50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ADFAC21-69B9-D3E5-BEAF-6F12C72637BB}"/>
              </a:ext>
            </a:extLst>
          </p:cNvPr>
          <p:cNvSpPr txBox="1"/>
          <p:nvPr/>
        </p:nvSpPr>
        <p:spPr>
          <a:xfrm>
            <a:off x="392400" y="842632"/>
            <a:ext cx="7064222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أكون جملا اسمية منسوخة بــــــ ( إِنَّ – كَأَنَّ – لَيْتَ ). كما في المثال: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11B936E-8687-0914-55D7-9092DFC692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683751-67E2-7A79-4FCB-DE1B6C18E7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2950ED-8A81-B381-1B98-E24C76C490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3A83E1E-D27E-F004-3CE9-F207A022F4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CCAEB27-0568-58C5-1E16-FCA32A20B2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2F5801-4E18-633E-67E6-C2F3B1A2077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6ECEE8-4B40-9204-0BE8-00551FFD709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D5A16E4-AE08-4F22-85BC-6879F572DA7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E7A561-DA8C-C797-F966-9EA224184D1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AEE95591-45B7-22F5-2245-7FB9E1BBE3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66DE408-15A0-0707-EA83-EF88119196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580" y="1584000"/>
            <a:ext cx="6548042" cy="75395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4DA534D-09D1-1734-6421-01649E4401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5710" y="2517000"/>
            <a:ext cx="4132363" cy="64183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5826988-7D14-47F7-FEE2-BDE5D527C7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6297" y="3337881"/>
            <a:ext cx="434378" cy="320068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DD467AFE-46E8-7DEA-14C0-D1B1DBB1FD73}"/>
              </a:ext>
            </a:extLst>
          </p:cNvPr>
          <p:cNvSpPr txBox="1"/>
          <p:nvPr/>
        </p:nvSpPr>
        <p:spPr>
          <a:xfrm>
            <a:off x="4043146" y="3167055"/>
            <a:ext cx="3742073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كَأَنَّ صَوْتَ ٱلرّيحِ عُواءُ ذِئْبٍ.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6881510-56BD-D37B-C4D5-50942360C6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3184" y="3275535"/>
            <a:ext cx="419923" cy="36993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98805D8-A426-8266-C643-6F5BF42DFB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20106" y="3915571"/>
            <a:ext cx="4359018" cy="59441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5ABA0DF-1034-E9EA-AE01-9C324857C03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41513" y="4943005"/>
            <a:ext cx="2789162" cy="46486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BDF4325-9B9B-64F8-A8D3-81306474F7E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53552" y="5763886"/>
            <a:ext cx="3825572" cy="50296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7BA59E2-9ED4-98AA-9A2C-2144F2A22A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6297" y="4527959"/>
            <a:ext cx="434378" cy="320068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B75CD83-4EA3-CE50-39DB-EE45FB5A29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37599" y="5443818"/>
            <a:ext cx="434378" cy="32006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1DD6950-4E0A-BF22-EA08-C81AA2CFC3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23743" y="6282018"/>
            <a:ext cx="434378" cy="3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97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4655-6186-C679-B911-275591DC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6E8F9E7-1B81-2AD7-C0EB-4712873AF714}"/>
              </a:ext>
            </a:extLst>
          </p:cNvPr>
          <p:cNvSpPr txBox="1"/>
          <p:nvPr/>
        </p:nvSpPr>
        <p:spPr>
          <a:xfrm>
            <a:off x="600902" y="725564"/>
            <a:ext cx="6918066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الجملة الأولى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يضغط الأستاذ على زر جهاز التحكم لتظهر الإجابات تباعا.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62EE9E-1C15-5DFD-A192-AB50C229C8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FF3AED-420C-E001-351C-70C89599E5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B592C4-BFBF-2216-655F-647BE07527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530DAD1-A5E3-1F75-D84C-C7B03C5A00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D096DA-E9A2-F676-F87F-8936480D0B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4DBC4B3-28F1-622F-27E4-43D002A5F7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6C8EDB-8EC8-62BC-16BE-24FAD5699D4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37733D-AA9B-4BA4-3C46-82C87E725C1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D8AE56-84C9-3446-30FF-AC121A5AA73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56F1F5-CF73-677D-678A-B66669BA270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BBA54B5-D3F9-4B92-31D4-DAC2F74EA9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580" y="1584000"/>
            <a:ext cx="6548042" cy="75395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044392-6F4F-4012-3DF5-56691D0F20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5710" y="2517000"/>
            <a:ext cx="4132363" cy="64183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84D5DD8-3E50-36E9-D6FE-0CC560384A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6297" y="3337881"/>
            <a:ext cx="434378" cy="32006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2F30456-1C36-A22E-CF2B-F7C429FA6B4A}"/>
              </a:ext>
            </a:extLst>
          </p:cNvPr>
          <p:cNvSpPr txBox="1"/>
          <p:nvPr/>
        </p:nvSpPr>
        <p:spPr>
          <a:xfrm>
            <a:off x="4043146" y="3167055"/>
            <a:ext cx="3742073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كَأَنَّ صَوْتَ ٱلرّيحِ عُواءُ ذِئْبٍ.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C452393-F2B8-7DBF-3674-17FBCBED9A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3184" y="3275535"/>
            <a:ext cx="419923" cy="36993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E671A96-6BC7-CF85-1D8A-BCF3401BC0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20106" y="3915571"/>
            <a:ext cx="4359018" cy="59441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ADC69F1-819B-7AB0-170B-CEAA2D68966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41513" y="4943005"/>
            <a:ext cx="2789162" cy="46486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90ACC57-35C0-E3B0-8753-2F4E0BBB012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53552" y="5763886"/>
            <a:ext cx="3825572" cy="502964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C9ACD84-0BF0-6DCF-0005-D9ACCF966F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6297" y="4527959"/>
            <a:ext cx="434378" cy="320068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F69250A-7DD3-40E0-4C2D-B3A47CF6A2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37599" y="5443818"/>
            <a:ext cx="434378" cy="32006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552C12D-4E46-BF51-15E3-E1ABEE0325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23743" y="6282018"/>
            <a:ext cx="434378" cy="32006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489B6A5-5616-E1B2-AAE3-3EE28FF6EF8E}"/>
              </a:ext>
            </a:extLst>
          </p:cNvPr>
          <p:cNvSpPr txBox="1"/>
          <p:nvPr/>
        </p:nvSpPr>
        <p:spPr>
          <a:xfrm>
            <a:off x="3377046" y="4337462"/>
            <a:ext cx="4471992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كَأَنَّ ٱلْبَحْرَ بِـسـاطٌ أَزْرَقُ فيـروزيٌّ 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BF34841-F690-23A2-337C-3950DAA557D0}"/>
              </a:ext>
            </a:extLst>
          </p:cNvPr>
          <p:cNvSpPr txBox="1"/>
          <p:nvPr/>
        </p:nvSpPr>
        <p:spPr>
          <a:xfrm>
            <a:off x="4572000" y="5256062"/>
            <a:ext cx="3312047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لَيْتَ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ٱلـصَّـيْدَ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وَفـيـرٌ 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2DB2A630-62BD-2A2D-C8C0-487A3E86C815}"/>
              </a:ext>
            </a:extLst>
          </p:cNvPr>
          <p:cNvSpPr txBox="1"/>
          <p:nvPr/>
        </p:nvSpPr>
        <p:spPr>
          <a:xfrm>
            <a:off x="5320146" y="6082723"/>
            <a:ext cx="254836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ٱلـشِّـفـاءَ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قَـريبٌ 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77132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36" grpId="0" build="allAtOnce"/>
      <p:bldP spid="37" grpId="0" build="allAtOnce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F52D1-5EB8-0B7E-358C-4E896B98B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0A15897-B33D-8B19-8D4D-41A600A3F6C6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أجيبوا عن السؤالين التاليين: 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0DCD58-02EA-1755-86F8-B330B0592D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712668-1B5A-99BF-85DB-674CD13E92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4BCE45-47A6-8037-0524-2354EA7D8D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2246F8-9B3A-A5B3-6FBD-0C665A3249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302CAE-0369-A687-6AD6-4B77A99C26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239B9E4-B07A-7E36-5A5E-543465AAEA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0ED17C-7549-1FCF-864F-73D8CE2A12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03316F-29C2-0D26-9D60-F37A01C07C5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50ED9C-237F-0984-23D5-418C7A9844C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82D83E-7DD0-D3EA-9305-54A86A48DC1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18D798F-E865-33D9-0D9E-CC76043396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2612" y="1476000"/>
            <a:ext cx="3449849" cy="502631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2213791-B699-A76F-12B4-885EE52F1490}"/>
              </a:ext>
            </a:extLst>
          </p:cNvPr>
          <p:cNvSpPr/>
          <p:nvPr/>
        </p:nvSpPr>
        <p:spPr>
          <a:xfrm>
            <a:off x="3120827" y="5548744"/>
            <a:ext cx="3033417" cy="727369"/>
          </a:xfrm>
          <a:prstGeom prst="roundRect">
            <a:avLst>
              <a:gd name="adj" fmla="val 6806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6236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5A1D3-264B-2348-756D-EF236CD10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858F003-96B2-B416-ADCB-14591E3C5EAE}"/>
              </a:ext>
            </a:extLst>
          </p:cNvPr>
          <p:cNvSpPr txBox="1"/>
          <p:nvPr/>
        </p:nvSpPr>
        <p:spPr>
          <a:xfrm>
            <a:off x="370371" y="863017"/>
            <a:ext cx="7228022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أملأ الفراغ بالنواسخ الحرفية المناسبة.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FF256B-215F-4108-41B7-737EB4F4B6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FEBC95-1720-3B32-B60C-75736ACCC2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896150-2745-FF12-AB24-BDD2DBC5B7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E89CC5-B9A3-3D22-304A-0505097CC7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15703D-9144-E51F-710A-C0614B4B51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EC8336-FBA0-5D41-451A-7AE615C16F2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AAD5BC-DB00-EDCD-D3F6-4D01E71A85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7672B6-C1B1-163D-5893-55C2D375882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52CF43-868B-6195-8876-348E7790138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61F986-C0B5-A171-F2EB-56ACA0678F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25FF41-0796-AFF2-0E1F-924838BBE6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4236" y="1584000"/>
            <a:ext cx="4549534" cy="61727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256AD07-64FD-8580-0BC3-89DB0E6A45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982" y="2655497"/>
            <a:ext cx="8346267" cy="279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5034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5E911-B1EE-1E04-A19F-82BB939E2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D060682-C8E3-15E9-A037-EB8131B64D8B}"/>
              </a:ext>
            </a:extLst>
          </p:cNvPr>
          <p:cNvSpPr txBox="1"/>
          <p:nvPr/>
        </p:nvSpPr>
        <p:spPr>
          <a:xfrm>
            <a:off x="694944" y="717940"/>
            <a:ext cx="6761678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من يتقاسم معنا إجابته؟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تقبل كل الجمل الصحيحة، و تقدم التغذية الراجعة المناسبة.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4AB878-6615-D529-056E-C952000200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3A7301-527D-8214-7296-5E20BB3B52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E6E4BD-2FAE-9BF0-8086-B09996B1E1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5D9027-22DB-4675-0A19-67327550EA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CBE9290-36E9-899D-752C-19A89FE887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B37E93-1790-9635-B33F-F34240EABA4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919CED-36BF-3681-574D-E6F70410DED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BAFEC2-786C-F0F1-652C-71E6C095577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3C9B11-7C31-896A-C24E-756056DD89A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136AEBC7-4FBF-C0D9-F7EC-524C9E9549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7875BC-8528-B90A-7088-BC71F9A2E0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4236" y="1584000"/>
            <a:ext cx="4549534" cy="6172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BF10CC3-90F2-535F-DDDB-05DA66690F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982" y="2655497"/>
            <a:ext cx="8346267" cy="2799729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6CAE5205-D709-A873-2B1E-87E1B777F3EF}"/>
              </a:ext>
            </a:extLst>
          </p:cNvPr>
          <p:cNvSpPr txBox="1"/>
          <p:nvPr/>
        </p:nvSpPr>
        <p:spPr>
          <a:xfrm>
            <a:off x="1324944" y="2939206"/>
            <a:ext cx="68902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لَعَلّّـــــ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71B9E38-C503-3515-1087-D94D4D0ED582}"/>
              </a:ext>
            </a:extLst>
          </p:cNvPr>
          <p:cNvSpPr txBox="1"/>
          <p:nvPr/>
        </p:nvSpPr>
        <p:spPr>
          <a:xfrm>
            <a:off x="4756394" y="2866468"/>
            <a:ext cx="68902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66E4365-44B2-957E-200E-B3ACE98758B7}"/>
              </a:ext>
            </a:extLst>
          </p:cNvPr>
          <p:cNvSpPr txBox="1"/>
          <p:nvPr/>
        </p:nvSpPr>
        <p:spPr>
          <a:xfrm>
            <a:off x="2104236" y="3832216"/>
            <a:ext cx="68902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لَيْتَ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DEDC863-F031-9ECC-B4D5-D0233BA2C52A}"/>
              </a:ext>
            </a:extLst>
          </p:cNvPr>
          <p:cNvSpPr txBox="1"/>
          <p:nvPr/>
        </p:nvSpPr>
        <p:spPr>
          <a:xfrm>
            <a:off x="3230894" y="4732761"/>
            <a:ext cx="68902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كَأَنَّــــــ</a:t>
            </a:r>
          </a:p>
        </p:txBody>
      </p:sp>
    </p:spTree>
    <p:extLst>
      <p:ext uri="{BB962C8B-B14F-4D97-AF65-F5344CB8AC3E}">
        <p14:creationId xmlns:p14="http://schemas.microsoft.com/office/powerpoint/2010/main" val="16429845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lvl="0" algn="ctr" defTabSz="914400"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تَوْظيفِ ٱسْتْراتيجِيَّةِ ٱلتَّعْبيرِ عَنِ ٱلرَّأْيِ وَ تَعِْليلِهِ.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تَعَرُّفِ وَ تَمْييزِ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ٱلنَّواسِخِ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ٱلْحَرْفِيَّةِ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31F3CD-57A4-C450-C4B5-952B81D5F8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E843E8C-8357-E674-F94F-F988121D16B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BCB0451-C82D-5E97-19C1-6FFF21DF8D0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BA0593-41F4-5C03-B309-0ACC9992B8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4AF498-6420-2A73-E32C-D1F5E42C86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8D9005-86F6-48A3-B140-5517EC7E5E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97D6FD-A019-27AE-C52A-A5C2BC4F33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F5F373D-26F2-3349-8C66-2B318F920B72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E20A6D-D1DD-447E-0B3A-0002EF871DD1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F4E3F2-3FFB-0FC6-E124-F620147EC8D6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D861907-6FB7-9DC4-B66B-A0A4B60EE2D2}"/>
              </a:ext>
            </a:extLst>
          </p:cNvPr>
          <p:cNvSpPr>
            <a:spLocks/>
          </p:cNvSpPr>
          <p:nvPr/>
        </p:nvSpPr>
        <p:spPr>
          <a:xfrm>
            <a:off x="1173293" y="179717"/>
            <a:ext cx="144646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183182" y="738112"/>
            <a:ext cx="7472373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 هو (هي) صديقكم (صديقتكم)........ صفقوا له (لها).</a:t>
            </a:r>
            <a:b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000" dirty="0"/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A68DFF8-1A8F-202B-7AF9-BF95DA36AC6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689C4F9-F8A9-DF75-76BC-069F3555702F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C43403-24AB-4220-809A-AF7C482CE7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A553B6-76E6-0D4C-65C4-BDD298C0750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CCBEA4-B2B1-27FE-5300-32CC0B90807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4BF8F0-AC55-19FE-BF2C-9EC4C4B9CD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94FB264-68D4-597F-ED5D-4518422984C9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E7449B-F34F-D417-7843-F7A5C6426929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F128DF-AF6C-EC6C-2D86-649724F767D6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096449-764D-8964-96EA-B4CFF47C4FCC}"/>
              </a:ext>
            </a:extLst>
          </p:cNvPr>
          <p:cNvSpPr>
            <a:spLocks/>
          </p:cNvSpPr>
          <p:nvPr/>
        </p:nvSpPr>
        <p:spPr>
          <a:xfrm>
            <a:off x="1173293" y="179717"/>
            <a:ext cx="144646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709110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sarf wa tahwil (new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10816</TotalTime>
  <Words>2924</Words>
  <Application>Microsoft Office PowerPoint</Application>
  <PresentationFormat>Affichage à l'écran (4:3)</PresentationFormat>
  <Paragraphs>603</Paragraphs>
  <Slides>83</Slides>
  <Notes>9</Notes>
  <HiddenSlides>0</HiddenSlides>
  <MMClips>3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83</vt:i4>
      </vt:variant>
    </vt:vector>
  </HeadingPairs>
  <TitlesOfParts>
    <vt:vector size="118" baseType="lpstr">
      <vt:lpstr>Dosis Medium</vt:lpstr>
      <vt:lpstr>Arial</vt:lpstr>
      <vt:lpstr>Dosis ExtraBold</vt:lpstr>
      <vt:lpstr>Abadi</vt:lpstr>
      <vt:lpstr>Arial Rounded MT Bold</vt:lpstr>
      <vt:lpstr>Wingdings</vt:lpstr>
      <vt:lpstr>Calibri</vt:lpstr>
      <vt:lpstr>Dosis</vt:lpstr>
      <vt:lpstr>Calibri Light</vt:lpstr>
      <vt:lpstr>Modern Love</vt:lpstr>
      <vt:lpstr>Dosis SemiBold</vt:lpstr>
      <vt:lpstr>Dubai Medium</vt:lpstr>
      <vt:lpstr>Microsoft Uighur</vt:lpstr>
      <vt:lpstr>Noto Sans Symbols</vt:lpstr>
      <vt:lpstr>00_Env-Enseignant</vt:lpstr>
      <vt:lpstr>1_Env-Enseignant</vt:lpstr>
      <vt:lpstr>1_01- نشاط اعتيادي</vt:lpstr>
      <vt:lpstr>Office Theme 2013 - 2022</vt:lpstr>
      <vt:lpstr>2_Env-Enseignant</vt:lpstr>
      <vt:lpstr>sarf wa tahwil (new)</vt:lpstr>
      <vt:lpstr>05- اختتام الحصة</vt:lpstr>
      <vt:lpstr>3_Env-Enseignant</vt:lpstr>
      <vt:lpstr>4_Env-Enseignant</vt:lpstr>
      <vt:lpstr>2_01- نشاط اعتيادي</vt:lpstr>
      <vt:lpstr>1_اختتام الحصة</vt:lpstr>
      <vt:lpstr>5_Env-Enseignant</vt:lpstr>
      <vt:lpstr>اختتام الحصة</vt:lpstr>
      <vt:lpstr>6_Env-Enseignant</vt:lpstr>
      <vt:lpstr>2_03- استماع وتحدث</vt:lpstr>
      <vt:lpstr>7_Env-Enseignant</vt:lpstr>
      <vt:lpstr>Thème Office</vt:lpstr>
      <vt:lpstr>01- نشاط اعتيادي</vt:lpstr>
      <vt:lpstr>04- قراءة/ كتابة</vt:lpstr>
      <vt:lpstr>2_Env-Apprenant_Tmplt</vt:lpstr>
      <vt:lpstr>3_01- نشاط اعتيادي</vt:lpstr>
      <vt:lpstr>Présentation PowerPoint</vt:lpstr>
      <vt:lpstr>Présentation PowerPoint</vt:lpstr>
      <vt:lpstr>تنظيم حصص الأسبوع  التربوي الثاني</vt:lpstr>
      <vt:lpstr>هيكلة حصة اليوم الثالث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20 ثانية.</vt:lpstr>
      <vt:lpstr>اكتبوا حرف الجواب الصحيح ثم ارفعوا الألواح عند سماع الاشارة. </vt:lpstr>
      <vt:lpstr>صححوا. من يشرح جوابه؟ </vt:lpstr>
      <vt:lpstr>ستقرؤون النص قراءة جماعية . من يريد أن يقود القراءة؟ -يحرص الأستاذ على تتبع مشاركة الجميع في القراءة الجماعية.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وقت النجمة الآن. الفائز بنجمة المشاركة بهدوء  هو (هي) صديقكم (صديقتكم)........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326</cp:revision>
  <dcterms:created xsi:type="dcterms:W3CDTF">2023-09-20T21:35:22Z</dcterms:created>
  <dcterms:modified xsi:type="dcterms:W3CDTF">2026-05-17T15:27:46Z</dcterms:modified>
</cp:coreProperties>
</file>