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5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6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7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18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19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50" r:id="rId20"/>
  </p:sldMasterIdLst>
  <p:notesMasterIdLst>
    <p:notesMasterId r:id="rId107"/>
  </p:notesMasterIdLst>
  <p:sldIdLst>
    <p:sldId id="2147482692" r:id="rId21"/>
    <p:sldId id="2147482627" r:id="rId22"/>
    <p:sldId id="2147482463" r:id="rId23"/>
    <p:sldId id="2147482693" r:id="rId24"/>
    <p:sldId id="2147482488" r:id="rId25"/>
    <p:sldId id="2147482691" r:id="rId26"/>
    <p:sldId id="265" r:id="rId27"/>
    <p:sldId id="2147482756" r:id="rId28"/>
    <p:sldId id="262" r:id="rId29"/>
    <p:sldId id="2147482757" r:id="rId30"/>
    <p:sldId id="2147482566" r:id="rId31"/>
    <p:sldId id="2147482727" r:id="rId32"/>
    <p:sldId id="2147482758" r:id="rId33"/>
    <p:sldId id="2147482759" r:id="rId34"/>
    <p:sldId id="2147482760" r:id="rId35"/>
    <p:sldId id="2147482726" r:id="rId36"/>
    <p:sldId id="2147482808" r:id="rId37"/>
    <p:sldId id="2147482809" r:id="rId38"/>
    <p:sldId id="2147482810" r:id="rId39"/>
    <p:sldId id="2147482811" r:id="rId40"/>
    <p:sldId id="2147482761" r:id="rId41"/>
    <p:sldId id="2147482694" r:id="rId42"/>
    <p:sldId id="2147482543" r:id="rId43"/>
    <p:sldId id="2147482606" r:id="rId44"/>
    <p:sldId id="2147482607" r:id="rId45"/>
    <p:sldId id="2147482608" r:id="rId46"/>
    <p:sldId id="2147482541" r:id="rId47"/>
    <p:sldId id="2147482609" r:id="rId48"/>
    <p:sldId id="2147482610" r:id="rId49"/>
    <p:sldId id="2147482611" r:id="rId50"/>
    <p:sldId id="2147482612" r:id="rId51"/>
    <p:sldId id="2147482613" r:id="rId52"/>
    <p:sldId id="2147482614" r:id="rId53"/>
    <p:sldId id="2147482615" r:id="rId54"/>
    <p:sldId id="2147482616" r:id="rId55"/>
    <p:sldId id="2147482618" r:id="rId56"/>
    <p:sldId id="2147482621" r:id="rId57"/>
    <p:sldId id="2147482623" r:id="rId58"/>
    <p:sldId id="2147482775" r:id="rId59"/>
    <p:sldId id="2147482776" r:id="rId60"/>
    <p:sldId id="2147482777" r:id="rId61"/>
    <p:sldId id="2147482778" r:id="rId62"/>
    <p:sldId id="2147482780" r:id="rId63"/>
    <p:sldId id="2147482779" r:id="rId64"/>
    <p:sldId id="2147482781" r:id="rId65"/>
    <p:sldId id="2147482782" r:id="rId66"/>
    <p:sldId id="2147482783" r:id="rId67"/>
    <p:sldId id="2147482784" r:id="rId68"/>
    <p:sldId id="2147482785" r:id="rId69"/>
    <p:sldId id="2147482786" r:id="rId70"/>
    <p:sldId id="2147482787" r:id="rId71"/>
    <p:sldId id="2147482788" r:id="rId72"/>
    <p:sldId id="2147482584" r:id="rId73"/>
    <p:sldId id="2147482755" r:id="rId74"/>
    <p:sldId id="2147482754" r:id="rId75"/>
    <p:sldId id="2147482585" r:id="rId76"/>
    <p:sldId id="2147482807" r:id="rId77"/>
    <p:sldId id="2147482695" r:id="rId78"/>
    <p:sldId id="2147482744" r:id="rId79"/>
    <p:sldId id="2147482734" r:id="rId80"/>
    <p:sldId id="2147482735" r:id="rId81"/>
    <p:sldId id="2147482789" r:id="rId82"/>
    <p:sldId id="2147482747" r:id="rId83"/>
    <p:sldId id="2147482790" r:id="rId84"/>
    <p:sldId id="2147482750" r:id="rId85"/>
    <p:sldId id="2147482792" r:id="rId86"/>
    <p:sldId id="2147482793" r:id="rId87"/>
    <p:sldId id="2147482751" r:id="rId88"/>
    <p:sldId id="2147482794" r:id="rId89"/>
    <p:sldId id="2147482800" r:id="rId90"/>
    <p:sldId id="2147482795" r:id="rId91"/>
    <p:sldId id="2147482801" r:id="rId92"/>
    <p:sldId id="2147482796" r:id="rId93"/>
    <p:sldId id="2147482802" r:id="rId94"/>
    <p:sldId id="2147482797" r:id="rId95"/>
    <p:sldId id="2147482803" r:id="rId96"/>
    <p:sldId id="2147482798" r:id="rId97"/>
    <p:sldId id="2147482804" r:id="rId98"/>
    <p:sldId id="2147482799" r:id="rId99"/>
    <p:sldId id="2147482805" r:id="rId100"/>
    <p:sldId id="2147482635" r:id="rId101"/>
    <p:sldId id="2147482632" r:id="rId102"/>
    <p:sldId id="2147482634" r:id="rId103"/>
    <p:sldId id="2147482438" r:id="rId104"/>
    <p:sldId id="2147482633" r:id="rId105"/>
    <p:sldId id="2147482522" r:id="rId106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8"/>
      <p:bold r:id="rId109"/>
      <p:italic r:id="rId110"/>
      <p:boldItalic r:id="rId111"/>
    </p:embeddedFont>
    <p:embeddedFont>
      <p:font typeface="Dosis" pitchFamily="2" charset="0"/>
      <p:regular r:id="rId112"/>
      <p:bold r:id="rId113"/>
    </p:embeddedFont>
    <p:embeddedFont>
      <p:font typeface="Dosis ExtraBold" pitchFamily="2" charset="0"/>
      <p:bold r:id="rId114"/>
    </p:embeddedFont>
    <p:embeddedFont>
      <p:font typeface="Dosis Medium" pitchFamily="2" charset="0"/>
      <p:regular r:id="rId115"/>
    </p:embeddedFont>
    <p:embeddedFont>
      <p:font typeface="Dosis SemiBold" pitchFamily="2" charset="0"/>
      <p:bold r:id="rId116"/>
    </p:embeddedFont>
    <p:embeddedFont>
      <p:font typeface="Dubai Medium" panose="020B0603030403030204" pitchFamily="34" charset="-78"/>
      <p:regular r:id="rId117"/>
    </p:embeddedFont>
    <p:embeddedFont>
      <p:font typeface="Microsoft Uighur" panose="02000000000000000000" pitchFamily="2" charset="-78"/>
      <p:regular r:id="rId118"/>
      <p:bold r:id="rId119"/>
    </p:embeddedFont>
    <p:embeddedFont>
      <p:font typeface="Modern Love" panose="04090805081005020601" pitchFamily="82" charset="0"/>
      <p:regular r:id="rId120"/>
    </p:embeddedFont>
    <p:embeddedFont>
      <p:font typeface="Noto Sans Symbols" panose="020B0604020202020204" charset="0"/>
      <p:regular r:id="rId121"/>
      <p:bold r:id="rId1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758E"/>
    <a:srgbClr val="97D2FF"/>
    <a:srgbClr val="106585"/>
    <a:srgbClr val="9299B1"/>
    <a:srgbClr val="565F88"/>
    <a:srgbClr val="0097B2"/>
    <a:srgbClr val="D6E9EA"/>
    <a:srgbClr val="F2F2F2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66" autoAdjust="0"/>
    <p:restoredTop sz="94660"/>
  </p:normalViewPr>
  <p:slideViewPr>
    <p:cSldViewPr snapToGrid="0">
      <p:cViewPr varScale="1">
        <p:scale>
          <a:sx n="74" d="100"/>
          <a:sy n="74" d="100"/>
        </p:scale>
        <p:origin x="6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117" Type="http://schemas.openxmlformats.org/officeDocument/2006/relationships/font" Target="fonts/font10.fntdata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07" Type="http://schemas.openxmlformats.org/officeDocument/2006/relationships/notesMaster" Target="notesMasters/notesMaster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slide" Target="slides/slide82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font" Target="fonts/font6.fntdata"/><Relationship Id="rId118" Type="http://schemas.openxmlformats.org/officeDocument/2006/relationships/font" Target="fonts/font11.fntdata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slide" Target="slides/slide83.xml"/><Relationship Id="rId108" Type="http://schemas.openxmlformats.org/officeDocument/2006/relationships/font" Target="fonts/font1.fntdata"/><Relationship Id="rId124" Type="http://schemas.openxmlformats.org/officeDocument/2006/relationships/viewProps" Target="viewProps.xml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49" Type="http://schemas.openxmlformats.org/officeDocument/2006/relationships/slide" Target="slides/slide29.xml"/><Relationship Id="rId114" Type="http://schemas.openxmlformats.org/officeDocument/2006/relationships/font" Target="fonts/font7.fntdata"/><Relationship Id="rId119" Type="http://schemas.openxmlformats.org/officeDocument/2006/relationships/font" Target="fonts/font12.fntdata"/><Relationship Id="rId44" Type="http://schemas.openxmlformats.org/officeDocument/2006/relationships/slide" Target="slides/slide24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font" Target="fonts/font2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slide" Target="slides/slide84.xml"/><Relationship Id="rId120" Type="http://schemas.openxmlformats.org/officeDocument/2006/relationships/font" Target="fonts/font13.fntdata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3.fntdata"/><Relationship Id="rId115" Type="http://schemas.openxmlformats.org/officeDocument/2006/relationships/font" Target="fonts/font8.fntdata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slide" Target="slides/slide85.xml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12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font" Target="fonts/font9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4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6.xml"/><Relationship Id="rId57" Type="http://schemas.openxmlformats.org/officeDocument/2006/relationships/slide" Target="slides/slide37.xml"/><Relationship Id="rId106" Type="http://schemas.openxmlformats.org/officeDocument/2006/relationships/slide" Target="slides/slide8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52" Type="http://schemas.openxmlformats.org/officeDocument/2006/relationships/slide" Target="slides/slide32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slide" Target="slides/slide81.xml"/><Relationship Id="rId122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F2E090-70EA-41BC-B86E-945B6C260927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A9480209-D3E7-436F-A46D-7F7C3C3BFBBD}">
      <dgm:prSet phldrT="[Texte]" phldr="0" custT="1"/>
      <dgm:spPr/>
      <dgm:t>
        <a:bodyPr/>
        <a:lstStyle/>
        <a:p>
          <a:r>
            <a:rPr lang="a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عِباراتٌ أَسْتَهِلُّ بِها إِجابَتي</a:t>
          </a:r>
          <a:endParaRPr lang="fr-FR" sz="28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EF57C8D-AD72-4046-A184-93B85348FE16}" type="parTrans" cxnId="{9A53F2AF-1560-4D1B-872E-E22E83A1BBF2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FE245AB-8120-49CD-B0DD-92F62587DA17}" type="sibTrans" cxnId="{9A53F2AF-1560-4D1B-872E-E22E83A1BBF2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1DF9D7F-AC2F-40BA-88FD-81B83CBA89FF}">
      <dgm:prSet phldrT="[Texte]" phldr="0" custT="1"/>
      <dgm:spPr/>
      <dgm:t>
        <a:bodyPr/>
        <a:lstStyle/>
        <a:p>
          <a:r>
            <a:rPr lang="a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في رَأْيي</a:t>
          </a:r>
          <a:endParaRPr lang="fr-FR" sz="36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A7C36A-D345-4BF8-97EF-7EED2567994B}" type="parTrans" cxnId="{9A1AB846-4E97-4D01-8317-9F7B2DFF896F}">
      <dgm:prSet custT="1"/>
      <dgm:spPr/>
      <dgm:t>
        <a:bodyPr/>
        <a:lstStyle/>
        <a:p>
          <a:endParaRPr lang="fr-FR" sz="6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8D62166-7885-43F3-A1A9-65897904B53B}" type="sibTrans" cxnId="{9A1AB846-4E97-4D01-8317-9F7B2DFF896F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636E5B-B7EC-49B2-8E52-1A9A81D459AD}">
      <dgm:prSet phldrT="[Texte]" phldr="0" custT="1"/>
      <dgm:spPr/>
      <dgm:t>
        <a:bodyPr/>
        <a:lstStyle/>
        <a:p>
          <a:r>
            <a:rPr lang="a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أَعْتَقِدُ أَنَّ</a:t>
          </a:r>
          <a:endParaRPr lang="fr-FR" sz="36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0F65F58-04E2-416C-B493-C42D1186BC07}" type="parTrans" cxnId="{7AA5065F-B01E-4196-A845-3FE173A30A56}">
      <dgm:prSet custT="1"/>
      <dgm:spPr/>
      <dgm:t>
        <a:bodyPr/>
        <a:lstStyle/>
        <a:p>
          <a:endParaRPr lang="fr-FR" sz="6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DC6F4E1-AD76-4DD4-B5E6-8EE38890DA2D}" type="sibTrans" cxnId="{7AA5065F-B01E-4196-A845-3FE173A30A56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8C5B8-B30E-477A-ABFE-C365F068C028}">
      <dgm:prSet phldrT="[Texte]" phldr="0" custT="1"/>
      <dgm:spPr/>
      <dgm:t>
        <a:bodyPr/>
        <a:lstStyle/>
        <a:p>
          <a:r>
            <a:rPr lang="a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بِٱلنِّسْبَةِ لي</a:t>
          </a:r>
          <a:endParaRPr lang="fr-FR" sz="36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D7EE865-4F8F-4565-8D60-01738D4F6EB7}" type="parTrans" cxnId="{AFFD20C2-7CEE-4F68-A022-E1CCCCE84975}">
      <dgm:prSet custT="1"/>
      <dgm:spPr/>
      <dgm:t>
        <a:bodyPr/>
        <a:lstStyle/>
        <a:p>
          <a:endParaRPr lang="fr-FR" sz="6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054571A-497C-4AB3-BBEA-D91D5DFBB645}" type="sibTrans" cxnId="{AFFD20C2-7CEE-4F68-A022-E1CCCCE84975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4417797-5302-4F9F-865E-19065250FB07}">
      <dgm:prSet phldrT="[Texte]" phldr="0" custT="1"/>
      <dgm:spPr/>
      <dgm:t>
        <a:bodyPr/>
        <a:lstStyle/>
        <a:p>
          <a:r>
            <a:rPr lang="a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مِنْ وِجْهَةِ نَظَري</a:t>
          </a:r>
          <a:endParaRPr lang="fr-FR" sz="36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C21E343-1B48-4037-9DEB-68D8BA60805F}" type="parTrans" cxnId="{D553BF42-A74F-4C79-966A-24D827826008}">
      <dgm:prSet custT="1"/>
      <dgm:spPr/>
      <dgm:t>
        <a:bodyPr/>
        <a:lstStyle/>
        <a:p>
          <a:endParaRPr lang="fr-FR" sz="6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F41E246-5D73-422F-BED1-0F62DAC497AE}" type="sibTrans" cxnId="{D553BF42-A74F-4C79-966A-24D827826008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08110A7-DFC1-433F-A53C-824D4608CF49}">
      <dgm:prSet phldrT="[Texte]" phldr="0" custT="1"/>
      <dgm:spPr/>
      <dgm:t>
        <a:bodyPr/>
        <a:lstStyle/>
        <a:p>
          <a:r>
            <a:rPr lang="ar-MA" sz="36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...</a:t>
          </a:r>
          <a:endParaRPr lang="fr-FR" sz="36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98F9E-2C41-4DA8-887E-0E4C505F0756}" type="parTrans" cxnId="{A82F82BB-9643-4297-B48C-45C851E06416}">
      <dgm:prSet custT="1"/>
      <dgm:spPr/>
      <dgm:t>
        <a:bodyPr/>
        <a:lstStyle/>
        <a:p>
          <a:endParaRPr lang="fr-FR" sz="6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F0EB6A7-00A5-487D-82C5-D0C4CF1476DA}" type="sibTrans" cxnId="{A82F82BB-9643-4297-B48C-45C851E06416}">
      <dgm:prSet/>
      <dgm:spPr/>
      <dgm:t>
        <a:bodyPr/>
        <a:lstStyle/>
        <a:p>
          <a:endParaRPr lang="fr-FR" sz="20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6ACC4BD-C5E4-4622-A205-4AF5D7A0A320}" type="pres">
      <dgm:prSet presAssocID="{7AF2E090-70EA-41BC-B86E-945B6C26092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71A3F7-5C7C-4650-8432-AF25256F44A4}" type="pres">
      <dgm:prSet presAssocID="{A9480209-D3E7-436F-A46D-7F7C3C3BFBBD}" presName="centerShape" presStyleLbl="node0" presStyleIdx="0" presStyleCnt="1"/>
      <dgm:spPr/>
    </dgm:pt>
    <dgm:pt modelId="{A118B4B6-59F5-48D4-8F7F-18B2245222BF}" type="pres">
      <dgm:prSet presAssocID="{E0A7C36A-D345-4BF8-97EF-7EED2567994B}" presName="Name9" presStyleLbl="parChTrans1D2" presStyleIdx="0" presStyleCnt="5"/>
      <dgm:spPr/>
    </dgm:pt>
    <dgm:pt modelId="{9D30139F-5B59-47EA-9B49-3CC0A85591FA}" type="pres">
      <dgm:prSet presAssocID="{E0A7C36A-D345-4BF8-97EF-7EED2567994B}" presName="connTx" presStyleLbl="parChTrans1D2" presStyleIdx="0" presStyleCnt="5"/>
      <dgm:spPr/>
    </dgm:pt>
    <dgm:pt modelId="{214855B9-307E-442D-BB08-C50F8E28AF53}" type="pres">
      <dgm:prSet presAssocID="{71DF9D7F-AC2F-40BA-88FD-81B83CBA89FF}" presName="node" presStyleLbl="node1" presStyleIdx="0" presStyleCnt="5">
        <dgm:presLayoutVars>
          <dgm:bulletEnabled val="1"/>
        </dgm:presLayoutVars>
      </dgm:prSet>
      <dgm:spPr/>
    </dgm:pt>
    <dgm:pt modelId="{FDB46376-CFFC-4865-A9BF-A8CC66481705}" type="pres">
      <dgm:prSet presAssocID="{20F65F58-04E2-416C-B493-C42D1186BC07}" presName="Name9" presStyleLbl="parChTrans1D2" presStyleIdx="1" presStyleCnt="5"/>
      <dgm:spPr/>
    </dgm:pt>
    <dgm:pt modelId="{6501FD65-AE3A-443B-97AB-335D451D4457}" type="pres">
      <dgm:prSet presAssocID="{20F65F58-04E2-416C-B493-C42D1186BC07}" presName="connTx" presStyleLbl="parChTrans1D2" presStyleIdx="1" presStyleCnt="5"/>
      <dgm:spPr/>
    </dgm:pt>
    <dgm:pt modelId="{C368E4C5-714E-4F49-B448-15F133109D5D}" type="pres">
      <dgm:prSet presAssocID="{15636E5B-B7EC-49B2-8E52-1A9A81D459AD}" presName="node" presStyleLbl="node1" presStyleIdx="1" presStyleCnt="5">
        <dgm:presLayoutVars>
          <dgm:bulletEnabled val="1"/>
        </dgm:presLayoutVars>
      </dgm:prSet>
      <dgm:spPr/>
    </dgm:pt>
    <dgm:pt modelId="{6B691449-86CA-40F8-BF14-29BA270D22E6}" type="pres">
      <dgm:prSet presAssocID="{DD7EE865-4F8F-4565-8D60-01738D4F6EB7}" presName="Name9" presStyleLbl="parChTrans1D2" presStyleIdx="2" presStyleCnt="5"/>
      <dgm:spPr/>
    </dgm:pt>
    <dgm:pt modelId="{79112216-07C8-4394-9634-269F286B22D7}" type="pres">
      <dgm:prSet presAssocID="{DD7EE865-4F8F-4565-8D60-01738D4F6EB7}" presName="connTx" presStyleLbl="parChTrans1D2" presStyleIdx="2" presStyleCnt="5"/>
      <dgm:spPr/>
    </dgm:pt>
    <dgm:pt modelId="{8BB1F348-D798-4AB3-BC64-A1355E26E72B}" type="pres">
      <dgm:prSet presAssocID="{8DD8C5B8-B30E-477A-ABFE-C365F068C028}" presName="node" presStyleLbl="node1" presStyleIdx="2" presStyleCnt="5">
        <dgm:presLayoutVars>
          <dgm:bulletEnabled val="1"/>
        </dgm:presLayoutVars>
      </dgm:prSet>
      <dgm:spPr/>
    </dgm:pt>
    <dgm:pt modelId="{17301EB6-EA70-4E80-89BC-96832768A09A}" type="pres">
      <dgm:prSet presAssocID="{4C21E343-1B48-4037-9DEB-68D8BA60805F}" presName="Name9" presStyleLbl="parChTrans1D2" presStyleIdx="3" presStyleCnt="5"/>
      <dgm:spPr/>
    </dgm:pt>
    <dgm:pt modelId="{7F8972A7-AA0A-44D8-AA63-3A650A79BD99}" type="pres">
      <dgm:prSet presAssocID="{4C21E343-1B48-4037-9DEB-68D8BA60805F}" presName="connTx" presStyleLbl="parChTrans1D2" presStyleIdx="3" presStyleCnt="5"/>
      <dgm:spPr/>
    </dgm:pt>
    <dgm:pt modelId="{92FC10B5-DD58-47E2-8B76-C45CD088C357}" type="pres">
      <dgm:prSet presAssocID="{B4417797-5302-4F9F-865E-19065250FB07}" presName="node" presStyleLbl="node1" presStyleIdx="3" presStyleCnt="5">
        <dgm:presLayoutVars>
          <dgm:bulletEnabled val="1"/>
        </dgm:presLayoutVars>
      </dgm:prSet>
      <dgm:spPr/>
    </dgm:pt>
    <dgm:pt modelId="{82F885B3-AB20-4E25-9C9B-0B4F1058A5DE}" type="pres">
      <dgm:prSet presAssocID="{8DD98F9E-2C41-4DA8-887E-0E4C505F0756}" presName="Name9" presStyleLbl="parChTrans1D2" presStyleIdx="4" presStyleCnt="5"/>
      <dgm:spPr/>
    </dgm:pt>
    <dgm:pt modelId="{907E4404-D82C-48EC-AA57-39558EA1DEC2}" type="pres">
      <dgm:prSet presAssocID="{8DD98F9E-2C41-4DA8-887E-0E4C505F0756}" presName="connTx" presStyleLbl="parChTrans1D2" presStyleIdx="4" presStyleCnt="5"/>
      <dgm:spPr/>
    </dgm:pt>
    <dgm:pt modelId="{2E512E7D-523C-4AFF-BD2A-C159E1E63FB6}" type="pres">
      <dgm:prSet presAssocID="{B08110A7-DFC1-433F-A53C-824D4608CF49}" presName="node" presStyleLbl="node1" presStyleIdx="4" presStyleCnt="5">
        <dgm:presLayoutVars>
          <dgm:bulletEnabled val="1"/>
        </dgm:presLayoutVars>
      </dgm:prSet>
      <dgm:spPr/>
    </dgm:pt>
  </dgm:ptLst>
  <dgm:cxnLst>
    <dgm:cxn modelId="{9E6A9222-9189-4AFC-A581-91DD2845E856}" type="presOf" srcId="{7AF2E090-70EA-41BC-B86E-945B6C260927}" destId="{C6ACC4BD-C5E4-4622-A205-4AF5D7A0A320}" srcOrd="0" destOrd="0" presId="urn:microsoft.com/office/officeart/2005/8/layout/radial1"/>
    <dgm:cxn modelId="{4D205231-7349-40D1-9C41-2F0F2761F651}" type="presOf" srcId="{8DD98F9E-2C41-4DA8-887E-0E4C505F0756}" destId="{907E4404-D82C-48EC-AA57-39558EA1DEC2}" srcOrd="1" destOrd="0" presId="urn:microsoft.com/office/officeart/2005/8/layout/radial1"/>
    <dgm:cxn modelId="{7AA5065F-B01E-4196-A845-3FE173A30A56}" srcId="{A9480209-D3E7-436F-A46D-7F7C3C3BFBBD}" destId="{15636E5B-B7EC-49B2-8E52-1A9A81D459AD}" srcOrd="1" destOrd="0" parTransId="{20F65F58-04E2-416C-B493-C42D1186BC07}" sibTransId="{9DC6F4E1-AD76-4DD4-B5E6-8EE38890DA2D}"/>
    <dgm:cxn modelId="{4A7EB841-239F-4E0D-8D0B-8E9628C32704}" type="presOf" srcId="{4C21E343-1B48-4037-9DEB-68D8BA60805F}" destId="{7F8972A7-AA0A-44D8-AA63-3A650A79BD99}" srcOrd="1" destOrd="0" presId="urn:microsoft.com/office/officeart/2005/8/layout/radial1"/>
    <dgm:cxn modelId="{D553BF42-A74F-4C79-966A-24D827826008}" srcId="{A9480209-D3E7-436F-A46D-7F7C3C3BFBBD}" destId="{B4417797-5302-4F9F-865E-19065250FB07}" srcOrd="3" destOrd="0" parTransId="{4C21E343-1B48-4037-9DEB-68D8BA60805F}" sibTransId="{FF41E246-5D73-422F-BED1-0F62DAC497AE}"/>
    <dgm:cxn modelId="{BCBAEC44-A3A1-40BE-BA93-01059DE0FE8F}" type="presOf" srcId="{15636E5B-B7EC-49B2-8E52-1A9A81D459AD}" destId="{C368E4C5-714E-4F49-B448-15F133109D5D}" srcOrd="0" destOrd="0" presId="urn:microsoft.com/office/officeart/2005/8/layout/radial1"/>
    <dgm:cxn modelId="{9A1AB846-4E97-4D01-8317-9F7B2DFF896F}" srcId="{A9480209-D3E7-436F-A46D-7F7C3C3BFBBD}" destId="{71DF9D7F-AC2F-40BA-88FD-81B83CBA89FF}" srcOrd="0" destOrd="0" parTransId="{E0A7C36A-D345-4BF8-97EF-7EED2567994B}" sibTransId="{08D62166-7885-43F3-A1A9-65897904B53B}"/>
    <dgm:cxn modelId="{8A39E547-28A4-48AB-B53D-CE4FACF59BEE}" type="presOf" srcId="{8DD98F9E-2C41-4DA8-887E-0E4C505F0756}" destId="{82F885B3-AB20-4E25-9C9B-0B4F1058A5DE}" srcOrd="0" destOrd="0" presId="urn:microsoft.com/office/officeart/2005/8/layout/radial1"/>
    <dgm:cxn modelId="{13837969-3BFD-49CA-9B15-64DC94628E97}" type="presOf" srcId="{DD7EE865-4F8F-4565-8D60-01738D4F6EB7}" destId="{6B691449-86CA-40F8-BF14-29BA270D22E6}" srcOrd="0" destOrd="0" presId="urn:microsoft.com/office/officeart/2005/8/layout/radial1"/>
    <dgm:cxn modelId="{89680351-C2A9-4883-90A7-5F1052DB9C4F}" type="presOf" srcId="{A9480209-D3E7-436F-A46D-7F7C3C3BFBBD}" destId="{FA71A3F7-5C7C-4650-8432-AF25256F44A4}" srcOrd="0" destOrd="0" presId="urn:microsoft.com/office/officeart/2005/8/layout/radial1"/>
    <dgm:cxn modelId="{1D0EFA71-B5EE-4B02-8EBE-A094B3CDBCF6}" type="presOf" srcId="{E0A7C36A-D345-4BF8-97EF-7EED2567994B}" destId="{A118B4B6-59F5-48D4-8F7F-18B2245222BF}" srcOrd="0" destOrd="0" presId="urn:microsoft.com/office/officeart/2005/8/layout/radial1"/>
    <dgm:cxn modelId="{1E335290-A973-42D1-8591-4F4B9746A7DC}" type="presOf" srcId="{B08110A7-DFC1-433F-A53C-824D4608CF49}" destId="{2E512E7D-523C-4AFF-BD2A-C159E1E63FB6}" srcOrd="0" destOrd="0" presId="urn:microsoft.com/office/officeart/2005/8/layout/radial1"/>
    <dgm:cxn modelId="{79B32A95-8420-4ADC-99BF-2E58D319010C}" type="presOf" srcId="{DD7EE865-4F8F-4565-8D60-01738D4F6EB7}" destId="{79112216-07C8-4394-9634-269F286B22D7}" srcOrd="1" destOrd="0" presId="urn:microsoft.com/office/officeart/2005/8/layout/radial1"/>
    <dgm:cxn modelId="{6406C999-7EDC-499E-B257-4746E2D47DF9}" type="presOf" srcId="{20F65F58-04E2-416C-B493-C42D1186BC07}" destId="{FDB46376-CFFC-4865-A9BF-A8CC66481705}" srcOrd="0" destOrd="0" presId="urn:microsoft.com/office/officeart/2005/8/layout/radial1"/>
    <dgm:cxn modelId="{B70F8BA5-F995-43E1-8450-DF644645E5BC}" type="presOf" srcId="{71DF9D7F-AC2F-40BA-88FD-81B83CBA89FF}" destId="{214855B9-307E-442D-BB08-C50F8E28AF53}" srcOrd="0" destOrd="0" presId="urn:microsoft.com/office/officeart/2005/8/layout/radial1"/>
    <dgm:cxn modelId="{A00601AF-444C-4738-8345-4956E73BBCB5}" type="presOf" srcId="{E0A7C36A-D345-4BF8-97EF-7EED2567994B}" destId="{9D30139F-5B59-47EA-9B49-3CC0A85591FA}" srcOrd="1" destOrd="0" presId="urn:microsoft.com/office/officeart/2005/8/layout/radial1"/>
    <dgm:cxn modelId="{9A53F2AF-1560-4D1B-872E-E22E83A1BBF2}" srcId="{7AF2E090-70EA-41BC-B86E-945B6C260927}" destId="{A9480209-D3E7-436F-A46D-7F7C3C3BFBBD}" srcOrd="0" destOrd="0" parTransId="{4EF57C8D-AD72-4046-A184-93B85348FE16}" sibTransId="{6FE245AB-8120-49CD-B0DD-92F62587DA17}"/>
    <dgm:cxn modelId="{A82F82BB-9643-4297-B48C-45C851E06416}" srcId="{A9480209-D3E7-436F-A46D-7F7C3C3BFBBD}" destId="{B08110A7-DFC1-433F-A53C-824D4608CF49}" srcOrd="4" destOrd="0" parTransId="{8DD98F9E-2C41-4DA8-887E-0E4C505F0756}" sibTransId="{4F0EB6A7-00A5-487D-82C5-D0C4CF1476DA}"/>
    <dgm:cxn modelId="{AFFD20C2-7CEE-4F68-A022-E1CCCCE84975}" srcId="{A9480209-D3E7-436F-A46D-7F7C3C3BFBBD}" destId="{8DD8C5B8-B30E-477A-ABFE-C365F068C028}" srcOrd="2" destOrd="0" parTransId="{DD7EE865-4F8F-4565-8D60-01738D4F6EB7}" sibTransId="{4054571A-497C-4AB3-BBEA-D91D5DFBB645}"/>
    <dgm:cxn modelId="{551FD1CA-4771-494E-ADD4-E1E80E5F41E1}" type="presOf" srcId="{B4417797-5302-4F9F-865E-19065250FB07}" destId="{92FC10B5-DD58-47E2-8B76-C45CD088C357}" srcOrd="0" destOrd="0" presId="urn:microsoft.com/office/officeart/2005/8/layout/radial1"/>
    <dgm:cxn modelId="{F2C87ECE-155C-4271-B13F-89C429F61EBA}" type="presOf" srcId="{4C21E343-1B48-4037-9DEB-68D8BA60805F}" destId="{17301EB6-EA70-4E80-89BC-96832768A09A}" srcOrd="0" destOrd="0" presId="urn:microsoft.com/office/officeart/2005/8/layout/radial1"/>
    <dgm:cxn modelId="{9CEB8AE2-EA09-4571-AD44-D07B043328B3}" type="presOf" srcId="{20F65F58-04E2-416C-B493-C42D1186BC07}" destId="{6501FD65-AE3A-443B-97AB-335D451D4457}" srcOrd="1" destOrd="0" presId="urn:microsoft.com/office/officeart/2005/8/layout/radial1"/>
    <dgm:cxn modelId="{791BBCFC-5CB4-40DC-ACF2-FF7FE495DB1B}" type="presOf" srcId="{8DD8C5B8-B30E-477A-ABFE-C365F068C028}" destId="{8BB1F348-D798-4AB3-BC64-A1355E26E72B}" srcOrd="0" destOrd="0" presId="urn:microsoft.com/office/officeart/2005/8/layout/radial1"/>
    <dgm:cxn modelId="{8673EEFC-76B6-497C-9E9F-AC68F24D4F0D}" type="presParOf" srcId="{C6ACC4BD-C5E4-4622-A205-4AF5D7A0A320}" destId="{FA71A3F7-5C7C-4650-8432-AF25256F44A4}" srcOrd="0" destOrd="0" presId="urn:microsoft.com/office/officeart/2005/8/layout/radial1"/>
    <dgm:cxn modelId="{709B8DB5-86B9-45A2-9CF1-638B5957C1C7}" type="presParOf" srcId="{C6ACC4BD-C5E4-4622-A205-4AF5D7A0A320}" destId="{A118B4B6-59F5-48D4-8F7F-18B2245222BF}" srcOrd="1" destOrd="0" presId="urn:microsoft.com/office/officeart/2005/8/layout/radial1"/>
    <dgm:cxn modelId="{7F37ED16-0050-4F49-AFF3-0B65C3BEFD33}" type="presParOf" srcId="{A118B4B6-59F5-48D4-8F7F-18B2245222BF}" destId="{9D30139F-5B59-47EA-9B49-3CC0A85591FA}" srcOrd="0" destOrd="0" presId="urn:microsoft.com/office/officeart/2005/8/layout/radial1"/>
    <dgm:cxn modelId="{6878D74B-F08E-49AD-A73C-F8E5C9A15B95}" type="presParOf" srcId="{C6ACC4BD-C5E4-4622-A205-4AF5D7A0A320}" destId="{214855B9-307E-442D-BB08-C50F8E28AF53}" srcOrd="2" destOrd="0" presId="urn:microsoft.com/office/officeart/2005/8/layout/radial1"/>
    <dgm:cxn modelId="{33E873ED-AE6A-4EFD-B339-9042ECF4CD47}" type="presParOf" srcId="{C6ACC4BD-C5E4-4622-A205-4AF5D7A0A320}" destId="{FDB46376-CFFC-4865-A9BF-A8CC66481705}" srcOrd="3" destOrd="0" presId="urn:microsoft.com/office/officeart/2005/8/layout/radial1"/>
    <dgm:cxn modelId="{E0174A6A-D516-4EBC-A6C0-AA546D5ACC0F}" type="presParOf" srcId="{FDB46376-CFFC-4865-A9BF-A8CC66481705}" destId="{6501FD65-AE3A-443B-97AB-335D451D4457}" srcOrd="0" destOrd="0" presId="urn:microsoft.com/office/officeart/2005/8/layout/radial1"/>
    <dgm:cxn modelId="{6747C1D5-D99C-4572-A0BA-70C53FFF52B4}" type="presParOf" srcId="{C6ACC4BD-C5E4-4622-A205-4AF5D7A0A320}" destId="{C368E4C5-714E-4F49-B448-15F133109D5D}" srcOrd="4" destOrd="0" presId="urn:microsoft.com/office/officeart/2005/8/layout/radial1"/>
    <dgm:cxn modelId="{E792315E-117D-4BCD-B032-235A81497112}" type="presParOf" srcId="{C6ACC4BD-C5E4-4622-A205-4AF5D7A0A320}" destId="{6B691449-86CA-40F8-BF14-29BA270D22E6}" srcOrd="5" destOrd="0" presId="urn:microsoft.com/office/officeart/2005/8/layout/radial1"/>
    <dgm:cxn modelId="{53AB3044-0838-4217-AC5E-95D5638F3FBF}" type="presParOf" srcId="{6B691449-86CA-40F8-BF14-29BA270D22E6}" destId="{79112216-07C8-4394-9634-269F286B22D7}" srcOrd="0" destOrd="0" presId="urn:microsoft.com/office/officeart/2005/8/layout/radial1"/>
    <dgm:cxn modelId="{AA87671E-EC51-4213-ADCF-EF72146B5F4D}" type="presParOf" srcId="{C6ACC4BD-C5E4-4622-A205-4AF5D7A0A320}" destId="{8BB1F348-D798-4AB3-BC64-A1355E26E72B}" srcOrd="6" destOrd="0" presId="urn:microsoft.com/office/officeart/2005/8/layout/radial1"/>
    <dgm:cxn modelId="{F4326FEA-BEC7-420C-A8F1-3113655B69B9}" type="presParOf" srcId="{C6ACC4BD-C5E4-4622-A205-4AF5D7A0A320}" destId="{17301EB6-EA70-4E80-89BC-96832768A09A}" srcOrd="7" destOrd="0" presId="urn:microsoft.com/office/officeart/2005/8/layout/radial1"/>
    <dgm:cxn modelId="{BEF49AB5-E188-417A-BABD-3635443192A4}" type="presParOf" srcId="{17301EB6-EA70-4E80-89BC-96832768A09A}" destId="{7F8972A7-AA0A-44D8-AA63-3A650A79BD99}" srcOrd="0" destOrd="0" presId="urn:microsoft.com/office/officeart/2005/8/layout/radial1"/>
    <dgm:cxn modelId="{5440C8C4-2835-4E07-9B4B-4ECA96599841}" type="presParOf" srcId="{C6ACC4BD-C5E4-4622-A205-4AF5D7A0A320}" destId="{92FC10B5-DD58-47E2-8B76-C45CD088C357}" srcOrd="8" destOrd="0" presId="urn:microsoft.com/office/officeart/2005/8/layout/radial1"/>
    <dgm:cxn modelId="{FDBA859F-CE62-4312-9162-75FE397236E8}" type="presParOf" srcId="{C6ACC4BD-C5E4-4622-A205-4AF5D7A0A320}" destId="{82F885B3-AB20-4E25-9C9B-0B4F1058A5DE}" srcOrd="9" destOrd="0" presId="urn:microsoft.com/office/officeart/2005/8/layout/radial1"/>
    <dgm:cxn modelId="{DCF51868-20BA-4F5F-AF1B-34B06F0B0E0E}" type="presParOf" srcId="{82F885B3-AB20-4E25-9C9B-0B4F1058A5DE}" destId="{907E4404-D82C-48EC-AA57-39558EA1DEC2}" srcOrd="0" destOrd="0" presId="urn:microsoft.com/office/officeart/2005/8/layout/radial1"/>
    <dgm:cxn modelId="{43F0EC61-AEF4-475D-8524-8DE64C8AC4A8}" type="presParOf" srcId="{C6ACC4BD-C5E4-4622-A205-4AF5D7A0A320}" destId="{2E512E7D-523C-4AFF-BD2A-C159E1E63FB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F2E090-70EA-41BC-B86E-945B6C260927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A9480209-D3E7-436F-A46D-7F7C3C3BFBBD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إِذا كُنْتُ مَتَّفِقاً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EF57C8D-AD72-4046-A184-93B85348FE16}" type="parTrans" cxnId="{9A53F2AF-1560-4D1B-872E-E22E83A1BBF2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FE245AB-8120-49CD-B0DD-92F62587DA17}" type="sibTrans" cxnId="{9A53F2AF-1560-4D1B-872E-E22E83A1BBF2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1DF9D7F-AC2F-40BA-88FD-81B83CBA89FF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أَنا مُتَّفِقٌ تَماماً مَعَ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A7C36A-D345-4BF8-97EF-7EED2567994B}" type="parTrans" cxnId="{9A1AB846-4E97-4D01-8317-9F7B2DFF896F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8D62166-7885-43F3-A1A9-65897904B53B}" type="sibTrans" cxnId="{9A1AB846-4E97-4D01-8317-9F7B2DFF896F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636E5B-B7EC-49B2-8E52-1A9A81D459AD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أُوافِقُ...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0F65F58-04E2-416C-B493-C42D1186BC07}" type="parTrans" cxnId="{7AA5065F-B01E-4196-A845-3FE173A30A56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DC6F4E1-AD76-4DD4-B5E6-8EE38890DA2D}" type="sibTrans" cxnId="{7AA5065F-B01E-4196-A845-3FE173A30A56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8C5B8-B30E-477A-ABFE-C365F068C028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أَنا مُعْجَبٌ كَثيراً بِــ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D7EE865-4F8F-4565-8D60-01738D4F6EB7}" type="parTrans" cxnId="{AFFD20C2-7CEE-4F68-A022-E1CCCCE84975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054571A-497C-4AB3-BBEA-D91D5DFBB645}" type="sibTrans" cxnId="{AFFD20C2-7CEE-4F68-A022-E1CCCCE84975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4417797-5302-4F9F-865E-19065250FB07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يَروقُني جِدّاً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C21E343-1B48-4037-9DEB-68D8BA60805F}" type="parTrans" cxnId="{D553BF42-A74F-4C79-966A-24D827826008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F41E246-5D73-422F-BED1-0F62DAC497AE}" type="sibTrans" cxnId="{D553BF42-A74F-4C79-966A-24D827826008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08110A7-DFC1-433F-A53C-824D4608CF49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98F9E-2C41-4DA8-887E-0E4C505F0756}" type="parTrans" cxnId="{A82F82BB-9643-4297-B48C-45C851E06416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F0EB6A7-00A5-487D-82C5-D0C4CF1476DA}" type="sibTrans" cxnId="{A82F82BB-9643-4297-B48C-45C851E06416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6ACC4BD-C5E4-4622-A205-4AF5D7A0A320}" type="pres">
      <dgm:prSet presAssocID="{7AF2E090-70EA-41BC-B86E-945B6C26092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71A3F7-5C7C-4650-8432-AF25256F44A4}" type="pres">
      <dgm:prSet presAssocID="{A9480209-D3E7-436F-A46D-7F7C3C3BFBBD}" presName="centerShape" presStyleLbl="node0" presStyleIdx="0" presStyleCnt="1"/>
      <dgm:spPr/>
    </dgm:pt>
    <dgm:pt modelId="{A118B4B6-59F5-48D4-8F7F-18B2245222BF}" type="pres">
      <dgm:prSet presAssocID="{E0A7C36A-D345-4BF8-97EF-7EED2567994B}" presName="Name9" presStyleLbl="parChTrans1D2" presStyleIdx="0" presStyleCnt="5"/>
      <dgm:spPr/>
    </dgm:pt>
    <dgm:pt modelId="{9D30139F-5B59-47EA-9B49-3CC0A85591FA}" type="pres">
      <dgm:prSet presAssocID="{E0A7C36A-D345-4BF8-97EF-7EED2567994B}" presName="connTx" presStyleLbl="parChTrans1D2" presStyleIdx="0" presStyleCnt="5"/>
      <dgm:spPr/>
    </dgm:pt>
    <dgm:pt modelId="{214855B9-307E-442D-BB08-C50F8E28AF53}" type="pres">
      <dgm:prSet presAssocID="{71DF9D7F-AC2F-40BA-88FD-81B83CBA89FF}" presName="node" presStyleLbl="node1" presStyleIdx="0" presStyleCnt="5">
        <dgm:presLayoutVars>
          <dgm:bulletEnabled val="1"/>
        </dgm:presLayoutVars>
      </dgm:prSet>
      <dgm:spPr/>
    </dgm:pt>
    <dgm:pt modelId="{FDB46376-CFFC-4865-A9BF-A8CC66481705}" type="pres">
      <dgm:prSet presAssocID="{20F65F58-04E2-416C-B493-C42D1186BC07}" presName="Name9" presStyleLbl="parChTrans1D2" presStyleIdx="1" presStyleCnt="5"/>
      <dgm:spPr/>
    </dgm:pt>
    <dgm:pt modelId="{6501FD65-AE3A-443B-97AB-335D451D4457}" type="pres">
      <dgm:prSet presAssocID="{20F65F58-04E2-416C-B493-C42D1186BC07}" presName="connTx" presStyleLbl="parChTrans1D2" presStyleIdx="1" presStyleCnt="5"/>
      <dgm:spPr/>
    </dgm:pt>
    <dgm:pt modelId="{C368E4C5-714E-4F49-B448-15F133109D5D}" type="pres">
      <dgm:prSet presAssocID="{15636E5B-B7EC-49B2-8E52-1A9A81D459AD}" presName="node" presStyleLbl="node1" presStyleIdx="1" presStyleCnt="5">
        <dgm:presLayoutVars>
          <dgm:bulletEnabled val="1"/>
        </dgm:presLayoutVars>
      </dgm:prSet>
      <dgm:spPr/>
    </dgm:pt>
    <dgm:pt modelId="{6B691449-86CA-40F8-BF14-29BA270D22E6}" type="pres">
      <dgm:prSet presAssocID="{DD7EE865-4F8F-4565-8D60-01738D4F6EB7}" presName="Name9" presStyleLbl="parChTrans1D2" presStyleIdx="2" presStyleCnt="5"/>
      <dgm:spPr/>
    </dgm:pt>
    <dgm:pt modelId="{79112216-07C8-4394-9634-269F286B22D7}" type="pres">
      <dgm:prSet presAssocID="{DD7EE865-4F8F-4565-8D60-01738D4F6EB7}" presName="connTx" presStyleLbl="parChTrans1D2" presStyleIdx="2" presStyleCnt="5"/>
      <dgm:spPr/>
    </dgm:pt>
    <dgm:pt modelId="{8BB1F348-D798-4AB3-BC64-A1355E26E72B}" type="pres">
      <dgm:prSet presAssocID="{8DD8C5B8-B30E-477A-ABFE-C365F068C028}" presName="node" presStyleLbl="node1" presStyleIdx="2" presStyleCnt="5">
        <dgm:presLayoutVars>
          <dgm:bulletEnabled val="1"/>
        </dgm:presLayoutVars>
      </dgm:prSet>
      <dgm:spPr/>
    </dgm:pt>
    <dgm:pt modelId="{17301EB6-EA70-4E80-89BC-96832768A09A}" type="pres">
      <dgm:prSet presAssocID="{4C21E343-1B48-4037-9DEB-68D8BA60805F}" presName="Name9" presStyleLbl="parChTrans1D2" presStyleIdx="3" presStyleCnt="5"/>
      <dgm:spPr/>
    </dgm:pt>
    <dgm:pt modelId="{7F8972A7-AA0A-44D8-AA63-3A650A79BD99}" type="pres">
      <dgm:prSet presAssocID="{4C21E343-1B48-4037-9DEB-68D8BA60805F}" presName="connTx" presStyleLbl="parChTrans1D2" presStyleIdx="3" presStyleCnt="5"/>
      <dgm:spPr/>
    </dgm:pt>
    <dgm:pt modelId="{92FC10B5-DD58-47E2-8B76-C45CD088C357}" type="pres">
      <dgm:prSet presAssocID="{B4417797-5302-4F9F-865E-19065250FB07}" presName="node" presStyleLbl="node1" presStyleIdx="3" presStyleCnt="5">
        <dgm:presLayoutVars>
          <dgm:bulletEnabled val="1"/>
        </dgm:presLayoutVars>
      </dgm:prSet>
      <dgm:spPr/>
    </dgm:pt>
    <dgm:pt modelId="{82F885B3-AB20-4E25-9C9B-0B4F1058A5DE}" type="pres">
      <dgm:prSet presAssocID="{8DD98F9E-2C41-4DA8-887E-0E4C505F0756}" presName="Name9" presStyleLbl="parChTrans1D2" presStyleIdx="4" presStyleCnt="5"/>
      <dgm:spPr/>
    </dgm:pt>
    <dgm:pt modelId="{907E4404-D82C-48EC-AA57-39558EA1DEC2}" type="pres">
      <dgm:prSet presAssocID="{8DD98F9E-2C41-4DA8-887E-0E4C505F0756}" presName="connTx" presStyleLbl="parChTrans1D2" presStyleIdx="4" presStyleCnt="5"/>
      <dgm:spPr/>
    </dgm:pt>
    <dgm:pt modelId="{2E512E7D-523C-4AFF-BD2A-C159E1E63FB6}" type="pres">
      <dgm:prSet presAssocID="{B08110A7-DFC1-433F-A53C-824D4608CF49}" presName="node" presStyleLbl="node1" presStyleIdx="4" presStyleCnt="5">
        <dgm:presLayoutVars>
          <dgm:bulletEnabled val="1"/>
        </dgm:presLayoutVars>
      </dgm:prSet>
      <dgm:spPr/>
    </dgm:pt>
  </dgm:ptLst>
  <dgm:cxnLst>
    <dgm:cxn modelId="{9E6A9222-9189-4AFC-A581-91DD2845E856}" type="presOf" srcId="{7AF2E090-70EA-41BC-B86E-945B6C260927}" destId="{C6ACC4BD-C5E4-4622-A205-4AF5D7A0A320}" srcOrd="0" destOrd="0" presId="urn:microsoft.com/office/officeart/2005/8/layout/radial1"/>
    <dgm:cxn modelId="{4D205231-7349-40D1-9C41-2F0F2761F651}" type="presOf" srcId="{8DD98F9E-2C41-4DA8-887E-0E4C505F0756}" destId="{907E4404-D82C-48EC-AA57-39558EA1DEC2}" srcOrd="1" destOrd="0" presId="urn:microsoft.com/office/officeart/2005/8/layout/radial1"/>
    <dgm:cxn modelId="{7AA5065F-B01E-4196-A845-3FE173A30A56}" srcId="{A9480209-D3E7-436F-A46D-7F7C3C3BFBBD}" destId="{15636E5B-B7EC-49B2-8E52-1A9A81D459AD}" srcOrd="1" destOrd="0" parTransId="{20F65F58-04E2-416C-B493-C42D1186BC07}" sibTransId="{9DC6F4E1-AD76-4DD4-B5E6-8EE38890DA2D}"/>
    <dgm:cxn modelId="{4A7EB841-239F-4E0D-8D0B-8E9628C32704}" type="presOf" srcId="{4C21E343-1B48-4037-9DEB-68D8BA60805F}" destId="{7F8972A7-AA0A-44D8-AA63-3A650A79BD99}" srcOrd="1" destOrd="0" presId="urn:microsoft.com/office/officeart/2005/8/layout/radial1"/>
    <dgm:cxn modelId="{D553BF42-A74F-4C79-966A-24D827826008}" srcId="{A9480209-D3E7-436F-A46D-7F7C3C3BFBBD}" destId="{B4417797-5302-4F9F-865E-19065250FB07}" srcOrd="3" destOrd="0" parTransId="{4C21E343-1B48-4037-9DEB-68D8BA60805F}" sibTransId="{FF41E246-5D73-422F-BED1-0F62DAC497AE}"/>
    <dgm:cxn modelId="{BCBAEC44-A3A1-40BE-BA93-01059DE0FE8F}" type="presOf" srcId="{15636E5B-B7EC-49B2-8E52-1A9A81D459AD}" destId="{C368E4C5-714E-4F49-B448-15F133109D5D}" srcOrd="0" destOrd="0" presId="urn:microsoft.com/office/officeart/2005/8/layout/radial1"/>
    <dgm:cxn modelId="{9A1AB846-4E97-4D01-8317-9F7B2DFF896F}" srcId="{A9480209-D3E7-436F-A46D-7F7C3C3BFBBD}" destId="{71DF9D7F-AC2F-40BA-88FD-81B83CBA89FF}" srcOrd="0" destOrd="0" parTransId="{E0A7C36A-D345-4BF8-97EF-7EED2567994B}" sibTransId="{08D62166-7885-43F3-A1A9-65897904B53B}"/>
    <dgm:cxn modelId="{8A39E547-28A4-48AB-B53D-CE4FACF59BEE}" type="presOf" srcId="{8DD98F9E-2C41-4DA8-887E-0E4C505F0756}" destId="{82F885B3-AB20-4E25-9C9B-0B4F1058A5DE}" srcOrd="0" destOrd="0" presId="urn:microsoft.com/office/officeart/2005/8/layout/radial1"/>
    <dgm:cxn modelId="{13837969-3BFD-49CA-9B15-64DC94628E97}" type="presOf" srcId="{DD7EE865-4F8F-4565-8D60-01738D4F6EB7}" destId="{6B691449-86CA-40F8-BF14-29BA270D22E6}" srcOrd="0" destOrd="0" presId="urn:microsoft.com/office/officeart/2005/8/layout/radial1"/>
    <dgm:cxn modelId="{89680351-C2A9-4883-90A7-5F1052DB9C4F}" type="presOf" srcId="{A9480209-D3E7-436F-A46D-7F7C3C3BFBBD}" destId="{FA71A3F7-5C7C-4650-8432-AF25256F44A4}" srcOrd="0" destOrd="0" presId="urn:microsoft.com/office/officeart/2005/8/layout/radial1"/>
    <dgm:cxn modelId="{1D0EFA71-B5EE-4B02-8EBE-A094B3CDBCF6}" type="presOf" srcId="{E0A7C36A-D345-4BF8-97EF-7EED2567994B}" destId="{A118B4B6-59F5-48D4-8F7F-18B2245222BF}" srcOrd="0" destOrd="0" presId="urn:microsoft.com/office/officeart/2005/8/layout/radial1"/>
    <dgm:cxn modelId="{1E335290-A973-42D1-8591-4F4B9746A7DC}" type="presOf" srcId="{B08110A7-DFC1-433F-A53C-824D4608CF49}" destId="{2E512E7D-523C-4AFF-BD2A-C159E1E63FB6}" srcOrd="0" destOrd="0" presId="urn:microsoft.com/office/officeart/2005/8/layout/radial1"/>
    <dgm:cxn modelId="{79B32A95-8420-4ADC-99BF-2E58D319010C}" type="presOf" srcId="{DD7EE865-4F8F-4565-8D60-01738D4F6EB7}" destId="{79112216-07C8-4394-9634-269F286B22D7}" srcOrd="1" destOrd="0" presId="urn:microsoft.com/office/officeart/2005/8/layout/radial1"/>
    <dgm:cxn modelId="{6406C999-7EDC-499E-B257-4746E2D47DF9}" type="presOf" srcId="{20F65F58-04E2-416C-B493-C42D1186BC07}" destId="{FDB46376-CFFC-4865-A9BF-A8CC66481705}" srcOrd="0" destOrd="0" presId="urn:microsoft.com/office/officeart/2005/8/layout/radial1"/>
    <dgm:cxn modelId="{B70F8BA5-F995-43E1-8450-DF644645E5BC}" type="presOf" srcId="{71DF9D7F-AC2F-40BA-88FD-81B83CBA89FF}" destId="{214855B9-307E-442D-BB08-C50F8E28AF53}" srcOrd="0" destOrd="0" presId="urn:microsoft.com/office/officeart/2005/8/layout/radial1"/>
    <dgm:cxn modelId="{A00601AF-444C-4738-8345-4956E73BBCB5}" type="presOf" srcId="{E0A7C36A-D345-4BF8-97EF-7EED2567994B}" destId="{9D30139F-5B59-47EA-9B49-3CC0A85591FA}" srcOrd="1" destOrd="0" presId="urn:microsoft.com/office/officeart/2005/8/layout/radial1"/>
    <dgm:cxn modelId="{9A53F2AF-1560-4D1B-872E-E22E83A1BBF2}" srcId="{7AF2E090-70EA-41BC-B86E-945B6C260927}" destId="{A9480209-D3E7-436F-A46D-7F7C3C3BFBBD}" srcOrd="0" destOrd="0" parTransId="{4EF57C8D-AD72-4046-A184-93B85348FE16}" sibTransId="{6FE245AB-8120-49CD-B0DD-92F62587DA17}"/>
    <dgm:cxn modelId="{A82F82BB-9643-4297-B48C-45C851E06416}" srcId="{A9480209-D3E7-436F-A46D-7F7C3C3BFBBD}" destId="{B08110A7-DFC1-433F-A53C-824D4608CF49}" srcOrd="4" destOrd="0" parTransId="{8DD98F9E-2C41-4DA8-887E-0E4C505F0756}" sibTransId="{4F0EB6A7-00A5-487D-82C5-D0C4CF1476DA}"/>
    <dgm:cxn modelId="{AFFD20C2-7CEE-4F68-A022-E1CCCCE84975}" srcId="{A9480209-D3E7-436F-A46D-7F7C3C3BFBBD}" destId="{8DD8C5B8-B30E-477A-ABFE-C365F068C028}" srcOrd="2" destOrd="0" parTransId="{DD7EE865-4F8F-4565-8D60-01738D4F6EB7}" sibTransId="{4054571A-497C-4AB3-BBEA-D91D5DFBB645}"/>
    <dgm:cxn modelId="{551FD1CA-4771-494E-ADD4-E1E80E5F41E1}" type="presOf" srcId="{B4417797-5302-4F9F-865E-19065250FB07}" destId="{92FC10B5-DD58-47E2-8B76-C45CD088C357}" srcOrd="0" destOrd="0" presId="urn:microsoft.com/office/officeart/2005/8/layout/radial1"/>
    <dgm:cxn modelId="{F2C87ECE-155C-4271-B13F-89C429F61EBA}" type="presOf" srcId="{4C21E343-1B48-4037-9DEB-68D8BA60805F}" destId="{17301EB6-EA70-4E80-89BC-96832768A09A}" srcOrd="0" destOrd="0" presId="urn:microsoft.com/office/officeart/2005/8/layout/radial1"/>
    <dgm:cxn modelId="{9CEB8AE2-EA09-4571-AD44-D07B043328B3}" type="presOf" srcId="{20F65F58-04E2-416C-B493-C42D1186BC07}" destId="{6501FD65-AE3A-443B-97AB-335D451D4457}" srcOrd="1" destOrd="0" presId="urn:microsoft.com/office/officeart/2005/8/layout/radial1"/>
    <dgm:cxn modelId="{791BBCFC-5CB4-40DC-ACF2-FF7FE495DB1B}" type="presOf" srcId="{8DD8C5B8-B30E-477A-ABFE-C365F068C028}" destId="{8BB1F348-D798-4AB3-BC64-A1355E26E72B}" srcOrd="0" destOrd="0" presId="urn:microsoft.com/office/officeart/2005/8/layout/radial1"/>
    <dgm:cxn modelId="{8673EEFC-76B6-497C-9E9F-AC68F24D4F0D}" type="presParOf" srcId="{C6ACC4BD-C5E4-4622-A205-4AF5D7A0A320}" destId="{FA71A3F7-5C7C-4650-8432-AF25256F44A4}" srcOrd="0" destOrd="0" presId="urn:microsoft.com/office/officeart/2005/8/layout/radial1"/>
    <dgm:cxn modelId="{709B8DB5-86B9-45A2-9CF1-638B5957C1C7}" type="presParOf" srcId="{C6ACC4BD-C5E4-4622-A205-4AF5D7A0A320}" destId="{A118B4B6-59F5-48D4-8F7F-18B2245222BF}" srcOrd="1" destOrd="0" presId="urn:microsoft.com/office/officeart/2005/8/layout/radial1"/>
    <dgm:cxn modelId="{7F37ED16-0050-4F49-AFF3-0B65C3BEFD33}" type="presParOf" srcId="{A118B4B6-59F5-48D4-8F7F-18B2245222BF}" destId="{9D30139F-5B59-47EA-9B49-3CC0A85591FA}" srcOrd="0" destOrd="0" presId="urn:microsoft.com/office/officeart/2005/8/layout/radial1"/>
    <dgm:cxn modelId="{6878D74B-F08E-49AD-A73C-F8E5C9A15B95}" type="presParOf" srcId="{C6ACC4BD-C5E4-4622-A205-4AF5D7A0A320}" destId="{214855B9-307E-442D-BB08-C50F8E28AF53}" srcOrd="2" destOrd="0" presId="urn:microsoft.com/office/officeart/2005/8/layout/radial1"/>
    <dgm:cxn modelId="{33E873ED-AE6A-4EFD-B339-9042ECF4CD47}" type="presParOf" srcId="{C6ACC4BD-C5E4-4622-A205-4AF5D7A0A320}" destId="{FDB46376-CFFC-4865-A9BF-A8CC66481705}" srcOrd="3" destOrd="0" presId="urn:microsoft.com/office/officeart/2005/8/layout/radial1"/>
    <dgm:cxn modelId="{E0174A6A-D516-4EBC-A6C0-AA546D5ACC0F}" type="presParOf" srcId="{FDB46376-CFFC-4865-A9BF-A8CC66481705}" destId="{6501FD65-AE3A-443B-97AB-335D451D4457}" srcOrd="0" destOrd="0" presId="urn:microsoft.com/office/officeart/2005/8/layout/radial1"/>
    <dgm:cxn modelId="{6747C1D5-D99C-4572-A0BA-70C53FFF52B4}" type="presParOf" srcId="{C6ACC4BD-C5E4-4622-A205-4AF5D7A0A320}" destId="{C368E4C5-714E-4F49-B448-15F133109D5D}" srcOrd="4" destOrd="0" presId="urn:microsoft.com/office/officeart/2005/8/layout/radial1"/>
    <dgm:cxn modelId="{E792315E-117D-4BCD-B032-235A81497112}" type="presParOf" srcId="{C6ACC4BD-C5E4-4622-A205-4AF5D7A0A320}" destId="{6B691449-86CA-40F8-BF14-29BA270D22E6}" srcOrd="5" destOrd="0" presId="urn:microsoft.com/office/officeart/2005/8/layout/radial1"/>
    <dgm:cxn modelId="{53AB3044-0838-4217-AC5E-95D5638F3FBF}" type="presParOf" srcId="{6B691449-86CA-40F8-BF14-29BA270D22E6}" destId="{79112216-07C8-4394-9634-269F286B22D7}" srcOrd="0" destOrd="0" presId="urn:microsoft.com/office/officeart/2005/8/layout/radial1"/>
    <dgm:cxn modelId="{AA87671E-EC51-4213-ADCF-EF72146B5F4D}" type="presParOf" srcId="{C6ACC4BD-C5E4-4622-A205-4AF5D7A0A320}" destId="{8BB1F348-D798-4AB3-BC64-A1355E26E72B}" srcOrd="6" destOrd="0" presId="urn:microsoft.com/office/officeart/2005/8/layout/radial1"/>
    <dgm:cxn modelId="{F4326FEA-BEC7-420C-A8F1-3113655B69B9}" type="presParOf" srcId="{C6ACC4BD-C5E4-4622-A205-4AF5D7A0A320}" destId="{17301EB6-EA70-4E80-89BC-96832768A09A}" srcOrd="7" destOrd="0" presId="urn:microsoft.com/office/officeart/2005/8/layout/radial1"/>
    <dgm:cxn modelId="{BEF49AB5-E188-417A-BABD-3635443192A4}" type="presParOf" srcId="{17301EB6-EA70-4E80-89BC-96832768A09A}" destId="{7F8972A7-AA0A-44D8-AA63-3A650A79BD99}" srcOrd="0" destOrd="0" presId="urn:microsoft.com/office/officeart/2005/8/layout/radial1"/>
    <dgm:cxn modelId="{5440C8C4-2835-4E07-9B4B-4ECA96599841}" type="presParOf" srcId="{C6ACC4BD-C5E4-4622-A205-4AF5D7A0A320}" destId="{92FC10B5-DD58-47E2-8B76-C45CD088C357}" srcOrd="8" destOrd="0" presId="urn:microsoft.com/office/officeart/2005/8/layout/radial1"/>
    <dgm:cxn modelId="{FDBA859F-CE62-4312-9162-75FE397236E8}" type="presParOf" srcId="{C6ACC4BD-C5E4-4622-A205-4AF5D7A0A320}" destId="{82F885B3-AB20-4E25-9C9B-0B4F1058A5DE}" srcOrd="9" destOrd="0" presId="urn:microsoft.com/office/officeart/2005/8/layout/radial1"/>
    <dgm:cxn modelId="{DCF51868-20BA-4F5F-AF1B-34B06F0B0E0E}" type="presParOf" srcId="{82F885B3-AB20-4E25-9C9B-0B4F1058A5DE}" destId="{907E4404-D82C-48EC-AA57-39558EA1DEC2}" srcOrd="0" destOrd="0" presId="urn:microsoft.com/office/officeart/2005/8/layout/radial1"/>
    <dgm:cxn modelId="{43F0EC61-AEF4-475D-8524-8DE64C8AC4A8}" type="presParOf" srcId="{C6ACC4BD-C5E4-4622-A205-4AF5D7A0A320}" destId="{2E512E7D-523C-4AFF-BD2A-C159E1E63FB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F2E090-70EA-41BC-B86E-945B6C260927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A9480209-D3E7-436F-A46D-7F7C3C3BFBBD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إِذا كُنْتُ غَيْرَ مُتَّفِقٍ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EF57C8D-AD72-4046-A184-93B85348FE16}" type="parTrans" cxnId="{9A53F2AF-1560-4D1B-872E-E22E83A1BBF2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FE245AB-8120-49CD-B0DD-92F62587DA17}" type="sibTrans" cxnId="{9A53F2AF-1560-4D1B-872E-E22E83A1BBF2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1DF9D7F-AC2F-40BA-88FD-81B83CBA89FF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أُعارِضُ تَماماً...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A7C36A-D345-4BF8-97EF-7EED2567994B}" type="parTrans" cxnId="{9A1AB846-4E97-4D01-8317-9F7B2DFF896F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8D62166-7885-43F3-A1A9-65897904B53B}" type="sibTrans" cxnId="{9A1AB846-4E97-4D01-8317-9F7B2DFF896F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636E5B-B7EC-49B2-8E52-1A9A81D459AD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لا أُوافِقُ...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0F65F58-04E2-416C-B493-C42D1186BC07}" type="parTrans" cxnId="{7AA5065F-B01E-4196-A845-3FE173A30A56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DC6F4E1-AD76-4DD4-B5E6-8EE38890DA2D}" type="sibTrans" cxnId="{7AA5065F-B01E-4196-A845-3FE173A30A56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8C5B8-B30E-477A-ABFE-C365F068C028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لا يُعْجِبُني...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D7EE865-4F8F-4565-8D60-01738D4F6EB7}" type="parTrans" cxnId="{AFFD20C2-7CEE-4F68-A022-E1CCCCE84975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054571A-497C-4AB3-BBEA-D91D5DFBB645}" type="sibTrans" cxnId="{AFFD20C2-7CEE-4F68-A022-E1CCCCE84975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4417797-5302-4F9F-865E-19065250FB07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لا يَروقٌني...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C21E343-1B48-4037-9DEB-68D8BA60805F}" type="parTrans" cxnId="{D553BF42-A74F-4C79-966A-24D827826008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F41E246-5D73-422F-BED1-0F62DAC497AE}" type="sibTrans" cxnId="{D553BF42-A74F-4C79-966A-24D827826008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08110A7-DFC1-433F-A53C-824D4608CF49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98F9E-2C41-4DA8-887E-0E4C505F0756}" type="parTrans" cxnId="{A82F82BB-9643-4297-B48C-45C851E06416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F0EB6A7-00A5-487D-82C5-D0C4CF1476DA}" type="sibTrans" cxnId="{A82F82BB-9643-4297-B48C-45C851E06416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6ACC4BD-C5E4-4622-A205-4AF5D7A0A320}" type="pres">
      <dgm:prSet presAssocID="{7AF2E090-70EA-41BC-B86E-945B6C26092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71A3F7-5C7C-4650-8432-AF25256F44A4}" type="pres">
      <dgm:prSet presAssocID="{A9480209-D3E7-436F-A46D-7F7C3C3BFBBD}" presName="centerShape" presStyleLbl="node0" presStyleIdx="0" presStyleCnt="1"/>
      <dgm:spPr/>
    </dgm:pt>
    <dgm:pt modelId="{A118B4B6-59F5-48D4-8F7F-18B2245222BF}" type="pres">
      <dgm:prSet presAssocID="{E0A7C36A-D345-4BF8-97EF-7EED2567994B}" presName="Name9" presStyleLbl="parChTrans1D2" presStyleIdx="0" presStyleCnt="5"/>
      <dgm:spPr/>
    </dgm:pt>
    <dgm:pt modelId="{9D30139F-5B59-47EA-9B49-3CC0A85591FA}" type="pres">
      <dgm:prSet presAssocID="{E0A7C36A-D345-4BF8-97EF-7EED2567994B}" presName="connTx" presStyleLbl="parChTrans1D2" presStyleIdx="0" presStyleCnt="5"/>
      <dgm:spPr/>
    </dgm:pt>
    <dgm:pt modelId="{214855B9-307E-442D-BB08-C50F8E28AF53}" type="pres">
      <dgm:prSet presAssocID="{71DF9D7F-AC2F-40BA-88FD-81B83CBA89FF}" presName="node" presStyleLbl="node1" presStyleIdx="0" presStyleCnt="5">
        <dgm:presLayoutVars>
          <dgm:bulletEnabled val="1"/>
        </dgm:presLayoutVars>
      </dgm:prSet>
      <dgm:spPr/>
    </dgm:pt>
    <dgm:pt modelId="{FDB46376-CFFC-4865-A9BF-A8CC66481705}" type="pres">
      <dgm:prSet presAssocID="{20F65F58-04E2-416C-B493-C42D1186BC07}" presName="Name9" presStyleLbl="parChTrans1D2" presStyleIdx="1" presStyleCnt="5"/>
      <dgm:spPr/>
    </dgm:pt>
    <dgm:pt modelId="{6501FD65-AE3A-443B-97AB-335D451D4457}" type="pres">
      <dgm:prSet presAssocID="{20F65F58-04E2-416C-B493-C42D1186BC07}" presName="connTx" presStyleLbl="parChTrans1D2" presStyleIdx="1" presStyleCnt="5"/>
      <dgm:spPr/>
    </dgm:pt>
    <dgm:pt modelId="{C368E4C5-714E-4F49-B448-15F133109D5D}" type="pres">
      <dgm:prSet presAssocID="{15636E5B-B7EC-49B2-8E52-1A9A81D459AD}" presName="node" presStyleLbl="node1" presStyleIdx="1" presStyleCnt="5">
        <dgm:presLayoutVars>
          <dgm:bulletEnabled val="1"/>
        </dgm:presLayoutVars>
      </dgm:prSet>
      <dgm:spPr/>
    </dgm:pt>
    <dgm:pt modelId="{6B691449-86CA-40F8-BF14-29BA270D22E6}" type="pres">
      <dgm:prSet presAssocID="{DD7EE865-4F8F-4565-8D60-01738D4F6EB7}" presName="Name9" presStyleLbl="parChTrans1D2" presStyleIdx="2" presStyleCnt="5"/>
      <dgm:spPr/>
    </dgm:pt>
    <dgm:pt modelId="{79112216-07C8-4394-9634-269F286B22D7}" type="pres">
      <dgm:prSet presAssocID="{DD7EE865-4F8F-4565-8D60-01738D4F6EB7}" presName="connTx" presStyleLbl="parChTrans1D2" presStyleIdx="2" presStyleCnt="5"/>
      <dgm:spPr/>
    </dgm:pt>
    <dgm:pt modelId="{8BB1F348-D798-4AB3-BC64-A1355E26E72B}" type="pres">
      <dgm:prSet presAssocID="{8DD8C5B8-B30E-477A-ABFE-C365F068C028}" presName="node" presStyleLbl="node1" presStyleIdx="2" presStyleCnt="5">
        <dgm:presLayoutVars>
          <dgm:bulletEnabled val="1"/>
        </dgm:presLayoutVars>
      </dgm:prSet>
      <dgm:spPr/>
    </dgm:pt>
    <dgm:pt modelId="{17301EB6-EA70-4E80-89BC-96832768A09A}" type="pres">
      <dgm:prSet presAssocID="{4C21E343-1B48-4037-9DEB-68D8BA60805F}" presName="Name9" presStyleLbl="parChTrans1D2" presStyleIdx="3" presStyleCnt="5"/>
      <dgm:spPr/>
    </dgm:pt>
    <dgm:pt modelId="{7F8972A7-AA0A-44D8-AA63-3A650A79BD99}" type="pres">
      <dgm:prSet presAssocID="{4C21E343-1B48-4037-9DEB-68D8BA60805F}" presName="connTx" presStyleLbl="parChTrans1D2" presStyleIdx="3" presStyleCnt="5"/>
      <dgm:spPr/>
    </dgm:pt>
    <dgm:pt modelId="{92FC10B5-DD58-47E2-8B76-C45CD088C357}" type="pres">
      <dgm:prSet presAssocID="{B4417797-5302-4F9F-865E-19065250FB07}" presName="node" presStyleLbl="node1" presStyleIdx="3" presStyleCnt="5">
        <dgm:presLayoutVars>
          <dgm:bulletEnabled val="1"/>
        </dgm:presLayoutVars>
      </dgm:prSet>
      <dgm:spPr/>
    </dgm:pt>
    <dgm:pt modelId="{82F885B3-AB20-4E25-9C9B-0B4F1058A5DE}" type="pres">
      <dgm:prSet presAssocID="{8DD98F9E-2C41-4DA8-887E-0E4C505F0756}" presName="Name9" presStyleLbl="parChTrans1D2" presStyleIdx="4" presStyleCnt="5"/>
      <dgm:spPr/>
    </dgm:pt>
    <dgm:pt modelId="{907E4404-D82C-48EC-AA57-39558EA1DEC2}" type="pres">
      <dgm:prSet presAssocID="{8DD98F9E-2C41-4DA8-887E-0E4C505F0756}" presName="connTx" presStyleLbl="parChTrans1D2" presStyleIdx="4" presStyleCnt="5"/>
      <dgm:spPr/>
    </dgm:pt>
    <dgm:pt modelId="{2E512E7D-523C-4AFF-BD2A-C159E1E63FB6}" type="pres">
      <dgm:prSet presAssocID="{B08110A7-DFC1-433F-A53C-824D4608CF49}" presName="node" presStyleLbl="node1" presStyleIdx="4" presStyleCnt="5">
        <dgm:presLayoutVars>
          <dgm:bulletEnabled val="1"/>
        </dgm:presLayoutVars>
      </dgm:prSet>
      <dgm:spPr/>
    </dgm:pt>
  </dgm:ptLst>
  <dgm:cxnLst>
    <dgm:cxn modelId="{9E6A9222-9189-4AFC-A581-91DD2845E856}" type="presOf" srcId="{7AF2E090-70EA-41BC-B86E-945B6C260927}" destId="{C6ACC4BD-C5E4-4622-A205-4AF5D7A0A320}" srcOrd="0" destOrd="0" presId="urn:microsoft.com/office/officeart/2005/8/layout/radial1"/>
    <dgm:cxn modelId="{4D205231-7349-40D1-9C41-2F0F2761F651}" type="presOf" srcId="{8DD98F9E-2C41-4DA8-887E-0E4C505F0756}" destId="{907E4404-D82C-48EC-AA57-39558EA1DEC2}" srcOrd="1" destOrd="0" presId="urn:microsoft.com/office/officeart/2005/8/layout/radial1"/>
    <dgm:cxn modelId="{7AA5065F-B01E-4196-A845-3FE173A30A56}" srcId="{A9480209-D3E7-436F-A46D-7F7C3C3BFBBD}" destId="{15636E5B-B7EC-49B2-8E52-1A9A81D459AD}" srcOrd="1" destOrd="0" parTransId="{20F65F58-04E2-416C-B493-C42D1186BC07}" sibTransId="{9DC6F4E1-AD76-4DD4-B5E6-8EE38890DA2D}"/>
    <dgm:cxn modelId="{4A7EB841-239F-4E0D-8D0B-8E9628C32704}" type="presOf" srcId="{4C21E343-1B48-4037-9DEB-68D8BA60805F}" destId="{7F8972A7-AA0A-44D8-AA63-3A650A79BD99}" srcOrd="1" destOrd="0" presId="urn:microsoft.com/office/officeart/2005/8/layout/radial1"/>
    <dgm:cxn modelId="{D553BF42-A74F-4C79-966A-24D827826008}" srcId="{A9480209-D3E7-436F-A46D-7F7C3C3BFBBD}" destId="{B4417797-5302-4F9F-865E-19065250FB07}" srcOrd="3" destOrd="0" parTransId="{4C21E343-1B48-4037-9DEB-68D8BA60805F}" sibTransId="{FF41E246-5D73-422F-BED1-0F62DAC497AE}"/>
    <dgm:cxn modelId="{BCBAEC44-A3A1-40BE-BA93-01059DE0FE8F}" type="presOf" srcId="{15636E5B-B7EC-49B2-8E52-1A9A81D459AD}" destId="{C368E4C5-714E-4F49-B448-15F133109D5D}" srcOrd="0" destOrd="0" presId="urn:microsoft.com/office/officeart/2005/8/layout/radial1"/>
    <dgm:cxn modelId="{9A1AB846-4E97-4D01-8317-9F7B2DFF896F}" srcId="{A9480209-D3E7-436F-A46D-7F7C3C3BFBBD}" destId="{71DF9D7F-AC2F-40BA-88FD-81B83CBA89FF}" srcOrd="0" destOrd="0" parTransId="{E0A7C36A-D345-4BF8-97EF-7EED2567994B}" sibTransId="{08D62166-7885-43F3-A1A9-65897904B53B}"/>
    <dgm:cxn modelId="{8A39E547-28A4-48AB-B53D-CE4FACF59BEE}" type="presOf" srcId="{8DD98F9E-2C41-4DA8-887E-0E4C505F0756}" destId="{82F885B3-AB20-4E25-9C9B-0B4F1058A5DE}" srcOrd="0" destOrd="0" presId="urn:microsoft.com/office/officeart/2005/8/layout/radial1"/>
    <dgm:cxn modelId="{13837969-3BFD-49CA-9B15-64DC94628E97}" type="presOf" srcId="{DD7EE865-4F8F-4565-8D60-01738D4F6EB7}" destId="{6B691449-86CA-40F8-BF14-29BA270D22E6}" srcOrd="0" destOrd="0" presId="urn:microsoft.com/office/officeart/2005/8/layout/radial1"/>
    <dgm:cxn modelId="{89680351-C2A9-4883-90A7-5F1052DB9C4F}" type="presOf" srcId="{A9480209-D3E7-436F-A46D-7F7C3C3BFBBD}" destId="{FA71A3F7-5C7C-4650-8432-AF25256F44A4}" srcOrd="0" destOrd="0" presId="urn:microsoft.com/office/officeart/2005/8/layout/radial1"/>
    <dgm:cxn modelId="{1D0EFA71-B5EE-4B02-8EBE-A094B3CDBCF6}" type="presOf" srcId="{E0A7C36A-D345-4BF8-97EF-7EED2567994B}" destId="{A118B4B6-59F5-48D4-8F7F-18B2245222BF}" srcOrd="0" destOrd="0" presId="urn:microsoft.com/office/officeart/2005/8/layout/radial1"/>
    <dgm:cxn modelId="{1E335290-A973-42D1-8591-4F4B9746A7DC}" type="presOf" srcId="{B08110A7-DFC1-433F-A53C-824D4608CF49}" destId="{2E512E7D-523C-4AFF-BD2A-C159E1E63FB6}" srcOrd="0" destOrd="0" presId="urn:microsoft.com/office/officeart/2005/8/layout/radial1"/>
    <dgm:cxn modelId="{79B32A95-8420-4ADC-99BF-2E58D319010C}" type="presOf" srcId="{DD7EE865-4F8F-4565-8D60-01738D4F6EB7}" destId="{79112216-07C8-4394-9634-269F286B22D7}" srcOrd="1" destOrd="0" presId="urn:microsoft.com/office/officeart/2005/8/layout/radial1"/>
    <dgm:cxn modelId="{6406C999-7EDC-499E-B257-4746E2D47DF9}" type="presOf" srcId="{20F65F58-04E2-416C-B493-C42D1186BC07}" destId="{FDB46376-CFFC-4865-A9BF-A8CC66481705}" srcOrd="0" destOrd="0" presId="urn:microsoft.com/office/officeart/2005/8/layout/radial1"/>
    <dgm:cxn modelId="{B70F8BA5-F995-43E1-8450-DF644645E5BC}" type="presOf" srcId="{71DF9D7F-AC2F-40BA-88FD-81B83CBA89FF}" destId="{214855B9-307E-442D-BB08-C50F8E28AF53}" srcOrd="0" destOrd="0" presId="urn:microsoft.com/office/officeart/2005/8/layout/radial1"/>
    <dgm:cxn modelId="{A00601AF-444C-4738-8345-4956E73BBCB5}" type="presOf" srcId="{E0A7C36A-D345-4BF8-97EF-7EED2567994B}" destId="{9D30139F-5B59-47EA-9B49-3CC0A85591FA}" srcOrd="1" destOrd="0" presId="urn:microsoft.com/office/officeart/2005/8/layout/radial1"/>
    <dgm:cxn modelId="{9A53F2AF-1560-4D1B-872E-E22E83A1BBF2}" srcId="{7AF2E090-70EA-41BC-B86E-945B6C260927}" destId="{A9480209-D3E7-436F-A46D-7F7C3C3BFBBD}" srcOrd="0" destOrd="0" parTransId="{4EF57C8D-AD72-4046-A184-93B85348FE16}" sibTransId="{6FE245AB-8120-49CD-B0DD-92F62587DA17}"/>
    <dgm:cxn modelId="{A82F82BB-9643-4297-B48C-45C851E06416}" srcId="{A9480209-D3E7-436F-A46D-7F7C3C3BFBBD}" destId="{B08110A7-DFC1-433F-A53C-824D4608CF49}" srcOrd="4" destOrd="0" parTransId="{8DD98F9E-2C41-4DA8-887E-0E4C505F0756}" sibTransId="{4F0EB6A7-00A5-487D-82C5-D0C4CF1476DA}"/>
    <dgm:cxn modelId="{AFFD20C2-7CEE-4F68-A022-E1CCCCE84975}" srcId="{A9480209-D3E7-436F-A46D-7F7C3C3BFBBD}" destId="{8DD8C5B8-B30E-477A-ABFE-C365F068C028}" srcOrd="2" destOrd="0" parTransId="{DD7EE865-4F8F-4565-8D60-01738D4F6EB7}" sibTransId="{4054571A-497C-4AB3-BBEA-D91D5DFBB645}"/>
    <dgm:cxn modelId="{551FD1CA-4771-494E-ADD4-E1E80E5F41E1}" type="presOf" srcId="{B4417797-5302-4F9F-865E-19065250FB07}" destId="{92FC10B5-DD58-47E2-8B76-C45CD088C357}" srcOrd="0" destOrd="0" presId="urn:microsoft.com/office/officeart/2005/8/layout/radial1"/>
    <dgm:cxn modelId="{F2C87ECE-155C-4271-B13F-89C429F61EBA}" type="presOf" srcId="{4C21E343-1B48-4037-9DEB-68D8BA60805F}" destId="{17301EB6-EA70-4E80-89BC-96832768A09A}" srcOrd="0" destOrd="0" presId="urn:microsoft.com/office/officeart/2005/8/layout/radial1"/>
    <dgm:cxn modelId="{9CEB8AE2-EA09-4571-AD44-D07B043328B3}" type="presOf" srcId="{20F65F58-04E2-416C-B493-C42D1186BC07}" destId="{6501FD65-AE3A-443B-97AB-335D451D4457}" srcOrd="1" destOrd="0" presId="urn:microsoft.com/office/officeart/2005/8/layout/radial1"/>
    <dgm:cxn modelId="{791BBCFC-5CB4-40DC-ACF2-FF7FE495DB1B}" type="presOf" srcId="{8DD8C5B8-B30E-477A-ABFE-C365F068C028}" destId="{8BB1F348-D798-4AB3-BC64-A1355E26E72B}" srcOrd="0" destOrd="0" presId="urn:microsoft.com/office/officeart/2005/8/layout/radial1"/>
    <dgm:cxn modelId="{8673EEFC-76B6-497C-9E9F-AC68F24D4F0D}" type="presParOf" srcId="{C6ACC4BD-C5E4-4622-A205-4AF5D7A0A320}" destId="{FA71A3F7-5C7C-4650-8432-AF25256F44A4}" srcOrd="0" destOrd="0" presId="urn:microsoft.com/office/officeart/2005/8/layout/radial1"/>
    <dgm:cxn modelId="{709B8DB5-86B9-45A2-9CF1-638B5957C1C7}" type="presParOf" srcId="{C6ACC4BD-C5E4-4622-A205-4AF5D7A0A320}" destId="{A118B4B6-59F5-48D4-8F7F-18B2245222BF}" srcOrd="1" destOrd="0" presId="urn:microsoft.com/office/officeart/2005/8/layout/radial1"/>
    <dgm:cxn modelId="{7F37ED16-0050-4F49-AFF3-0B65C3BEFD33}" type="presParOf" srcId="{A118B4B6-59F5-48D4-8F7F-18B2245222BF}" destId="{9D30139F-5B59-47EA-9B49-3CC0A85591FA}" srcOrd="0" destOrd="0" presId="urn:microsoft.com/office/officeart/2005/8/layout/radial1"/>
    <dgm:cxn modelId="{6878D74B-F08E-49AD-A73C-F8E5C9A15B95}" type="presParOf" srcId="{C6ACC4BD-C5E4-4622-A205-4AF5D7A0A320}" destId="{214855B9-307E-442D-BB08-C50F8E28AF53}" srcOrd="2" destOrd="0" presId="urn:microsoft.com/office/officeart/2005/8/layout/radial1"/>
    <dgm:cxn modelId="{33E873ED-AE6A-4EFD-B339-9042ECF4CD47}" type="presParOf" srcId="{C6ACC4BD-C5E4-4622-A205-4AF5D7A0A320}" destId="{FDB46376-CFFC-4865-A9BF-A8CC66481705}" srcOrd="3" destOrd="0" presId="urn:microsoft.com/office/officeart/2005/8/layout/radial1"/>
    <dgm:cxn modelId="{E0174A6A-D516-4EBC-A6C0-AA546D5ACC0F}" type="presParOf" srcId="{FDB46376-CFFC-4865-A9BF-A8CC66481705}" destId="{6501FD65-AE3A-443B-97AB-335D451D4457}" srcOrd="0" destOrd="0" presId="urn:microsoft.com/office/officeart/2005/8/layout/radial1"/>
    <dgm:cxn modelId="{6747C1D5-D99C-4572-A0BA-70C53FFF52B4}" type="presParOf" srcId="{C6ACC4BD-C5E4-4622-A205-4AF5D7A0A320}" destId="{C368E4C5-714E-4F49-B448-15F133109D5D}" srcOrd="4" destOrd="0" presId="urn:microsoft.com/office/officeart/2005/8/layout/radial1"/>
    <dgm:cxn modelId="{E792315E-117D-4BCD-B032-235A81497112}" type="presParOf" srcId="{C6ACC4BD-C5E4-4622-A205-4AF5D7A0A320}" destId="{6B691449-86CA-40F8-BF14-29BA270D22E6}" srcOrd="5" destOrd="0" presId="urn:microsoft.com/office/officeart/2005/8/layout/radial1"/>
    <dgm:cxn modelId="{53AB3044-0838-4217-AC5E-95D5638F3FBF}" type="presParOf" srcId="{6B691449-86CA-40F8-BF14-29BA270D22E6}" destId="{79112216-07C8-4394-9634-269F286B22D7}" srcOrd="0" destOrd="0" presId="urn:microsoft.com/office/officeart/2005/8/layout/radial1"/>
    <dgm:cxn modelId="{AA87671E-EC51-4213-ADCF-EF72146B5F4D}" type="presParOf" srcId="{C6ACC4BD-C5E4-4622-A205-4AF5D7A0A320}" destId="{8BB1F348-D798-4AB3-BC64-A1355E26E72B}" srcOrd="6" destOrd="0" presId="urn:microsoft.com/office/officeart/2005/8/layout/radial1"/>
    <dgm:cxn modelId="{F4326FEA-BEC7-420C-A8F1-3113655B69B9}" type="presParOf" srcId="{C6ACC4BD-C5E4-4622-A205-4AF5D7A0A320}" destId="{17301EB6-EA70-4E80-89BC-96832768A09A}" srcOrd="7" destOrd="0" presId="urn:microsoft.com/office/officeart/2005/8/layout/radial1"/>
    <dgm:cxn modelId="{BEF49AB5-E188-417A-BABD-3635443192A4}" type="presParOf" srcId="{17301EB6-EA70-4E80-89BC-96832768A09A}" destId="{7F8972A7-AA0A-44D8-AA63-3A650A79BD99}" srcOrd="0" destOrd="0" presId="urn:microsoft.com/office/officeart/2005/8/layout/radial1"/>
    <dgm:cxn modelId="{5440C8C4-2835-4E07-9B4B-4ECA96599841}" type="presParOf" srcId="{C6ACC4BD-C5E4-4622-A205-4AF5D7A0A320}" destId="{92FC10B5-DD58-47E2-8B76-C45CD088C357}" srcOrd="8" destOrd="0" presId="urn:microsoft.com/office/officeart/2005/8/layout/radial1"/>
    <dgm:cxn modelId="{FDBA859F-CE62-4312-9162-75FE397236E8}" type="presParOf" srcId="{C6ACC4BD-C5E4-4622-A205-4AF5D7A0A320}" destId="{82F885B3-AB20-4E25-9C9B-0B4F1058A5DE}" srcOrd="9" destOrd="0" presId="urn:microsoft.com/office/officeart/2005/8/layout/radial1"/>
    <dgm:cxn modelId="{DCF51868-20BA-4F5F-AF1B-34B06F0B0E0E}" type="presParOf" srcId="{82F885B3-AB20-4E25-9C9B-0B4F1058A5DE}" destId="{907E4404-D82C-48EC-AA57-39558EA1DEC2}" srcOrd="0" destOrd="0" presId="urn:microsoft.com/office/officeart/2005/8/layout/radial1"/>
    <dgm:cxn modelId="{43F0EC61-AEF4-475D-8524-8DE64C8AC4A8}" type="presParOf" srcId="{C6ACC4BD-C5E4-4622-A205-4AF5D7A0A320}" destId="{2E512E7D-523C-4AFF-BD2A-C159E1E63FB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F2E090-70EA-41BC-B86E-945B6C260927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A9480209-D3E7-436F-A46D-7F7C3C3BFBBD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لِأَدْعَمَ رَأْيي 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EF57C8D-AD72-4046-A184-93B85348FE16}" type="parTrans" cxnId="{9A53F2AF-1560-4D1B-872E-E22E83A1BBF2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FE245AB-8120-49CD-B0DD-92F62587DA17}" type="sibTrans" cxnId="{9A53F2AF-1560-4D1B-872E-E22E83A1BBF2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1DF9D7F-AC2F-40BA-88FD-81B83CBA89FF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لِأَنَّ...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A7C36A-D345-4BF8-97EF-7EED2567994B}" type="parTrans" cxnId="{9A1AB846-4E97-4D01-8317-9F7B2DFF896F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8D62166-7885-43F3-A1A9-65897904B53B}" type="sibTrans" cxnId="{9A1AB846-4E97-4D01-8317-9F7B2DFF896F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636E5B-B7EC-49B2-8E52-1A9A81D459AD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وَذَلِكَ لِأَنَّ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0F65F58-04E2-416C-B493-C42D1186BC07}" type="parTrans" cxnId="{7AA5065F-B01E-4196-A845-3FE173A30A56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DC6F4E1-AD76-4DD4-B5E6-8EE38890DA2D}" type="sibTrans" cxnId="{7AA5065F-B01E-4196-A845-3FE173A30A56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8C5B8-B30E-477A-ABFE-C365F068C028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حَيْثُ أَنَّ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D7EE865-4F8F-4565-8D60-01738D4F6EB7}" type="parTrans" cxnId="{AFFD20C2-7CEE-4F68-A022-E1CCCCE84975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054571A-497C-4AB3-BBEA-D91D5DFBB645}" type="sibTrans" cxnId="{AFFD20C2-7CEE-4F68-A022-E1CCCCE84975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4417797-5302-4F9F-865E-19065250FB07}">
      <dgm:prSet phldrT="[Texte]" phldr="0" custT="1"/>
      <dgm:spPr/>
      <dgm:t>
        <a:bodyPr/>
        <a:lstStyle/>
        <a:p>
          <a:r>
            <a:rPr lang="ar-MA" sz="3200" b="1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نَظَراً لِــ...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C21E343-1B48-4037-9DEB-68D8BA60805F}" type="parTrans" cxnId="{D553BF42-A74F-4C79-966A-24D827826008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F41E246-5D73-422F-BED1-0F62DAC497AE}" type="sibTrans" cxnId="{D553BF42-A74F-4C79-966A-24D827826008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08110A7-DFC1-433F-A53C-824D4608CF49}">
      <dgm:prSet phldrT="[Texte]" phldr="0" custT="1"/>
      <dgm:spPr/>
      <dgm:t>
        <a:bodyPr/>
        <a:lstStyle/>
        <a:p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بِسَبَبِ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DD98F9E-2C41-4DA8-887E-0E4C505F0756}" type="parTrans" cxnId="{A82F82BB-9643-4297-B48C-45C851E06416}">
      <dgm:prSet custT="1"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F0EB6A7-00A5-487D-82C5-D0C4CF1476DA}" type="sibTrans" cxnId="{A82F82BB-9643-4297-B48C-45C851E06416}">
      <dgm:prSet/>
      <dgm:spPr/>
      <dgm:t>
        <a:bodyPr/>
        <a:lstStyle/>
        <a:p>
          <a:endParaRPr lang="fr-FR" sz="32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6ACC4BD-C5E4-4622-A205-4AF5D7A0A320}" type="pres">
      <dgm:prSet presAssocID="{7AF2E090-70EA-41BC-B86E-945B6C26092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71A3F7-5C7C-4650-8432-AF25256F44A4}" type="pres">
      <dgm:prSet presAssocID="{A9480209-D3E7-436F-A46D-7F7C3C3BFBBD}" presName="centerShape" presStyleLbl="node0" presStyleIdx="0" presStyleCnt="1"/>
      <dgm:spPr/>
    </dgm:pt>
    <dgm:pt modelId="{A118B4B6-59F5-48D4-8F7F-18B2245222BF}" type="pres">
      <dgm:prSet presAssocID="{E0A7C36A-D345-4BF8-97EF-7EED2567994B}" presName="Name9" presStyleLbl="parChTrans1D2" presStyleIdx="0" presStyleCnt="5"/>
      <dgm:spPr/>
    </dgm:pt>
    <dgm:pt modelId="{9D30139F-5B59-47EA-9B49-3CC0A85591FA}" type="pres">
      <dgm:prSet presAssocID="{E0A7C36A-D345-4BF8-97EF-7EED2567994B}" presName="connTx" presStyleLbl="parChTrans1D2" presStyleIdx="0" presStyleCnt="5"/>
      <dgm:spPr/>
    </dgm:pt>
    <dgm:pt modelId="{214855B9-307E-442D-BB08-C50F8E28AF53}" type="pres">
      <dgm:prSet presAssocID="{71DF9D7F-AC2F-40BA-88FD-81B83CBA89FF}" presName="node" presStyleLbl="node1" presStyleIdx="0" presStyleCnt="5">
        <dgm:presLayoutVars>
          <dgm:bulletEnabled val="1"/>
        </dgm:presLayoutVars>
      </dgm:prSet>
      <dgm:spPr/>
    </dgm:pt>
    <dgm:pt modelId="{FDB46376-CFFC-4865-A9BF-A8CC66481705}" type="pres">
      <dgm:prSet presAssocID="{20F65F58-04E2-416C-B493-C42D1186BC07}" presName="Name9" presStyleLbl="parChTrans1D2" presStyleIdx="1" presStyleCnt="5"/>
      <dgm:spPr/>
    </dgm:pt>
    <dgm:pt modelId="{6501FD65-AE3A-443B-97AB-335D451D4457}" type="pres">
      <dgm:prSet presAssocID="{20F65F58-04E2-416C-B493-C42D1186BC07}" presName="connTx" presStyleLbl="parChTrans1D2" presStyleIdx="1" presStyleCnt="5"/>
      <dgm:spPr/>
    </dgm:pt>
    <dgm:pt modelId="{C368E4C5-714E-4F49-B448-15F133109D5D}" type="pres">
      <dgm:prSet presAssocID="{15636E5B-B7EC-49B2-8E52-1A9A81D459AD}" presName="node" presStyleLbl="node1" presStyleIdx="1" presStyleCnt="5">
        <dgm:presLayoutVars>
          <dgm:bulletEnabled val="1"/>
        </dgm:presLayoutVars>
      </dgm:prSet>
      <dgm:spPr/>
    </dgm:pt>
    <dgm:pt modelId="{6B691449-86CA-40F8-BF14-29BA270D22E6}" type="pres">
      <dgm:prSet presAssocID="{DD7EE865-4F8F-4565-8D60-01738D4F6EB7}" presName="Name9" presStyleLbl="parChTrans1D2" presStyleIdx="2" presStyleCnt="5"/>
      <dgm:spPr/>
    </dgm:pt>
    <dgm:pt modelId="{79112216-07C8-4394-9634-269F286B22D7}" type="pres">
      <dgm:prSet presAssocID="{DD7EE865-4F8F-4565-8D60-01738D4F6EB7}" presName="connTx" presStyleLbl="parChTrans1D2" presStyleIdx="2" presStyleCnt="5"/>
      <dgm:spPr/>
    </dgm:pt>
    <dgm:pt modelId="{8BB1F348-D798-4AB3-BC64-A1355E26E72B}" type="pres">
      <dgm:prSet presAssocID="{8DD8C5B8-B30E-477A-ABFE-C365F068C028}" presName="node" presStyleLbl="node1" presStyleIdx="2" presStyleCnt="5">
        <dgm:presLayoutVars>
          <dgm:bulletEnabled val="1"/>
        </dgm:presLayoutVars>
      </dgm:prSet>
      <dgm:spPr/>
    </dgm:pt>
    <dgm:pt modelId="{17301EB6-EA70-4E80-89BC-96832768A09A}" type="pres">
      <dgm:prSet presAssocID="{4C21E343-1B48-4037-9DEB-68D8BA60805F}" presName="Name9" presStyleLbl="parChTrans1D2" presStyleIdx="3" presStyleCnt="5"/>
      <dgm:spPr/>
    </dgm:pt>
    <dgm:pt modelId="{7F8972A7-AA0A-44D8-AA63-3A650A79BD99}" type="pres">
      <dgm:prSet presAssocID="{4C21E343-1B48-4037-9DEB-68D8BA60805F}" presName="connTx" presStyleLbl="parChTrans1D2" presStyleIdx="3" presStyleCnt="5"/>
      <dgm:spPr/>
    </dgm:pt>
    <dgm:pt modelId="{92FC10B5-DD58-47E2-8B76-C45CD088C357}" type="pres">
      <dgm:prSet presAssocID="{B4417797-5302-4F9F-865E-19065250FB07}" presName="node" presStyleLbl="node1" presStyleIdx="3" presStyleCnt="5">
        <dgm:presLayoutVars>
          <dgm:bulletEnabled val="1"/>
        </dgm:presLayoutVars>
      </dgm:prSet>
      <dgm:spPr/>
    </dgm:pt>
    <dgm:pt modelId="{82F885B3-AB20-4E25-9C9B-0B4F1058A5DE}" type="pres">
      <dgm:prSet presAssocID="{8DD98F9E-2C41-4DA8-887E-0E4C505F0756}" presName="Name9" presStyleLbl="parChTrans1D2" presStyleIdx="4" presStyleCnt="5"/>
      <dgm:spPr/>
    </dgm:pt>
    <dgm:pt modelId="{907E4404-D82C-48EC-AA57-39558EA1DEC2}" type="pres">
      <dgm:prSet presAssocID="{8DD98F9E-2C41-4DA8-887E-0E4C505F0756}" presName="connTx" presStyleLbl="parChTrans1D2" presStyleIdx="4" presStyleCnt="5"/>
      <dgm:spPr/>
    </dgm:pt>
    <dgm:pt modelId="{2E512E7D-523C-4AFF-BD2A-C159E1E63FB6}" type="pres">
      <dgm:prSet presAssocID="{B08110A7-DFC1-433F-A53C-824D4608CF49}" presName="node" presStyleLbl="node1" presStyleIdx="4" presStyleCnt="5">
        <dgm:presLayoutVars>
          <dgm:bulletEnabled val="1"/>
        </dgm:presLayoutVars>
      </dgm:prSet>
      <dgm:spPr/>
    </dgm:pt>
  </dgm:ptLst>
  <dgm:cxnLst>
    <dgm:cxn modelId="{9E6A9222-9189-4AFC-A581-91DD2845E856}" type="presOf" srcId="{7AF2E090-70EA-41BC-B86E-945B6C260927}" destId="{C6ACC4BD-C5E4-4622-A205-4AF5D7A0A320}" srcOrd="0" destOrd="0" presId="urn:microsoft.com/office/officeart/2005/8/layout/radial1"/>
    <dgm:cxn modelId="{4D205231-7349-40D1-9C41-2F0F2761F651}" type="presOf" srcId="{8DD98F9E-2C41-4DA8-887E-0E4C505F0756}" destId="{907E4404-D82C-48EC-AA57-39558EA1DEC2}" srcOrd="1" destOrd="0" presId="urn:microsoft.com/office/officeart/2005/8/layout/radial1"/>
    <dgm:cxn modelId="{7AA5065F-B01E-4196-A845-3FE173A30A56}" srcId="{A9480209-D3E7-436F-A46D-7F7C3C3BFBBD}" destId="{15636E5B-B7EC-49B2-8E52-1A9A81D459AD}" srcOrd="1" destOrd="0" parTransId="{20F65F58-04E2-416C-B493-C42D1186BC07}" sibTransId="{9DC6F4E1-AD76-4DD4-B5E6-8EE38890DA2D}"/>
    <dgm:cxn modelId="{4A7EB841-239F-4E0D-8D0B-8E9628C32704}" type="presOf" srcId="{4C21E343-1B48-4037-9DEB-68D8BA60805F}" destId="{7F8972A7-AA0A-44D8-AA63-3A650A79BD99}" srcOrd="1" destOrd="0" presId="urn:microsoft.com/office/officeart/2005/8/layout/radial1"/>
    <dgm:cxn modelId="{D553BF42-A74F-4C79-966A-24D827826008}" srcId="{A9480209-D3E7-436F-A46D-7F7C3C3BFBBD}" destId="{B4417797-5302-4F9F-865E-19065250FB07}" srcOrd="3" destOrd="0" parTransId="{4C21E343-1B48-4037-9DEB-68D8BA60805F}" sibTransId="{FF41E246-5D73-422F-BED1-0F62DAC497AE}"/>
    <dgm:cxn modelId="{BCBAEC44-A3A1-40BE-BA93-01059DE0FE8F}" type="presOf" srcId="{15636E5B-B7EC-49B2-8E52-1A9A81D459AD}" destId="{C368E4C5-714E-4F49-B448-15F133109D5D}" srcOrd="0" destOrd="0" presId="urn:microsoft.com/office/officeart/2005/8/layout/radial1"/>
    <dgm:cxn modelId="{9A1AB846-4E97-4D01-8317-9F7B2DFF896F}" srcId="{A9480209-D3E7-436F-A46D-7F7C3C3BFBBD}" destId="{71DF9D7F-AC2F-40BA-88FD-81B83CBA89FF}" srcOrd="0" destOrd="0" parTransId="{E0A7C36A-D345-4BF8-97EF-7EED2567994B}" sibTransId="{08D62166-7885-43F3-A1A9-65897904B53B}"/>
    <dgm:cxn modelId="{8A39E547-28A4-48AB-B53D-CE4FACF59BEE}" type="presOf" srcId="{8DD98F9E-2C41-4DA8-887E-0E4C505F0756}" destId="{82F885B3-AB20-4E25-9C9B-0B4F1058A5DE}" srcOrd="0" destOrd="0" presId="urn:microsoft.com/office/officeart/2005/8/layout/radial1"/>
    <dgm:cxn modelId="{13837969-3BFD-49CA-9B15-64DC94628E97}" type="presOf" srcId="{DD7EE865-4F8F-4565-8D60-01738D4F6EB7}" destId="{6B691449-86CA-40F8-BF14-29BA270D22E6}" srcOrd="0" destOrd="0" presId="urn:microsoft.com/office/officeart/2005/8/layout/radial1"/>
    <dgm:cxn modelId="{89680351-C2A9-4883-90A7-5F1052DB9C4F}" type="presOf" srcId="{A9480209-D3E7-436F-A46D-7F7C3C3BFBBD}" destId="{FA71A3F7-5C7C-4650-8432-AF25256F44A4}" srcOrd="0" destOrd="0" presId="urn:microsoft.com/office/officeart/2005/8/layout/radial1"/>
    <dgm:cxn modelId="{1D0EFA71-B5EE-4B02-8EBE-A094B3CDBCF6}" type="presOf" srcId="{E0A7C36A-D345-4BF8-97EF-7EED2567994B}" destId="{A118B4B6-59F5-48D4-8F7F-18B2245222BF}" srcOrd="0" destOrd="0" presId="urn:microsoft.com/office/officeart/2005/8/layout/radial1"/>
    <dgm:cxn modelId="{1E335290-A973-42D1-8591-4F4B9746A7DC}" type="presOf" srcId="{B08110A7-DFC1-433F-A53C-824D4608CF49}" destId="{2E512E7D-523C-4AFF-BD2A-C159E1E63FB6}" srcOrd="0" destOrd="0" presId="urn:microsoft.com/office/officeart/2005/8/layout/radial1"/>
    <dgm:cxn modelId="{79B32A95-8420-4ADC-99BF-2E58D319010C}" type="presOf" srcId="{DD7EE865-4F8F-4565-8D60-01738D4F6EB7}" destId="{79112216-07C8-4394-9634-269F286B22D7}" srcOrd="1" destOrd="0" presId="urn:microsoft.com/office/officeart/2005/8/layout/radial1"/>
    <dgm:cxn modelId="{6406C999-7EDC-499E-B257-4746E2D47DF9}" type="presOf" srcId="{20F65F58-04E2-416C-B493-C42D1186BC07}" destId="{FDB46376-CFFC-4865-A9BF-A8CC66481705}" srcOrd="0" destOrd="0" presId="urn:microsoft.com/office/officeart/2005/8/layout/radial1"/>
    <dgm:cxn modelId="{B70F8BA5-F995-43E1-8450-DF644645E5BC}" type="presOf" srcId="{71DF9D7F-AC2F-40BA-88FD-81B83CBA89FF}" destId="{214855B9-307E-442D-BB08-C50F8E28AF53}" srcOrd="0" destOrd="0" presId="urn:microsoft.com/office/officeart/2005/8/layout/radial1"/>
    <dgm:cxn modelId="{A00601AF-444C-4738-8345-4956E73BBCB5}" type="presOf" srcId="{E0A7C36A-D345-4BF8-97EF-7EED2567994B}" destId="{9D30139F-5B59-47EA-9B49-3CC0A85591FA}" srcOrd="1" destOrd="0" presId="urn:microsoft.com/office/officeart/2005/8/layout/radial1"/>
    <dgm:cxn modelId="{9A53F2AF-1560-4D1B-872E-E22E83A1BBF2}" srcId="{7AF2E090-70EA-41BC-B86E-945B6C260927}" destId="{A9480209-D3E7-436F-A46D-7F7C3C3BFBBD}" srcOrd="0" destOrd="0" parTransId="{4EF57C8D-AD72-4046-A184-93B85348FE16}" sibTransId="{6FE245AB-8120-49CD-B0DD-92F62587DA17}"/>
    <dgm:cxn modelId="{A82F82BB-9643-4297-B48C-45C851E06416}" srcId="{A9480209-D3E7-436F-A46D-7F7C3C3BFBBD}" destId="{B08110A7-DFC1-433F-A53C-824D4608CF49}" srcOrd="4" destOrd="0" parTransId="{8DD98F9E-2C41-4DA8-887E-0E4C505F0756}" sibTransId="{4F0EB6A7-00A5-487D-82C5-D0C4CF1476DA}"/>
    <dgm:cxn modelId="{AFFD20C2-7CEE-4F68-A022-E1CCCCE84975}" srcId="{A9480209-D3E7-436F-A46D-7F7C3C3BFBBD}" destId="{8DD8C5B8-B30E-477A-ABFE-C365F068C028}" srcOrd="2" destOrd="0" parTransId="{DD7EE865-4F8F-4565-8D60-01738D4F6EB7}" sibTransId="{4054571A-497C-4AB3-BBEA-D91D5DFBB645}"/>
    <dgm:cxn modelId="{551FD1CA-4771-494E-ADD4-E1E80E5F41E1}" type="presOf" srcId="{B4417797-5302-4F9F-865E-19065250FB07}" destId="{92FC10B5-DD58-47E2-8B76-C45CD088C357}" srcOrd="0" destOrd="0" presId="urn:microsoft.com/office/officeart/2005/8/layout/radial1"/>
    <dgm:cxn modelId="{F2C87ECE-155C-4271-B13F-89C429F61EBA}" type="presOf" srcId="{4C21E343-1B48-4037-9DEB-68D8BA60805F}" destId="{17301EB6-EA70-4E80-89BC-96832768A09A}" srcOrd="0" destOrd="0" presId="urn:microsoft.com/office/officeart/2005/8/layout/radial1"/>
    <dgm:cxn modelId="{9CEB8AE2-EA09-4571-AD44-D07B043328B3}" type="presOf" srcId="{20F65F58-04E2-416C-B493-C42D1186BC07}" destId="{6501FD65-AE3A-443B-97AB-335D451D4457}" srcOrd="1" destOrd="0" presId="urn:microsoft.com/office/officeart/2005/8/layout/radial1"/>
    <dgm:cxn modelId="{791BBCFC-5CB4-40DC-ACF2-FF7FE495DB1B}" type="presOf" srcId="{8DD8C5B8-B30E-477A-ABFE-C365F068C028}" destId="{8BB1F348-D798-4AB3-BC64-A1355E26E72B}" srcOrd="0" destOrd="0" presId="urn:microsoft.com/office/officeart/2005/8/layout/radial1"/>
    <dgm:cxn modelId="{8673EEFC-76B6-497C-9E9F-AC68F24D4F0D}" type="presParOf" srcId="{C6ACC4BD-C5E4-4622-A205-4AF5D7A0A320}" destId="{FA71A3F7-5C7C-4650-8432-AF25256F44A4}" srcOrd="0" destOrd="0" presId="urn:microsoft.com/office/officeart/2005/8/layout/radial1"/>
    <dgm:cxn modelId="{709B8DB5-86B9-45A2-9CF1-638B5957C1C7}" type="presParOf" srcId="{C6ACC4BD-C5E4-4622-A205-4AF5D7A0A320}" destId="{A118B4B6-59F5-48D4-8F7F-18B2245222BF}" srcOrd="1" destOrd="0" presId="urn:microsoft.com/office/officeart/2005/8/layout/radial1"/>
    <dgm:cxn modelId="{7F37ED16-0050-4F49-AFF3-0B65C3BEFD33}" type="presParOf" srcId="{A118B4B6-59F5-48D4-8F7F-18B2245222BF}" destId="{9D30139F-5B59-47EA-9B49-3CC0A85591FA}" srcOrd="0" destOrd="0" presId="urn:microsoft.com/office/officeart/2005/8/layout/radial1"/>
    <dgm:cxn modelId="{6878D74B-F08E-49AD-A73C-F8E5C9A15B95}" type="presParOf" srcId="{C6ACC4BD-C5E4-4622-A205-4AF5D7A0A320}" destId="{214855B9-307E-442D-BB08-C50F8E28AF53}" srcOrd="2" destOrd="0" presId="urn:microsoft.com/office/officeart/2005/8/layout/radial1"/>
    <dgm:cxn modelId="{33E873ED-AE6A-4EFD-B339-9042ECF4CD47}" type="presParOf" srcId="{C6ACC4BD-C5E4-4622-A205-4AF5D7A0A320}" destId="{FDB46376-CFFC-4865-A9BF-A8CC66481705}" srcOrd="3" destOrd="0" presId="urn:microsoft.com/office/officeart/2005/8/layout/radial1"/>
    <dgm:cxn modelId="{E0174A6A-D516-4EBC-A6C0-AA546D5ACC0F}" type="presParOf" srcId="{FDB46376-CFFC-4865-A9BF-A8CC66481705}" destId="{6501FD65-AE3A-443B-97AB-335D451D4457}" srcOrd="0" destOrd="0" presId="urn:microsoft.com/office/officeart/2005/8/layout/radial1"/>
    <dgm:cxn modelId="{6747C1D5-D99C-4572-A0BA-70C53FFF52B4}" type="presParOf" srcId="{C6ACC4BD-C5E4-4622-A205-4AF5D7A0A320}" destId="{C368E4C5-714E-4F49-B448-15F133109D5D}" srcOrd="4" destOrd="0" presId="urn:microsoft.com/office/officeart/2005/8/layout/radial1"/>
    <dgm:cxn modelId="{E792315E-117D-4BCD-B032-235A81497112}" type="presParOf" srcId="{C6ACC4BD-C5E4-4622-A205-4AF5D7A0A320}" destId="{6B691449-86CA-40F8-BF14-29BA270D22E6}" srcOrd="5" destOrd="0" presId="urn:microsoft.com/office/officeart/2005/8/layout/radial1"/>
    <dgm:cxn modelId="{53AB3044-0838-4217-AC5E-95D5638F3FBF}" type="presParOf" srcId="{6B691449-86CA-40F8-BF14-29BA270D22E6}" destId="{79112216-07C8-4394-9634-269F286B22D7}" srcOrd="0" destOrd="0" presId="urn:microsoft.com/office/officeart/2005/8/layout/radial1"/>
    <dgm:cxn modelId="{AA87671E-EC51-4213-ADCF-EF72146B5F4D}" type="presParOf" srcId="{C6ACC4BD-C5E4-4622-A205-4AF5D7A0A320}" destId="{8BB1F348-D798-4AB3-BC64-A1355E26E72B}" srcOrd="6" destOrd="0" presId="urn:microsoft.com/office/officeart/2005/8/layout/radial1"/>
    <dgm:cxn modelId="{F4326FEA-BEC7-420C-A8F1-3113655B69B9}" type="presParOf" srcId="{C6ACC4BD-C5E4-4622-A205-4AF5D7A0A320}" destId="{17301EB6-EA70-4E80-89BC-96832768A09A}" srcOrd="7" destOrd="0" presId="urn:microsoft.com/office/officeart/2005/8/layout/radial1"/>
    <dgm:cxn modelId="{BEF49AB5-E188-417A-BABD-3635443192A4}" type="presParOf" srcId="{17301EB6-EA70-4E80-89BC-96832768A09A}" destId="{7F8972A7-AA0A-44D8-AA63-3A650A79BD99}" srcOrd="0" destOrd="0" presId="urn:microsoft.com/office/officeart/2005/8/layout/radial1"/>
    <dgm:cxn modelId="{5440C8C4-2835-4E07-9B4B-4ECA96599841}" type="presParOf" srcId="{C6ACC4BD-C5E4-4622-A205-4AF5D7A0A320}" destId="{92FC10B5-DD58-47E2-8B76-C45CD088C357}" srcOrd="8" destOrd="0" presId="urn:microsoft.com/office/officeart/2005/8/layout/radial1"/>
    <dgm:cxn modelId="{FDBA859F-CE62-4312-9162-75FE397236E8}" type="presParOf" srcId="{C6ACC4BD-C5E4-4622-A205-4AF5D7A0A320}" destId="{82F885B3-AB20-4E25-9C9B-0B4F1058A5DE}" srcOrd="9" destOrd="0" presId="urn:microsoft.com/office/officeart/2005/8/layout/radial1"/>
    <dgm:cxn modelId="{DCF51868-20BA-4F5F-AF1B-34B06F0B0E0E}" type="presParOf" srcId="{82F885B3-AB20-4E25-9C9B-0B4F1058A5DE}" destId="{907E4404-D82C-48EC-AA57-39558EA1DEC2}" srcOrd="0" destOrd="0" presId="urn:microsoft.com/office/officeart/2005/8/layout/radial1"/>
    <dgm:cxn modelId="{43F0EC61-AEF4-475D-8524-8DE64C8AC4A8}" type="presParOf" srcId="{C6ACC4BD-C5E4-4622-A205-4AF5D7A0A320}" destId="{2E512E7D-523C-4AFF-BD2A-C159E1E63FB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1A3F7-5C7C-4650-8432-AF25256F44A4}">
      <dsp:nvSpPr>
        <dsp:cNvPr id="0" name=""/>
        <dsp:cNvSpPr/>
      </dsp:nvSpPr>
      <dsp:spPr>
        <a:xfrm>
          <a:off x="2656683" y="1857914"/>
          <a:ext cx="1412552" cy="141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عِباراتٌ أَسْتَهِلُّ بِها إِجابَتي</a:t>
          </a:r>
          <a:endParaRPr lang="fr-FR" sz="28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064777"/>
        <a:ext cx="998826" cy="998826"/>
      </dsp:txXfrm>
    </dsp:sp>
    <dsp:sp modelId="{A118B4B6-59F5-48D4-8F7F-18B2245222BF}">
      <dsp:nvSpPr>
        <dsp:cNvPr id="0" name=""/>
        <dsp:cNvSpPr/>
      </dsp:nvSpPr>
      <dsp:spPr>
        <a:xfrm rot="16200000">
          <a:off x="3149308" y="1625360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2277" y="1633579"/>
        <a:ext cx="21365" cy="21365"/>
      </dsp:txXfrm>
    </dsp:sp>
    <dsp:sp modelId="{214855B9-307E-442D-BB08-C50F8E28AF53}">
      <dsp:nvSpPr>
        <dsp:cNvPr id="0" name=""/>
        <dsp:cNvSpPr/>
      </dsp:nvSpPr>
      <dsp:spPr>
        <a:xfrm>
          <a:off x="2656683" y="18057"/>
          <a:ext cx="1412552" cy="14125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في رَأْيي</a:t>
          </a:r>
          <a:endParaRPr lang="fr-FR" sz="36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24920"/>
        <a:ext cx="998826" cy="998826"/>
      </dsp:txXfrm>
    </dsp:sp>
    <dsp:sp modelId="{FDB46376-CFFC-4865-A9BF-A8CC66481705}">
      <dsp:nvSpPr>
        <dsp:cNvPr id="0" name=""/>
        <dsp:cNvSpPr/>
      </dsp:nvSpPr>
      <dsp:spPr>
        <a:xfrm rot="20520000">
          <a:off x="4024211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27181" y="2269234"/>
        <a:ext cx="21365" cy="21365"/>
      </dsp:txXfrm>
    </dsp:sp>
    <dsp:sp modelId="{C368E4C5-714E-4F49-B448-15F133109D5D}">
      <dsp:nvSpPr>
        <dsp:cNvPr id="0" name=""/>
        <dsp:cNvSpPr/>
      </dsp:nvSpPr>
      <dsp:spPr>
        <a:xfrm>
          <a:off x="4406491" y="1289367"/>
          <a:ext cx="1412552" cy="1412552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أَعْتَقِدُ أَنَّ</a:t>
          </a:r>
          <a:endParaRPr lang="fr-FR" sz="36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613354" y="1496230"/>
        <a:ext cx="998826" cy="998826"/>
      </dsp:txXfrm>
    </dsp:sp>
    <dsp:sp modelId="{6B691449-86CA-40F8-BF14-29BA270D22E6}">
      <dsp:nvSpPr>
        <dsp:cNvPr id="0" name=""/>
        <dsp:cNvSpPr/>
      </dsp:nvSpPr>
      <dsp:spPr>
        <a:xfrm rot="3240000">
          <a:off x="3690028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892997" y="3297745"/>
        <a:ext cx="21365" cy="21365"/>
      </dsp:txXfrm>
    </dsp:sp>
    <dsp:sp modelId="{8BB1F348-D798-4AB3-BC64-A1355E26E72B}">
      <dsp:nvSpPr>
        <dsp:cNvPr id="0" name=""/>
        <dsp:cNvSpPr/>
      </dsp:nvSpPr>
      <dsp:spPr>
        <a:xfrm>
          <a:off x="3738124" y="3346389"/>
          <a:ext cx="1412552" cy="1412552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بِٱلنِّسْبَةِ لي</a:t>
          </a:r>
          <a:endParaRPr lang="fr-FR" sz="36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944987" y="3553252"/>
        <a:ext cx="998826" cy="998826"/>
      </dsp:txXfrm>
    </dsp:sp>
    <dsp:sp modelId="{17301EB6-EA70-4E80-89BC-96832768A09A}">
      <dsp:nvSpPr>
        <dsp:cNvPr id="0" name=""/>
        <dsp:cNvSpPr/>
      </dsp:nvSpPr>
      <dsp:spPr>
        <a:xfrm rot="7560000">
          <a:off x="2608587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811557" y="3297745"/>
        <a:ext cx="21365" cy="21365"/>
      </dsp:txXfrm>
    </dsp:sp>
    <dsp:sp modelId="{92FC10B5-DD58-47E2-8B76-C45CD088C357}">
      <dsp:nvSpPr>
        <dsp:cNvPr id="0" name=""/>
        <dsp:cNvSpPr/>
      </dsp:nvSpPr>
      <dsp:spPr>
        <a:xfrm>
          <a:off x="1575243" y="3346389"/>
          <a:ext cx="1412552" cy="1412552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مِنْ وِجْهَةِ نَظَري</a:t>
          </a:r>
          <a:endParaRPr lang="fr-FR" sz="36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782106" y="3553252"/>
        <a:ext cx="998826" cy="998826"/>
      </dsp:txXfrm>
    </dsp:sp>
    <dsp:sp modelId="{82F885B3-AB20-4E25-9C9B-0B4F1058A5DE}">
      <dsp:nvSpPr>
        <dsp:cNvPr id="0" name=""/>
        <dsp:cNvSpPr/>
      </dsp:nvSpPr>
      <dsp:spPr>
        <a:xfrm rot="11880000">
          <a:off x="2274404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477373" y="2269234"/>
        <a:ext cx="21365" cy="21365"/>
      </dsp:txXfrm>
    </dsp:sp>
    <dsp:sp modelId="{2E512E7D-523C-4AFF-BD2A-C159E1E63FB6}">
      <dsp:nvSpPr>
        <dsp:cNvPr id="0" name=""/>
        <dsp:cNvSpPr/>
      </dsp:nvSpPr>
      <dsp:spPr>
        <a:xfrm>
          <a:off x="906876" y="1289367"/>
          <a:ext cx="1412552" cy="1412552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...</a:t>
          </a:r>
          <a:endParaRPr lang="fr-FR" sz="36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113739" y="1496230"/>
        <a:ext cx="998826" cy="9988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1A3F7-5C7C-4650-8432-AF25256F44A4}">
      <dsp:nvSpPr>
        <dsp:cNvPr id="0" name=""/>
        <dsp:cNvSpPr/>
      </dsp:nvSpPr>
      <dsp:spPr>
        <a:xfrm>
          <a:off x="2656683" y="1857914"/>
          <a:ext cx="1412552" cy="141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إِذا كُنْتُ مَتَّفِقاً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064777"/>
        <a:ext cx="998826" cy="998826"/>
      </dsp:txXfrm>
    </dsp:sp>
    <dsp:sp modelId="{A118B4B6-59F5-48D4-8F7F-18B2245222BF}">
      <dsp:nvSpPr>
        <dsp:cNvPr id="0" name=""/>
        <dsp:cNvSpPr/>
      </dsp:nvSpPr>
      <dsp:spPr>
        <a:xfrm rot="16200000">
          <a:off x="3149308" y="1625360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2277" y="1633579"/>
        <a:ext cx="21365" cy="21365"/>
      </dsp:txXfrm>
    </dsp:sp>
    <dsp:sp modelId="{214855B9-307E-442D-BB08-C50F8E28AF53}">
      <dsp:nvSpPr>
        <dsp:cNvPr id="0" name=""/>
        <dsp:cNvSpPr/>
      </dsp:nvSpPr>
      <dsp:spPr>
        <a:xfrm>
          <a:off x="2656683" y="18057"/>
          <a:ext cx="1412552" cy="14125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أَنا مُتَّفِقٌ تَماماً مَعَ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24920"/>
        <a:ext cx="998826" cy="998826"/>
      </dsp:txXfrm>
    </dsp:sp>
    <dsp:sp modelId="{FDB46376-CFFC-4865-A9BF-A8CC66481705}">
      <dsp:nvSpPr>
        <dsp:cNvPr id="0" name=""/>
        <dsp:cNvSpPr/>
      </dsp:nvSpPr>
      <dsp:spPr>
        <a:xfrm rot="20520000">
          <a:off x="4024211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27181" y="2269234"/>
        <a:ext cx="21365" cy="21365"/>
      </dsp:txXfrm>
    </dsp:sp>
    <dsp:sp modelId="{C368E4C5-714E-4F49-B448-15F133109D5D}">
      <dsp:nvSpPr>
        <dsp:cNvPr id="0" name=""/>
        <dsp:cNvSpPr/>
      </dsp:nvSpPr>
      <dsp:spPr>
        <a:xfrm>
          <a:off x="4406491" y="1289367"/>
          <a:ext cx="1412552" cy="1412552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أُوافِقُ...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613354" y="1496230"/>
        <a:ext cx="998826" cy="998826"/>
      </dsp:txXfrm>
    </dsp:sp>
    <dsp:sp modelId="{6B691449-86CA-40F8-BF14-29BA270D22E6}">
      <dsp:nvSpPr>
        <dsp:cNvPr id="0" name=""/>
        <dsp:cNvSpPr/>
      </dsp:nvSpPr>
      <dsp:spPr>
        <a:xfrm rot="3240000">
          <a:off x="3690028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892997" y="3297745"/>
        <a:ext cx="21365" cy="21365"/>
      </dsp:txXfrm>
    </dsp:sp>
    <dsp:sp modelId="{8BB1F348-D798-4AB3-BC64-A1355E26E72B}">
      <dsp:nvSpPr>
        <dsp:cNvPr id="0" name=""/>
        <dsp:cNvSpPr/>
      </dsp:nvSpPr>
      <dsp:spPr>
        <a:xfrm>
          <a:off x="3738124" y="3346389"/>
          <a:ext cx="1412552" cy="1412552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أَنا مُعْجَبٌ كَثيراً بِــ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944987" y="3553252"/>
        <a:ext cx="998826" cy="998826"/>
      </dsp:txXfrm>
    </dsp:sp>
    <dsp:sp modelId="{17301EB6-EA70-4E80-89BC-96832768A09A}">
      <dsp:nvSpPr>
        <dsp:cNvPr id="0" name=""/>
        <dsp:cNvSpPr/>
      </dsp:nvSpPr>
      <dsp:spPr>
        <a:xfrm rot="7560000">
          <a:off x="2608587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811557" y="3297745"/>
        <a:ext cx="21365" cy="21365"/>
      </dsp:txXfrm>
    </dsp:sp>
    <dsp:sp modelId="{92FC10B5-DD58-47E2-8B76-C45CD088C357}">
      <dsp:nvSpPr>
        <dsp:cNvPr id="0" name=""/>
        <dsp:cNvSpPr/>
      </dsp:nvSpPr>
      <dsp:spPr>
        <a:xfrm>
          <a:off x="1575243" y="3346389"/>
          <a:ext cx="1412552" cy="1412552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يَروقُني جِدّاً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782106" y="3553252"/>
        <a:ext cx="998826" cy="998826"/>
      </dsp:txXfrm>
    </dsp:sp>
    <dsp:sp modelId="{82F885B3-AB20-4E25-9C9B-0B4F1058A5DE}">
      <dsp:nvSpPr>
        <dsp:cNvPr id="0" name=""/>
        <dsp:cNvSpPr/>
      </dsp:nvSpPr>
      <dsp:spPr>
        <a:xfrm rot="11880000">
          <a:off x="2274404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477373" y="2269234"/>
        <a:ext cx="21365" cy="21365"/>
      </dsp:txXfrm>
    </dsp:sp>
    <dsp:sp modelId="{2E512E7D-523C-4AFF-BD2A-C159E1E63FB6}">
      <dsp:nvSpPr>
        <dsp:cNvPr id="0" name=""/>
        <dsp:cNvSpPr/>
      </dsp:nvSpPr>
      <dsp:spPr>
        <a:xfrm>
          <a:off x="906876" y="1289367"/>
          <a:ext cx="1412552" cy="1412552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113739" y="1496230"/>
        <a:ext cx="998826" cy="9988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1A3F7-5C7C-4650-8432-AF25256F44A4}">
      <dsp:nvSpPr>
        <dsp:cNvPr id="0" name=""/>
        <dsp:cNvSpPr/>
      </dsp:nvSpPr>
      <dsp:spPr>
        <a:xfrm>
          <a:off x="2656683" y="1857914"/>
          <a:ext cx="1412552" cy="141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إِذا كُنْتُ غَيْرَ مُتَّفِقٍ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064777"/>
        <a:ext cx="998826" cy="998826"/>
      </dsp:txXfrm>
    </dsp:sp>
    <dsp:sp modelId="{A118B4B6-59F5-48D4-8F7F-18B2245222BF}">
      <dsp:nvSpPr>
        <dsp:cNvPr id="0" name=""/>
        <dsp:cNvSpPr/>
      </dsp:nvSpPr>
      <dsp:spPr>
        <a:xfrm rot="16200000">
          <a:off x="3149308" y="1625360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2277" y="1633579"/>
        <a:ext cx="21365" cy="21365"/>
      </dsp:txXfrm>
    </dsp:sp>
    <dsp:sp modelId="{214855B9-307E-442D-BB08-C50F8E28AF53}">
      <dsp:nvSpPr>
        <dsp:cNvPr id="0" name=""/>
        <dsp:cNvSpPr/>
      </dsp:nvSpPr>
      <dsp:spPr>
        <a:xfrm>
          <a:off x="2656683" y="18057"/>
          <a:ext cx="1412552" cy="14125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أُعارِضُ تَماماً...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24920"/>
        <a:ext cx="998826" cy="998826"/>
      </dsp:txXfrm>
    </dsp:sp>
    <dsp:sp modelId="{FDB46376-CFFC-4865-A9BF-A8CC66481705}">
      <dsp:nvSpPr>
        <dsp:cNvPr id="0" name=""/>
        <dsp:cNvSpPr/>
      </dsp:nvSpPr>
      <dsp:spPr>
        <a:xfrm rot="20520000">
          <a:off x="4024211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27181" y="2269234"/>
        <a:ext cx="21365" cy="21365"/>
      </dsp:txXfrm>
    </dsp:sp>
    <dsp:sp modelId="{C368E4C5-714E-4F49-B448-15F133109D5D}">
      <dsp:nvSpPr>
        <dsp:cNvPr id="0" name=""/>
        <dsp:cNvSpPr/>
      </dsp:nvSpPr>
      <dsp:spPr>
        <a:xfrm>
          <a:off x="4406491" y="1289367"/>
          <a:ext cx="1412552" cy="1412552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لا أُوافِقُ...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613354" y="1496230"/>
        <a:ext cx="998826" cy="998826"/>
      </dsp:txXfrm>
    </dsp:sp>
    <dsp:sp modelId="{6B691449-86CA-40F8-BF14-29BA270D22E6}">
      <dsp:nvSpPr>
        <dsp:cNvPr id="0" name=""/>
        <dsp:cNvSpPr/>
      </dsp:nvSpPr>
      <dsp:spPr>
        <a:xfrm rot="3240000">
          <a:off x="3690028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892997" y="3297745"/>
        <a:ext cx="21365" cy="21365"/>
      </dsp:txXfrm>
    </dsp:sp>
    <dsp:sp modelId="{8BB1F348-D798-4AB3-BC64-A1355E26E72B}">
      <dsp:nvSpPr>
        <dsp:cNvPr id="0" name=""/>
        <dsp:cNvSpPr/>
      </dsp:nvSpPr>
      <dsp:spPr>
        <a:xfrm>
          <a:off x="3738124" y="3346389"/>
          <a:ext cx="1412552" cy="1412552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لا يُعْجِبُني...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944987" y="3553252"/>
        <a:ext cx="998826" cy="998826"/>
      </dsp:txXfrm>
    </dsp:sp>
    <dsp:sp modelId="{17301EB6-EA70-4E80-89BC-96832768A09A}">
      <dsp:nvSpPr>
        <dsp:cNvPr id="0" name=""/>
        <dsp:cNvSpPr/>
      </dsp:nvSpPr>
      <dsp:spPr>
        <a:xfrm rot="7560000">
          <a:off x="2608587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811557" y="3297745"/>
        <a:ext cx="21365" cy="21365"/>
      </dsp:txXfrm>
    </dsp:sp>
    <dsp:sp modelId="{92FC10B5-DD58-47E2-8B76-C45CD088C357}">
      <dsp:nvSpPr>
        <dsp:cNvPr id="0" name=""/>
        <dsp:cNvSpPr/>
      </dsp:nvSpPr>
      <dsp:spPr>
        <a:xfrm>
          <a:off x="1575243" y="3346389"/>
          <a:ext cx="1412552" cy="1412552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لا يَروقٌني...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782106" y="3553252"/>
        <a:ext cx="998826" cy="998826"/>
      </dsp:txXfrm>
    </dsp:sp>
    <dsp:sp modelId="{82F885B3-AB20-4E25-9C9B-0B4F1058A5DE}">
      <dsp:nvSpPr>
        <dsp:cNvPr id="0" name=""/>
        <dsp:cNvSpPr/>
      </dsp:nvSpPr>
      <dsp:spPr>
        <a:xfrm rot="11880000">
          <a:off x="2274404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477373" y="2269234"/>
        <a:ext cx="21365" cy="21365"/>
      </dsp:txXfrm>
    </dsp:sp>
    <dsp:sp modelId="{2E512E7D-523C-4AFF-BD2A-C159E1E63FB6}">
      <dsp:nvSpPr>
        <dsp:cNvPr id="0" name=""/>
        <dsp:cNvSpPr/>
      </dsp:nvSpPr>
      <dsp:spPr>
        <a:xfrm>
          <a:off x="906876" y="1289367"/>
          <a:ext cx="1412552" cy="1412552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113739" y="1496230"/>
        <a:ext cx="998826" cy="9988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1A3F7-5C7C-4650-8432-AF25256F44A4}">
      <dsp:nvSpPr>
        <dsp:cNvPr id="0" name=""/>
        <dsp:cNvSpPr/>
      </dsp:nvSpPr>
      <dsp:spPr>
        <a:xfrm>
          <a:off x="2656683" y="1857914"/>
          <a:ext cx="1412552" cy="141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لِأَدْعَمَ رَأْيي 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064777"/>
        <a:ext cx="998826" cy="998826"/>
      </dsp:txXfrm>
    </dsp:sp>
    <dsp:sp modelId="{A118B4B6-59F5-48D4-8F7F-18B2245222BF}">
      <dsp:nvSpPr>
        <dsp:cNvPr id="0" name=""/>
        <dsp:cNvSpPr/>
      </dsp:nvSpPr>
      <dsp:spPr>
        <a:xfrm rot="16200000">
          <a:off x="3149308" y="1625360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2277" y="1633579"/>
        <a:ext cx="21365" cy="21365"/>
      </dsp:txXfrm>
    </dsp:sp>
    <dsp:sp modelId="{214855B9-307E-442D-BB08-C50F8E28AF53}">
      <dsp:nvSpPr>
        <dsp:cNvPr id="0" name=""/>
        <dsp:cNvSpPr/>
      </dsp:nvSpPr>
      <dsp:spPr>
        <a:xfrm>
          <a:off x="2656683" y="18057"/>
          <a:ext cx="1412552" cy="14125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لِأَنَّ...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863546" y="224920"/>
        <a:ext cx="998826" cy="998826"/>
      </dsp:txXfrm>
    </dsp:sp>
    <dsp:sp modelId="{FDB46376-CFFC-4865-A9BF-A8CC66481705}">
      <dsp:nvSpPr>
        <dsp:cNvPr id="0" name=""/>
        <dsp:cNvSpPr/>
      </dsp:nvSpPr>
      <dsp:spPr>
        <a:xfrm rot="20520000">
          <a:off x="4024211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27181" y="2269234"/>
        <a:ext cx="21365" cy="21365"/>
      </dsp:txXfrm>
    </dsp:sp>
    <dsp:sp modelId="{C368E4C5-714E-4F49-B448-15F133109D5D}">
      <dsp:nvSpPr>
        <dsp:cNvPr id="0" name=""/>
        <dsp:cNvSpPr/>
      </dsp:nvSpPr>
      <dsp:spPr>
        <a:xfrm>
          <a:off x="4406491" y="1289367"/>
          <a:ext cx="1412552" cy="1412552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وَذَلِكَ لِأَنَّ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613354" y="1496230"/>
        <a:ext cx="998826" cy="998826"/>
      </dsp:txXfrm>
    </dsp:sp>
    <dsp:sp modelId="{6B691449-86CA-40F8-BF14-29BA270D22E6}">
      <dsp:nvSpPr>
        <dsp:cNvPr id="0" name=""/>
        <dsp:cNvSpPr/>
      </dsp:nvSpPr>
      <dsp:spPr>
        <a:xfrm rot="3240000">
          <a:off x="3690028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892997" y="3297745"/>
        <a:ext cx="21365" cy="21365"/>
      </dsp:txXfrm>
    </dsp:sp>
    <dsp:sp modelId="{8BB1F348-D798-4AB3-BC64-A1355E26E72B}">
      <dsp:nvSpPr>
        <dsp:cNvPr id="0" name=""/>
        <dsp:cNvSpPr/>
      </dsp:nvSpPr>
      <dsp:spPr>
        <a:xfrm>
          <a:off x="3738124" y="3346389"/>
          <a:ext cx="1412552" cy="1412552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حَيْثُ أَنَّ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944987" y="3553252"/>
        <a:ext cx="998826" cy="998826"/>
      </dsp:txXfrm>
    </dsp:sp>
    <dsp:sp modelId="{17301EB6-EA70-4E80-89BC-96832768A09A}">
      <dsp:nvSpPr>
        <dsp:cNvPr id="0" name=""/>
        <dsp:cNvSpPr/>
      </dsp:nvSpPr>
      <dsp:spPr>
        <a:xfrm rot="7560000">
          <a:off x="2608587" y="3289526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811557" y="3297745"/>
        <a:ext cx="21365" cy="21365"/>
      </dsp:txXfrm>
    </dsp:sp>
    <dsp:sp modelId="{92FC10B5-DD58-47E2-8B76-C45CD088C357}">
      <dsp:nvSpPr>
        <dsp:cNvPr id="0" name=""/>
        <dsp:cNvSpPr/>
      </dsp:nvSpPr>
      <dsp:spPr>
        <a:xfrm>
          <a:off x="1575243" y="3346389"/>
          <a:ext cx="1412552" cy="1412552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نَظَراً لِــ...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782106" y="3553252"/>
        <a:ext cx="998826" cy="998826"/>
      </dsp:txXfrm>
    </dsp:sp>
    <dsp:sp modelId="{82F885B3-AB20-4E25-9C9B-0B4F1058A5DE}">
      <dsp:nvSpPr>
        <dsp:cNvPr id="0" name=""/>
        <dsp:cNvSpPr/>
      </dsp:nvSpPr>
      <dsp:spPr>
        <a:xfrm rot="11880000">
          <a:off x="2274404" y="2261015"/>
          <a:ext cx="427303" cy="37802"/>
        </a:xfrm>
        <a:custGeom>
          <a:avLst/>
          <a:gdLst/>
          <a:ahLst/>
          <a:cxnLst/>
          <a:rect l="0" t="0" r="0" b="0"/>
          <a:pathLst>
            <a:path>
              <a:moveTo>
                <a:pt x="0" y="18901"/>
              </a:moveTo>
              <a:lnTo>
                <a:pt x="427303" y="1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b="1" kern="120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477373" y="2269234"/>
        <a:ext cx="21365" cy="21365"/>
      </dsp:txXfrm>
    </dsp:sp>
    <dsp:sp modelId="{2E512E7D-523C-4AFF-BD2A-C159E1E63FB6}">
      <dsp:nvSpPr>
        <dsp:cNvPr id="0" name=""/>
        <dsp:cNvSpPr/>
      </dsp:nvSpPr>
      <dsp:spPr>
        <a:xfrm>
          <a:off x="906876" y="1289367"/>
          <a:ext cx="1412552" cy="1412552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بِسَبَبِ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113739" y="1496230"/>
        <a:ext cx="998826" cy="998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0FB01AC5-36DA-2676-32B5-122A6922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943D2AA-925C-1A1D-49C5-6BD140939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AF047C52-4B26-E211-F314-95C27527D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494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44D1B2E-2B41-F52C-D806-D3AFB853E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849EF00-7FD3-4C89-BE99-62BD159E38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73ACD6C-AC34-D13B-5F50-3D5FC74579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348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2393266-7B4C-C1DD-DAF5-AB97DBFF7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878482A-BF1E-1DFF-B8EE-201654022D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5660D65B-0818-34CA-EDFB-D81420CF9D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20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B75345F-10BE-8DAA-62BA-4502E4B0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EF4E3F3-96F8-E332-4A71-31C39A40EC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9395659-6C66-F5FC-7784-D5A6846788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324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45B9318-E008-95B0-65A3-E3CB3D56D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E4FA59A-8E04-F992-C770-4BC9F20191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986E9C6-626A-C7D9-24C7-4E781AF105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661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7938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14686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604428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12981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495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24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1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67.xml"/><Relationship Id="rId21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slideLayout" Target="../slideLayouts/slideLayout281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6.xml"/><Relationship Id="rId16" Type="http://schemas.openxmlformats.org/officeDocument/2006/relationships/slideLayout" Target="../slideLayouts/slideLayout280.xml"/><Relationship Id="rId20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69.xml"/><Relationship Id="rId15" Type="http://schemas.openxmlformats.org/officeDocument/2006/relationships/slideLayout" Target="../slideLayouts/slideLayout279.xml"/><Relationship Id="rId23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74.xml"/><Relationship Id="rId19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Relationship Id="rId22" Type="http://schemas.openxmlformats.org/officeDocument/2006/relationships/slideLayout" Target="../slideLayouts/slideLayout28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13" Type="http://schemas.openxmlformats.org/officeDocument/2006/relationships/slideLayout" Target="../slideLayouts/slideLayout322.xml"/><Relationship Id="rId1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12.xml"/><Relationship Id="rId21" Type="http://schemas.openxmlformats.org/officeDocument/2006/relationships/slideLayout" Target="../slideLayouts/slideLayout330.xml"/><Relationship Id="rId7" Type="http://schemas.openxmlformats.org/officeDocument/2006/relationships/slideLayout" Target="../slideLayouts/slideLayout316.xml"/><Relationship Id="rId12" Type="http://schemas.openxmlformats.org/officeDocument/2006/relationships/slideLayout" Target="../slideLayouts/slideLayout321.xml"/><Relationship Id="rId17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1.xml"/><Relationship Id="rId16" Type="http://schemas.openxmlformats.org/officeDocument/2006/relationships/slideLayout" Target="../slideLayouts/slideLayout325.xml"/><Relationship Id="rId20" Type="http://schemas.openxmlformats.org/officeDocument/2006/relationships/slideLayout" Target="../slideLayouts/slideLayout329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4.xml"/><Relationship Id="rId15" Type="http://schemas.openxmlformats.org/officeDocument/2006/relationships/slideLayout" Target="../slideLayouts/slideLayout32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19.xml"/><Relationship Id="rId19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Relationship Id="rId14" Type="http://schemas.openxmlformats.org/officeDocument/2006/relationships/slideLayout" Target="../slideLayouts/slideLayout323.xml"/><Relationship Id="rId22" Type="http://schemas.openxmlformats.org/officeDocument/2006/relationships/slideLayout" Target="../slideLayouts/slideLayout33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5" Type="http://schemas.openxmlformats.org/officeDocument/2006/relationships/image" Target="../media/image32.jpg"/><Relationship Id="rId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88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1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gif"/><Relationship Id="rId11" Type="http://schemas.openxmlformats.org/officeDocument/2006/relationships/image" Target="../media/image52.png"/><Relationship Id="rId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7.xml"/><Relationship Id="rId5" Type="http://schemas.openxmlformats.org/officeDocument/2006/relationships/image" Target="../media/image44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1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68.png"/><Relationship Id="rId4" Type="http://schemas.openxmlformats.org/officeDocument/2006/relationships/image" Target="../media/image77.png"/><Relationship Id="rId9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68.png"/><Relationship Id="rId4" Type="http://schemas.openxmlformats.org/officeDocument/2006/relationships/image" Target="../media/image77.png"/><Relationship Id="rId9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80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6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80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6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7.xml"/><Relationship Id="rId5" Type="http://schemas.openxmlformats.org/officeDocument/2006/relationships/image" Target="../media/image44.pn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66.png"/><Relationship Id="rId7" Type="http://schemas.openxmlformats.org/officeDocument/2006/relationships/image" Target="../media/image8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6.png"/><Relationship Id="rId7" Type="http://schemas.openxmlformats.org/officeDocument/2006/relationships/diagramData" Target="../diagrams/data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11" Type="http://schemas.microsoft.com/office/2007/relationships/diagramDrawing" Target="../diagrams/drawing1.xml"/><Relationship Id="rId5" Type="http://schemas.openxmlformats.org/officeDocument/2006/relationships/image" Target="../media/image6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67.png"/><Relationship Id="rId9" Type="http://schemas.openxmlformats.org/officeDocument/2006/relationships/diagramQuickStyle" Target="../diagrams/quickStyle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66.png"/><Relationship Id="rId7" Type="http://schemas.openxmlformats.org/officeDocument/2006/relationships/diagramData" Target="../diagrams/data2.xml"/><Relationship Id="rId12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11" Type="http://schemas.microsoft.com/office/2007/relationships/diagramDrawing" Target="../diagrams/drawing2.xml"/><Relationship Id="rId5" Type="http://schemas.openxmlformats.org/officeDocument/2006/relationships/image" Target="../media/image68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67.png"/><Relationship Id="rId9" Type="http://schemas.openxmlformats.org/officeDocument/2006/relationships/diagramQuickStyle" Target="../diagrams/quickStyle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66.png"/><Relationship Id="rId7" Type="http://schemas.openxmlformats.org/officeDocument/2006/relationships/diagramData" Target="../diagrams/data3.xml"/><Relationship Id="rId12" Type="http://schemas.openxmlformats.org/officeDocument/2006/relationships/image" Target="../media/image9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11" Type="http://schemas.microsoft.com/office/2007/relationships/diagramDrawing" Target="../diagrams/drawing3.xml"/><Relationship Id="rId5" Type="http://schemas.openxmlformats.org/officeDocument/2006/relationships/image" Target="../media/image68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67.png"/><Relationship Id="rId9" Type="http://schemas.openxmlformats.org/officeDocument/2006/relationships/diagramQuickStyle" Target="../diagrams/quickStyle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66.png"/><Relationship Id="rId7" Type="http://schemas.openxmlformats.org/officeDocument/2006/relationships/diagramData" Target="../diagrams/data4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11" Type="http://schemas.microsoft.com/office/2007/relationships/diagramDrawing" Target="../diagrams/drawing4.xml"/><Relationship Id="rId5" Type="http://schemas.openxmlformats.org/officeDocument/2006/relationships/image" Target="../media/image68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67.png"/><Relationship Id="rId9" Type="http://schemas.openxmlformats.org/officeDocument/2006/relationships/diagramQuickStyle" Target="../diagrams/quickStyle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6.png"/><Relationship Id="rId7" Type="http://schemas.openxmlformats.org/officeDocument/2006/relationships/image" Target="../media/image8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9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9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9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9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9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9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3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66.png"/><Relationship Id="rId7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97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9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329.xml"/><Relationship Id="rId7" Type="http://schemas.openxmlformats.org/officeDocument/2006/relationships/image" Target="../media/image4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1.png"/><Relationship Id="rId5" Type="http://schemas.openxmlformats.org/officeDocument/2006/relationships/image" Target="../media/image39.gif"/><Relationship Id="rId10" Type="http://schemas.openxmlformats.org/officeDocument/2006/relationships/image" Target="../media/image68.png"/><Relationship Id="rId4" Type="http://schemas.openxmlformats.org/officeDocument/2006/relationships/image" Target="../media/image100.png"/><Relationship Id="rId9" Type="http://schemas.openxmlformats.org/officeDocument/2006/relationships/image" Target="../media/image6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2.png"/><Relationship Id="rId4" Type="http://schemas.openxmlformats.org/officeDocument/2006/relationships/image" Target="../media/image39.gi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36FBC5C-B32C-79CE-924E-201BA33FC872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DA60092-553F-C4A8-E8DC-248CF00F5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3425582-1A96-2520-2CA7-4F74812610CA}"/>
                </a:ext>
              </a:extLst>
            </p:cNvPr>
            <p:cNvSpPr/>
            <p:nvPr/>
          </p:nvSpPr>
          <p:spPr>
            <a:xfrm rot="21027887">
              <a:off x="3428026" y="3680504"/>
              <a:ext cx="1478845" cy="597991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89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</a:t>
            </a:r>
            <a:r>
              <a:rPr lang="ar-MA"/>
              <a:t>الأسبوع التربوي </a:t>
            </a:r>
            <a:r>
              <a:rPr lang="ar-MA" dirty="0"/>
              <a:t>الثاني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-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(30)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التوقع والتحقق الفهم العام 30 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استراتيجية الفهم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66478" y="4561042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922" y="327987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حَياتُنا في خَطَرٍ       (الحصة الأولى)</a:t>
            </a:r>
          </a:p>
          <a:p>
            <a:pPr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حَياتُنا في خَطَرٍ    (الحصة الثانية)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</a:t>
            </a:r>
            <a:r>
              <a:rPr lang="fr-FR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</a:t>
            </a:r>
            <a:endParaRPr lang="ar-MA" sz="22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43015" y="4022136"/>
            <a:ext cx="6776985" cy="890781"/>
            <a:chOff x="1250560" y="2851205"/>
            <a:chExt cx="67769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مع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الفهم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76;p10">
            <a:extLst>
              <a:ext uri="{FF2B5EF4-FFF2-40B4-BE49-F238E27FC236}">
                <a16:creationId xmlns:a16="http://schemas.microsoft.com/office/drawing/2014/main" id="{02B3D75A-C6B6-EA04-B2AA-CB99F13526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FE3F185C-C89E-BA76-0E98-096410E3096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78;p10">
            <a:extLst>
              <a:ext uri="{FF2B5EF4-FFF2-40B4-BE49-F238E27FC236}">
                <a16:creationId xmlns:a16="http://schemas.microsoft.com/office/drawing/2014/main" id="{63840DCE-D968-BE15-2AA7-CDB6E656568C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9299B1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9299B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79;p10">
            <a:extLst>
              <a:ext uri="{FF2B5EF4-FFF2-40B4-BE49-F238E27FC236}">
                <a16:creationId xmlns:a16="http://schemas.microsoft.com/office/drawing/2014/main" id="{E8100BD8-7244-D512-652D-30B70F92B1D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9299B1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9299B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80;p10">
            <a:extLst>
              <a:ext uri="{FF2B5EF4-FFF2-40B4-BE49-F238E27FC236}">
                <a16:creationId xmlns:a16="http://schemas.microsoft.com/office/drawing/2014/main" id="{7937ADB7-AE9B-2A45-3FB0-4BDBDB798B76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2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981;p10">
            <a:extLst>
              <a:ext uri="{FF2B5EF4-FFF2-40B4-BE49-F238E27FC236}">
                <a16:creationId xmlns:a16="http://schemas.microsoft.com/office/drawing/2014/main" id="{904CC0EE-05A1-B441-67DB-C02E2199A3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82;p10">
            <a:extLst>
              <a:ext uri="{FF2B5EF4-FFF2-40B4-BE49-F238E27FC236}">
                <a16:creationId xmlns:a16="http://schemas.microsoft.com/office/drawing/2014/main" id="{A24DEB93-2369-08CD-1995-F74BFF04915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83;p10">
            <a:extLst>
              <a:ext uri="{FF2B5EF4-FFF2-40B4-BE49-F238E27FC236}">
                <a16:creationId xmlns:a16="http://schemas.microsoft.com/office/drawing/2014/main" id="{27BBAEC1-D945-54B7-7D01-5BD00CBC0BE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CD26ECAB-BB94-CCFC-0409-2BA1C36C2D74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1DAB338F-43E2-EF75-CD44-93C749B72134}"/>
              </a:ext>
            </a:extLst>
          </p:cNvPr>
          <p:cNvSpPr txBox="1"/>
          <p:nvPr/>
        </p:nvSpPr>
        <p:spPr>
          <a:xfrm>
            <a:off x="14497" y="5610280"/>
            <a:ext cx="8967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buClrTx/>
              <a:buSzTx/>
              <a:defRPr/>
            </a:pP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</a:t>
            </a:r>
            <a:r>
              <a:rPr lang="ar-MA" sz="4000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أَشْتَغِلُ مَعَ زَميلي</a:t>
            </a: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أَخيراً أَعْمَلُ بِمُفْرَدي.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0F7276-188E-61BA-C4E8-D41DC30828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F47A978C-C057-F821-E53F-8183FC308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9863" y="4008840"/>
            <a:ext cx="1189810" cy="1189810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6BFFCA-CEF5-0011-4B8C-3B0E7C8ADC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96" y="3865169"/>
            <a:ext cx="1628895" cy="1628895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D7807DE-DAF9-4DEE-5F54-320079DEF5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35" y="3971227"/>
            <a:ext cx="1325826" cy="1325826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Google Shape;976;p10">
            <a:extLst>
              <a:ext uri="{FF2B5EF4-FFF2-40B4-BE49-F238E27FC236}">
                <a16:creationId xmlns:a16="http://schemas.microsoft.com/office/drawing/2014/main" id="{BE47BAF4-1DC9-FC66-924E-BACCE9A844E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A24DA374-5A56-CA83-0A49-15A05A7CA61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A3449493-8E82-821E-ECC7-E42A5443B3D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B980F22C-2DE6-3CAE-81CF-5058B78B3F41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A82D228C-0AA2-9A29-1E17-1240A8F5A3A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B6342421-40A6-108A-37A1-50DEE5334B4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2;p10">
            <a:extLst>
              <a:ext uri="{FF2B5EF4-FFF2-40B4-BE49-F238E27FC236}">
                <a16:creationId xmlns:a16="http://schemas.microsoft.com/office/drawing/2014/main" id="{3B04D4D9-7C03-3D50-753B-73B8F7D8F2E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83;p10">
            <a:extLst>
              <a:ext uri="{FF2B5EF4-FFF2-40B4-BE49-F238E27FC236}">
                <a16:creationId xmlns:a16="http://schemas.microsoft.com/office/drawing/2014/main" id="{EB3F8CF5-1128-A7DD-AAA1-1E115441D77B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5166BA4B-524E-33DE-4893-4499272B9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67438-7F8C-B4DE-727D-60C0D22CA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E555A82-49DA-150C-4A5B-5887FFC28C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DFD2074F-FA2F-0834-D612-C15A51CC61A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6CFF77C9-E978-1068-45F3-ABC4BBD5CDE4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0F7223F5-4F9F-F0E9-CA9B-9A3AA5E8CB75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C00424C5-E73F-93B2-FB4B-BDC08C9D8DC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369C63A0-395A-BB2A-098D-AC51064FD2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E4ABF9B-306F-E5B6-A519-99C99DDD7A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18EAE04A-DB47-D934-D02D-FA7E8289641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775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734E7026-3CC8-DFA3-02F5-D3FF3D6A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7DA19E-F73E-B413-D786-69D470D94FC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E3E80F9A-25F1-C50D-CFF9-9B2A31DC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B3A29D-58C5-B37E-2F90-9E1AF37842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44132334-71BE-06B9-6DFD-E6FAFED481A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B53D2143-D249-D183-2AE1-77574C20674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1DFB7F7B-FCA4-E60F-EF47-670D8B382900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1B42FB95-8F87-9665-2E4D-4544B44B0A2C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3F56F2EA-ECEA-68C3-2D33-101980383B60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D0AB2E5F-F377-C815-89AF-18EC082828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59AF2899-E7CE-F95E-4A87-E1624717CA5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0DC4FD8B-4B3B-D415-25D8-ADAE1008421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252729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ED998443-F20A-8D77-0EA4-EDF6092B0F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263B8A8E-C79F-0C3E-B3D7-1B25FE64FCF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459119C2-CDFE-4B47-CC2F-B353D8EAEA6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73F60B1D-3069-4C99-2887-8320E6B2DA62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1B4AF819-465B-4E80-C4FA-6B97D6BF0F2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188202E8-668A-88B2-4344-9F8FD0373FB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08CD1AB7-8E69-DED0-3039-B49CE7786D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8C33E87A-100E-6269-840B-70F5E34EA6E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332615-8658-FAE9-E3EA-FE3514D4EB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953" y="3289736"/>
            <a:ext cx="5211849" cy="102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408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15 ثانية.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9762AB1F-751E-C8F7-AC9D-AE5E2437E22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11B9854A-A35A-BF06-790E-475268F1D484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9E43C047-3422-F4D9-26E8-58D812C5F024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6C582A72-6E74-B7EB-67D4-8A975E4D8FA3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EAED0645-FBF2-8515-CAFB-B3BDFCBEDD9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1C4FC4D1-5F92-FF1A-4B23-D02751154DB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C26D0D16-0C49-FC15-EB66-2294265DC9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B39FEE20-A02F-8348-AF38-B2DF4E3EB93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4F5DCC-1F05-8F83-1F23-F05D1A3F30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682" y="1963063"/>
            <a:ext cx="8260636" cy="39880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FF0C14-6003-0336-1E30-20EDCFDABB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701" y="5250373"/>
            <a:ext cx="958244" cy="14015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الإجابة على ألواحكم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F4324CE3-3790-B796-B49F-3FD1F2BBCC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E171864A-F34D-AF98-D307-56131A79DC9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B08A6AD2-2713-5933-45B1-17FF1EEEDF8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4D41420B-4E2C-DF85-F4BF-7F5046930BB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8962DC32-6DF8-65B5-B873-DE1C80BB693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C8D16666-AF1C-BFC5-B7E9-C0E68E22CB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D9CFD0A0-E9CD-88D8-9F51-BF7AF5401F1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0961EDA4-ED44-4ABD-5FA4-9DDC2535F99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E430E7-572F-D3E8-35B2-5658556B7C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953" y="3289736"/>
            <a:ext cx="5211849" cy="102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7246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10F2C088-9900-D75E-9DF2-A50B5CBBF6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A8BD434D-374A-0D69-9DD3-B0292612B2A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FA0AA17F-4E60-C838-1194-6187147C75D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79;p10">
            <a:extLst>
              <a:ext uri="{FF2B5EF4-FFF2-40B4-BE49-F238E27FC236}">
                <a16:creationId xmlns:a16="http://schemas.microsoft.com/office/drawing/2014/main" id="{3A8F143C-E864-F727-75DA-23F0C383079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80;p10">
            <a:extLst>
              <a:ext uri="{FF2B5EF4-FFF2-40B4-BE49-F238E27FC236}">
                <a16:creationId xmlns:a16="http://schemas.microsoft.com/office/drawing/2014/main" id="{C84A5152-652C-8B8E-8A8F-1B04070B0BB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981;p10">
            <a:extLst>
              <a:ext uri="{FF2B5EF4-FFF2-40B4-BE49-F238E27FC236}">
                <a16:creationId xmlns:a16="http://schemas.microsoft.com/office/drawing/2014/main" id="{B89BA0BD-F84C-01AE-10BC-A9CE3A086AB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2;p10">
            <a:extLst>
              <a:ext uri="{FF2B5EF4-FFF2-40B4-BE49-F238E27FC236}">
                <a16:creationId xmlns:a16="http://schemas.microsoft.com/office/drawing/2014/main" id="{A57C68B1-8A2C-4367-3F22-B994D8A777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3;p10">
            <a:extLst>
              <a:ext uri="{FF2B5EF4-FFF2-40B4-BE49-F238E27FC236}">
                <a16:creationId xmlns:a16="http://schemas.microsoft.com/office/drawing/2014/main" id="{2A84A2F6-1CEF-21E7-D4C4-C4E32E02BC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68FF94-23AE-9D99-EAA1-F13BB68488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953" y="3289736"/>
            <a:ext cx="5211849" cy="1022489"/>
          </a:xfrm>
          <a:prstGeom prst="rect">
            <a:avLst/>
          </a:prstGeom>
        </p:spPr>
      </p:pic>
      <p:sp>
        <p:nvSpPr>
          <p:cNvPr id="15" name="Google Shape;1358;p13">
            <a:extLst>
              <a:ext uri="{FF2B5EF4-FFF2-40B4-BE49-F238E27FC236}">
                <a16:creationId xmlns:a16="http://schemas.microsoft.com/office/drawing/2014/main" id="{3152F5F3-46DB-494C-BC81-6F1C14433BAD}"/>
              </a:ext>
            </a:extLst>
          </p:cNvPr>
          <p:cNvSpPr txBox="1">
            <a:spLocks/>
          </p:cNvSpPr>
          <p:nvPr/>
        </p:nvSpPr>
        <p:spPr>
          <a:xfrm>
            <a:off x="768928" y="4588684"/>
            <a:ext cx="7724520" cy="102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تابَعَ أَيْنْشْتايْنُ دِراسَتَهُ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ٱلْعُلْيا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في دَوْلَةِ سْويسْرا. </a:t>
            </a:r>
            <a:endParaRPr lang="ar-MA" sz="4800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62D0E06A-896E-9191-F6D9-0A9947F99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055DBC-84FA-ACFD-CFCE-6891390D53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783F71B-2472-9249-C859-549A23BE170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C6BD9838-9CE6-D24E-7ADB-0DD4078FE4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854B79DB-8013-4ED8-E193-C9FE1B7B3969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F5F32D87-57BD-6AE1-F4F7-C82D30EB728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2D0E57C7-78CB-6E81-2319-2EEB1E3B0A60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5661B8C6-628F-367E-9047-223AEAE73148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8CD3AE91-7B8C-07EE-7C11-D93268DBED8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6A754ABE-0019-2067-98B8-6AED4046681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26BFC25F-26E1-FDF2-DCE1-E1550BBB7A1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A53BFC-2CC6-5039-64D2-ABC6881EEB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2180" y="2001836"/>
            <a:ext cx="5314121" cy="398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2665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75D7B78-7353-56DF-E988-1D996558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0A0954F-58DD-1120-2AD8-E6B6222E2E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15 ثانية.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553C651-45B6-38C1-A916-361167E74C5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2F4CAFB9-0BC9-D69F-56D8-F7227C1551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A25F95EC-0BAD-D44C-0449-F22CA5AAA2E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788CA452-3CED-8B4D-05EE-3812BBE7027A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897D7F36-AB74-8EE1-34F8-8F5ED360D9FD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6580D32E-4FFA-BF50-7592-5D09A965869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C69FF774-FCFD-8617-65FD-C595531290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1EAAB8CE-662A-3B74-5B87-45A141796E0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23723AF8-C548-0B05-7777-C9EE5B8E86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59F940-5DB7-7A39-74A3-113E6E3217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682" y="1963063"/>
            <a:ext cx="8260636" cy="39880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802675-3123-F8F0-31DF-32DE65509D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701" y="5250373"/>
            <a:ext cx="958244" cy="14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04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4C02544-ABC6-9860-9240-06BA7B4B0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15CED49-B102-BA97-BD6A-F430AEEAA3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الإجابة على ألواحكم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0BC112-E03A-2081-A573-8152922303C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B8FBE4F7-8519-B088-816D-74BD0623DB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5A106759-D5FC-42D0-5259-BCBF0AA168A2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8990AE92-ED3B-A70B-296D-07200E090A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CFA7C1D6-6944-B908-2559-BE44B28E7C6C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000002D0-7916-32A3-B2BF-5B8892C657B9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84F097EE-BAA9-6109-EA47-2C16113AE34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F2959EE8-23DE-0BA1-5068-62F4ED77C48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CCF136A8-F216-E229-B1EF-501118F9434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D4CED1-7395-6051-215D-E91EA40817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2180" y="2001836"/>
            <a:ext cx="5314121" cy="398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5849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35D3F30-5B5C-64D6-CD06-8E9BC5D54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EAA5905-DE5A-649B-88AA-34F2743A5B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F1B25A-BA8A-D2C7-FA4D-BBF7850DC34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54399A39-3FDF-28B5-DAF0-AF15C97B1A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A1582A38-7067-C53B-94E5-01124E1D2A96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2809955C-47D7-4033-34FA-412C226B3CE8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79;p10">
            <a:extLst>
              <a:ext uri="{FF2B5EF4-FFF2-40B4-BE49-F238E27FC236}">
                <a16:creationId xmlns:a16="http://schemas.microsoft.com/office/drawing/2014/main" id="{35D6EB07-F8C7-E3F9-90A1-75B4E4D7CBE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80;p10">
            <a:extLst>
              <a:ext uri="{FF2B5EF4-FFF2-40B4-BE49-F238E27FC236}">
                <a16:creationId xmlns:a16="http://schemas.microsoft.com/office/drawing/2014/main" id="{7D328770-7E0F-BE82-BAE6-773683E3AA5C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981;p10">
            <a:extLst>
              <a:ext uri="{FF2B5EF4-FFF2-40B4-BE49-F238E27FC236}">
                <a16:creationId xmlns:a16="http://schemas.microsoft.com/office/drawing/2014/main" id="{DA7B7350-49DC-BD40-A72A-EB25591DB7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2;p10">
            <a:extLst>
              <a:ext uri="{FF2B5EF4-FFF2-40B4-BE49-F238E27FC236}">
                <a16:creationId xmlns:a16="http://schemas.microsoft.com/office/drawing/2014/main" id="{5A8C7CC8-2EA0-91C3-D46F-9036D3186DD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3;p10">
            <a:extLst>
              <a:ext uri="{FF2B5EF4-FFF2-40B4-BE49-F238E27FC236}">
                <a16:creationId xmlns:a16="http://schemas.microsoft.com/office/drawing/2014/main" id="{2AD45943-5E97-9F7A-3424-F2BA75FDCD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1ABDFD-8C1C-B297-878D-A80683B49F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2180" y="2001836"/>
            <a:ext cx="5314121" cy="3983328"/>
          </a:xfrm>
          <a:prstGeom prst="rect">
            <a:avLst/>
          </a:prstGeom>
        </p:spPr>
      </p:pic>
      <p:pic>
        <p:nvPicPr>
          <p:cNvPr id="5" name="Graphique 4" descr="Coche avec un remplissage uni">
            <a:extLst>
              <a:ext uri="{FF2B5EF4-FFF2-40B4-BE49-F238E27FC236}">
                <a16:creationId xmlns:a16="http://schemas.microsoft.com/office/drawing/2014/main" id="{0D91C1F2-C385-E462-A277-78F7C3D104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8089" y="3120788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7943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C8952B4-84B8-9FE9-EB83-19C593AC68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56A17C4D-D055-6249-F144-F11FF6C4ADC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D4F04041-D156-2938-76C8-6B5B152A2D3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EB4CF18A-F48F-EB46-7C11-9A586CBAD25D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5F9A2864-458A-5D9F-C345-30F7040E08F0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9C728457-7766-84CB-6330-E3B29FE7F6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BBA822A0-D68A-B862-833A-BB30E0FE6B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EFD4A327-AA21-4CE2-AB4F-EE48B7A7BBE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96BCDA-077F-A7F3-A4C5-664CC57759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663" y="1901042"/>
            <a:ext cx="8260636" cy="39880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2385AC-61BB-4AAE-3E5D-61D271037D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701" y="5208809"/>
            <a:ext cx="958244" cy="14015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حَياتُنا في خَطَرٍ    (الحصة الأولى)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 التحقق والفهم العام .</a:t>
            </a:r>
          </a:p>
        </p:txBody>
      </p:sp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0D7DC69-67B9-D293-BEC9-111E0CD7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26018-AF10-8BB4-3040-1293D72A40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694AA8-521A-5B28-B30B-33896EE34F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626BBC-C68F-F76A-980D-8D9A1AD953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A91C957-7022-D156-16A0-EC1868EEB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2519E6-8147-F5FC-F7B5-DAA55B8DC7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07751D-511E-CA2F-C983-33F743A02D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62FFBD-8088-3233-8C94-FF356C1151A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B3859-8259-D82F-AC79-1E0A2E6A93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قرائي جديد بعنوان "حَياتُنا في خَطَرٍ "</a:t>
            </a:r>
            <a:endParaRPr lang="fr-FR" sz="2400" dirty="0"/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FED93FF-C298-60D3-CCF1-D83B8FD6DED5}"/>
              </a:ext>
            </a:extLst>
          </p:cNvPr>
          <p:cNvGrpSpPr/>
          <p:nvPr/>
        </p:nvGrpSpPr>
        <p:grpSpPr>
          <a:xfrm>
            <a:off x="1171966" y="1584000"/>
            <a:ext cx="6582153" cy="4523662"/>
            <a:chOff x="918163" y="1704227"/>
            <a:chExt cx="6582153" cy="452366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4AC711C-1E4E-377C-FD9A-F2D7B417F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4396" y="1704227"/>
              <a:ext cx="3165920" cy="452366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3C905D7-0208-91C9-C0C8-C1D6B7267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8163" y="1704227"/>
              <a:ext cx="3301943" cy="4523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D523E8-7D00-B7BF-37F6-0D1E49A448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D34B95-2D02-D5ED-760F-593D453D323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79B903-D12A-B90A-1B32-BFAF2790FBA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8720DD-E6C7-70EE-B5CF-896B09E054B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49E40F-94C0-0B28-DFD3-D47D5441094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30DC9F-A00D-6917-A607-3ED3B9B6D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BB3972-8BAD-F26E-576A-142D9F7413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AD79E6-C9A7-CC50-6D62-F8B72FD557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تقرؤوا  النص، ستتعرفون على مفردات ستساعدكم على الفهم.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313657" y="2375778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مَوارِدٌ طَبيعِيَّةٌ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DB9EAABF-01E4-25AF-7748-7C56E9E19208}"/>
              </a:ext>
            </a:extLst>
          </p:cNvPr>
          <p:cNvSpPr txBox="1"/>
          <p:nvPr/>
        </p:nvSpPr>
        <p:spPr>
          <a:xfrm>
            <a:off x="1671627" y="2375778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اَلتَّلَوُّثُ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783EDC3-12BF-3D04-E27B-F056D3FBE343}"/>
              </a:ext>
            </a:extLst>
          </p:cNvPr>
          <p:cNvSpPr txBox="1"/>
          <p:nvPr/>
        </p:nvSpPr>
        <p:spPr>
          <a:xfrm>
            <a:off x="5332897" y="4595969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نَمْنَحُ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BE321DB5-D20E-01C9-C595-D8CAE08B325A}"/>
              </a:ext>
            </a:extLst>
          </p:cNvPr>
          <p:cNvSpPr txBox="1"/>
          <p:nvPr/>
        </p:nvSpPr>
        <p:spPr>
          <a:xfrm>
            <a:off x="1690867" y="4595969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أَنْجَعُ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4D2635-5239-2234-7FE7-6F5DD29523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D66020-EC41-B719-6D65-B4552D066EF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4883A9-FA4B-6054-AFE5-EF71E32253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CF562D-582E-7BAA-631D-ACEF3B41306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5ABAC4-69E3-77C9-72CF-89D9FFC04DA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1C5A78-0E95-2F63-A847-5340009E0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160024-7592-5408-0EDC-2A42346E86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24B8FD-F1EE-39EA-0FC0-2BA7C771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497579" y="2367455"/>
            <a:ext cx="5560946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نُعْطي أَوْ نُقَدِّمُ أَوْ نَهِبُ شَيْئاً لِشَخْصٍ ما.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C5234F-A465-C36B-7EE0-EF91A6884F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249216BB-187F-96EF-F928-F4E8CD34CDC9}"/>
              </a:ext>
            </a:extLst>
          </p:cNvPr>
          <p:cNvSpPr txBox="1"/>
          <p:nvPr/>
        </p:nvSpPr>
        <p:spPr>
          <a:xfrm>
            <a:off x="6733396" y="2407611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مَوارِدٌ طَبيعِيَّةٌ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24597635-1D3C-4099-D2F7-59133A333E58}"/>
              </a:ext>
            </a:extLst>
          </p:cNvPr>
          <p:cNvSpPr txBox="1"/>
          <p:nvPr/>
        </p:nvSpPr>
        <p:spPr>
          <a:xfrm>
            <a:off x="6733396" y="3326722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اَلتَّلَوُّثُ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EF1E4BA9-90CF-1343-09ED-1F80FEF66DEA}"/>
              </a:ext>
            </a:extLst>
          </p:cNvPr>
          <p:cNvSpPr txBox="1"/>
          <p:nvPr/>
        </p:nvSpPr>
        <p:spPr>
          <a:xfrm>
            <a:off x="6733396" y="5203303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أَنْجَعُ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60B9FB5F-BD93-4285-CFA1-9B19F8647A03}"/>
              </a:ext>
            </a:extLst>
          </p:cNvPr>
          <p:cNvSpPr txBox="1"/>
          <p:nvPr/>
        </p:nvSpPr>
        <p:spPr>
          <a:xfrm>
            <a:off x="6733396" y="4267303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نَمْنَحُ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70533AB7-B23A-E01A-0296-64D75067F06D}"/>
              </a:ext>
            </a:extLst>
          </p:cNvPr>
          <p:cNvSpPr txBox="1"/>
          <p:nvPr/>
        </p:nvSpPr>
        <p:spPr>
          <a:xfrm>
            <a:off x="486900" y="3381319"/>
            <a:ext cx="562295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كُلُّ مـا يَجْعَلُ ٱلطَّبـيعَةَ غَيْرَ نَظـيفَةٍ وَغَيْرَ صـالِحَةٍ.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7A877173-736C-F613-E57B-3ABC0F35B712}"/>
              </a:ext>
            </a:extLst>
          </p:cNvPr>
          <p:cNvSpPr txBox="1"/>
          <p:nvPr/>
        </p:nvSpPr>
        <p:spPr>
          <a:xfrm>
            <a:off x="486900" y="4295484"/>
            <a:ext cx="562295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اَلْأَفْضَلُ نَتـيجَةً أَوْ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ٱلْأَكْثَرُ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نَفْعاً وَتَأْثـيراً.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C52680DE-048B-59BC-F9EA-F6A63D17D329}"/>
              </a:ext>
            </a:extLst>
          </p:cNvPr>
          <p:cNvSpPr txBox="1"/>
          <p:nvPr/>
        </p:nvSpPr>
        <p:spPr>
          <a:xfrm>
            <a:off x="497578" y="5497201"/>
            <a:ext cx="562295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اَلثَّرَواتُ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وَٱلْخَيْراتُ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توجَدُ في ٱلطَّبـيعَةِ.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E5EBEEF-56D5-9966-0D4D-02CB3AB8E870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6120533" y="2699274"/>
            <a:ext cx="557976" cy="3103330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3F7075B-A032-C178-0935-6985E02B40A2}"/>
              </a:ext>
            </a:extLst>
          </p:cNvPr>
          <p:cNvCxnSpPr>
            <a:cxnSpLocks/>
            <a:stCxn id="19" idx="1"/>
            <a:endCxn id="26" idx="3"/>
          </p:cNvCxnSpPr>
          <p:nvPr/>
        </p:nvCxnSpPr>
        <p:spPr>
          <a:xfrm flipH="1">
            <a:off x="6109855" y="3686722"/>
            <a:ext cx="623541" cy="0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67B342C-C19A-2E3B-DDCE-7C7A74DD212E}"/>
              </a:ext>
            </a:extLst>
          </p:cNvPr>
          <p:cNvCxnSpPr>
            <a:cxnSpLocks/>
            <a:stCxn id="24" idx="1"/>
            <a:endCxn id="3" idx="3"/>
          </p:cNvCxnSpPr>
          <p:nvPr/>
        </p:nvCxnSpPr>
        <p:spPr>
          <a:xfrm flipH="1" flipV="1">
            <a:off x="6058525" y="2672858"/>
            <a:ext cx="674871" cy="1954445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D5A5C33-747F-109C-5C5A-95D8CCBCB1D3}"/>
              </a:ext>
            </a:extLst>
          </p:cNvPr>
          <p:cNvCxnSpPr>
            <a:cxnSpLocks/>
            <a:stCxn id="21" idx="1"/>
            <a:endCxn id="28" idx="3"/>
          </p:cNvCxnSpPr>
          <p:nvPr/>
        </p:nvCxnSpPr>
        <p:spPr>
          <a:xfrm flipH="1" flipV="1">
            <a:off x="6109855" y="4600887"/>
            <a:ext cx="623541" cy="962416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75BC10-2CFB-BC76-E29B-689B8CD1CF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3FB515-6DEF-520F-BC23-971D341DA9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4FABB1-5407-613D-B485-6285F8569A1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A7EFC5-C5F7-9317-5206-4E6BE4269D1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7E8365-CA01-4B5A-9F6B-0628C55B40D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773F4EA-740D-C7AA-D656-7BEEBFA4C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D7770F-EBEE-B649-1D73-3BD6ACE35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A5D6FD-E646-0395-3BF1-4EABA7623D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498484" y="3358109"/>
            <a:ext cx="8063264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اَلتَّلَوُّثُ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كُلُّ مـا يَجْعَلُ ٱلطَّبـيعَةَ غَيْرَ نَظـيفَةٍ وَغَيْرَ صـالِحَةٍ.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498484" y="2222998"/>
            <a:ext cx="8063264" cy="821538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مَوارِدٌ طَبيعِيَّةٌ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اَلثَّرَواتُ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وَٱلْخَيْراتُ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توجَدُ في ٱلطَّبـيعَةِ.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519426" y="4455933"/>
            <a:ext cx="8105148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نَمْنَحُ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نُعْطي أَوْ نُقَدِّمُ أَوْ نَهِبُ شَيْئاً لِشَخْصٍ ما.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66C214-0A6A-750D-0FE5-A3E7E4D9E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B9472E30-8D06-83B4-E752-12BD3A291F7E}"/>
              </a:ext>
            </a:extLst>
          </p:cNvPr>
          <p:cNvSpPr txBox="1"/>
          <p:nvPr/>
        </p:nvSpPr>
        <p:spPr>
          <a:xfrm>
            <a:off x="561310" y="5354506"/>
            <a:ext cx="8105148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أَنْجَعُ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اَلْأَفْضَلُ نَتـيجَةً أَوْ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ٱلْأَكْثَرُ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نَفْعاً وَتَأْثـيراً.</a:t>
            </a:r>
          </a:p>
        </p:txBody>
      </p:sp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المخاطر التي تهدد البيئة و الطبيعة؟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935F58-9551-7547-216D-74FC1024D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57F544-D8E2-0B5E-531C-A36E093F220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E2B99B-17BC-431B-BDE4-894135CE75E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7941EF-5EE0-E648-C4B1-7A19BFD247D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8ACA07-088F-95F4-799B-140B75A8D989}"/>
              </a:ext>
            </a:extLst>
          </p:cNvPr>
          <p:cNvSpPr>
            <a:spLocks/>
          </p:cNvSpPr>
          <p:nvPr/>
        </p:nvSpPr>
        <p:spPr>
          <a:xfrm>
            <a:off x="680224" y="160889"/>
            <a:ext cx="137372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832074-5CC6-8670-033B-12ABA859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1770CD-F869-5F51-AC72-075F4D8332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90A990-DF45-15E5-AB97-5226374D7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0929B-52B9-01C5-97A4-962B45C4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7D7BB08-FFBB-288B-3948-6D03CE534250}"/>
              </a:ext>
            </a:extLst>
          </p:cNvPr>
          <p:cNvGrpSpPr/>
          <p:nvPr/>
        </p:nvGrpSpPr>
        <p:grpSpPr>
          <a:xfrm>
            <a:off x="1171966" y="1584000"/>
            <a:ext cx="6582153" cy="4523662"/>
            <a:chOff x="918163" y="1704227"/>
            <a:chExt cx="6582153" cy="452366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96CE1C1-D4E6-59B1-E22E-E46DB4FF2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4396" y="1704227"/>
              <a:ext cx="3165920" cy="45236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203830-8A3B-BCB3-EFCA-16D21A10F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8163" y="1704227"/>
              <a:ext cx="3301943" cy="4523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C605CFB-F7BF-94FC-1FF3-7BD2E966D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53365F-6471-55A1-0D14-277F35FB69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F81EC-62AD-B1EE-5E23-719BB005A1B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CB5991-7BC5-DCBD-0DF3-069F721664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73FB0D-35D9-BC91-3525-B3E449C52035}"/>
              </a:ext>
            </a:extLst>
          </p:cNvPr>
          <p:cNvSpPr>
            <a:spLocks/>
          </p:cNvSpPr>
          <p:nvPr/>
        </p:nvSpPr>
        <p:spPr>
          <a:xfrm>
            <a:off x="610859" y="160889"/>
            <a:ext cx="1443094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26E92F2-73EA-3013-8202-3807F15EE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2FAA2-CD8D-AFEF-4465-CB4BA568D6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5E3E4-D758-8ADD-7A0A-0D3502FE35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786B32-E7CC-3727-BC71-DE45A7226F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A16CA10-9B3E-9047-08D6-E5CA6E8CED8A}"/>
              </a:ext>
            </a:extLst>
          </p:cNvPr>
          <p:cNvGrpSpPr/>
          <p:nvPr/>
        </p:nvGrpSpPr>
        <p:grpSpPr>
          <a:xfrm>
            <a:off x="1187529" y="1578338"/>
            <a:ext cx="6582153" cy="4523662"/>
            <a:chOff x="918163" y="1704227"/>
            <a:chExt cx="6582153" cy="452366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F7DF08E-A5F7-6764-DF9C-99541A718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4396" y="1704227"/>
              <a:ext cx="3165920" cy="45236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EA4142-DF7E-B18F-0D4D-0E42248C7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8163" y="1704227"/>
              <a:ext cx="3301943" cy="4523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A6A4A6C-BC84-C1D0-8FC3-0267727A77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72924A-6816-BD1E-FB45-CB114A09F5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B6498-65C3-7EFA-FC52-ED6CA8707A2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46C06-45D9-F3C9-2D89-5B77472BC7A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840DD-4CCD-2B32-F2E3-E5DD271D2574}"/>
              </a:ext>
            </a:extLst>
          </p:cNvPr>
          <p:cNvSpPr>
            <a:spLocks/>
          </p:cNvSpPr>
          <p:nvPr/>
        </p:nvSpPr>
        <p:spPr>
          <a:xfrm>
            <a:off x="610859" y="160888"/>
            <a:ext cx="1443094" cy="3819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C8E4A0E-DBCE-C8CD-9595-C960DD637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B01F75-7481-DD1A-C917-DC46882727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32DC3A-D129-B5CD-46F1-B9D627E1B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78 و 79 .اقرأوا النص للتحقق من توقعاتكم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388594-2D79-1616-5373-4C7A452063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9CD3C3E-B0DE-7283-5B2B-245C03C3CDC3}"/>
              </a:ext>
            </a:extLst>
          </p:cNvPr>
          <p:cNvGrpSpPr/>
          <p:nvPr/>
        </p:nvGrpSpPr>
        <p:grpSpPr>
          <a:xfrm>
            <a:off x="1171966" y="1584000"/>
            <a:ext cx="6582153" cy="4523662"/>
            <a:chOff x="918163" y="1704227"/>
            <a:chExt cx="6582153" cy="452366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5246241-A98E-461E-5229-544FE1BB1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4396" y="1704227"/>
              <a:ext cx="3165920" cy="45236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54F55FE-BCC1-5350-7453-3A2A95B6F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8163" y="1704227"/>
              <a:ext cx="3301943" cy="4523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157D97-7554-5DB4-9F3B-97DE073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4198" y="1728311"/>
            <a:ext cx="6400686" cy="42671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3F35BB-356A-E36F-3D8F-7180C07A35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6D9B45-C201-83F7-D632-2618A4618E0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0ECC80-3C7A-6D6E-8246-91A3BE70BD6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293279-6281-926F-7673-7C238A3C7B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F0F8CD-A827-7403-1452-5BF586E6101F}"/>
              </a:ext>
            </a:extLst>
          </p:cNvPr>
          <p:cNvSpPr>
            <a:spLocks/>
          </p:cNvSpPr>
          <p:nvPr/>
        </p:nvSpPr>
        <p:spPr>
          <a:xfrm>
            <a:off x="713678" y="160889"/>
            <a:ext cx="134027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EA15DE-418E-7A9A-3770-0B2EE584B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AC4EF3-5C94-F517-3308-5166AA6A37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70EDF2-AA83-0950-D29B-C24292B0E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57DB7F-66C5-B70A-34FB-07E0CB2ACB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EA2EE9-E1CF-FCF2-D94D-E2F9017C4B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2B650A-E02E-0F20-13CE-BF375F0BD6D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F90768-91C1-D924-624E-9D94B37A8A1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EDEE6-4367-6480-5BB3-508023EE2C5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2A6540-5F1B-8BBB-B942-E19BA0667B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7534959-DB68-423A-293B-CA70E393C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59187B-535F-1F41-18BC-A50F187875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576A15-61F2-2A39-7DEA-97F65AA677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4F6957-B083-E2E1-D231-CBE5F346D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79E2BB-3242-C339-73CF-6D37C6D0DB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431" y="1675111"/>
            <a:ext cx="3165920" cy="45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ACE919-9C10-CACD-A702-C59AE04495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9FAEED-98D7-9A53-3D17-BA2D96EB3C2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D335AB-7E4D-735D-94BF-0FCE215368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D8DF4F-D3E3-ADEA-E910-64797276895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9E1D05-72CC-AABE-1B68-544BD3C84FC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2E2CB6-42FE-5583-D1CB-02E0C8AF3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E989AB-A5EE-09CD-EC15-915ABE0DB8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FDC8C3-7840-6FCD-8F36-C96087D94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4 تلاميذ لقراءة فقرات الجزء الثاني – تابعوا </a:t>
            </a:r>
            <a:endParaRPr lang="fr-FR" sz="2400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D98103-0228-9EAF-0B20-26A59C6653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1278" y="1791818"/>
            <a:ext cx="3301943" cy="45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للنص. كَمْ عَدَدُ فَقَراتِ النَّصِّ؟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992DB4-40B1-301C-53CC-0C15AAA2E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F6BFDC-393A-3030-A583-EB2869873EB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16ACD6-F978-6C11-2230-B399AD378D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6E8E36-62DE-29E6-AE9F-A1B42A3E71A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F593B3-7748-74DB-E265-80B05EEE37E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CB41280-AEB0-4596-EC9C-0B6AA01F2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117DF0-C758-9F1F-27FE-01F44D9CDE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3B1C23-FA29-BA3F-F01B-17B5157827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E59A66B9-F817-63DD-18FC-D7A830A6CBB8}"/>
              </a:ext>
            </a:extLst>
          </p:cNvPr>
          <p:cNvSpPr txBox="1">
            <a:spLocks/>
          </p:cNvSpPr>
          <p:nvPr/>
        </p:nvSpPr>
        <p:spPr>
          <a:xfrm>
            <a:off x="1597578" y="567694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8D6054-7C22-6425-A55A-C7729D831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1685042"/>
            <a:ext cx="4881934" cy="335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823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يحدد الفقرات على السبورة؟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لتبرز الفقرات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1F4AD6-F85C-949D-70A2-54C867767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BF219-9A72-A4D4-07E2-EB7D803B1C9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3E4E09-E9B6-ED0E-A870-6DE401D92A3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D93C0A-9BC3-EAFC-E7C3-5C9BBEE46FB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ED3E53-3788-4F31-6DA2-D5725308C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12CA67-9C1A-DEE0-39F0-B5637037D5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6395EC-F271-4372-F22C-38F26F9DE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D9B96B82-A310-AE22-215E-844B0834BAAB}"/>
              </a:ext>
            </a:extLst>
          </p:cNvPr>
          <p:cNvSpPr/>
          <p:nvPr/>
        </p:nvSpPr>
        <p:spPr>
          <a:xfrm>
            <a:off x="7586802" y="4262149"/>
            <a:ext cx="365760" cy="193040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texte 1">
            <a:extLst>
              <a:ext uri="{FF2B5EF4-FFF2-40B4-BE49-F238E27FC236}">
                <a16:creationId xmlns:a16="http://schemas.microsoft.com/office/drawing/2014/main" id="{3B35CB58-2275-202C-EB60-286420FA5552}"/>
              </a:ext>
            </a:extLst>
          </p:cNvPr>
          <p:cNvSpPr txBox="1">
            <a:spLocks/>
          </p:cNvSpPr>
          <p:nvPr/>
        </p:nvSpPr>
        <p:spPr>
          <a:xfrm>
            <a:off x="1601045" y="5831957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يَتَكَوَّنُ ٱلنَّصُّ مِنْ أَرْبَعِ فَقَراتٍ.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6AE3387-D852-62C0-DCDB-3173932DE7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1045" y="1675111"/>
            <a:ext cx="5957548" cy="4093056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1AF152F0-7DA0-9AC7-C241-31FF78132612}"/>
              </a:ext>
            </a:extLst>
          </p:cNvPr>
          <p:cNvSpPr/>
          <p:nvPr/>
        </p:nvSpPr>
        <p:spPr>
          <a:xfrm>
            <a:off x="7558489" y="3030203"/>
            <a:ext cx="365760" cy="19304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A3252A-686F-4C88-0C8D-E4B960354E98}"/>
              </a:ext>
            </a:extLst>
          </p:cNvPr>
          <p:cNvSpPr/>
          <p:nvPr/>
        </p:nvSpPr>
        <p:spPr>
          <a:xfrm>
            <a:off x="4987636" y="2790952"/>
            <a:ext cx="2449822" cy="638048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68AC59C-3F80-5040-2BBA-F448A5F2CB56}"/>
              </a:ext>
            </a:extLst>
          </p:cNvPr>
          <p:cNvSpPr/>
          <p:nvPr/>
        </p:nvSpPr>
        <p:spPr>
          <a:xfrm>
            <a:off x="4987636" y="3461960"/>
            <a:ext cx="2449822" cy="1907873"/>
          </a:xfrm>
          <a:prstGeom prst="roundRect">
            <a:avLst>
              <a:gd name="adj" fmla="val 5556"/>
            </a:avLst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A360558-3134-9E1C-4FD2-90B028290962}"/>
              </a:ext>
            </a:extLst>
          </p:cNvPr>
          <p:cNvSpPr/>
          <p:nvPr/>
        </p:nvSpPr>
        <p:spPr>
          <a:xfrm rot="10800000">
            <a:off x="2284399" y="4499734"/>
            <a:ext cx="365760" cy="19304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3C5308F4-BAE8-94F7-FB31-A0C056EC7019}"/>
              </a:ext>
            </a:extLst>
          </p:cNvPr>
          <p:cNvSpPr/>
          <p:nvPr/>
        </p:nvSpPr>
        <p:spPr>
          <a:xfrm rot="10800000">
            <a:off x="2218614" y="2520074"/>
            <a:ext cx="365760" cy="19304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10F5B1E-3F65-AD59-9F0F-EEA7E424A484}"/>
              </a:ext>
            </a:extLst>
          </p:cNvPr>
          <p:cNvSpPr/>
          <p:nvPr/>
        </p:nvSpPr>
        <p:spPr>
          <a:xfrm>
            <a:off x="2763982" y="1675111"/>
            <a:ext cx="1557752" cy="2076007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B0B254-6A98-C75D-A69E-A4833DABCA54}"/>
              </a:ext>
            </a:extLst>
          </p:cNvPr>
          <p:cNvSpPr/>
          <p:nvPr/>
        </p:nvSpPr>
        <p:spPr>
          <a:xfrm>
            <a:off x="2788147" y="3794126"/>
            <a:ext cx="1557753" cy="1661101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2" grpId="0" animBg="1"/>
      <p:bldP spid="18" grpId="0" animBg="1"/>
      <p:bldP spid="16" grpId="0" animBg="1"/>
      <p:bldP spid="20" grpId="0" animBg="1"/>
      <p:bldP spid="22" grpId="0" animBg="1"/>
      <p:bldP spid="2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عَنْ ماذا يَتَحَدَّثُ ٱلنَّصُّ؟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61BEB7-1FDA-C35C-0667-D5813D05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18F469-186C-A2F9-5316-90D5D6C6C12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D71FD7-332F-8F1F-CE59-8AD2C4A53B8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E9E0A-3F3F-C7EB-8F34-00F41791AAE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E3A825-A844-D956-51D8-F8C1C9AC548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E25599D-3F29-0050-FD63-33F7BC943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A35407-7440-CCE7-21DA-1160334375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85797C-83D7-20E1-436A-6367FBBF3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1597578" y="567694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عَنْ ماذا يَتَحَدَّثُ ٱلنَّصُّ؟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460BAF-63A2-C0DA-F0F5-EB107BA4BB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D62CADF-A9A9-FCD2-DDA5-E30D03D3B9A4}"/>
              </a:ext>
            </a:extLst>
          </p:cNvPr>
          <p:cNvGrpSpPr/>
          <p:nvPr/>
        </p:nvGrpSpPr>
        <p:grpSpPr>
          <a:xfrm>
            <a:off x="1927199" y="1635254"/>
            <a:ext cx="5044084" cy="3774436"/>
            <a:chOff x="918163" y="1704227"/>
            <a:chExt cx="6582153" cy="452366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6270BEC-6273-99DE-390B-7EF28588D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4396" y="1704227"/>
              <a:ext cx="3165920" cy="452366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B49684B-B8B7-3CCB-46D8-87E4E37FE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8163" y="1704227"/>
              <a:ext cx="3301943" cy="4523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635244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93285-3BE1-64E0-E7DF-7E444E38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4B841B6-DD72-53E8-FC0E-B138A2F2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نِزاعاتِ 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ٱلدُّوَلِ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وَٱلشَّرِكـاتِ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لِلْحُصُولِ عَلَى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ٱلْمَوارِدِ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تُؤَدِّي إلَى حُرُوبٍ تُخَرِّبُ ٱلْبـيئَةَ؟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9399AF-2E2A-2CC2-7D04-D84A1D01A8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E1F74B-388B-B2F0-CC7C-C5303D282D8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238055-B232-54A1-3F35-B162AF0DED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AAE762-8328-5642-0CD6-07028529AD7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ACDFF1-5972-ACC3-7BCC-0183FC7B245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5B77489-D689-B3A9-9066-BB8AEBBFC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BBC7A9-7D00-591F-7BF5-DE2AD0D4CF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3724FC-9A1A-3F09-7CAA-7BADAF6BD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25DFB4-615F-0A47-F32A-9BAEBE2032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9769A48-45CC-E722-121F-14113D159801}"/>
              </a:ext>
            </a:extLst>
          </p:cNvPr>
          <p:cNvGrpSpPr/>
          <p:nvPr/>
        </p:nvGrpSpPr>
        <p:grpSpPr>
          <a:xfrm>
            <a:off x="1677673" y="1752090"/>
            <a:ext cx="5952974" cy="4349910"/>
            <a:chOff x="918163" y="1704227"/>
            <a:chExt cx="6582153" cy="452366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14C28A1-94BC-4011-1871-DB9402B0B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4396" y="1704227"/>
              <a:ext cx="3165920" cy="45236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0159C7-C4BD-2FC8-B6A4-C97A5FD7C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8163" y="1704227"/>
              <a:ext cx="3301943" cy="4523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12392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929A8-4E87-400B-8ADE-5F664CE10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6104365-2156-A630-BE10-337BB92E9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4446E4-CBA6-0533-30E7-B7388938E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2FDB1B-D18C-F347-7A81-F40FC98992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10F73B-8622-E3DF-A7CF-ABA5E06C039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6D64D2-CF2C-8796-E591-2C7E2FCD15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7200E-D986-FF63-CC4C-FA7CE92EC1C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DEEF9-428C-5418-9A34-99ABCB96E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6CC6C5-BC91-4046-DCB4-0F2BA0224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531833-453B-23E9-437B-67D431566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7FA315-7B0B-C7A6-1EF9-693948578D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AD67CD-81E4-FC3E-8D43-A6369EB9C0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15" y="1685042"/>
            <a:ext cx="6263770" cy="4577617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AAB004C-5542-E5D4-721F-1BEB2DF5B793}"/>
              </a:ext>
            </a:extLst>
          </p:cNvPr>
          <p:cNvSpPr/>
          <p:nvPr/>
        </p:nvSpPr>
        <p:spPr>
          <a:xfrm>
            <a:off x="7630647" y="4055073"/>
            <a:ext cx="365760" cy="193040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8D535FD-5812-85F3-D4CF-B2C780E8B6A8}"/>
              </a:ext>
            </a:extLst>
          </p:cNvPr>
          <p:cNvSpPr/>
          <p:nvPr/>
        </p:nvSpPr>
        <p:spPr>
          <a:xfrm>
            <a:off x="5039592" y="3612435"/>
            <a:ext cx="2536090" cy="2206473"/>
          </a:xfrm>
          <a:prstGeom prst="roundRect">
            <a:avLst>
              <a:gd name="adj" fmla="val 5556"/>
            </a:avLst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580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A1EE-8B5E-ACB9-10F8-E696BBF80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C57E20E-92F6-5FE6-DE29-C620F1F1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كَوْنِ حِمـايَة كَوْكَبِنـا تَعْتَمِدُ عَلَى ٱسْتِخْدامِ ٱلطّـاقَةِ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ٱلنَّظـيفَةِ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وَتَغْيـيرِ عـاداتِنـا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ٱلْيَوْمِيَّةِ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FB91F4-9D3B-ABBF-7799-71D228F749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942076-F568-5C7C-0E2C-40EF85CB8DE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C1A94-7429-CD0D-3147-D047F51F428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CEB4BD-E68B-0A27-9358-539BC60CC0F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A36CBC-3999-78AE-EFED-2D8570290D2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B648F4-2CA1-9D48-6660-8458CAE8C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308A94-1CC2-2339-FE71-086D4F1E71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8408B3-388F-3D04-2D41-93F30899FB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DD65AC-CA20-D74F-B988-50C2D45306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D790D09-7A67-D78F-8909-DF23D80E2B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15" y="1685042"/>
            <a:ext cx="6263770" cy="457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470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DB23-C306-8B51-FAA5-2E7537F39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CFB7A2-8C03-ED31-66AC-F7EC4A5661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5AD3C9-761D-839F-DC9A-C2AC3EF1A9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1D3C53-D0EE-2C56-A91A-643D90B9352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ABEEBF-2323-C13D-1172-73C1B0CEB3E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7C062-891B-D598-41F9-4CB46758F6A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19ADB3-CD2A-98F2-45DA-76D54F028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36F993-D7BB-CCF0-9338-3238365A3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27D344-4478-1FD9-EDB4-52824D5C06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EC6076-F4BC-FEA2-E7F7-721C1055E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7">
            <a:extLst>
              <a:ext uri="{FF2B5EF4-FFF2-40B4-BE49-F238E27FC236}">
                <a16:creationId xmlns:a16="http://schemas.microsoft.com/office/drawing/2014/main" id="{870523B8-89AC-5858-07D7-D78B3F03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A26C60-A1E5-4CE9-D5B1-8270B11DCA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15" y="1685042"/>
            <a:ext cx="6263770" cy="4577617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B890C1D6-1740-0D00-AF15-3B3EED98F4A1}"/>
              </a:ext>
            </a:extLst>
          </p:cNvPr>
          <p:cNvSpPr/>
          <p:nvPr/>
        </p:nvSpPr>
        <p:spPr>
          <a:xfrm rot="5400000">
            <a:off x="3264492" y="6019301"/>
            <a:ext cx="365760" cy="37691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27EC3B9-CA57-4355-D91F-221A432A7670}"/>
              </a:ext>
            </a:extLst>
          </p:cNvPr>
          <p:cNvSpPr/>
          <p:nvPr/>
        </p:nvSpPr>
        <p:spPr>
          <a:xfrm>
            <a:off x="2670464" y="4031673"/>
            <a:ext cx="1653002" cy="1859972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215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31DC2-91CB-DCC9-C675-6C47BE203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50133F6-7F16-4717-28B3-5CA88B39C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ٱلزِّيـادَةُ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ٱلسُّكّـانِيَّةُ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ٱلْكَبـيرَةُ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الَّتي  تَزيدُ مِنْ حـاجَةِ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ٱلْبَشَرِ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إلَى ٱلطَّعـامِ وَٱلْمـاءِ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وَٱلْمَوارِدِ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79CFE1-E68D-C9EA-F896-D00FA09A7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43D4DE-9CB4-4DEC-564A-B6169B055D3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90CF-F00F-0CDC-FC02-B2A5DC83590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072F14-BCEC-0795-ECED-59D25BF0B23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40352-CDA3-1192-63A1-9B62D37ADA0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1DBA9D6-A9B1-7FCD-808E-B168AA6A9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8867CE-55FF-98E1-E59B-5EFDB83EDA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31BB56-1F94-8C4A-F154-EDC7280AB9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6534BD-16D8-659F-809E-ED02EAF732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127F2DF-133D-1A5C-097F-803F5A97D2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15" y="1685042"/>
            <a:ext cx="6263770" cy="457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50029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F3021-AE25-938D-F42F-66E790940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E2B7FAC-0052-945F-995B-0C1F2208D3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66ED8A-3AD6-12C8-4199-6AB1EB6584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42A87-C857-A30B-C3E7-AE69A1209EE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E71D-00ED-740C-214D-783BF94BA8A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CA0058-DE97-323C-0AE7-B0CDD26AB85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0B43A8-B53D-4404-D0D6-DAA223559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06DEB1-F68F-B3A1-7315-D4A3CCC3EA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0B5AAF-4919-2BEA-EC92-18308982D2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73B569-FE2F-78CA-7EF9-40FA1E3A41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7">
            <a:extLst>
              <a:ext uri="{FF2B5EF4-FFF2-40B4-BE49-F238E27FC236}">
                <a16:creationId xmlns:a16="http://schemas.microsoft.com/office/drawing/2014/main" id="{6642A138-723A-2EEE-2BF9-6BFF2DC0D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5F6A397-AA3B-4511-033F-64D6115379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15" y="1685042"/>
            <a:ext cx="6263770" cy="4577617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E2F54245-8DA1-625C-8D49-A1D830703A57}"/>
              </a:ext>
            </a:extLst>
          </p:cNvPr>
          <p:cNvSpPr/>
          <p:nvPr/>
        </p:nvSpPr>
        <p:spPr>
          <a:xfrm>
            <a:off x="7659603" y="3204325"/>
            <a:ext cx="365760" cy="19304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0EEB91-0DC4-E0B3-67A2-0F0E1F7301F8}"/>
              </a:ext>
            </a:extLst>
          </p:cNvPr>
          <p:cNvSpPr/>
          <p:nvPr/>
        </p:nvSpPr>
        <p:spPr>
          <a:xfrm>
            <a:off x="5008418" y="2912918"/>
            <a:ext cx="2556164" cy="775855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074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A9F8E-B46D-870F-38AE-5C4AA30A9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E1B62D3-3CE7-2239-DFF2-330CB27F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رأيك في الحلول التي قدمها النص لحماية كوكبنا؟ اقترح حلا إضافيا.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579932-50E9-6D30-0C6A-5F11A7EB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DC0EFC-0058-0448-7233-4312D43DF5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E526AA-4F58-5CF4-7E3D-3E0E97CC522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CA7916-0C63-AFE0-CADE-41A827F7BE6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89C127-95DE-52CE-2024-5FA15B02F20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1218F0-B27F-A01F-070D-422169881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A4ADF2-BB5F-AE93-2CD6-1A054717E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A87474-E66D-9E05-23EF-0619F9125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44F24F-EBA1-37F7-0F3A-606BF0C98D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720CBA-4351-3461-FEA0-5DCEFBF5D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15" y="1685042"/>
            <a:ext cx="6263770" cy="457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066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7F82E-8BA2-A13A-0B30-89EE5CC46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B700CC7-05D7-0F4F-83FE-EFD626F5D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رأيك في الحلول التي قدمها النص لحماية كوكبنا؟ اقترح حلا إضافيا.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65E514-B629-24DE-C83A-84ECAD59D6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90D055-56EB-44D4-39C3-5F71A919AE5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2A457F-390C-59E6-95CC-99799FA0B06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42EEB5-AF3A-B3D1-BBAE-9BC5D72A8ED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5E7E12-C98E-DDC6-1720-89813A1EE96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AC55EE-CEA6-DB9F-A1EB-A8BDD185B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E20F9E-1184-83D6-3AB4-989C8A7575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5BD64C-9704-223A-3D97-2274D6F6C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FC682-5BFF-57B2-A043-402D622763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237424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على الصفحة 141 ، في ثنائيات أجيبوا عن الأسئلة  التالية: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5DE6ED-B698-EAF0-135D-B704EF56D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363" y="1462339"/>
            <a:ext cx="3540420" cy="508494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CD58B2-BA36-CA5A-1A99-61495A66A6FA}"/>
              </a:ext>
            </a:extLst>
          </p:cNvPr>
          <p:cNvSpPr/>
          <p:nvPr/>
        </p:nvSpPr>
        <p:spPr>
          <a:xfrm>
            <a:off x="3553691" y="2193874"/>
            <a:ext cx="3056492" cy="1390990"/>
          </a:xfrm>
          <a:prstGeom prst="roundRect">
            <a:avLst>
              <a:gd name="adj" fmla="val 2941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D439261-1838-C6DA-CDC7-2141736E85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B605FE-1B9A-01B6-9E39-D70B83B58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8C95A6-D3B9-7FB7-BCDF-98F2FBE924F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CFCCFD-741B-9D72-98F0-27121CF6907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108C8E-568D-BEB5-C71A-3905D63AA36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C65A64-852A-9494-8E6C-F056BD1A652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EC642C8-817A-32CF-A762-D5B5B8D33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57C2D50-56D0-B5C3-9369-F93E6CDCE2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83A44C-7C64-295C-22D2-12803D2399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AD937-61AA-AD94-1F09-A9C4BBAE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6F8DE7-7EF6-9453-982C-95AF65A72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أشرح معنى الكلمات التالية حسب سياق ورودها في النص.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7495604-B731-37F8-585E-BAFE5ED49F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ED6CDE-BD72-5194-AB5F-6F4B096B9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398" y="1584000"/>
            <a:ext cx="6408975" cy="6248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8CA06E-BC56-E04D-9342-F24E5399A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054" y="2931597"/>
            <a:ext cx="3170195" cy="5791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3A2982-9D4B-1099-C4F0-0DE04FB34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5917" y="3947695"/>
            <a:ext cx="3368332" cy="5715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1DC1D7-85F9-7242-BA5A-C64E53722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3898" y="4923640"/>
            <a:ext cx="3124471" cy="5486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7314D2-40A5-9509-714C-B136C5BD5F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2D02C59-C619-EE40-8D11-556FB15A2EB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DC4776-4265-1C50-D737-41D3D4A063B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7E3A98-7994-6249-482E-EE1179545B5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B2322E-14D7-12AD-227E-5BEC90D5707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B4B5445-DB3D-B834-B35A-6C840F0212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B6DB44D-1E2C-27F5-86C4-4CC5A8BF891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6A7DDB-454C-24D9-4DA6-ACF43CC49D3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03767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847FD-BCF1-6E5A-8744-A39EFE641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2B25320-A76D-C798-5AF9-E0FDBA62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C7EBC52-1EEF-6931-364C-5E618E2521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B26453-71F7-740D-3B3D-F6DDB5768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398" y="1584000"/>
            <a:ext cx="6408975" cy="6248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EB74A0-363D-833A-C8C7-A6F1DE9B9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054" y="2931597"/>
            <a:ext cx="3170195" cy="5791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B4D888-58D4-4AFB-551A-D140C22AF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5917" y="3947695"/>
            <a:ext cx="3368332" cy="5715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5B6914-6730-46FB-06C3-F642DE525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3898" y="4923640"/>
            <a:ext cx="3124471" cy="548688"/>
          </a:xfrm>
          <a:prstGeom prst="rect">
            <a:avLst/>
          </a:prstGeom>
        </p:spPr>
      </p:pic>
      <p:sp>
        <p:nvSpPr>
          <p:cNvPr id="6" name="Titre 17">
            <a:extLst>
              <a:ext uri="{FF2B5EF4-FFF2-40B4-BE49-F238E27FC236}">
                <a16:creationId xmlns:a16="http://schemas.microsoft.com/office/drawing/2014/main" id="{CB7BB149-01FC-ED7E-6055-8CDE56F1FBEA}"/>
              </a:ext>
            </a:extLst>
          </p:cNvPr>
          <p:cNvSpPr txBox="1">
            <a:spLocks/>
          </p:cNvSpPr>
          <p:nvPr/>
        </p:nvSpPr>
        <p:spPr>
          <a:xfrm>
            <a:off x="477982" y="2852833"/>
            <a:ext cx="6408975" cy="72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تَبْـذيرٌ وَزِيـادَةٌ كَبـيرَةٌ في ٱسْتِعْمـالِ خَيْراتِ ٱلطَّبـيعَةِ بِدونِ تَفْكـيرٍ. </a:t>
            </a:r>
            <a:endParaRPr lang="ar-MA" sz="32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Titre 17">
            <a:extLst>
              <a:ext uri="{FF2B5EF4-FFF2-40B4-BE49-F238E27FC236}">
                <a16:creationId xmlns:a16="http://schemas.microsoft.com/office/drawing/2014/main" id="{CA0E8F1E-E79A-441F-C7A5-F94639E0049F}"/>
              </a:ext>
            </a:extLst>
          </p:cNvPr>
          <p:cNvSpPr txBox="1">
            <a:spLocks/>
          </p:cNvSpPr>
          <p:nvPr/>
        </p:nvSpPr>
        <p:spPr>
          <a:xfrm>
            <a:off x="281108" y="3855704"/>
            <a:ext cx="6408975" cy="72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حـانَ ٱلْوَقْتُ ٱلْمُنـاسِبُ لِلْعَمَلِ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وَٱلتَّفْكـيرِ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حِمـايَةِ كَوْكَبِنـا.</a:t>
            </a:r>
            <a:endParaRPr lang="ar-MA" sz="32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Titre 17">
            <a:extLst>
              <a:ext uri="{FF2B5EF4-FFF2-40B4-BE49-F238E27FC236}">
                <a16:creationId xmlns:a16="http://schemas.microsoft.com/office/drawing/2014/main" id="{E8A0CCAB-B2CC-CAAB-3CD7-670CBE065BBD}"/>
              </a:ext>
            </a:extLst>
          </p:cNvPr>
          <p:cNvSpPr txBox="1">
            <a:spLocks/>
          </p:cNvSpPr>
          <p:nvPr/>
        </p:nvSpPr>
        <p:spPr>
          <a:xfrm>
            <a:off x="632373" y="4836484"/>
            <a:ext cx="6408975" cy="72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اَلاِسْتِهْلاكُ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ٱلزّائِدُ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عَنِ ٱلْحَدِّ،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وَٱلَّذي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يُؤَدّي إلى إِتْعـابِ ٱلْأَرْضِ.</a:t>
            </a:r>
            <a:endParaRPr lang="ar-MA" sz="32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B91C88-0E1B-A12C-E8A3-2B8C2549E8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557EC1-AA8A-AA9F-F65A-5CED4A39682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4C2AA6-4F83-ABC6-D104-C8345ACEE2D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A1786B-79A1-F1D6-3701-6055A0FF144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09142-B969-7B12-7A05-33B56CED454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03006B0-D492-400F-FED6-C6B4BA985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944B14-7C37-1A83-7BAE-4A7AE744C79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D8D7CF-C6B5-026B-9660-CABF29E8B56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8366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899E-1F0C-7EE0-7413-63FA3D51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534D485-FA02-5675-7AFD-A1ABBB550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آتي بضد الكلمات التالية حسب سياق ورودها في النص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9D3D50E-C7F9-3BD6-153F-B1A5EEB9AD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DDA2A7-49B2-5EB0-3FD1-15A9B13AB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79" y="1703739"/>
            <a:ext cx="6500423" cy="5410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5A34F8-6962-7E47-AABB-C548D0CCC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804" y="3073099"/>
            <a:ext cx="2505541" cy="7118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95FCEA-BD93-E67C-2EAB-9E71617DF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530" y="4257293"/>
            <a:ext cx="2288717" cy="7118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10FB42-0D32-CAF9-BE15-5C5357E7B9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52D594-E345-57BE-8DD3-C869C5B128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FFF75-A4B8-2285-1B37-075956CEB9B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62C129-4AC4-5190-2F9A-B09F4CB172B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9D93AA-ECA1-B9C0-429B-F797BA393CB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0088054-B987-15C5-CD5D-5FD3E10BB8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36A854-446E-272C-2735-F75A453F014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29C37B-CA32-A33E-8B5F-BC5F801126C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282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0DC5-4CCC-124D-E527-44B7A6B61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3A07D23-3745-D31C-5C2E-9B17A2EC0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927B1E8-63AA-2613-FFBF-E37F7EEA3B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2CF062-8680-D431-1E9F-7A4796FEC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79" y="1703739"/>
            <a:ext cx="6500423" cy="5410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DCC9FC-3035-3A22-3463-7A7274BFC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804" y="3073099"/>
            <a:ext cx="2505541" cy="7118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23125D-D748-4EEB-B8FF-4A4090C1E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530" y="4257293"/>
            <a:ext cx="2288717" cy="711802"/>
          </a:xfrm>
          <a:prstGeom prst="rect">
            <a:avLst/>
          </a:prstGeom>
        </p:spPr>
      </p:pic>
      <p:sp>
        <p:nvSpPr>
          <p:cNvPr id="6" name="Titre 17">
            <a:extLst>
              <a:ext uri="{FF2B5EF4-FFF2-40B4-BE49-F238E27FC236}">
                <a16:creationId xmlns:a16="http://schemas.microsoft.com/office/drawing/2014/main" id="{3DB73761-403E-B409-C413-041968AC8DEB}"/>
              </a:ext>
            </a:extLst>
          </p:cNvPr>
          <p:cNvSpPr txBox="1">
            <a:spLocks/>
          </p:cNvSpPr>
          <p:nvPr/>
        </p:nvSpPr>
        <p:spPr>
          <a:xfrm>
            <a:off x="3813464" y="3172901"/>
            <a:ext cx="30943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تَخْريبٌ (أَوْ تَدْمـيرٌ)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Titre 17">
            <a:extLst>
              <a:ext uri="{FF2B5EF4-FFF2-40B4-BE49-F238E27FC236}">
                <a16:creationId xmlns:a16="http://schemas.microsoft.com/office/drawing/2014/main" id="{01246EB2-2A55-31D1-DDAD-2A2C403D7DE7}"/>
              </a:ext>
            </a:extLst>
          </p:cNvPr>
          <p:cNvSpPr txBox="1">
            <a:spLocks/>
          </p:cNvSpPr>
          <p:nvPr/>
        </p:nvSpPr>
        <p:spPr>
          <a:xfrm>
            <a:off x="3674918" y="4307194"/>
            <a:ext cx="30943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اِقْتِصـادٌ (أَوْ تَوْفـيرٌ)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6C1F2D-1475-CE92-4EC5-0FB7EA385B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9FACCFF-ABE4-CA3D-A030-4C5B1FCEFFC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A2A852-2D58-6639-693D-5EA1F12082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940729-38D6-4B85-F583-38A61DDF10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5ECBFA-BC57-FBB5-14D1-A6FBBA6E1B1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13DF07A-AC97-6DF6-42CE-313EF072FC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ECA578B-7B2C-5F9E-3FDF-CA8132074E1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BBA04D-E707-0E86-5203-CD69BBF2FB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94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4D12D-094D-0250-B1D0-99BE1F82C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1A09CF6-B135-8571-179D-824F6666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أعوض العبارة التالية بعبارة تفيد المعنى نفسه" مع كل حركة لعقرب الساعة"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28F1FF1-0098-F539-7F62-8ED030858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8C3418-75AA-3134-DDB6-E83085B53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09" y="2102054"/>
            <a:ext cx="8286468" cy="6172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40C6AD-2422-0B26-32D4-019BA71C1D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17DA2B-DD20-A31A-8B79-73D169EB16F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99DA90-F287-018E-0239-E3149E2D69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18B57E-9B28-7E79-5A6F-E93F165DAB1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60C4DF-A837-662F-2695-DF9D7ADDFC3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7D1407-FEFC-5121-08F0-D37AF0C5E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D9B961-8B31-F134-3729-C0584C7CB0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371F70-CF20-B24E-93B1-C155545C1F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44169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C278-0824-03E2-039E-143CBF9F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5BFF0244-7558-D6D0-DA8D-7A4A1686A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913DDAD-373F-0728-7272-7202FB8C7A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itre 17">
            <a:extLst>
              <a:ext uri="{FF2B5EF4-FFF2-40B4-BE49-F238E27FC236}">
                <a16:creationId xmlns:a16="http://schemas.microsoft.com/office/drawing/2014/main" id="{B78271AD-35E9-5DBA-DCB5-EA16F47C1AAB}"/>
              </a:ext>
            </a:extLst>
          </p:cNvPr>
          <p:cNvSpPr txBox="1">
            <a:spLocks/>
          </p:cNvSpPr>
          <p:nvPr/>
        </p:nvSpPr>
        <p:spPr>
          <a:xfrm>
            <a:off x="6038449" y="3526674"/>
            <a:ext cx="23358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كُلِّ لَحْظَةٍ.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D99FF-7290-150C-B9C5-A67A3E4C4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09" y="2102054"/>
            <a:ext cx="8286468" cy="617273"/>
          </a:xfrm>
          <a:prstGeom prst="rect">
            <a:avLst/>
          </a:prstGeom>
        </p:spPr>
      </p:pic>
      <p:sp>
        <p:nvSpPr>
          <p:cNvPr id="3" name="Titre 17">
            <a:extLst>
              <a:ext uri="{FF2B5EF4-FFF2-40B4-BE49-F238E27FC236}">
                <a16:creationId xmlns:a16="http://schemas.microsoft.com/office/drawing/2014/main" id="{28E475D8-63A3-D866-6E22-F26DAAF19863}"/>
              </a:ext>
            </a:extLst>
          </p:cNvPr>
          <p:cNvSpPr txBox="1">
            <a:spLocks/>
          </p:cNvSpPr>
          <p:nvPr/>
        </p:nvSpPr>
        <p:spPr>
          <a:xfrm>
            <a:off x="6038449" y="4334021"/>
            <a:ext cx="23358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كُلِّ ثـانِيَةٍ.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17">
            <a:extLst>
              <a:ext uri="{FF2B5EF4-FFF2-40B4-BE49-F238E27FC236}">
                <a16:creationId xmlns:a16="http://schemas.microsoft.com/office/drawing/2014/main" id="{DD995A17-576D-CC2D-8B61-65A29BA59D07}"/>
              </a:ext>
            </a:extLst>
          </p:cNvPr>
          <p:cNvSpPr txBox="1">
            <a:spLocks/>
          </p:cNvSpPr>
          <p:nvPr/>
        </p:nvSpPr>
        <p:spPr>
          <a:xfrm>
            <a:off x="4769427" y="5141368"/>
            <a:ext cx="360482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بِٱسْتِمْرارٍ وَدونَ تَوَقُّفٍ.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6B1491-0841-143D-FD23-FCE2189713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E5E498-C9D4-6C5F-E608-3A3982EA4C1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DD2E9D-328D-AB0B-A64F-0CB0AF087C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6E2A70-9F46-2A1C-3772-97F05B4877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EA1C10-1BE0-196F-6E33-2C9DC228BC2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6B3F40-B2B3-8334-93FE-7144FE5A2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A63A0D-0117-EF1C-AFC3-087E3723C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E3D2D2-9FCB-A226-C8C0-03E76E20A7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220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F22F6-F88D-2F02-45E8-8E17455FD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A1188AE-B446-38B6-0510-4745A2941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الرابع: جاء في النص " إزعاج الحيوانات في بيئتها" ما الذي يقصده الكاتب بالعبارة؟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D1447D3-E72A-FD74-52AC-AB47DF13BC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BC11DA-2EBC-3837-FAD3-21B587023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44" y="2043519"/>
            <a:ext cx="8183249" cy="6096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AE07A3-0EE0-59D4-DBB0-23FC517385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9391B0-ACB8-0233-2FB8-56AF19F13A5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74948-CD9C-4F28-F6D3-8186F2C70B4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B52C10-3271-AE1D-1755-FF7EB7D0B9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4AB911-48EE-DAD1-3383-972C65AE48C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131AC5-E3FE-6BB2-1255-9797DF33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ABDE81-783E-65EF-9C47-C91574411E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324A7-2D3A-B7EF-2E18-D21990A060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22332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37F5D-005A-F81A-5362-571EA3CE3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44CC2C4-98BD-9BC9-387C-7D3C9F224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EC164DC-36C9-61D8-EBF0-55BB86BD09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itre 17">
            <a:extLst>
              <a:ext uri="{FF2B5EF4-FFF2-40B4-BE49-F238E27FC236}">
                <a16:creationId xmlns:a16="http://schemas.microsoft.com/office/drawing/2014/main" id="{BC86C9C1-12A2-DEE2-1750-C26847B538D0}"/>
              </a:ext>
            </a:extLst>
          </p:cNvPr>
          <p:cNvSpPr txBox="1">
            <a:spLocks/>
          </p:cNvSpPr>
          <p:nvPr/>
        </p:nvSpPr>
        <p:spPr>
          <a:xfrm>
            <a:off x="778495" y="2563065"/>
            <a:ext cx="7595754" cy="3283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يَقْصِدُ ٱلْكاتِبُ بِهَذِهِ ٱلْعِبـارَةِ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ٱلتَّدَخُّلاتِ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ٱلْبَشَرِيَّةَ ٱلَّتي تُفْسِدُ عَلى ٱلْحَيَوانـاتِ حَيـاتَها ٱلطَّبـيعِيَّةَ، مِمـا يَجْعَلُ ٱلْأَرْضَ تَفْقِدُ قُدْرَتَها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ٱلِٱسْتِمْرارِ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DBEEEE-3CCE-AC76-FC81-CB1A23EFE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44" y="2043519"/>
            <a:ext cx="8183249" cy="60965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77F240-1F79-4014-E54F-31B55C7D43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26ED89-46F5-9C25-D0D9-63E918259F5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952C9F-D35F-E584-7F4D-4CBA7BB6159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4B6AE3-D457-4F0C-C2BD-DFC9921576D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635EB7-0CC8-54C8-C023-41CECD63A63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ECB0DA-6890-F94D-91DD-1E6C0D000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1DFC46-4E47-311B-8741-CABDEC4FBC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6C082D-AED5-B1AB-C767-A46FD60023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3967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ADB3-532B-D63B-7AB8-613ECAFC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F31CDA-0BE7-C5A7-3BCD-0F0AEEDCE0E5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مُعَلِّلاً جَوابي: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E8548C-F73B-8427-0960-B97161C0912D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 مُعَلِّلاً جَوابي: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E7864F5-FE5D-C9D6-3AB5-F0B36504830D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FC8B733-511E-B2B7-0C4D-0D39F9F754B7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40AC02-3901-DF57-3AEF-151043F90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35906E-2A8B-EFD7-6082-328F87F9BA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75024E-872F-3B03-0B17-B3BC7BDE752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F02F7-C4B4-DAF4-D305-6C408B7239A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B43409-0A29-B2BB-6937-3210206CED7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7EF00F-E335-1BB8-9AB0-C4856DEA181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437176-8FC8-1A1B-C380-381A2C9BD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EB7E4CA-9825-5A57-36F2-6EEDF726DA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96C7B3-D3B6-6845-5CA3-D8417993A7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18866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85F8-7D83-1EFC-3FEB-081EF8E48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E4BD1B-8539-8728-6FBE-6AE448A71F60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مُعَلِّلاً جَوابي: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CBA3B2-F4D9-DAB6-2F86-226929702F90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يقدم الجواب مع التعليل؟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F88D683-1D53-59E8-8937-1B557F491B90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C07C614-9FAD-F539-1614-A4894FDBE76E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66F08E-0DAC-6096-4345-BE5C501D1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B786C8-23FB-D398-39B1-FC16015C82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5907BA-D8EA-66B4-D773-5B2A7785E46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327084-6BFB-C38A-DB92-362BE8429B9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E9ABEE-DDE9-C10B-877B-8CEFE2A4A35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09CC5D-9BC0-8467-018D-5E768FCB51A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D5F9B62-A412-C84F-3480-EAAA3F88C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843AC7-6BF8-4889-DC9B-9711AFACE9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F9EA609-A2CC-60D2-E8BD-AFA3692651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71797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E4FD-764F-9BA3-8D5B-08D7A83BF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2BDDF8-87F4-1EC3-FAED-916E915AA649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مُعَلِّلاً جَوابي: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5190EE-9907-1B21-69F8-35AF6DB78D87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9F3D8E2-CCD2-AC2A-95F3-A9858669C227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07E6CEF-E09A-938F-EC12-5E2B686CC458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80975B-033C-BAA6-4259-A5CD3B3EB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8A68B4-AD56-6F93-9C61-48108D40023F}"/>
              </a:ext>
            </a:extLst>
          </p:cNvPr>
          <p:cNvSpPr txBox="1"/>
          <p:nvPr/>
        </p:nvSpPr>
        <p:spPr>
          <a:xfrm>
            <a:off x="1628692" y="3781334"/>
            <a:ext cx="73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1186C0-2B70-BB6F-46A3-03307ADF44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06748C-AF27-2D3D-5B29-95F6BF5DB2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2EEE70-B576-0FB0-1814-EDFBB140858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826AAD-4F1F-9ADA-9C8F-03F29AA90A2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972BD2-F654-FFFF-5DCA-31745A63F95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2096C5C-8999-461C-EFD8-7CE89CFFD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5535E41-C0EE-B1A0-46C9-B2FD97B9E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C1597E4-776B-900B-08CC-6DCDA62939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964993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E60E0-E58B-0E21-F30E-981F15955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22FEBA-373E-0BBD-15F1-24144AD8B034}"/>
              </a:ext>
            </a:extLst>
          </p:cNvPr>
          <p:cNvSpPr txBox="1"/>
          <p:nvPr/>
        </p:nvSpPr>
        <p:spPr>
          <a:xfrm>
            <a:off x="438025" y="1986538"/>
            <a:ext cx="8267949" cy="4095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54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لِأَنَّهُ يُقَدِّمُ مَعْلومـاتٍ حَقـيقِيَّةً عَنْ 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كَوْكَبِ ٱلْأَرْضِ، كَمـا أَنَّهُ يَشْرَحُ بِلُغَةٍ بَسـيطَةٍ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ٱلْأَخْطـارَ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تُهَدِّدُ بـيئَتَنـا مِثْلَ ٱلتَّلَوُّثِ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وَٱلْاِسْتِهْلاكِ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ٱلْمُفْرِطِ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وَفـي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ٱلْخِتـامِ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يُقَدِّمُ لَنـا مَجْموعَةً مِنَ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ٱلنَّصـائِحِ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وَٱلْخُطُواتِ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لِحِمـايَةِ عـالَمِنـا مِنَ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ٱلدَّمارِ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، مِمـا يَجْعَلُهُ نَصّاً مَعْلوماتِيّاً تَوْجيهِيّاً لِلْحِفـاظِ عَلـى جَمـالِ كَوْكَبِنـا. 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026416-18CD-2E39-6F55-8D752246FB28}"/>
              </a:ext>
            </a:extLst>
          </p:cNvPr>
          <p:cNvSpPr txBox="1"/>
          <p:nvPr/>
        </p:nvSpPr>
        <p:spPr>
          <a:xfrm>
            <a:off x="598390" y="851427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A26F67-AE88-FA72-FD26-ABEEBA594A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dessin humoristique, clipart, sourire, émoticône&#10;&#10;Le contenu généré par l’IA peut être incorrect.">
            <a:extLst>
              <a:ext uri="{FF2B5EF4-FFF2-40B4-BE49-F238E27FC236}">
                <a16:creationId xmlns:a16="http://schemas.microsoft.com/office/drawing/2014/main" id="{D85A3A67-CE82-2483-2D08-C0402DF88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272" y="1418812"/>
            <a:ext cx="893988" cy="8562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AD9DD4-F6F8-5BF2-FCEE-162DB8506D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BFFC1B-0C3B-85DF-7C43-AF21EAF060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82036-D49C-F552-A1DA-5FF4B1A018A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3D499F-2C98-01E6-FCC3-67E6EA86D98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589A83-A126-8082-DAC9-938D5CDF4A8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88573B7-5D74-F306-C6C5-773E04B3A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0DC0A3-0CBC-39EF-044A-972D5B7764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4482EC-9AFE-691C-9EDB-1BCDBF053A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873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E048-346B-C42C-9E2B-882B6E7B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6A208-A4AA-3DE7-DEE3-65EE007F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كل واحد منكم يقف في الركن التي يتناسب مع موقفه حول الموضوع التالي: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يحدد الأستاذ 3 أركان في القسم كل ركم محدد لموقف معين.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90C0CBBE-D61A-DD77-DDB4-EE3F43DFC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FAF423-AFCE-62F5-68DA-12CF7B1E1548}"/>
              </a:ext>
            </a:extLst>
          </p:cNvPr>
          <p:cNvSpPr>
            <a:spLocks/>
          </p:cNvSpPr>
          <p:nvPr/>
        </p:nvSpPr>
        <p:spPr>
          <a:xfrm>
            <a:off x="3634310" y="96732"/>
            <a:ext cx="1875380" cy="3047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فاصل ترفيهي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38CA0B-24D7-4CCA-03F9-85889BF06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00" y="1897275"/>
            <a:ext cx="6840000" cy="3744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0C2859A-5F11-20E6-8EA1-2D6E6EE86135}"/>
              </a:ext>
            </a:extLst>
          </p:cNvPr>
          <p:cNvSpPr txBox="1">
            <a:spLocks/>
          </p:cNvSpPr>
          <p:nvPr/>
        </p:nvSpPr>
        <p:spPr>
          <a:xfrm>
            <a:off x="1261446" y="586455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إِنْتاجُ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ٱلْمَوادِ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ٱلْغِذائِيَّةِ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ٱلْمُصَنَّعَةِ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بِكَمِّياتٍ كَبيرَةٍ.</a:t>
            </a:r>
            <a:endParaRPr lang="ar-MA" sz="48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0174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D0FE46BA-0910-FC4B-E96B-79C1373A8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DF881D-D977-272B-D19A-327A23E94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نص: حَياتُنا في خَطَرٍ  (الحصة الثانية)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توظيف استراتيجية الفهم </a:t>
            </a:r>
          </a:p>
        </p:txBody>
      </p:sp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5DB5F-CE1C-5DF0-B5C6-CFD4FBA0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1F46993-1163-D7B0-8CDF-9FB82505EF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3C2DB0-E11C-EF8F-C418-6532C752AC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74D360-09CF-7873-90E4-B59840A2DD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9BD4D5-5481-952F-A7D9-9CA3B46AF9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140681-EE0A-11AE-F565-4D274E6EC3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F95CF4-55C8-39E3-48AE-E2B878765E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1E3BE5-FC91-0923-0DAE-85F446818F4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CBEC27-A3BE-68CB-BBA5-A883EFD2CF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350606-7410-BAE5-FFFA-341C9BAD667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C5C859-90DB-BC6D-045F-D062C6C78BAD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توظيف استراتيجية التعبير عن الرأي و تعليله . تابعوا 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E31CF3F-5BF3-D33F-A3A2-65FB261C81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1B48D6-2D63-3088-E74E-88BB716ADD4C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224748452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AED4-BEAF-B1F9-1F41-7BA0C791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732BF5-8AF7-9914-3F91-35C3289624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C57D8-8C89-1859-20B8-15913EB2C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DEFB5B-ADDF-1922-DF23-C19AC9722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99D199-BB2A-4131-C1FD-6643071201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18DC88-B9B9-5933-734B-C1F55D3A4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3AD74-A65E-85E0-B299-BB4BAB02C4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833001-FB31-2B13-2765-D1EB9D5998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61A398-1651-A5F4-7DE4-7ECD45A3B0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C4EB7-0890-36B4-5850-2DCC4BF1DB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C3D808-0DFF-8784-CCFD-D5F08DC152AD}"/>
              </a:ext>
            </a:extLst>
          </p:cNvPr>
          <p:cNvSpPr txBox="1"/>
          <p:nvPr/>
        </p:nvSpPr>
        <p:spPr>
          <a:xfrm>
            <a:off x="862445" y="829324"/>
            <a:ext cx="6606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الاستراتيجية؟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000FCD-6ABD-7024-1B77-4DA2B515F1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36BEA8-4AD0-21B6-D961-4F43B4325EE2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315355181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8862D-B8A9-0F60-9A1E-32F66214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0DEA68-E18B-F016-D081-93E6659C7D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2A9F0-A394-BBA3-0BD5-562278C53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7F73-56D6-FF0A-3E45-1337E6527A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1FC35A-5804-0CBA-5BA7-982A9EC26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1153F1-9D28-FBFD-20EA-AB206A260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D8BB44-A77A-D4F3-72B5-9205F28333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0FB376-CBE5-3F6D-F7CE-A4456B8663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43B7F7-0985-892D-0286-88C5073E63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BB1725-A6AD-99B0-B872-B9779A0BB5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8CD624-51C8-604A-9044-065EAAD16A6B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F7C31D-58A9-FC70-5256-F6290F14A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6E1494A-0573-2970-A9AD-C1F66634E893}"/>
              </a:ext>
            </a:extLst>
          </p:cNvPr>
          <p:cNvGrpSpPr/>
          <p:nvPr/>
        </p:nvGrpSpPr>
        <p:grpSpPr>
          <a:xfrm>
            <a:off x="1135980" y="2600928"/>
            <a:ext cx="6843115" cy="1253585"/>
            <a:chOff x="340392" y="2108480"/>
            <a:chExt cx="8392671" cy="1253585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8D08310C-C564-9225-B16B-E52C260FB03D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85B0A74-7D5D-A798-2D6B-B08B56AF2156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B0A1223-C4F9-F733-963F-F7DAACBBB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4F2FDA3-2F8A-F1DA-2578-E3FA05AAB0D5}"/>
              </a:ext>
            </a:extLst>
          </p:cNvPr>
          <p:cNvGrpSpPr/>
          <p:nvPr/>
        </p:nvGrpSpPr>
        <p:grpSpPr>
          <a:xfrm>
            <a:off x="648510" y="3741808"/>
            <a:ext cx="7378129" cy="1253585"/>
            <a:chOff x="1448695" y="3452620"/>
            <a:chExt cx="7299904" cy="1253585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EB2E28B-8B0D-6B92-30A7-C6A44B99A63C}"/>
                </a:ext>
              </a:extLst>
            </p:cNvPr>
            <p:cNvGrpSpPr/>
            <p:nvPr/>
          </p:nvGrpSpPr>
          <p:grpSpPr>
            <a:xfrm>
              <a:off x="1448695" y="3452620"/>
              <a:ext cx="7299904" cy="1253585"/>
              <a:chOff x="1432743" y="2132100"/>
              <a:chExt cx="7299904" cy="1253585"/>
            </a:xfrm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7D192581-615E-2A7C-6316-BE18EC343917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32CE607-7B26-4B66-D812-87432BC6F4C4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  </a:r>
              </a:p>
            </p:txBody>
          </p:sp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F92E5A0-295B-7466-C522-BA915D4B3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423834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AA2D-0EF9-23CA-BBB4-0C9625B21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693D66-1B11-50F2-B9FE-06A0C2B717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C13437-F45F-E47F-3B28-B1D7D64DA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F6A49D-7012-D280-04FD-147EA4FBF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C0401D-3928-67F6-3A28-33FA155A50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3FA89D9-3E74-9DD1-48D4-7ECEF53908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3480A1-59DB-FB4D-EE62-F5F17236C29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312967-A85E-7F65-0F16-4EB04C91C1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E1CC71-1280-DC03-B1B2-8AA70BFD7BA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56EC65-F8AB-6857-9880-11D8BF0E82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5906FD-6DD8-0E37-BBEE-62C6F492AEBB}"/>
              </a:ext>
            </a:extLst>
          </p:cNvPr>
          <p:cNvSpPr txBox="1"/>
          <p:nvPr/>
        </p:nvSpPr>
        <p:spPr>
          <a:xfrm>
            <a:off x="1153391" y="694241"/>
            <a:ext cx="63157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لإبداء رأيي حول موضوع معين أستهل إجابتي بإحدى العبارات التالية: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2B5F2F-7B0F-9F82-62E5-1B91D79E5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377FA62F-86EB-7247-995C-84FAC748A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1783476"/>
              </p:ext>
            </p:extLst>
          </p:nvPr>
        </p:nvGraphicFramePr>
        <p:xfrm>
          <a:off x="1464851" y="1584000"/>
          <a:ext cx="6725920" cy="47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55120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5F255-2C99-D3AC-DEB8-A45EE047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431085-AE84-EB1E-902B-0589FBA40D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270C46-3390-9701-A1BE-C032AEA7E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07FF15-C6FE-D265-04D6-7B3D757574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20DC62-20A6-83DE-C391-790FEC78ED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335254-ABCF-0C95-B87B-104A83B4CC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93C294-97D4-601F-D2F7-9724ACB452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CE250D-891F-A75B-61D3-71469D3E04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0577DC-C9C2-D5BA-A3EB-100BB5AA7E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E90212-1932-51A4-271B-78E51B8F7C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2028BE-D4D0-E14A-469A-0B688B5FDBBA}"/>
              </a:ext>
            </a:extLst>
          </p:cNvPr>
          <p:cNvSpPr txBox="1"/>
          <p:nvPr/>
        </p:nvSpPr>
        <p:spPr>
          <a:xfrm>
            <a:off x="-187555" y="662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 أحدد موقفي بوضوح : إذا كنت متفقا مع الر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يمكن أن أستعمل إحدى العبارات التالية: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C6F798E-3EF5-2A52-DAE3-71FCC0E60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71CA9FD-DB64-C315-D247-2B485F0EA6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140480"/>
              </p:ext>
            </p:extLst>
          </p:nvPr>
        </p:nvGraphicFramePr>
        <p:xfrm>
          <a:off x="290358" y="1493717"/>
          <a:ext cx="6725920" cy="47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6D544A1-B46C-39ED-7DD0-DDC4CA813B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35182" y="2566554"/>
            <a:ext cx="1900324" cy="322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31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4FDD7-4BC8-C621-95A8-F11E3BEFE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5113F50-A6E4-8F8D-7367-4CA2900B9B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911D0B-FB8B-4E1C-FF13-6ECA1823BD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9A18AA-9029-8E2A-533E-44BA4B696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18237AD-2E47-3C35-D9C6-D2FA7D56F2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BB24432-6BB7-A98B-CAB3-59A2EE3C3A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6B39E3-4C3E-77B4-4AD6-A83222DCA17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46D7AB-69C9-6848-CE9E-BD674FA068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C5CE42-65F9-FAB6-8A12-4ED60A668D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24AA14-9EE1-4359-7609-1ECF8D8A66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2DD448-F3C3-8A6C-542C-5FD5617CAE82}"/>
              </a:ext>
            </a:extLst>
          </p:cNvPr>
          <p:cNvSpPr txBox="1"/>
          <p:nvPr/>
        </p:nvSpPr>
        <p:spPr>
          <a:xfrm>
            <a:off x="-187555" y="66272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كنت غير متفق مع الر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يمكن أن أستعمل إحدى العبارات التالية: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137816A-C59E-DA40-0DB0-F5F133A471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0FFCE27-0296-2DBE-C9A1-CB7A9A21E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2081842"/>
              </p:ext>
            </p:extLst>
          </p:nvPr>
        </p:nvGraphicFramePr>
        <p:xfrm>
          <a:off x="290358" y="1493717"/>
          <a:ext cx="6725920" cy="47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7287397-DD0E-D05C-715E-FF1E51E287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8559" y="2414997"/>
            <a:ext cx="1725061" cy="339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9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833F-5ADB-20AD-AF33-52ED991D6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2F979A4-8ECB-252B-9583-1EDA4AEC56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CB1250-FDB3-F204-9200-75889DB05E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545AE8-2412-50D4-F91F-F226D8442F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8762D03-F4E6-F796-5B3F-7864C895A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B875B4C-4D80-512C-0E18-0D374C8CCB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60A53-216F-AFAF-4739-206C84C26C7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B2AAB5-7D06-095C-E8DF-CE51D6BE9C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EEE946-C47A-BBE8-183D-4A86325654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BBBE11-1354-6931-AD37-40AC0C48C1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FAD7A9-B419-05A5-AC8B-E592E5C80026}"/>
              </a:ext>
            </a:extLst>
          </p:cNvPr>
          <p:cNvSpPr txBox="1"/>
          <p:nvPr/>
        </p:nvSpPr>
        <p:spPr>
          <a:xfrm>
            <a:off x="694944" y="680580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 أقدم حججا  تدعم رأيي بالاستعانة بقرائن من النص أو باستحضار معارفي و تجاربي السابقة و يمكن أن أستعمل إحدى العبارات التالية: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0C64630-402E-497B-7798-D36022DFF5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F6EB47D0-32D5-90E5-5F7D-A6A4326836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5838731"/>
              </p:ext>
            </p:extLst>
          </p:nvPr>
        </p:nvGraphicFramePr>
        <p:xfrm>
          <a:off x="1249555" y="1584000"/>
          <a:ext cx="6725920" cy="47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756596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FA71A3F7-5C7C-4650-8432-AF25256F44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A118B4B6-59F5-48D4-8F7F-18B2245222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214855B9-307E-442D-BB08-C50F8E28A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dgm id="{FDB46376-CFFC-4865-A9BF-A8CC66481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C368E4C5-714E-4F49-B448-15F133109D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6B691449-86CA-40F8-BF14-29BA270D2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8BB1F348-D798-4AB3-BC64-A1355E26E7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17301EB6-EA70-4E80-89BC-96832768A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92FC10B5-DD58-47E2-8B76-C45CD088C3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82F885B3-AB20-4E25-9C9B-0B4F1058A5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2E512E7D-523C-4AFF-BD2A-C159E1E63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B84D8-B189-5784-A95F-4B57C5BE2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356232D-BC84-A57B-28F7-B36B0E7BA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EDC32C-DB2C-D3FB-7D1C-711A3A31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0CDAA6-538A-539A-93E4-281F22F069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9B07A9-0B2C-5CC0-6512-8B7564323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1EC6964-DCC5-C573-3F02-04EEA0BB80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62BF8F-8F2A-14AD-F68B-4152179399F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530F75-E955-7528-7FDF-698CDCCB9D1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01137C-F605-2587-91C5-E4CFE3624A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D2AB15-D195-A093-6951-3DDF7AF724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207F1BD-E81E-E040-6474-60BBF73692A2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الثلاث للتعبير عن الرأي و تعليله؟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227DBB-0B35-7107-140F-9481EF5A25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29310D26-C354-D13E-2F18-D072AC9E66EE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210379752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1714E-B200-B529-18F8-FEDCB4B81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855F0E9-8EAD-A61C-D2A7-F938605BD0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B9C672-4319-F02B-3AA6-82CBC97C2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4D20868-9214-CAEF-DC70-ED16D9FCDB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BA7A0B-0E4B-08B4-897D-49165BAA5D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303A4AE-FB44-73A2-F26F-62BD0AB81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819F73-DBA1-BEB4-D3DE-9CC04DC9BF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FD5A1E-9F18-954C-04E0-8F7F74F82E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6008C8-3A61-7786-9557-C20C6B858D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6FACDA-8EEC-3C5B-060B-F48C186792B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8170D0-4618-F81F-5281-BB1D2CBF5AF1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570582-D8C3-F2A6-547D-A37D8558ED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C2DD958-8526-F694-8DDB-0E4EC760A9FA}"/>
              </a:ext>
            </a:extLst>
          </p:cNvPr>
          <p:cNvGrpSpPr/>
          <p:nvPr/>
        </p:nvGrpSpPr>
        <p:grpSpPr>
          <a:xfrm>
            <a:off x="1150442" y="3429000"/>
            <a:ext cx="6843115" cy="1253585"/>
            <a:chOff x="340392" y="2108480"/>
            <a:chExt cx="8392671" cy="125358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617107B1-2530-0095-F3B5-E0591511934E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0628BA8-95C1-595A-7EB5-CA17C0B75623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8A344AB-5FD1-6AAA-F1BF-A06BBBA15EC5}"/>
              </a:ext>
            </a:extLst>
          </p:cNvPr>
          <p:cNvGrpSpPr/>
          <p:nvPr/>
        </p:nvGrpSpPr>
        <p:grpSpPr>
          <a:xfrm>
            <a:off x="662972" y="4569880"/>
            <a:ext cx="7378129" cy="1253585"/>
            <a:chOff x="1432743" y="2132100"/>
            <a:chExt cx="7299904" cy="125358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5EDF5615-85BF-01C7-700F-B3E400628EEF}"/>
                </a:ext>
              </a:extLst>
            </p:cNvPr>
            <p:cNvSpPr/>
            <p:nvPr/>
          </p:nvSpPr>
          <p:spPr>
            <a:xfrm rot="120000" flipH="1" flipV="1">
              <a:off x="1695421" y="2132100"/>
              <a:ext cx="703722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2BD5E4-72EE-BFEA-64DF-BCBC4F096167}"/>
                </a:ext>
              </a:extLst>
            </p:cNvPr>
            <p:cNvSpPr/>
            <p:nvPr/>
          </p:nvSpPr>
          <p:spPr>
            <a:xfrm>
              <a:off x="1432743" y="2453805"/>
              <a:ext cx="68097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251BCCD-6898-504A-8228-1886CBBEB4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049" y="3792596"/>
            <a:ext cx="471726" cy="46672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14C8B581-C5E4-AAE5-2881-2502377E0D02}"/>
              </a:ext>
            </a:extLst>
          </p:cNvPr>
          <p:cNvGrpSpPr/>
          <p:nvPr/>
        </p:nvGrpSpPr>
        <p:grpSpPr>
          <a:xfrm>
            <a:off x="1115958" y="2178187"/>
            <a:ext cx="6843115" cy="1253585"/>
            <a:chOff x="340392" y="2108480"/>
            <a:chExt cx="8392671" cy="1253585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326BA6FB-CD68-8B1E-8192-734EE83884C6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3BCAEC6-0791-8C0C-E4A3-1580ECAC6407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أَساليبَ ٱلتَّعْبيرِ عَنِ ٱلرَّأْيِ.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289D8E4-FEA9-6089-F791-0BED81B88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90A1AF08-1A18-3F80-0CF3-A192632F5307}"/>
              </a:ext>
            </a:extLst>
          </p:cNvPr>
          <p:cNvSpPr/>
          <p:nvPr/>
        </p:nvSpPr>
        <p:spPr>
          <a:xfrm>
            <a:off x="7613751" y="4967313"/>
            <a:ext cx="416407" cy="433130"/>
          </a:xfrm>
          <a:prstGeom prst="ellipse">
            <a:avLst/>
          </a:prstGeom>
          <a:solidFill>
            <a:srgbClr val="5475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32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292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366F9-B792-C3A0-472D-D29165077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59C8B6-1DA9-76DE-8673-CA0073F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709F1D-7C82-B3A1-BF18-2CA8335C78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B39A67-EA2A-73C3-18EF-EC58E181A8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C743DE-4883-AA96-1B64-C458C6280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DBA0A6-86E2-36D4-1D5D-F7DBFC7D20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FD5D2-2308-F043-1308-20B019B4A8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DB7333-4175-4FD9-9887-9C0196312D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4BC5CF-92DC-5931-2A59-C2960079E1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5481C8-947C-CAF5-EAF2-FB9C9EAD57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6D54B4-3153-397F-D3AD-6CAC85126496}"/>
              </a:ext>
            </a:extLst>
          </p:cNvPr>
          <p:cNvSpPr txBox="1"/>
          <p:nvPr/>
        </p:nvSpPr>
        <p:spPr>
          <a:xfrm>
            <a:off x="-195175" y="6574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فاتركم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أجيبوا عن الأسئلة التالية 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بعد 10د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8A1A8F8-B231-2CD5-E975-AFD295E3E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CA3E63-4250-99BB-58FD-29140CC76B23}"/>
              </a:ext>
            </a:extLst>
          </p:cNvPr>
          <p:cNvSpPr txBox="1"/>
          <p:nvPr/>
        </p:nvSpPr>
        <p:spPr>
          <a:xfrm>
            <a:off x="794855" y="1766059"/>
            <a:ext cx="7406639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هَلْ تَعْتَقِدُ أَنَّ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ٱلزِّيـادَةَ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ٱلسُّكّـانِيَّةَ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ٱلْكَبـيرَةَ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تُهَدِّدُ كَوْكَبَنـا؟ عَلِّلْ رَأْيَكَ.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	مـا رَأْيُكَ في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تَتَصارَعُ مِنْ أَجْلِ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لِمـاذا؟</a:t>
            </a:r>
          </a:p>
          <a:p>
            <a:pPr marL="514350" indent="-514350" algn="r" rtl="1">
              <a:lnSpc>
                <a:spcPct val="150000"/>
              </a:lnSpc>
              <a:buAutoNum type="arabicPeriod" startAt="3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تُدَمِّرُ جَمـالَ ٱلطَّبـيعَةِ؟ بَيِّنْ سَبَبَ ذَلِكَ.</a:t>
            </a:r>
            <a:endParaRPr lang="fr-FR" sz="32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AutoNum type="arabicPeriod" startAt="3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تُوافِقُ عَلى أَنَّ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ٱلِٱقْتِصـادَ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ٱلْمـاءِ مَسْؤولِيَّةُ ٱلْجَمـيعِ؟ بَيِّنْ لِمـاذا.</a:t>
            </a:r>
          </a:p>
          <a:p>
            <a:pPr marL="514350" indent="-514350" algn="r" rtl="1">
              <a:lnSpc>
                <a:spcPct val="150000"/>
              </a:lnSpc>
              <a:buAutoNum type="arabicPeriod" startAt="3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رَأْيُكَ في تَلَوُّثِ ٱلْمـاءِ وَٱلْهَواءِ بِسَبَبِ ٱلْمَصـانِعِ؟ عَلِّلْ رَأْيَكَ.</a:t>
            </a:r>
            <a:endParaRPr lang="fr-FR" sz="32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AutoNum type="arabicPeriod" startAt="3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كَوْكَبَنـا سَيَبْقى آمِناً لِلْأَجْيـالِ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ٱلْقـادِمَةِ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إِذا تَعـاوَنّـا؟ لِمـاذا؟</a:t>
            </a:r>
          </a:p>
          <a:p>
            <a:pPr marL="514350" indent="-514350" algn="r" rtl="1">
              <a:buAutoNum type="arabicPeriod" startAt="3"/>
              <a:defRPr/>
            </a:pP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AA59A9-C2BF-2F92-E46E-7FF7A4B2A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1" y="1119074"/>
            <a:ext cx="657127" cy="7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824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E54DA-FBCB-7C9B-C759-2B296D5B4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CAB7023-81A2-8987-B135-36FEE1E5BD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A22EE0-D93E-56AA-525E-7632301A5E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92967-E148-A138-E28D-0EDF565C19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705804-0DA3-75A6-F70F-11788054AA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09106D-96CC-DB9D-9F12-EB83E4949B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AA3862-8EA3-A122-0CA9-5B1163947C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934C17-9490-2314-87EA-A7F207698A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FFC68-966E-3A6A-E084-FD8D5D78FA0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F0D522-0290-F0ED-8D85-3FC8B98EA7C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1429BA-AD56-8E49-F7D8-7315D5C9775F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الأول:هَلْ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تَعْتَقِدُ أَنَّ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ٱلزِّيـادَةَ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ٱلسُّكّـانِيَّةَ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ٱلْكَبـيرَةَ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تُهَدِّدُ كَوْكَبَنـا؟ عَلِّلْ رَأْيَكَ.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A755A99-22A5-A127-5C43-7F42BCD66F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1C1E5F-F226-BB16-A8CB-F93EE4550852}"/>
              </a:ext>
            </a:extLst>
          </p:cNvPr>
          <p:cNvSpPr txBox="1"/>
          <p:nvPr/>
        </p:nvSpPr>
        <p:spPr>
          <a:xfrm>
            <a:off x="483862" y="1596787"/>
            <a:ext cx="766439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هَلْ تَعْتَقِدُ أَنَّ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ٱلزِّيـادَةَ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ٱلسُّكّـانِيَّةَ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ٱلْكَبـيرَةَ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تُهَدِّدُ كَوْكَبَنـا؟ عَلِّلْ رَأْيَكَ.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7FC1106-54CD-921D-0BB3-80E0784F4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2963968"/>
            <a:ext cx="4794287" cy="261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554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3E45-7EA3-5377-CFCC-DF4ACEAF5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FD2AD8B-3719-D0B8-7368-9112003E43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6F4AF9-E946-1CE9-CE71-BB4E2C546A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C08E4B-DAC5-F986-BF76-1C2DAD4189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E1AFDA-B7A8-17D5-E782-29412C70AC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B63FD46-AB5F-54E8-D366-44A598D8EA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9EEA94-6EF9-4A83-5A7B-3DA99C91092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DD80A5-D0B1-625D-A44C-D8C064B65BB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405F43-3677-DE1D-CBD1-4AFC43ADA2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A202A9-0399-A144-8A2B-129B1381D3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2C1659-C058-387A-9802-5FEB3ACECDDC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B28574A-A5C3-FC60-7071-210C4A3793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3F3D56-E5F6-3764-F2F7-FBF71CE7603C}"/>
              </a:ext>
            </a:extLst>
          </p:cNvPr>
          <p:cNvSpPr txBox="1"/>
          <p:nvPr/>
        </p:nvSpPr>
        <p:spPr>
          <a:xfrm>
            <a:off x="483862" y="1596787"/>
            <a:ext cx="766439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هَلْ تَعْتَقِدُ أَنَّ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ٱلزِّيـادَةَ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ٱلسُّكّـانِيَّةَ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ٱلْكَبـيرَةَ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تُهَدِّدُ كَوْكَبَنـا؟ عَلِّلْ رَأْيَكَ.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63FEC7-D471-4EF6-094F-44F9C9B3F3C7}"/>
              </a:ext>
            </a:extLst>
          </p:cNvPr>
          <p:cNvSpPr txBox="1"/>
          <p:nvPr/>
        </p:nvSpPr>
        <p:spPr>
          <a:xfrm>
            <a:off x="364616" y="2726389"/>
            <a:ext cx="81816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أَظُنُّ أَنَّ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ٱلزِّيادَةَ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ٱلسُّكّانِيَّةَ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تُهَدِّدُ كَوْكَبَنا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لِأَنَّ ٱلنَّصَّ ذَكَرَ أَنَّ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حاجَتَنا إِلى ٱلطَّعامِ وَٱلْماءِ تَتَزايَدُ مَعَ كُلِّ حَرَكَةٍ لِعَقْرَبِ ٱلسّاعَةِ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وَهذا يَعْني أَنَّ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ٱلتَّنافُسَ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ٱلطَّبيعِيَّةِ سَيَزْدادُ وَقَدْ يَتَحَوَّلُ إِلى خِلافاتٍ وَمَشاكِلَ بَيْنَ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عَلَيْنا أَنْ نَتَعَلَّمَ كَيْفَ نَسْتَخْدِمُ هَذِهِ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بِحِكْمَةٍ وَنَأْخُذَ مِنْها قَدْرَ ٱلْحاجَةِ فَقَطْ لِنُحافِظَ عَلى بيئَتِنا. 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58853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89819-BE09-3DE9-5409-9E93A5B8B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B984FDA-D7BF-C14F-D72B-B3FF1403F0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8E6323-F77E-A380-995D-125A549C86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D08E57-B82E-4279-7335-EB0E4C0BDF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AF3084-729A-80F2-029C-6F10B3292E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AB9C00-7C78-E44E-383E-8A0EF968BE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D5CFF4-2D00-B1E2-A0E1-4D9048061D9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D7FAB2-1B58-AAC9-9436-246E1297E6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3F1220-7E73-C8D5-3FE0-B2F20EBAB62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8773F5-8C4D-C7F8-D147-5EAB1A65FC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CB6BCE-3D8F-818B-8FBD-C2A95A405E60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رَأْيُكَ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تَتَصارَعُ مِنْ أَجْلِ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لِمـاذا؟.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9A21BBA-F197-B679-31A3-AD69B6DE7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3E6651-16F9-C8A6-8E88-4258B51DE8BF}"/>
              </a:ext>
            </a:extLst>
          </p:cNvPr>
          <p:cNvSpPr txBox="1"/>
          <p:nvPr/>
        </p:nvSpPr>
        <p:spPr>
          <a:xfrm>
            <a:off x="549453" y="1596787"/>
            <a:ext cx="7406639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	مـا رَأْيُكَ في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تَتَصارَعُ مِنْ أَجْلِ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لِمـاذا؟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E9B8B3-D827-6602-DD64-E851E51C5A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8878" y="2726389"/>
            <a:ext cx="5546243" cy="301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15824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43A24-2033-695E-D3D1-DC6476D0D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C16C0D-B5AB-A5E9-EF93-DF1767162C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823AC1-E1AF-5305-DD52-4B51DD307A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392198-C0EB-82C8-D62A-CBA9B11118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E2D2A1-48D8-2A3E-10E7-D2E20D264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3410049-509F-7FC7-D7FD-78149888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4E117C-0C74-152A-D9E5-4B5D766390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F02479-BF49-F41A-A262-5A3B229F81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3DB391-B13A-A1A4-CDBD-0DDF9B820D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D08DE9-7CD6-8C5A-342E-4801C326166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29D8E49-C678-BD47-4D85-CF2C577C49D5}"/>
              </a:ext>
            </a:extLst>
          </p:cNvPr>
          <p:cNvSpPr txBox="1"/>
          <p:nvPr/>
        </p:nvSpPr>
        <p:spPr>
          <a:xfrm>
            <a:off x="-184784" y="7185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1C2D4FD-DC6B-758A-C1F5-009CA63EA6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88DC51-1A5D-F5C3-6397-0982ADD10D01}"/>
              </a:ext>
            </a:extLst>
          </p:cNvPr>
          <p:cNvSpPr txBox="1"/>
          <p:nvPr/>
        </p:nvSpPr>
        <p:spPr>
          <a:xfrm>
            <a:off x="549453" y="1596787"/>
            <a:ext cx="7406639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	مـا رَأْيُكَ في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تَتَصارَعُ مِنْ أَجْلِ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لِمـاذا؟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C29D1C-90D6-98E4-7D05-23025EBEC99D}"/>
              </a:ext>
            </a:extLst>
          </p:cNvPr>
          <p:cNvSpPr txBox="1"/>
          <p:nvPr/>
        </p:nvSpPr>
        <p:spPr>
          <a:xfrm>
            <a:off x="549453" y="2588791"/>
            <a:ext cx="766439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تَصـارُعَ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أَجْلِ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أَمْرٌ سَلْبِيٌّ وَخَطيرٌ،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 هَذِهِ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تُخَرِّبُ ٱلْبيئَةَ وَتَتْرُكُ وَراءَها دَماراً كَبيراً وَمَشـاكِلَ بيئِيَّةً تُؤْذي كَوْكَبَنا وَتُؤَثِّرُ عَلى حَياةِ ٱلْجَميعِ،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وَهَذا يَعْني 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ٱلصِّراعَ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 فائِدَةَ مِنْهُ بَلْ يَجْعَلُ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ٱلْوَضْعَ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أَسْوَأَ.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يَجِبُ عَلَيْنا أَنْ نَتَعَلَّمَ كَيْفَ نَسْتَخْدِمُ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ٱلطَّبيعيَّةَ بِحِكْمَةٍ وَنَأْخُذَ مِنْها قَدْرَ ٱلْحاجَةِ فَقَطْ بَدَلاً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ٱلتَّنازُعِ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عَلَيْها.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4517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2D31C-9919-6AC9-69AC-F4871577B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4E2F6C7-35C1-E52C-DBF5-D97AC90B15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C4C5AC-3065-CD2C-742D-CA81066CC0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644BD5-A15C-A4FB-D45C-649152D1B7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24FC99-C69A-4519-BEF3-19A2FB3604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5E7C6F7-3BEC-AA4D-14F9-77FAF9E7AE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5A4E0E-7478-5BB8-E74E-E8C1CAF9A8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DFB23D-2648-5F01-E7D6-BAFE5E2CC6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0AC602-D3D3-441F-9E77-455CA0FF72B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54BF2C-24E6-76B6-EDCC-DC7E743CC3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5BB375-776B-4EE9-A295-3754D709A12D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تُدَمِّرُ جَمـالَ ٱلطَّبـيعَةِ؟ بَيِّنْ سَبَبَ ذَلِكَ.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081D0DB-AC5B-69DA-7E57-F4808D7E5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BD03569-B0C1-5E6E-F750-7D6EFB461A2C}"/>
              </a:ext>
            </a:extLst>
          </p:cNvPr>
          <p:cNvSpPr txBox="1"/>
          <p:nvPr/>
        </p:nvSpPr>
        <p:spPr>
          <a:xfrm>
            <a:off x="549453" y="1596787"/>
            <a:ext cx="7406639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0" indent="-539750" algn="r" rtl="1">
              <a:lnSpc>
                <a:spcPct val="150000"/>
              </a:lnSpc>
              <a:buFont typeface="+mj-lt"/>
              <a:buAutoNum type="arabicPeriod" startAt="3"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تُدَمِّرُ جَمـالَ ٱلطَّبـيعَةِ؟ بَيِّنْ سَبَبَ ذَلِكَ.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F9E213-2035-FF04-23C9-C59404DB8A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8878" y="2726389"/>
            <a:ext cx="5546243" cy="301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6732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4F97-2CF8-6CDA-3595-EB81EB49F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155F6A-8EB4-C571-C8A2-8084E5DAAD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08AC42-48B5-D357-DA7F-6B898E5248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108782-E7BC-6B6E-F464-25914A77D0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190838-FB7D-7BD5-F957-C1910B0BAA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7CEC593-91FD-A1A8-6037-EE5D4E2416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F220FE-4BC8-4495-220A-AEE6A4BAE0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E0E833-B1A6-D975-7AA8-6F466F7877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6B6E4-E993-639B-E86F-AFAF2893AEB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8C4615-C57C-B387-F537-F3628572FD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112822-5A50-6E52-D8E2-88DF6F59EBD7}"/>
              </a:ext>
            </a:extLst>
          </p:cNvPr>
          <p:cNvSpPr txBox="1"/>
          <p:nvPr/>
        </p:nvSpPr>
        <p:spPr>
          <a:xfrm>
            <a:off x="-164003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A3E6136-7BB8-3329-61B1-AC245B9B52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47E163-3FDC-3F5B-01EB-8E87C824C5B9}"/>
              </a:ext>
            </a:extLst>
          </p:cNvPr>
          <p:cNvSpPr txBox="1"/>
          <p:nvPr/>
        </p:nvSpPr>
        <p:spPr>
          <a:xfrm>
            <a:off x="549453" y="1596787"/>
            <a:ext cx="7406639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0" indent="-539750" algn="r" rtl="1">
              <a:lnSpc>
                <a:spcPct val="150000"/>
              </a:lnSpc>
              <a:buFont typeface="+mj-lt"/>
              <a:buAutoNum type="arabicPeriod" startAt="3"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تُدَمِّرُ جَمـالَ ٱلطَّبـيعَةِ؟ بَيِّنْ سَبَبَ ذَلِكَ.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60A432-7127-467D-7EB5-8147884ACE14}"/>
              </a:ext>
            </a:extLst>
          </p:cNvPr>
          <p:cNvSpPr txBox="1"/>
          <p:nvPr/>
        </p:nvSpPr>
        <p:spPr>
          <a:xfrm>
            <a:off x="398069" y="2761014"/>
            <a:ext cx="817945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تُدَمِّرُ جَمـالَ ٱلطَّبيعةِ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لِأَنَّ ٱلنَّصَّ ذَكَرَ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تُخَرِّبُ ٱلْبيئَةَ، وَتَتْرُكُ وَراءَها دَمـاراً كبيراً، وَمَشـاكِلَ بيئِيَّةً تُؤْذي كَوْكَبَنـا.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وَهَذا يَعْني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ٱلْغـابـاتِ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وَٱلْمِيـاهَ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وَٱلْهَواءَ ٱلنَّقيَّ سَيَتَعَرَّضُ لِلتَّلَوُّثِ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وَٱلتَّخْريبِ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ٱلنِّزاعاتِ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حِمـايةُ كَوْكَبِنـا تَتَطَلَّبُ مِنّا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ٱلتَّفكـيرَ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طُرُقٍ لِلْعَيْشِ بِسـلامٍ وَحِكْمَةٍ.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7347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A3A62-C50A-C2E2-5F86-E5C637F31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3E6BD8B-1D62-DB34-77CF-4C475D3FBF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3ACD67-9F90-CAB9-ECDE-228EBA40D0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0AC4E7-CFE2-B942-59A5-7AF8DFF634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9C27FE-1D31-D156-40A9-6153CBBAB7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09C584E-F338-7029-37B3-2E7BF2CA99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7AAE89-C883-3AC9-AFB2-CF9640F3A1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068AE6-535A-FA4A-79CF-02FF0E109C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8E2DFC-E5DA-6A74-99CE-04DD24E5BE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CCAD65-EAC5-141F-C140-E7065CB3D9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7AD9D1-E0E0-CBF8-EB24-62250C4EE747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الرابع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تُوافِقُ عَلى </a:t>
            </a:r>
            <a:r>
              <a:rPr kumimoji="0" lang="ar-MA" sz="2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أَنَّ ٱلاِقْتِصـادَ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ٱلْمـاءِ مَسْؤولِيَّةُ ٱلْجَمـيعِ؟ بَيِّنْ لِمـاذا.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BC74812-AA9B-871D-9903-6611E08E16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692F41-4C53-B06B-F1C8-D2BD0037FF10}"/>
              </a:ext>
            </a:extLst>
          </p:cNvPr>
          <p:cNvSpPr txBox="1"/>
          <p:nvPr/>
        </p:nvSpPr>
        <p:spPr>
          <a:xfrm>
            <a:off x="593954" y="1761092"/>
            <a:ext cx="795609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6088" indent="-446088" algn="r" rtl="1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تُوافِقُ عَلى أَنَّ ٱلاِقْتِصـادَ في ٱلْمـاءِ مَسْؤولِيَّةُ ٱلْجَمـيعِ؟ بَيِّنْ لِمـاذا.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8B95F3-7848-131C-F8F5-739B0DFB92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6288" y="2668171"/>
            <a:ext cx="6218459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30891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37757-4B36-4568-3C86-C406243DC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A0B7CB5-8D47-4FE3-4138-032750E0E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8B2F94-CCE4-6D83-FF43-8506A35F10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C8A09B-D2DC-C17A-4655-44AF7F07C0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91CE6-E372-228B-AFF8-A97C29627B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7C4216-8508-984D-E157-8B114A4DDC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29938B-75E5-B3AF-3225-ADB4BE436A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879D50-E43A-46E9-96A9-68B0BAC644F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3F15C4-1A0E-092B-5929-5F889568B7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B4C263-37FE-6D71-86ED-330D259281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0E50B9-9CED-7DD6-BB6D-CCF5CE6153CB}"/>
              </a:ext>
            </a:extLst>
          </p:cNvPr>
          <p:cNvSpPr txBox="1"/>
          <p:nvPr/>
        </p:nvSpPr>
        <p:spPr>
          <a:xfrm>
            <a:off x="-174393" y="67245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21A7493-2578-0C13-A5AF-EA18CCDFBC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A347AF6-4F81-786F-A091-445A017C1EA5}"/>
              </a:ext>
            </a:extLst>
          </p:cNvPr>
          <p:cNvSpPr txBox="1"/>
          <p:nvPr/>
        </p:nvSpPr>
        <p:spPr>
          <a:xfrm>
            <a:off x="593954" y="1761092"/>
            <a:ext cx="795609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6088" indent="-446088" algn="r" rtl="1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تُوافِقُ عَلى أَنَّ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ٱلِٱقْتِصـادَ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ٱلْمـاءِ مَسْؤولِيَّةُ ٱلْجَمـيعِ؟ بَيِّنْ لِمـاذا.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C19F41-45A1-18D6-21D6-3B20CECEF576}"/>
              </a:ext>
            </a:extLst>
          </p:cNvPr>
          <p:cNvSpPr txBox="1"/>
          <p:nvPr/>
        </p:nvSpPr>
        <p:spPr>
          <a:xfrm>
            <a:off x="593954" y="3015450"/>
            <a:ext cx="766439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ٱلِٱقْتِصـادَ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ٱلْمـاء مَسْؤولِيَّةُ ٱلْجَمـيعِ،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أَنَّ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عـاداتٍ صَغـيرَةً، كَإِغْلاقِ صُنْبورِ ٱلْمـاء حـينَ لا نَحْتـاجُهُ، قَدْ تَصْنَعُ فَرْقـاً كَبـيراً.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وَهـذا يَعْنـي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سُـلوكَ كُلِّ واحِدٍ مِنّا يُؤَثِّرُ في قُوَّةِ ٱلْأَرْضِ وَيَحْمـيـهـا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ٱلضَّعْفِ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فَإِنَّ تَرْشـيدَ ٱسْتِهْلاكِ ٱلْمـاء هُـوَ هَدِيَّةٌ نُقَدِّمُهـا لِأَرْضِنـا وَلِلْأَجْيـالِ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ٱلْمُسْتَقْبَلِيَّةِ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94475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0FB8B-BE45-A547-C6E2-108A291A8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20D4CC1-A681-FCD1-DE08-96E6575F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A9E658-CDF6-A07E-2246-F135ADC3D2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9AE221-0AF6-E2B9-98AD-CAF74272E9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E32B78-5156-E7CB-7174-4ABAE3FA51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2130A1-6516-F681-7CF5-FFB0DA436F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929661-2435-005E-BD93-BA59A9AED2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0E7AF3-BC90-F122-E3C2-D41A69A450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3E7076-DFF5-3CD8-DAAC-CADE98C1F6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08D3FB-E10A-3AC9-26E7-D6582CEDC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DEE7A3-E43A-BE19-AFA6-388509F4C11F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الخامس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رَأْيُكَ في تَلَوُّثِ ٱلْمـاءِ وَٱلْهَواءِ بِسَبَبِ ٱلْمَصـانِعِ؟ عَلِّلْ رَأْيَكَ.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4FAAF20-565D-D3BE-AE38-21B06639A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2FA582-6B5E-13EA-AB36-2A61EC03A287}"/>
              </a:ext>
            </a:extLst>
          </p:cNvPr>
          <p:cNvSpPr txBox="1"/>
          <p:nvPr/>
        </p:nvSpPr>
        <p:spPr>
          <a:xfrm>
            <a:off x="593954" y="1761092"/>
            <a:ext cx="795609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 startAt="5"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رَأْيُكَ في تَلَوُّثِ ٱلْمـاءِ وَٱلْهَواءِ بِسَبَبِ ٱلْمَصـانِعِ؟ عَلِّلْ رَأْيَكَ.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0C8F1E-554E-B894-812B-771FD1F786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1724" y="2662584"/>
            <a:ext cx="6218459" cy="33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4106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755C6-30AD-6874-2002-75083B72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07B7F6-5B83-2C77-DCA6-7D8DC4F708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F6F3CB-80B5-A284-EBB5-3A9375DC67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D40E65-2309-5029-55C7-FB6A897E6D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D81440-0130-DB60-ECF1-601B711EBE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303296-5437-D2AF-5C78-D1B0E3AC97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416B8A-68E9-EBAB-AB8C-BFA4E55903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EDFDAC-6ADC-3CD3-C02C-D287A87A65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58322F-7238-4384-BEFB-13D992E997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DBCF4F-92DF-AB46-E9FB-DBA20D05BFA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D390A8-9145-5DD4-4B42-58FCAC65E675}"/>
              </a:ext>
            </a:extLst>
          </p:cNvPr>
          <p:cNvSpPr txBox="1"/>
          <p:nvPr/>
        </p:nvSpPr>
        <p:spPr>
          <a:xfrm>
            <a:off x="-205565" y="67245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9AD236F-23DA-17F3-E2A5-2EC207B4E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5E51382-5A93-A377-2969-1E0A83E9688F}"/>
              </a:ext>
            </a:extLst>
          </p:cNvPr>
          <p:cNvSpPr txBox="1"/>
          <p:nvPr/>
        </p:nvSpPr>
        <p:spPr>
          <a:xfrm>
            <a:off x="593954" y="1761092"/>
            <a:ext cx="795609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 startAt="5"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رَأْيُكَ في تَلَوُّثِ ٱلْمـاءِ وَٱلْهَواءِ بِسَبَبِ ٱلْمَصـانِعِ؟ عَلِّلْ رَأْيَكَ.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437A13-FA48-4AD7-5BDE-760122B004EF}"/>
              </a:ext>
            </a:extLst>
          </p:cNvPr>
          <p:cNvSpPr txBox="1"/>
          <p:nvPr/>
        </p:nvSpPr>
        <p:spPr>
          <a:xfrm>
            <a:off x="885656" y="2792264"/>
            <a:ext cx="76643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تَلَوُّثَ ٱلْمـاء وَٱلْهَواء بِسَبَبِ ٱلْمَصـانِعِ خَطَرٌ حَقـيقِيٌّ يُهَدِّدُ مُسْتَقْبَلَنـا،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أَنَّ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ٱلتَّلَوُّثَ يُفْسِدُ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وَٱلْمـاءَ، وَيُؤَثِّرُ في صِحَّتِنـا وَصِحَّةِ ٱلْكـائِنـاتِ ٱلَّتـي تَعيـشُ مَعَنـا،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وَهَذا يَعْنـي أَنَّ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ٱلاسْتِهْلاك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ٱلْمُفْرِطَ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لِلْمَوارِدِ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وَٱسْتِعْمـالَ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خَيْراتِ ٱلطَّبيعَةِ بِإِسْرافٍ يُؤَدّي إِلى نَتـائِجَ بيئِيَّةٍ تُؤْذي كَوْكَبَنـا.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عَلَيْنـا أَنْ نَخْتـارَ مَصـادِرَ نَظـيفَةً لِلطّـاقَةِ، مِثْلَ ٱلشَّمْسِ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وَٱلرِّيـاحِ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لِأَنَّهـا لا تُلَوِّثُ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وَلا تُؤْذي ٱلطَّبيعةَ.</a:t>
            </a:r>
            <a:endParaRPr lang="ar-MA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29531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D1E6C-387D-610D-E45B-B9625C677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730A86F-FBE8-2BA1-8787-6D72C33BA7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CBD521-9A80-F86D-D277-6089316923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68A8D2-D5C1-8EE7-DC72-D35216FE39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E079B0-B85E-0DAD-9E91-FA33CB11BA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2546EB-1787-AB1A-1F24-BD0A03DC77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D2D472-65B5-922F-428B-CB5DF27382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18CA3F-659B-B7CB-2F0B-84656C6A05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39AF3B-173E-9941-752D-0A9470501A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37ED21-C411-B9A6-1054-D97FF23C1D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EFF410-7F76-654D-FD18-E47CDB7298E4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السادس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كَوْكَبَنـا سَيَبْقى آمِناً لِلْأَجْيـالِ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ٱلْقـادِمَةِ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إِذا تَعـاوَنّـا؟ لِمـاذا؟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C2E0DD8-9DEB-59A7-6C82-6DB1EEC561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8E5FA1-83A4-1795-B1B9-0DF84AF5F852}"/>
              </a:ext>
            </a:extLst>
          </p:cNvPr>
          <p:cNvSpPr txBox="1"/>
          <p:nvPr/>
        </p:nvSpPr>
        <p:spPr>
          <a:xfrm>
            <a:off x="269911" y="1761092"/>
            <a:ext cx="8456528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 startAt="6"/>
              <a:tabLst>
                <a:tab pos="446088" algn="l"/>
                <a:tab pos="539750" algn="l"/>
              </a:tabLst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كَوْكَبَنـا سَيَبْقى آمِناً لِلْأَجْيـالِ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ٱلْقـادِمَةِ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إِذا تَعـاوَنّـا؟ لِمـاذا؟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1B8DB8-AED7-CD75-2431-EA8814D28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068" y="2662584"/>
            <a:ext cx="7013864" cy="381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13411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39739-4B29-4AD4-95BD-668DFEB2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867C5F-D984-891D-C6B7-A8A982C70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2B8E61-F4DA-D3A3-2AA1-C05C45D736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F824C3-509D-C01F-6BAC-760276A32F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695486-FCA0-B6E1-796C-57C53C41D0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6FF8E2-83D0-82DC-7C37-BE32D8C1E5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E1B221-2C75-0099-5E54-92FFD12D6B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DBED6A-25B5-9293-942D-3EA0F902F9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333A98-4B2D-6443-A501-6D79A5C389E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EC015C-BACA-0735-2C63-9C74AC0DFF9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FDF559-68EE-CF6D-C9F2-B82614C2F889}"/>
              </a:ext>
            </a:extLst>
          </p:cNvPr>
          <p:cNvSpPr txBox="1"/>
          <p:nvPr/>
        </p:nvSpPr>
        <p:spPr>
          <a:xfrm>
            <a:off x="-205566" y="7185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2A4009A-8429-668B-B498-05FF09280E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39F27E-236A-8EAE-05A1-69E5CC3037A7}"/>
              </a:ext>
            </a:extLst>
          </p:cNvPr>
          <p:cNvSpPr txBox="1"/>
          <p:nvPr/>
        </p:nvSpPr>
        <p:spPr>
          <a:xfrm>
            <a:off x="269911" y="1761092"/>
            <a:ext cx="8456528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 startAt="6"/>
              <a:tabLst>
                <a:tab pos="446088" algn="l"/>
                <a:tab pos="539750" algn="l"/>
              </a:tabLst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كَوْكَبَنـا سَيَبْقى آمِناً لِلْأَجْيـالِ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ٱلْقـادِمَةِ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إِذا تَعـاوَنّـا؟ لِمـاذا؟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D370E3-11E2-72F5-1D98-BA8FAE5161CA}"/>
              </a:ext>
            </a:extLst>
          </p:cNvPr>
          <p:cNvSpPr txBox="1"/>
          <p:nvPr/>
        </p:nvSpPr>
        <p:spPr>
          <a:xfrm>
            <a:off x="739805" y="2890817"/>
            <a:ext cx="766439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كَوْكَبَنـا سَيَبْقـى آمِنـاً لِلْأَجْيـالِ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ٱلْقـادِمَةِ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إِذا تَعـاوَنَّـا جَمـيعـاً؛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فَقَدْ أَكَّدَ ٱلنَّصُّ أَنّ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كُلَّ عَمَلٍ نـافِعٍ نَقـومُ بِهِ ٱلْيَوْمَ هُوَ هَدِيَّةٌ ثَمـينَةٌ لِأَرْضِنـا وَلِلْأَجْيـالِ ٱلَّتـي سَتَأْتـي بَعْدَنـا. لَقَدْ حـانَ ٱلْوَقْتُ لِنُفَكِّرَ مَعـاً فـي أَنْجَعِ ٱلطُّرُقِ لِنَحْمـي كَوْكَبَنـا ٱلْجَمـيلَ،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وَهـذا يَعْنـي أَنَّ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ٱلتَّعـاوُنَ وَتَبَنّـي عـاداتٍ مَسْـؤولَةٍ سَيَصْنَعُ فَرْقـاً كَبـيراً فـي حِمـايَةِ ٱلْبيئَةِ.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لِنَعْمَلْ جَمـاعِيّـاً كَيْ نَمْنَحَ ٱلطَّبيعَةَ فُرْصَةً لِتَسْتَعـيدَ قُوَّتَهـا، فَتَمُدَّنـا بِكُلِّ مـا نَحْتـاجُهُ لِلْبَقـاءِ.</a:t>
            </a:r>
            <a:endParaRPr lang="ar-MA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48620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الواجب المنزلي.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تَوَقٌّعِ 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1694777" y="397337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إِسْتْراتيجِيَّةِ ٱلتَّعْبيرِ عَنِ ٱلرَّأْيِ وَ تَعْليلِهِ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3288268" y="3221314"/>
            <a:ext cx="728967" cy="75205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90389-20A1-5421-1597-E13E4D3D8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102D708-7335-EBDF-8855-D2F86C16B1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F27F90-2C9B-B22C-539B-6F56006D13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7A340D-8904-0D21-76B2-6F74CE7F47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73A566-0A0A-A723-B4DF-2C6953CD51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EF9398-204F-8F3F-5B41-BD42E2F4C5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87A88D-E089-B959-2619-47D5CD274D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22F372-63F0-75BE-8242-066AFC05F0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D4E66D-7B70-0D31-C37C-E157146236A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FD2071-0CFB-67E0-F2B3-2D1072114BD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E5939A8F-A9CE-A87B-3A87-9F70528C9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4944" y="1459782"/>
            <a:ext cx="900000" cy="9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8135F6-3516-3775-FF96-1B5C99950773}"/>
              </a:ext>
            </a:extLst>
          </p:cNvPr>
          <p:cNvSpPr txBox="1"/>
          <p:nvPr/>
        </p:nvSpPr>
        <p:spPr>
          <a:xfrm>
            <a:off x="598390" y="933945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B00CF8-6723-1182-770C-7881F48209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22" name="Flèche : courbe vers le haut 21">
            <a:extLst>
              <a:ext uri="{FF2B5EF4-FFF2-40B4-BE49-F238E27FC236}">
                <a16:creationId xmlns:a16="http://schemas.microsoft.com/office/drawing/2014/main" id="{C255F374-E44A-7C7B-E73A-C396934968AD}"/>
              </a:ext>
            </a:extLst>
          </p:cNvPr>
          <p:cNvSpPr/>
          <p:nvPr/>
        </p:nvSpPr>
        <p:spPr>
          <a:xfrm rot="9312837">
            <a:off x="3003905" y="2350377"/>
            <a:ext cx="1770722" cy="404795"/>
          </a:xfrm>
          <a:prstGeom prst="curved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C296E2-E3C7-8A0F-24D0-714B95ACA4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811" y="1786084"/>
            <a:ext cx="3368035" cy="4681569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A7EFC6-F6FB-6517-F00A-2CC624E66A30}"/>
              </a:ext>
            </a:extLst>
          </p:cNvPr>
          <p:cNvSpPr/>
          <p:nvPr/>
        </p:nvSpPr>
        <p:spPr>
          <a:xfrm>
            <a:off x="5091546" y="2098171"/>
            <a:ext cx="2832704" cy="956755"/>
          </a:xfrm>
          <a:prstGeom prst="roundRect">
            <a:avLst>
              <a:gd name="adj" fmla="val 2941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CF05B8-1C5D-85CC-AF00-184F9FE83F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390" y="3217427"/>
            <a:ext cx="4052455" cy="139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26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93237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293AF5-01C0-87BD-8E1D-8B22A0CB31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362B89-3623-6AC9-0D8F-28A2217747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EC4BD9-940F-CD7A-3ECD-4D834F6C553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5A6C8B-D1BB-635A-BCBF-B2BDFD532C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590E16-F646-7E51-2B43-DB621DE20C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BB9340-9385-6AD5-27D7-C764896906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B05EE-7ABB-DD2F-448A-458255715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CEE341-B3E8-0F89-8378-8DF409903E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95D138-FC41-0D99-32A3-447C81A032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12440</TotalTime>
  <Words>2972</Words>
  <Application>Microsoft Office PowerPoint</Application>
  <PresentationFormat>Affichage à l'écran (4:3)</PresentationFormat>
  <Paragraphs>546</Paragraphs>
  <Slides>86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86</vt:i4>
      </vt:variant>
    </vt:vector>
  </HeadingPairs>
  <TitlesOfParts>
    <vt:vector size="118" baseType="lpstr">
      <vt:lpstr>Dosis Medium</vt:lpstr>
      <vt:lpstr>Arial</vt:lpstr>
      <vt:lpstr>Dosis ExtraBold</vt:lpstr>
      <vt:lpstr>Abadi</vt:lpstr>
      <vt:lpstr>Wingdings</vt:lpstr>
      <vt:lpstr>Calibri</vt:lpstr>
      <vt:lpstr>Dosis</vt:lpstr>
      <vt:lpstr>Modern Love</vt:lpstr>
      <vt:lpstr>Dosis SemiBold</vt:lpstr>
      <vt:lpstr>Dubai Medium</vt:lpstr>
      <vt:lpstr>Microsoft Uighur</vt:lpstr>
      <vt:lpstr>Noto Sans Symbols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2_Env-Apprenant_Tmplt</vt:lpstr>
      <vt:lpstr>Présentation PowerPoint</vt:lpstr>
      <vt:lpstr>Présentation PowerPoint</vt:lpstr>
      <vt:lpstr>تنظيم حصص الأسبوع التربوي الثاني</vt:lpstr>
      <vt:lpstr>هيكلة حصة اليوم الثاني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</vt:lpstr>
      <vt:lpstr>ابحثوا عن الجواب في النص . انتبهوا سيختفي النص بعد 15 ثانية.</vt:lpstr>
      <vt:lpstr>اكتبوا الإجابة على ألواحكم</vt:lpstr>
      <vt:lpstr>صححوا. من وجد جميع الإجابات؟ من يشرح جوابه؟  </vt:lpstr>
      <vt:lpstr>اقرؤوا  السؤال جيدا . حددوا المطلوب. </vt:lpstr>
      <vt:lpstr>ابحثوا عن الجواب في النص . انتبهوا سيختفي النص بعد 15 ثانية.</vt:lpstr>
      <vt:lpstr>اكتبوا الإجابة على ألواحكم</vt:lpstr>
      <vt:lpstr>صححوا. من وجد جميع الإجابات؟ من يشرح جوابه؟  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قرائي جديد بعنوان "حَياتُنا في خَطَرٍ "</vt:lpstr>
      <vt:lpstr>قبل أن تقرؤوا  النص، ستتعرفون على مفردات ستساعدكم على الفهم.</vt:lpstr>
      <vt:lpstr>ما التعريف المناسب لكل كلمة؟ </vt:lpstr>
      <vt:lpstr>من يقرأ؟ </vt:lpstr>
      <vt:lpstr>ماهي المخاطر التي تهدد البيئة و الطبيعة؟</vt:lpstr>
      <vt:lpstr>انطلاقا من العنوان والصورة، ما توقعاتكم حول النص؟</vt:lpstr>
      <vt:lpstr>خذوا كراساتكم على الصفحتين 78 و 79 .اقرأوا النص للتحقق من توقعاتكم</vt:lpstr>
      <vt:lpstr>من كان توقعه موافقا لمضمون النص ؟ ما الذي يدل على ذلك من النص القرائي؟.</vt:lpstr>
      <vt:lpstr>تابعوا معي ، سأقرأ الجزء الأول من النص</vt:lpstr>
      <vt:lpstr>الآن؛ سأعين 4 تلاميذ لقراءة فقرات الجزء الثاني – تابعوا </vt:lpstr>
      <vt:lpstr>نتحقق الآن من فهمكم للنص. كَمْ عَدَدُ فَقَراتِ النَّصِّ؟</vt:lpstr>
      <vt:lpstr>من يحدد الفقرات على السبورة؟ - يضغط الأستاذ على زر جهاز التحكم لتبرز الفقرات</vt:lpstr>
      <vt:lpstr>عَنْ ماذا يَتَحَدَّثُ ٱلنَّصُّ؟</vt:lpstr>
      <vt:lpstr>أي فقرة من فقرات النص  تتحدث عن نِزاعاتِ  ٱلدُّوَلِ وَٱلشَّرِكـاتِ لِلْحُصُولِ عَلَى ٱلْمَوارِدِ تُؤَدِّي إلَى حُرُوبٍ تُخَرِّبُ ٱلْبـيئَةَ؟</vt:lpstr>
      <vt:lpstr>انتبهوا للتصحيح - يضغط الأستاذ على زر جهاز التحكم لتظهر الإجابة</vt:lpstr>
      <vt:lpstr>أي فقرة من فقرات النص  تتحدث عن كَوْنِ حِمـايَة كَوْكَبِنـا تَعْتَمِدُ عَلَى ٱسْتِخْدامِ ٱلطّـاقَةِ ٱلنَّظـيفَةِ وَتَغْيـيرِ عـاداتِنـا ٱلْيَوْمِيَّةِ.</vt:lpstr>
      <vt:lpstr>انتبهوا للتصحيح - يضغط الأستاذ على زر جهاز التحكم لتظهر الإجابة</vt:lpstr>
      <vt:lpstr>أي فقرة من فقرات النص  تتحدث عن ٱلزِّيـادَةُ ٱلسُّكّـانِيَّةُ ٱلْكَبـيرَةُ الَّتي  تَزيدُ مِنْ حـاجَةِ ٱلْبَشَرِ إلَى ٱلطَّعـامِ وَٱلْمـاءِ وَٱلْمَوارِدِ.</vt:lpstr>
      <vt:lpstr>انتبهوا للتصحيح - يضغط الأستاذ على زر جهاز التحكم لتظهر الإجابة</vt:lpstr>
      <vt:lpstr>ما رأيك في الحلول التي قدمها النص لحماية كوكبنا؟ اقترح حلا إضافيا.</vt:lpstr>
      <vt:lpstr>ما رأيك في الحلول التي قدمها النص لحماية كوكبنا؟ اقترح حلا إضافيا.</vt:lpstr>
      <vt:lpstr>خذوا كراساتكم على الصفحة 141 ، في ثنائيات أجيبوا عن الأسئلة  التالية:</vt:lpstr>
      <vt:lpstr>السؤال الأول: أشرح معنى الكلمات التالية حسب سياق ورودها في النص.</vt:lpstr>
      <vt:lpstr>انتبهوا للتصحيح. من يتقاسم معنا إجابته؟</vt:lpstr>
      <vt:lpstr>السؤال الثاني: آتي بضد الكلمات التالية حسب سياق ورودها في النص</vt:lpstr>
      <vt:lpstr>انتبهوا للتصحيح. من يتقاسم معنا إجابته؟</vt:lpstr>
      <vt:lpstr>السؤال الثالث: أعوض العبارة التالية بعبارة تفيد المعنى نفسه" مع كل حركة لعقرب الساعة"</vt:lpstr>
      <vt:lpstr>انتبهوا للتصحيح. من يتقاسم معنا إجابته؟</vt:lpstr>
      <vt:lpstr>السؤال الرابع: جاء في النص " إزعاج الحيوانات في بيئتها" ما الذي يقصده الكاتب بالعبارة؟</vt:lpstr>
      <vt:lpstr>انتبهوا للتصحيح. من يتقاسم معنا إجابته؟</vt:lpstr>
      <vt:lpstr>Présentation PowerPoint</vt:lpstr>
      <vt:lpstr>Présentation PowerPoint</vt:lpstr>
      <vt:lpstr>Présentation PowerPoint</vt:lpstr>
      <vt:lpstr>Présentation PowerPoint</vt:lpstr>
      <vt:lpstr>كل واحد منكم يقف في الركن التي يتناسب مع موقفه حول الموضوع التالي: - يحدد الأستاذ 3 أركان في القسم كل ركم محدد لموقف معين.</vt:lpstr>
      <vt:lpstr>قراءة-2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314</cp:revision>
  <dcterms:created xsi:type="dcterms:W3CDTF">2023-09-20T21:35:22Z</dcterms:created>
  <dcterms:modified xsi:type="dcterms:W3CDTF">2026-05-17T15:25:42Z</dcterms:modified>
</cp:coreProperties>
</file>