
<file path=[Content_Types].xml><?xml version="1.0" encoding="utf-8"?>
<Types xmlns="http://schemas.openxmlformats.org/package/2006/content-types">
  <Default Extension="bin" ContentType="image/unknown"/>
  <Default Extension="fntdata" ContentType="application/x-fontdata"/>
  <Default Extension="gif" ContentType="image/gif"/>
  <Default Extension="jpeg" ContentType="image/jpeg"/>
  <Default Extension="jpg" ContentType="image/jpeg"/>
  <Default Extension="mp4" ContentType="video/mp4"/>
  <Default Extension="png" ContentType="image/png"/>
  <Default Extension="rels" ContentType="application/vnd.openxmlformats-package.relationships+xml"/>
  <Default Extension="svg" ContentType="image/svg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Masters/slideMaster8.xml" ContentType="application/vnd.openxmlformats-officedocument.presentationml.slideMaster+xml"/>
  <Override PartName="/ppt/slideMasters/slideMaster9.xml" ContentType="application/vnd.openxmlformats-officedocument.presentationml.slideMaster+xml"/>
  <Override PartName="/ppt/slideMasters/slideMaster10.xml" ContentType="application/vnd.openxmlformats-officedocument.presentationml.slideMaster+xml"/>
  <Override PartName="/ppt/slideMasters/slideMaster11.xml" ContentType="application/vnd.openxmlformats-officedocument.presentationml.slideMaster+xml"/>
  <Override PartName="/ppt/slideMasters/slideMaster12.xml" ContentType="application/vnd.openxmlformats-officedocument.presentationml.slideMaster+xml"/>
  <Override PartName="/ppt/slideMasters/slideMaster13.xml" ContentType="application/vnd.openxmlformats-officedocument.presentationml.slideMaster+xml"/>
  <Override PartName="/ppt/slideMasters/slideMaster14.xml" ContentType="application/vnd.openxmlformats-officedocument.presentationml.slideMaster+xml"/>
  <Override PartName="/ppt/slideMasters/slideMaster15.xml" ContentType="application/vnd.openxmlformats-officedocument.presentationml.slideMaster+xml"/>
  <Override PartName="/ppt/slideMasters/slideMaster16.xml" ContentType="application/vnd.openxmlformats-officedocument.presentationml.slideMaster+xml"/>
  <Override PartName="/ppt/slideMasters/slideMaster17.xml" ContentType="application/vnd.openxmlformats-officedocument.presentationml.slideMaster+xml"/>
  <Override PartName="/ppt/slideMasters/slideMaster18.xml" ContentType="application/vnd.openxmlformats-officedocument.presentationml.slideMaster+xml"/>
  <Override PartName="/ppt/slideMasters/slideMaster19.xml" ContentType="application/vnd.openxmlformats-officedocument.presentationml.slideMaster+xml"/>
  <Override PartName="/ppt/slideMasters/slideMaster20.xml" ContentType="application/vnd.openxmlformats-officedocument.presentationml.slideMaster+xml"/>
  <Override PartName="/ppt/slideMasters/slideMaster21.xml" ContentType="application/vnd.openxmlformats-officedocument.presentationml.slideMaster+xml"/>
  <Override PartName="/ppt/slideMasters/slideMaster22.xml" ContentType="application/vnd.openxmlformats-officedocument.presentationml.slideMaster+xml"/>
  <Override PartName="/ppt/slideMasters/slideMaster23.xml" ContentType="application/vnd.openxmlformats-officedocument.presentationml.slideMaster+xml"/>
  <Override PartName="/ppt/slideMasters/slideMaster24.xml" ContentType="application/vnd.openxmlformats-officedocument.presentationml.slideMaster+xml"/>
  <Override PartName="/ppt/slideMasters/slideMaster25.xml" ContentType="application/vnd.openxmlformats-officedocument.presentationml.slideMaster+xml"/>
  <Override PartName="/ppt/slideMasters/slideMaster26.xml" ContentType="application/vnd.openxmlformats-officedocument.presentationml.slideMaster+xml"/>
  <Override PartName="/ppt/slideMasters/slideMaster27.xml" ContentType="application/vnd.openxmlformats-officedocument.presentationml.slideMaster+xml"/>
  <Override PartName="/ppt/slideMasters/slideMaster28.xml" ContentType="application/vnd.openxmlformats-officedocument.presentationml.slideMaster+xml"/>
  <Override PartName="/ppt/slideMasters/slideMaster29.xml" ContentType="application/vnd.openxmlformats-officedocument.presentationml.slideMaster+xml"/>
  <Override PartName="/ppt/slideMasters/slideMaster30.xml" ContentType="application/vnd.openxmlformats-officedocument.presentationml.slideMaster+xml"/>
  <Override PartName="/ppt/slideMasters/slideMaster3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theme/theme3.xml" ContentType="application/vnd.openxmlformats-officedocument.theme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theme/theme4.xml" ContentType="application/vnd.openxmlformats-officedocument.theme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theme/theme5.xml" ContentType="application/vnd.openxmlformats-officedocument.theme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theme/theme6.xml" ContentType="application/vnd.openxmlformats-officedocument.theme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theme/theme7.xml" ContentType="application/vnd.openxmlformats-officedocument.theme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theme/theme8.xml" ContentType="application/vnd.openxmlformats-officedocument.theme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theme/theme9.xml" ContentType="application/vnd.openxmlformats-officedocument.theme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theme/theme10.xml" ContentType="application/vnd.openxmlformats-officedocument.theme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theme/theme11.xml" ContentType="application/vnd.openxmlformats-officedocument.theme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theme/theme12.xml" ContentType="application/vnd.openxmlformats-officedocument.theme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theme/theme13.xml" ContentType="application/vnd.openxmlformats-officedocument.theme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ags/tag10.xml" ContentType="application/vnd.openxmlformats-officedocument.presentationml.tags+xml"/>
  <Override PartName="/ppt/slideLayouts/slideLayout42.xml" ContentType="application/vnd.openxmlformats-officedocument.presentationml.slideLayout+xml"/>
  <Override PartName="/ppt/theme/theme14.xml" ContentType="application/vnd.openxmlformats-officedocument.theme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theme/theme15.xml" ContentType="application/vnd.openxmlformats-officedocument.theme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slideLayouts/slideLayout78.xml" ContentType="application/vnd.openxmlformats-officedocument.presentationml.slideLayout+xml"/>
  <Override PartName="/ppt/slideLayouts/slideLayout79.xml" ContentType="application/vnd.openxmlformats-officedocument.presentationml.slideLayout+xml"/>
  <Override PartName="/ppt/slideLayouts/slideLayout80.xml" ContentType="application/vnd.openxmlformats-officedocument.presentationml.slideLayout+xml"/>
  <Override PartName="/ppt/theme/theme16.xml" ContentType="application/vnd.openxmlformats-officedocument.theme+xml"/>
  <Override PartName="/ppt/slideLayouts/slideLayout81.xml" ContentType="application/vnd.openxmlformats-officedocument.presentationml.slideLayout+xml"/>
  <Override PartName="/ppt/slideLayouts/slideLayout82.xml" ContentType="application/vnd.openxmlformats-officedocument.presentationml.slideLayout+xml"/>
  <Override PartName="/ppt/slideLayouts/slideLayout83.xml" ContentType="application/vnd.openxmlformats-officedocument.presentationml.slideLayout+xml"/>
  <Override PartName="/ppt/slideLayouts/slideLayout84.xml" ContentType="application/vnd.openxmlformats-officedocument.presentationml.slideLayout+xml"/>
  <Override PartName="/ppt/slideLayouts/slideLayout85.xml" ContentType="application/vnd.openxmlformats-officedocument.presentationml.slideLayout+xml"/>
  <Override PartName="/ppt/slideLayouts/slideLayout86.xml" ContentType="application/vnd.openxmlformats-officedocument.presentationml.slideLayout+xml"/>
  <Override PartName="/ppt/slideLayouts/slideLayout87.xml" ContentType="application/vnd.openxmlformats-officedocument.presentationml.slideLayout+xml"/>
  <Override PartName="/ppt/slideLayouts/slideLayout88.xml" ContentType="application/vnd.openxmlformats-officedocument.presentationml.slideLayout+xml"/>
  <Override PartName="/ppt/slideLayouts/slideLayout89.xml" ContentType="application/vnd.openxmlformats-officedocument.presentationml.slideLayout+xml"/>
  <Override PartName="/ppt/slideLayouts/slideLayout90.xml" ContentType="application/vnd.openxmlformats-officedocument.presentationml.slideLayout+xml"/>
  <Override PartName="/ppt/slideLayouts/slideLayout91.xml" ContentType="application/vnd.openxmlformats-officedocument.presentationml.slideLayout+xml"/>
  <Override PartName="/ppt/slideLayouts/slideLayout92.xml" ContentType="application/vnd.openxmlformats-officedocument.presentationml.slideLayout+xml"/>
  <Override PartName="/ppt/slideLayouts/slideLayout93.xml" ContentType="application/vnd.openxmlformats-officedocument.presentationml.slideLayout+xml"/>
  <Override PartName="/ppt/slideLayouts/slideLayout94.xml" ContentType="application/vnd.openxmlformats-officedocument.presentationml.slideLayout+xml"/>
  <Override PartName="/ppt/slideLayouts/slideLayout95.xml" ContentType="application/vnd.openxmlformats-officedocument.presentationml.slideLayout+xml"/>
  <Override PartName="/ppt/slideLayouts/slideLayout96.xml" ContentType="application/vnd.openxmlformats-officedocument.presentationml.slideLayout+xml"/>
  <Override PartName="/ppt/slideLayouts/slideLayout97.xml" ContentType="application/vnd.openxmlformats-officedocument.presentationml.slideLayout+xml"/>
  <Override PartName="/ppt/theme/theme17.xml" ContentType="application/vnd.openxmlformats-officedocument.theme+xml"/>
  <Override PartName="/ppt/slideLayouts/slideLayout98.xml" ContentType="application/vnd.openxmlformats-officedocument.presentationml.slideLayout+xml"/>
  <Override PartName="/ppt/slideLayouts/slideLayout99.xml" ContentType="application/vnd.openxmlformats-officedocument.presentationml.slideLayout+xml"/>
  <Override PartName="/ppt/slideLayouts/slideLayout100.xml" ContentType="application/vnd.openxmlformats-officedocument.presentationml.slideLayout+xml"/>
  <Override PartName="/ppt/slideLayouts/slideLayout101.xml" ContentType="application/vnd.openxmlformats-officedocument.presentationml.slideLayout+xml"/>
  <Override PartName="/ppt/slideLayouts/slideLayout102.xml" ContentType="application/vnd.openxmlformats-officedocument.presentationml.slideLayout+xml"/>
  <Override PartName="/ppt/slideLayouts/slideLayout103.xml" ContentType="application/vnd.openxmlformats-officedocument.presentationml.slideLayout+xml"/>
  <Override PartName="/ppt/slideLayouts/slideLayout104.xml" ContentType="application/vnd.openxmlformats-officedocument.presentationml.slideLayout+xml"/>
  <Override PartName="/ppt/slideLayouts/slideLayout105.xml" ContentType="application/vnd.openxmlformats-officedocument.presentationml.slideLayout+xml"/>
  <Override PartName="/ppt/slideLayouts/slideLayout106.xml" ContentType="application/vnd.openxmlformats-officedocument.presentationml.slideLayout+xml"/>
  <Override PartName="/ppt/slideLayouts/slideLayout107.xml" ContentType="application/vnd.openxmlformats-officedocument.presentationml.slideLayout+xml"/>
  <Override PartName="/ppt/slideLayouts/slideLayout108.xml" ContentType="application/vnd.openxmlformats-officedocument.presentationml.slideLayout+xml"/>
  <Override PartName="/ppt/slideLayouts/slideLayout109.xml" ContentType="application/vnd.openxmlformats-officedocument.presentationml.slideLayout+xml"/>
  <Override PartName="/ppt/slideLayouts/slideLayout110.xml" ContentType="application/vnd.openxmlformats-officedocument.presentationml.slideLayout+xml"/>
  <Override PartName="/ppt/slideLayouts/slideLayout111.xml" ContentType="application/vnd.openxmlformats-officedocument.presentationml.slideLayout+xml"/>
  <Override PartName="/ppt/slideLayouts/slideLayout112.xml" ContentType="application/vnd.openxmlformats-officedocument.presentationml.slideLayout+xml"/>
  <Override PartName="/ppt/slideLayouts/slideLayout113.xml" ContentType="application/vnd.openxmlformats-officedocument.presentationml.slideLayout+xml"/>
  <Override PartName="/ppt/slideLayouts/slideLayout114.xml" ContentType="application/vnd.openxmlformats-officedocument.presentationml.slideLayout+xml"/>
  <Override PartName="/ppt/slideLayouts/slideLayout115.xml" ContentType="application/vnd.openxmlformats-officedocument.presentationml.slideLayout+xml"/>
  <Override PartName="/ppt/slideLayouts/slideLayout116.xml" ContentType="application/vnd.openxmlformats-officedocument.presentationml.slideLayout+xml"/>
  <Override PartName="/ppt/slideLayouts/slideLayout117.xml" ContentType="application/vnd.openxmlformats-officedocument.presentationml.slideLayout+xml"/>
  <Override PartName="/ppt/slideLayouts/slideLayout118.xml" ContentType="application/vnd.openxmlformats-officedocument.presentationml.slideLayout+xml"/>
  <Override PartName="/ppt/slideLayouts/slideLayout119.xml" ContentType="application/vnd.openxmlformats-officedocument.presentationml.slideLayout+xml"/>
  <Override PartName="/ppt/theme/theme18.xml" ContentType="application/vnd.openxmlformats-officedocument.theme+xml"/>
  <Override PartName="/ppt/slideLayouts/slideLayout120.xml" ContentType="application/vnd.openxmlformats-officedocument.presentationml.slideLayout+xml"/>
  <Override PartName="/ppt/slideLayouts/slideLayout121.xml" ContentType="application/vnd.openxmlformats-officedocument.presentationml.slideLayout+xml"/>
  <Override PartName="/ppt/slideLayouts/slideLayout122.xml" ContentType="application/vnd.openxmlformats-officedocument.presentationml.slideLayout+xml"/>
  <Override PartName="/ppt/slideLayouts/slideLayout123.xml" ContentType="application/vnd.openxmlformats-officedocument.presentationml.slideLayout+xml"/>
  <Override PartName="/ppt/slideLayouts/slideLayout124.xml" ContentType="application/vnd.openxmlformats-officedocument.presentationml.slideLayout+xml"/>
  <Override PartName="/ppt/slideLayouts/slideLayout125.xml" ContentType="application/vnd.openxmlformats-officedocument.presentationml.slideLayout+xml"/>
  <Override PartName="/ppt/slideLayouts/slideLayout126.xml" ContentType="application/vnd.openxmlformats-officedocument.presentationml.slideLayout+xml"/>
  <Override PartName="/ppt/slideLayouts/slideLayout127.xml" ContentType="application/vnd.openxmlformats-officedocument.presentationml.slideLayout+xml"/>
  <Override PartName="/ppt/slideLayouts/slideLayout128.xml" ContentType="application/vnd.openxmlformats-officedocument.presentationml.slideLayout+xml"/>
  <Override PartName="/ppt/slideLayouts/slideLayout129.xml" ContentType="application/vnd.openxmlformats-officedocument.presentationml.slideLayout+xml"/>
  <Override PartName="/ppt/slideLayouts/slideLayout130.xml" ContentType="application/vnd.openxmlformats-officedocument.presentationml.slideLayout+xml"/>
  <Override PartName="/ppt/slideLayouts/slideLayout131.xml" ContentType="application/vnd.openxmlformats-officedocument.presentationml.slideLayout+xml"/>
  <Override PartName="/ppt/slideLayouts/slideLayout132.xml" ContentType="application/vnd.openxmlformats-officedocument.presentationml.slideLayout+xml"/>
  <Override PartName="/ppt/theme/theme19.xml" ContentType="application/vnd.openxmlformats-officedocument.theme+xml"/>
  <Override PartName="/ppt/slideLayouts/slideLayout133.xml" ContentType="application/vnd.openxmlformats-officedocument.presentationml.slideLayout+xml"/>
  <Override PartName="/ppt/slideLayouts/slideLayout134.xml" ContentType="application/vnd.openxmlformats-officedocument.presentationml.slideLayout+xml"/>
  <Override PartName="/ppt/slideLayouts/slideLayout135.xml" ContentType="application/vnd.openxmlformats-officedocument.presentationml.slideLayout+xml"/>
  <Override PartName="/ppt/slideLayouts/slideLayout136.xml" ContentType="application/vnd.openxmlformats-officedocument.presentationml.slideLayout+xml"/>
  <Override PartName="/ppt/slideLayouts/slideLayout137.xml" ContentType="application/vnd.openxmlformats-officedocument.presentationml.slideLayout+xml"/>
  <Override PartName="/ppt/slideLayouts/slideLayout138.xml" ContentType="application/vnd.openxmlformats-officedocument.presentationml.slideLayout+xml"/>
  <Override PartName="/ppt/slideLayouts/slideLayout139.xml" ContentType="application/vnd.openxmlformats-officedocument.presentationml.slideLayout+xml"/>
  <Override PartName="/ppt/slideLayouts/slideLayout140.xml" ContentType="application/vnd.openxmlformats-officedocument.presentationml.slideLayout+xml"/>
  <Override PartName="/ppt/slideLayouts/slideLayout141.xml" ContentType="application/vnd.openxmlformats-officedocument.presentationml.slideLayout+xml"/>
  <Override PartName="/ppt/slideLayouts/slideLayout142.xml" ContentType="application/vnd.openxmlformats-officedocument.presentationml.slideLayout+xml"/>
  <Override PartName="/ppt/slideLayouts/slideLayout143.xml" ContentType="application/vnd.openxmlformats-officedocument.presentationml.slideLayout+xml"/>
  <Override PartName="/ppt/slideLayouts/slideLayout144.xml" ContentType="application/vnd.openxmlformats-officedocument.presentationml.slideLayout+xml"/>
  <Override PartName="/ppt/slideLayouts/slideLayout145.xml" ContentType="application/vnd.openxmlformats-officedocument.presentationml.slideLayout+xml"/>
  <Override PartName="/ppt/slideLayouts/slideLayout146.xml" ContentType="application/vnd.openxmlformats-officedocument.presentationml.slideLayout+xml"/>
  <Override PartName="/ppt/slideLayouts/slideLayout147.xml" ContentType="application/vnd.openxmlformats-officedocument.presentationml.slideLayout+xml"/>
  <Override PartName="/ppt/theme/theme20.xml" ContentType="application/vnd.openxmlformats-officedocument.theme+xml"/>
  <Override PartName="/ppt/slideLayouts/slideLayout148.xml" ContentType="application/vnd.openxmlformats-officedocument.presentationml.slideLayout+xml"/>
  <Override PartName="/ppt/slideLayouts/slideLayout149.xml" ContentType="application/vnd.openxmlformats-officedocument.presentationml.slideLayout+xml"/>
  <Override PartName="/ppt/slideLayouts/slideLayout150.xml" ContentType="application/vnd.openxmlformats-officedocument.presentationml.slideLayout+xml"/>
  <Override PartName="/ppt/theme/theme21.xml" ContentType="application/vnd.openxmlformats-officedocument.theme+xml"/>
  <Override PartName="/ppt/slideLayouts/slideLayout151.xml" ContentType="application/vnd.openxmlformats-officedocument.presentationml.slideLayout+xml"/>
  <Override PartName="/ppt/slideLayouts/slideLayout152.xml" ContentType="application/vnd.openxmlformats-officedocument.presentationml.slideLayout+xml"/>
  <Override PartName="/ppt/slideLayouts/slideLayout153.xml" ContentType="application/vnd.openxmlformats-officedocument.presentationml.slideLayout+xml"/>
  <Override PartName="/ppt/slideLayouts/slideLayout154.xml" ContentType="application/vnd.openxmlformats-officedocument.presentationml.slideLayout+xml"/>
  <Override PartName="/ppt/slideLayouts/slideLayout155.xml" ContentType="application/vnd.openxmlformats-officedocument.presentationml.slideLayout+xml"/>
  <Override PartName="/ppt/slideLayouts/slideLayout156.xml" ContentType="application/vnd.openxmlformats-officedocument.presentationml.slideLayout+xml"/>
  <Override PartName="/ppt/slideLayouts/slideLayout157.xml" ContentType="application/vnd.openxmlformats-officedocument.presentationml.slideLayout+xml"/>
  <Override PartName="/ppt/slideLayouts/slideLayout158.xml" ContentType="application/vnd.openxmlformats-officedocument.presentationml.slideLayout+xml"/>
  <Override PartName="/ppt/slideLayouts/slideLayout159.xml" ContentType="application/vnd.openxmlformats-officedocument.presentationml.slideLayout+xml"/>
  <Override PartName="/ppt/slideLayouts/slideLayout160.xml" ContentType="application/vnd.openxmlformats-officedocument.presentationml.slideLayout+xml"/>
  <Override PartName="/ppt/slideLayouts/slideLayout161.xml" ContentType="application/vnd.openxmlformats-officedocument.presentationml.slideLayout+xml"/>
  <Override PartName="/ppt/slideLayouts/slideLayout162.xml" ContentType="application/vnd.openxmlformats-officedocument.presentationml.slideLayout+xml"/>
  <Override PartName="/ppt/slideLayouts/slideLayout163.xml" ContentType="application/vnd.openxmlformats-officedocument.presentationml.slideLayout+xml"/>
  <Override PartName="/ppt/slideLayouts/slideLayout164.xml" ContentType="application/vnd.openxmlformats-officedocument.presentationml.slideLayout+xml"/>
  <Override PartName="/ppt/slideLayouts/slideLayout165.xml" ContentType="application/vnd.openxmlformats-officedocument.presentationml.slideLayout+xml"/>
  <Override PartName="/ppt/slideLayouts/slideLayout166.xml" ContentType="application/vnd.openxmlformats-officedocument.presentationml.slideLayout+xml"/>
  <Override PartName="/ppt/theme/theme22.xml" ContentType="application/vnd.openxmlformats-officedocument.theme+xml"/>
  <Override PartName="/ppt/slideLayouts/slideLayout167.xml" ContentType="application/vnd.openxmlformats-officedocument.presentationml.slideLayout+xml"/>
  <Override PartName="/ppt/slideLayouts/slideLayout168.xml" ContentType="application/vnd.openxmlformats-officedocument.presentationml.slideLayout+xml"/>
  <Override PartName="/ppt/slideLayouts/slideLayout169.xml" ContentType="application/vnd.openxmlformats-officedocument.presentationml.slideLayout+xml"/>
  <Override PartName="/ppt/slideLayouts/slideLayout170.xml" ContentType="application/vnd.openxmlformats-officedocument.presentationml.slideLayout+xml"/>
  <Override PartName="/ppt/slideLayouts/slideLayout171.xml" ContentType="application/vnd.openxmlformats-officedocument.presentationml.slideLayout+xml"/>
  <Override PartName="/ppt/slideLayouts/slideLayout172.xml" ContentType="application/vnd.openxmlformats-officedocument.presentationml.slideLayout+xml"/>
  <Override PartName="/ppt/slideLayouts/slideLayout173.xml" ContentType="application/vnd.openxmlformats-officedocument.presentationml.slideLayout+xml"/>
  <Override PartName="/ppt/slideLayouts/slideLayout174.xml" ContentType="application/vnd.openxmlformats-officedocument.presentationml.slideLayout+xml"/>
  <Override PartName="/ppt/slideLayouts/slideLayout175.xml" ContentType="application/vnd.openxmlformats-officedocument.presentationml.slideLayout+xml"/>
  <Override PartName="/ppt/slideLayouts/slideLayout176.xml" ContentType="application/vnd.openxmlformats-officedocument.presentationml.slideLayout+xml"/>
  <Override PartName="/ppt/slideLayouts/slideLayout177.xml" ContentType="application/vnd.openxmlformats-officedocument.presentationml.slideLayout+xml"/>
  <Override PartName="/ppt/slideLayouts/slideLayout178.xml" ContentType="application/vnd.openxmlformats-officedocument.presentationml.slideLayout+xml"/>
  <Override PartName="/ppt/slideLayouts/slideLayout179.xml" ContentType="application/vnd.openxmlformats-officedocument.presentationml.slideLayout+xml"/>
  <Override PartName="/ppt/slideLayouts/slideLayout180.xml" ContentType="application/vnd.openxmlformats-officedocument.presentationml.slideLayout+xml"/>
  <Override PartName="/ppt/slideLayouts/slideLayout181.xml" ContentType="application/vnd.openxmlformats-officedocument.presentationml.slideLayout+xml"/>
  <Override PartName="/ppt/slideLayouts/slideLayout182.xml" ContentType="application/vnd.openxmlformats-officedocument.presentationml.slideLayout+xml"/>
  <Override PartName="/ppt/slideLayouts/slideLayout183.xml" ContentType="application/vnd.openxmlformats-officedocument.presentationml.slideLayout+xml"/>
  <Override PartName="/ppt/slideLayouts/slideLayout184.xml" ContentType="application/vnd.openxmlformats-officedocument.presentationml.slideLayout+xml"/>
  <Override PartName="/ppt/slideLayouts/slideLayout185.xml" ContentType="application/vnd.openxmlformats-officedocument.presentationml.slideLayout+xml"/>
  <Override PartName="/ppt/slideLayouts/slideLayout186.xml" ContentType="application/vnd.openxmlformats-officedocument.presentationml.slideLayout+xml"/>
  <Override PartName="/ppt/slideLayouts/slideLayout187.xml" ContentType="application/vnd.openxmlformats-officedocument.presentationml.slideLayout+xml"/>
  <Override PartName="/ppt/slideLayouts/slideLayout188.xml" ContentType="application/vnd.openxmlformats-officedocument.presentationml.slideLayout+xml"/>
  <Override PartName="/ppt/theme/theme23.xml" ContentType="application/vnd.openxmlformats-officedocument.theme+xml"/>
  <Override PartName="/ppt/slideLayouts/slideLayout189.xml" ContentType="application/vnd.openxmlformats-officedocument.presentationml.slideLayout+xml"/>
  <Override PartName="/ppt/slideLayouts/slideLayout190.xml" ContentType="application/vnd.openxmlformats-officedocument.presentationml.slideLayout+xml"/>
  <Override PartName="/ppt/slideLayouts/slideLayout191.xml" ContentType="application/vnd.openxmlformats-officedocument.presentationml.slideLayout+xml"/>
  <Override PartName="/ppt/slideLayouts/slideLayout192.xml" ContentType="application/vnd.openxmlformats-officedocument.presentationml.slideLayout+xml"/>
  <Override PartName="/ppt/slideLayouts/slideLayout193.xml" ContentType="application/vnd.openxmlformats-officedocument.presentationml.slideLayout+xml"/>
  <Override PartName="/ppt/slideLayouts/slideLayout194.xml" ContentType="application/vnd.openxmlformats-officedocument.presentationml.slideLayout+xml"/>
  <Override PartName="/ppt/slideLayouts/slideLayout195.xml" ContentType="application/vnd.openxmlformats-officedocument.presentationml.slideLayout+xml"/>
  <Override PartName="/ppt/slideLayouts/slideLayout196.xml" ContentType="application/vnd.openxmlformats-officedocument.presentationml.slideLayout+xml"/>
  <Override PartName="/ppt/slideLayouts/slideLayout197.xml" ContentType="application/vnd.openxmlformats-officedocument.presentationml.slideLayout+xml"/>
  <Override PartName="/ppt/slideLayouts/slideLayout198.xml" ContentType="application/vnd.openxmlformats-officedocument.presentationml.slideLayout+xml"/>
  <Override PartName="/ppt/slideLayouts/slideLayout199.xml" ContentType="application/vnd.openxmlformats-officedocument.presentationml.slideLayout+xml"/>
  <Override PartName="/ppt/slideLayouts/slideLayout200.xml" ContentType="application/vnd.openxmlformats-officedocument.presentationml.slideLayout+xml"/>
  <Override PartName="/ppt/slideLayouts/slideLayout201.xml" ContentType="application/vnd.openxmlformats-officedocument.presentationml.slideLayout+xml"/>
  <Override PartName="/ppt/slideLayouts/slideLayout202.xml" ContentType="application/vnd.openxmlformats-officedocument.presentationml.slideLayout+xml"/>
  <Override PartName="/ppt/slideLayouts/slideLayout203.xml" ContentType="application/vnd.openxmlformats-officedocument.presentationml.slideLayout+xml"/>
  <Override PartName="/ppt/slideLayouts/slideLayout204.xml" ContentType="application/vnd.openxmlformats-officedocument.presentationml.slideLayout+xml"/>
  <Override PartName="/ppt/slideLayouts/slideLayout205.xml" ContentType="application/vnd.openxmlformats-officedocument.presentationml.slideLayout+xml"/>
  <Override PartName="/ppt/slideLayouts/slideLayout206.xml" ContentType="application/vnd.openxmlformats-officedocument.presentationml.slideLayout+xml"/>
  <Override PartName="/ppt/slideLayouts/slideLayout207.xml" ContentType="application/vnd.openxmlformats-officedocument.presentationml.slideLayout+xml"/>
  <Override PartName="/ppt/slideLayouts/slideLayout208.xml" ContentType="application/vnd.openxmlformats-officedocument.presentationml.slideLayout+xml"/>
  <Override PartName="/ppt/slideLayouts/slideLayout209.xml" ContentType="application/vnd.openxmlformats-officedocument.presentationml.slideLayout+xml"/>
  <Override PartName="/ppt/slideLayouts/slideLayout210.xml" ContentType="application/vnd.openxmlformats-officedocument.presentationml.slideLayout+xml"/>
  <Override PartName="/ppt/theme/theme24.xml" ContentType="application/vnd.openxmlformats-officedocument.theme+xml"/>
  <Override PartName="/ppt/slideLayouts/slideLayout211.xml" ContentType="application/vnd.openxmlformats-officedocument.presentationml.slideLayout+xml"/>
  <Override PartName="/ppt/slideLayouts/slideLayout212.xml" ContentType="application/vnd.openxmlformats-officedocument.presentationml.slideLayout+xml"/>
  <Override PartName="/ppt/slideLayouts/slideLayout213.xml" ContentType="application/vnd.openxmlformats-officedocument.presentationml.slideLayout+xml"/>
  <Override PartName="/ppt/slideLayouts/slideLayout214.xml" ContentType="application/vnd.openxmlformats-officedocument.presentationml.slideLayout+xml"/>
  <Override PartName="/ppt/slideLayouts/slideLayout215.xml" ContentType="application/vnd.openxmlformats-officedocument.presentationml.slideLayout+xml"/>
  <Override PartName="/ppt/slideLayouts/slideLayout216.xml" ContentType="application/vnd.openxmlformats-officedocument.presentationml.slideLayout+xml"/>
  <Override PartName="/ppt/slideLayouts/slideLayout217.xml" ContentType="application/vnd.openxmlformats-officedocument.presentationml.slideLayout+xml"/>
  <Override PartName="/ppt/slideLayouts/slideLayout218.xml" ContentType="application/vnd.openxmlformats-officedocument.presentationml.slideLayout+xml"/>
  <Override PartName="/ppt/slideLayouts/slideLayout219.xml" ContentType="application/vnd.openxmlformats-officedocument.presentationml.slideLayout+xml"/>
  <Override PartName="/ppt/slideLayouts/slideLayout220.xml" ContentType="application/vnd.openxmlformats-officedocument.presentationml.slideLayout+xml"/>
  <Override PartName="/ppt/slideLayouts/slideLayout221.xml" ContentType="application/vnd.openxmlformats-officedocument.presentationml.slideLayout+xml"/>
  <Override PartName="/ppt/slideLayouts/slideLayout222.xml" ContentType="application/vnd.openxmlformats-officedocument.presentationml.slideLayout+xml"/>
  <Override PartName="/ppt/slideLayouts/slideLayout223.xml" ContentType="application/vnd.openxmlformats-officedocument.presentationml.slideLayout+xml"/>
  <Override PartName="/ppt/slideLayouts/slideLayout224.xml" ContentType="application/vnd.openxmlformats-officedocument.presentationml.slideLayout+xml"/>
  <Override PartName="/ppt/slideLayouts/slideLayout225.xml" ContentType="application/vnd.openxmlformats-officedocument.presentationml.slideLayout+xml"/>
  <Override PartName="/ppt/slideLayouts/slideLayout226.xml" ContentType="application/vnd.openxmlformats-officedocument.presentationml.slideLayout+xml"/>
  <Override PartName="/ppt/slideLayouts/slideLayout227.xml" ContentType="application/vnd.openxmlformats-officedocument.presentationml.slideLayout+xml"/>
  <Override PartName="/ppt/slideLayouts/slideLayout228.xml" ContentType="application/vnd.openxmlformats-officedocument.presentationml.slideLayout+xml"/>
  <Override PartName="/ppt/theme/theme25.xml" ContentType="application/vnd.openxmlformats-officedocument.theme+xml"/>
  <Override PartName="/ppt/slideLayouts/slideLayout229.xml" ContentType="application/vnd.openxmlformats-officedocument.presentationml.slideLayout+xml"/>
  <Override PartName="/ppt/slideLayouts/slideLayout230.xml" ContentType="application/vnd.openxmlformats-officedocument.presentationml.slideLayout+xml"/>
  <Override PartName="/ppt/slideLayouts/slideLayout231.xml" ContentType="application/vnd.openxmlformats-officedocument.presentationml.slideLayout+xml"/>
  <Override PartName="/ppt/slideLayouts/slideLayout232.xml" ContentType="application/vnd.openxmlformats-officedocument.presentationml.slideLayout+xml"/>
  <Override PartName="/ppt/slideLayouts/slideLayout233.xml" ContentType="application/vnd.openxmlformats-officedocument.presentationml.slideLayout+xml"/>
  <Override PartName="/ppt/slideLayouts/slideLayout234.xml" ContentType="application/vnd.openxmlformats-officedocument.presentationml.slideLayout+xml"/>
  <Override PartName="/ppt/slideLayouts/slideLayout235.xml" ContentType="application/vnd.openxmlformats-officedocument.presentationml.slideLayout+xml"/>
  <Override PartName="/ppt/slideLayouts/slideLayout236.xml" ContentType="application/vnd.openxmlformats-officedocument.presentationml.slideLayout+xml"/>
  <Override PartName="/ppt/slideLayouts/slideLayout237.xml" ContentType="application/vnd.openxmlformats-officedocument.presentationml.slideLayout+xml"/>
  <Override PartName="/ppt/slideLayouts/slideLayout238.xml" ContentType="application/vnd.openxmlformats-officedocument.presentationml.slideLayout+xml"/>
  <Override PartName="/ppt/slideLayouts/slideLayout239.xml" ContentType="application/vnd.openxmlformats-officedocument.presentationml.slideLayout+xml"/>
  <Override PartName="/ppt/slideLayouts/slideLayout240.xml" ContentType="application/vnd.openxmlformats-officedocument.presentationml.slideLayout+xml"/>
  <Override PartName="/ppt/slideLayouts/slideLayout241.xml" ContentType="application/vnd.openxmlformats-officedocument.presentationml.slideLayout+xml"/>
  <Override PartName="/ppt/slideLayouts/slideLayout242.xml" ContentType="application/vnd.openxmlformats-officedocument.presentationml.slideLayout+xml"/>
  <Override PartName="/ppt/theme/theme26.xml" ContentType="application/vnd.openxmlformats-officedocument.theme+xml"/>
  <Override PartName="/ppt/slideLayouts/slideLayout243.xml" ContentType="application/vnd.openxmlformats-officedocument.presentationml.slideLayout+xml"/>
  <Override PartName="/ppt/slideLayouts/slideLayout244.xml" ContentType="application/vnd.openxmlformats-officedocument.presentationml.slideLayout+xml"/>
  <Override PartName="/ppt/slideLayouts/slideLayout245.xml" ContentType="application/vnd.openxmlformats-officedocument.presentationml.slideLayout+xml"/>
  <Override PartName="/ppt/slideLayouts/slideLayout246.xml" ContentType="application/vnd.openxmlformats-officedocument.presentationml.slideLayout+xml"/>
  <Override PartName="/ppt/slideLayouts/slideLayout247.xml" ContentType="application/vnd.openxmlformats-officedocument.presentationml.slideLayout+xml"/>
  <Override PartName="/ppt/slideLayouts/slideLayout248.xml" ContentType="application/vnd.openxmlformats-officedocument.presentationml.slideLayout+xml"/>
  <Override PartName="/ppt/slideLayouts/slideLayout249.xml" ContentType="application/vnd.openxmlformats-officedocument.presentationml.slideLayout+xml"/>
  <Override PartName="/ppt/slideLayouts/slideLayout250.xml" ContentType="application/vnd.openxmlformats-officedocument.presentationml.slideLayout+xml"/>
  <Override PartName="/ppt/slideLayouts/slideLayout251.xml" ContentType="application/vnd.openxmlformats-officedocument.presentationml.slideLayout+xml"/>
  <Override PartName="/ppt/slideLayouts/slideLayout252.xml" ContentType="application/vnd.openxmlformats-officedocument.presentationml.slideLayout+xml"/>
  <Override PartName="/ppt/slideLayouts/slideLayout253.xml" ContentType="application/vnd.openxmlformats-officedocument.presentationml.slideLayout+xml"/>
  <Override PartName="/ppt/slideLayouts/slideLayout254.xml" ContentType="application/vnd.openxmlformats-officedocument.presentationml.slideLayout+xml"/>
  <Override PartName="/ppt/slideLayouts/slideLayout255.xml" ContentType="application/vnd.openxmlformats-officedocument.presentationml.slideLayout+xml"/>
  <Override PartName="/ppt/slideLayouts/slideLayout256.xml" ContentType="application/vnd.openxmlformats-officedocument.presentationml.slideLayout+xml"/>
  <Override PartName="/ppt/slideLayouts/slideLayout257.xml" ContentType="application/vnd.openxmlformats-officedocument.presentationml.slideLayout+xml"/>
  <Override PartName="/ppt/theme/theme27.xml" ContentType="application/vnd.openxmlformats-officedocument.theme+xml"/>
  <Override PartName="/ppt/slideLayouts/slideLayout258.xml" ContentType="application/vnd.openxmlformats-officedocument.presentationml.slideLayout+xml"/>
  <Override PartName="/ppt/slideLayouts/slideLayout259.xml" ContentType="application/vnd.openxmlformats-officedocument.presentationml.slideLayout+xml"/>
  <Override PartName="/ppt/slideLayouts/slideLayout260.xml" ContentType="application/vnd.openxmlformats-officedocument.presentationml.slideLayout+xml"/>
  <Override PartName="/ppt/slideLayouts/slideLayout261.xml" ContentType="application/vnd.openxmlformats-officedocument.presentationml.slideLayout+xml"/>
  <Override PartName="/ppt/slideLayouts/slideLayout262.xml" ContentType="application/vnd.openxmlformats-officedocument.presentationml.slideLayout+xml"/>
  <Override PartName="/ppt/slideLayouts/slideLayout263.xml" ContentType="application/vnd.openxmlformats-officedocument.presentationml.slideLayout+xml"/>
  <Override PartName="/ppt/slideLayouts/slideLayout264.xml" ContentType="application/vnd.openxmlformats-officedocument.presentationml.slideLayout+xml"/>
  <Override PartName="/ppt/slideLayouts/slideLayout265.xml" ContentType="application/vnd.openxmlformats-officedocument.presentationml.slideLayout+xml"/>
  <Override PartName="/ppt/slideLayouts/slideLayout266.xml" ContentType="application/vnd.openxmlformats-officedocument.presentationml.slideLayout+xml"/>
  <Override PartName="/ppt/slideLayouts/slideLayout267.xml" ContentType="application/vnd.openxmlformats-officedocument.presentationml.slideLayout+xml"/>
  <Override PartName="/ppt/slideLayouts/slideLayout268.xml" ContentType="application/vnd.openxmlformats-officedocument.presentationml.slideLayout+xml"/>
  <Override PartName="/ppt/slideLayouts/slideLayout269.xml" ContentType="application/vnd.openxmlformats-officedocument.presentationml.slideLayout+xml"/>
  <Override PartName="/ppt/slideLayouts/slideLayout270.xml" ContentType="application/vnd.openxmlformats-officedocument.presentationml.slideLayout+xml"/>
  <Override PartName="/ppt/slideLayouts/slideLayout271.xml" ContentType="application/vnd.openxmlformats-officedocument.presentationml.slideLayout+xml"/>
  <Override PartName="/ppt/slideLayouts/slideLayout272.xml" ContentType="application/vnd.openxmlformats-officedocument.presentationml.slideLayout+xml"/>
  <Override PartName="/ppt/slideLayouts/slideLayout273.xml" ContentType="application/vnd.openxmlformats-officedocument.presentationml.slideLayout+xml"/>
  <Override PartName="/ppt/theme/theme28.xml" ContentType="application/vnd.openxmlformats-officedocument.theme+xml"/>
  <Override PartName="/ppt/slideLayouts/slideLayout274.xml" ContentType="application/vnd.openxmlformats-officedocument.presentationml.slideLayout+xml"/>
  <Override PartName="/ppt/slideLayouts/slideLayout275.xml" ContentType="application/vnd.openxmlformats-officedocument.presentationml.slideLayout+xml"/>
  <Override PartName="/ppt/slideLayouts/slideLayout276.xml" ContentType="application/vnd.openxmlformats-officedocument.presentationml.slideLayout+xml"/>
  <Override PartName="/ppt/slideLayouts/slideLayout277.xml" ContentType="application/vnd.openxmlformats-officedocument.presentationml.slideLayout+xml"/>
  <Override PartName="/ppt/slideLayouts/slideLayout278.xml" ContentType="application/vnd.openxmlformats-officedocument.presentationml.slideLayout+xml"/>
  <Override PartName="/ppt/slideLayouts/slideLayout279.xml" ContentType="application/vnd.openxmlformats-officedocument.presentationml.slideLayout+xml"/>
  <Override PartName="/ppt/slideLayouts/slideLayout280.xml" ContentType="application/vnd.openxmlformats-officedocument.presentationml.slideLayout+xml"/>
  <Override PartName="/ppt/slideLayouts/slideLayout281.xml" ContentType="application/vnd.openxmlformats-officedocument.presentationml.slideLayout+xml"/>
  <Override PartName="/ppt/slideLayouts/slideLayout282.xml" ContentType="application/vnd.openxmlformats-officedocument.presentationml.slideLayout+xml"/>
  <Override PartName="/ppt/slideLayouts/slideLayout283.xml" ContentType="application/vnd.openxmlformats-officedocument.presentationml.slideLayout+xml"/>
  <Override PartName="/ppt/slideLayouts/slideLayout284.xml" ContentType="application/vnd.openxmlformats-officedocument.presentationml.slideLayout+xml"/>
  <Override PartName="/ppt/theme/theme29.xml" ContentType="application/vnd.openxmlformats-officedocument.theme+xml"/>
  <Override PartName="/ppt/slideLayouts/slideLayout285.xml" ContentType="application/vnd.openxmlformats-officedocument.presentationml.slideLayout+xml"/>
  <Override PartName="/ppt/slideLayouts/slideLayout286.xml" ContentType="application/vnd.openxmlformats-officedocument.presentationml.slideLayout+xml"/>
  <Override PartName="/ppt/slideLayouts/slideLayout287.xml" ContentType="application/vnd.openxmlformats-officedocument.presentationml.slideLayout+xml"/>
  <Override PartName="/ppt/theme/theme30.xml" ContentType="application/vnd.openxmlformats-officedocument.theme+xml"/>
  <Override PartName="/ppt/slideLayouts/slideLayout288.xml" ContentType="application/vnd.openxmlformats-officedocument.presentationml.slideLayout+xml"/>
  <Override PartName="/ppt/slideLayouts/slideLayout289.xml" ContentType="application/vnd.openxmlformats-officedocument.presentationml.slideLayout+xml"/>
  <Override PartName="/ppt/slideLayouts/slideLayout290.xml" ContentType="application/vnd.openxmlformats-officedocument.presentationml.slideLayout+xml"/>
  <Override PartName="/ppt/slideLayouts/slideLayout291.xml" ContentType="application/vnd.openxmlformats-officedocument.presentationml.slideLayout+xml"/>
  <Override PartName="/ppt/slideLayouts/slideLayout292.xml" ContentType="application/vnd.openxmlformats-officedocument.presentationml.slideLayout+xml"/>
  <Override PartName="/ppt/slideLayouts/slideLayout293.xml" ContentType="application/vnd.openxmlformats-officedocument.presentationml.slideLayout+xml"/>
  <Override PartName="/ppt/slideLayouts/slideLayout294.xml" ContentType="application/vnd.openxmlformats-officedocument.presentationml.slideLayout+xml"/>
  <Override PartName="/ppt/slideLayouts/slideLayout295.xml" ContentType="application/vnd.openxmlformats-officedocument.presentationml.slideLayout+xml"/>
  <Override PartName="/ppt/slideLayouts/slideLayout296.xml" ContentType="application/vnd.openxmlformats-officedocument.presentationml.slideLayout+xml"/>
  <Override PartName="/ppt/slideLayouts/slideLayout297.xml" ContentType="application/vnd.openxmlformats-officedocument.presentationml.slideLayout+xml"/>
  <Override PartName="/ppt/slideLayouts/slideLayout298.xml" ContentType="application/vnd.openxmlformats-officedocument.presentationml.slideLayout+xml"/>
  <Override PartName="/ppt/slideLayouts/slideLayout299.xml" ContentType="application/vnd.openxmlformats-officedocument.presentationml.slideLayout+xml"/>
  <Override PartName="/ppt/slideLayouts/slideLayout300.xml" ContentType="application/vnd.openxmlformats-officedocument.presentationml.slideLayout+xml"/>
  <Override PartName="/ppt/slideLayouts/slideLayout301.xml" ContentType="application/vnd.openxmlformats-officedocument.presentationml.slideLayout+xml"/>
  <Override PartName="/ppt/slideLayouts/slideLayout302.xml" ContentType="application/vnd.openxmlformats-officedocument.presentationml.slideLayout+xml"/>
  <Override PartName="/ppt/slideLayouts/slideLayout303.xml" ContentType="application/vnd.openxmlformats-officedocument.presentationml.slideLayout+xml"/>
  <Override PartName="/ppt/slideLayouts/slideLayout304.xml" ContentType="application/vnd.openxmlformats-officedocument.presentationml.slideLayout+xml"/>
  <Override PartName="/ppt/slideLayouts/slideLayout305.xml" ContentType="application/vnd.openxmlformats-officedocument.presentationml.slideLayout+xml"/>
  <Override PartName="/ppt/slideLayouts/slideLayout306.xml" ContentType="application/vnd.openxmlformats-officedocument.presentationml.slideLayout+xml"/>
  <Override PartName="/ppt/slideLayouts/slideLayout307.xml" ContentType="application/vnd.openxmlformats-officedocument.presentationml.slideLayout+xml"/>
  <Override PartName="/ppt/slideLayouts/slideLayout308.xml" ContentType="application/vnd.openxmlformats-officedocument.presentationml.slideLayout+xml"/>
  <Override PartName="/ppt/slideLayouts/slideLayout309.xml" ContentType="application/vnd.openxmlformats-officedocument.presentationml.slideLayout+xml"/>
  <Override PartName="/ppt/theme/theme31.xml" ContentType="application/vnd.openxmlformats-officedocument.theme+xml"/>
  <Override PartName="/ppt/theme/theme3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42.xml" ContentType="application/vnd.openxmlformats-officedocument.presentationml.notesSlide+xml"/>
  <Override PartName="/ppt/notesSlides/notesSlide43.xml" ContentType="application/vnd.openxmlformats-officedocument.presentationml.notesSlide+xml"/>
  <Override PartName="/ppt/notesSlides/notesSlide44.xml" ContentType="application/vnd.openxmlformats-officedocument.presentationml.notesSlide+xml"/>
  <Override PartName="/ppt/notesSlides/notesSlide45.xml" ContentType="application/vnd.openxmlformats-officedocument.presentationml.notesSlide+xml"/>
  <Override PartName="/ppt/notesSlides/notesSlide46.xml" ContentType="application/vnd.openxmlformats-officedocument.presentationml.notesSlide+xml"/>
  <Override PartName="/ppt/notesSlides/notesSlide4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704" r:id="rId1"/>
    <p:sldMasterId id="2147483817" r:id="rId2"/>
    <p:sldMasterId id="2147483707" r:id="rId3"/>
    <p:sldMasterId id="2147483710" r:id="rId4"/>
    <p:sldMasterId id="2147483728" r:id="rId5"/>
    <p:sldMasterId id="2147483716" r:id="rId6"/>
    <p:sldMasterId id="2147483720" r:id="rId7"/>
    <p:sldMasterId id="2147483713" r:id="rId8"/>
    <p:sldMasterId id="2147483674" r:id="rId9"/>
    <p:sldMasterId id="2147483723" r:id="rId10"/>
    <p:sldMasterId id="2147483686" r:id="rId11"/>
    <p:sldMasterId id="2147483699" r:id="rId12"/>
    <p:sldMasterId id="2147483732" r:id="rId13"/>
    <p:sldMasterId id="2147483726" r:id="rId14"/>
    <p:sldMasterId id="2147483736" r:id="rId15"/>
    <p:sldMasterId id="2147483759" r:id="rId16"/>
    <p:sldMasterId id="2147483776" r:id="rId17"/>
    <p:sldMasterId id="2147483794" r:id="rId18"/>
    <p:sldMasterId id="2147483832" r:id="rId19"/>
    <p:sldMasterId id="2147483869" r:id="rId20"/>
    <p:sldMasterId id="2147483885" r:id="rId21"/>
    <p:sldMasterId id="2147483889" r:id="rId22"/>
    <p:sldMasterId id="2147483906" r:id="rId23"/>
    <p:sldMasterId id="2147483929" r:id="rId24"/>
    <p:sldMasterId id="2147483968" r:id="rId25"/>
    <p:sldMasterId id="2147483987" r:id="rId26"/>
    <p:sldMasterId id="2147484002" r:id="rId27"/>
    <p:sldMasterId id="2147484018" r:id="rId28"/>
    <p:sldMasterId id="2147484035" r:id="rId29"/>
    <p:sldMasterId id="2147484047" r:id="rId30"/>
    <p:sldMasterId id="2147484051" r:id="rId31"/>
  </p:sldMasterIdLst>
  <p:notesMasterIdLst>
    <p:notesMasterId r:id="rId94"/>
  </p:notesMasterIdLst>
  <p:sldIdLst>
    <p:sldId id="2134806368" r:id="rId32"/>
    <p:sldId id="1029" r:id="rId33"/>
    <p:sldId id="2147482483" r:id="rId34"/>
    <p:sldId id="2147482472" r:id="rId35"/>
    <p:sldId id="2147482484" r:id="rId36"/>
    <p:sldId id="2147482488" r:id="rId37"/>
    <p:sldId id="265" r:id="rId38"/>
    <p:sldId id="2147482725" r:id="rId39"/>
    <p:sldId id="262" r:id="rId40"/>
    <p:sldId id="2147482611" r:id="rId41"/>
    <p:sldId id="2147482566" r:id="rId42"/>
    <p:sldId id="2147482649" r:id="rId43"/>
    <p:sldId id="2147482730" r:id="rId44"/>
    <p:sldId id="2147482726" r:id="rId45"/>
    <p:sldId id="2147482727" r:id="rId46"/>
    <p:sldId id="2147482728" r:id="rId47"/>
    <p:sldId id="2147482729" r:id="rId48"/>
    <p:sldId id="2147482731" r:id="rId49"/>
    <p:sldId id="2147482762" r:id="rId50"/>
    <p:sldId id="2147482763" r:id="rId51"/>
    <p:sldId id="2147482764" r:id="rId52"/>
    <p:sldId id="2147482765" r:id="rId53"/>
    <p:sldId id="2147482766" r:id="rId54"/>
    <p:sldId id="2147482767" r:id="rId55"/>
    <p:sldId id="2147482768" r:id="rId56"/>
    <p:sldId id="2147482769" r:id="rId57"/>
    <p:sldId id="2147482770" r:id="rId58"/>
    <p:sldId id="2147482771" r:id="rId59"/>
    <p:sldId id="2147482772" r:id="rId60"/>
    <p:sldId id="2147482773" r:id="rId61"/>
    <p:sldId id="2147482774" r:id="rId62"/>
    <p:sldId id="2147482775" r:id="rId63"/>
    <p:sldId id="2147482776" r:id="rId64"/>
    <p:sldId id="2147482777" r:id="rId65"/>
    <p:sldId id="2147482619" r:id="rId66"/>
    <p:sldId id="2147482390" r:id="rId67"/>
    <p:sldId id="2147482536" r:id="rId68"/>
    <p:sldId id="2147482586" r:id="rId69"/>
    <p:sldId id="2147482587" r:id="rId70"/>
    <p:sldId id="2147482561" r:id="rId71"/>
    <p:sldId id="2147482588" r:id="rId72"/>
    <p:sldId id="2147482736" r:id="rId73"/>
    <p:sldId id="2147482737" r:id="rId74"/>
    <p:sldId id="2147482657" r:id="rId75"/>
    <p:sldId id="2147482606" r:id="rId76"/>
    <p:sldId id="2147482658" r:id="rId77"/>
    <p:sldId id="2147482738" r:id="rId78"/>
    <p:sldId id="2147482739" r:id="rId79"/>
    <p:sldId id="2147482740" r:id="rId80"/>
    <p:sldId id="2147482741" r:id="rId81"/>
    <p:sldId id="2147482742" r:id="rId82"/>
    <p:sldId id="2147482743" r:id="rId83"/>
    <p:sldId id="2147482744" r:id="rId84"/>
    <p:sldId id="2147482745" r:id="rId85"/>
    <p:sldId id="2147482746" r:id="rId86"/>
    <p:sldId id="2147482747" r:id="rId87"/>
    <p:sldId id="2147482748" r:id="rId88"/>
    <p:sldId id="2147482749" r:id="rId89"/>
    <p:sldId id="2147482564" r:id="rId90"/>
    <p:sldId id="2147482518" r:id="rId91"/>
    <p:sldId id="2147482563" r:id="rId92"/>
    <p:sldId id="2147482522" r:id="rId93"/>
  </p:sldIdLst>
  <p:sldSz cx="9144000" cy="6858000" type="screen4x3"/>
  <p:notesSz cx="6858000" cy="9144000"/>
  <p:embeddedFontLst>
    <p:embeddedFont>
      <p:font typeface="Arial Rounded MT Bold" panose="020F0704030504030204" pitchFamily="34" charset="0"/>
      <p:regular r:id="rId95"/>
    </p:embeddedFont>
    <p:embeddedFont>
      <p:font typeface="Dosis" pitchFamily="2" charset="0"/>
      <p:regular r:id="rId96"/>
      <p:bold r:id="rId97"/>
    </p:embeddedFont>
    <p:embeddedFont>
      <p:font typeface="Dosis ExtraBold" pitchFamily="2" charset="0"/>
      <p:bold r:id="rId98"/>
    </p:embeddedFont>
    <p:embeddedFont>
      <p:font typeface="Dosis Medium" pitchFamily="2" charset="0"/>
      <p:regular r:id="rId99"/>
    </p:embeddedFont>
    <p:embeddedFont>
      <p:font typeface="Dosis SemiBold" pitchFamily="2" charset="0"/>
      <p:bold r:id="rId100"/>
    </p:embeddedFont>
    <p:embeddedFont>
      <p:font typeface="Dubai Medium" panose="020B0603030403030204" pitchFamily="34" charset="-78"/>
      <p:regular r:id="rId101"/>
    </p:embeddedFont>
    <p:embeddedFont>
      <p:font typeface="Microsoft Uighur" panose="02000000000000000000" pitchFamily="2" charset="-78"/>
      <p:regular r:id="rId102"/>
      <p:bold r:id="rId103"/>
    </p:embeddedFont>
    <p:embeddedFont>
      <p:font typeface="Modern Love" panose="04090805081005020601" pitchFamily="82" charset="0"/>
      <p:regular r:id="rId104"/>
    </p:embeddedFont>
    <p:embeddedFont>
      <p:font typeface="Noto Sans Symbols" panose="020B0604020202020204" charset="0"/>
      <p:regular r:id="rId105"/>
      <p:bold r:id="rId106"/>
    </p:embeddedFont>
  </p:embeddedFontLst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4EFD2B"/>
    <a:srgbClr val="EC028D"/>
    <a:srgbClr val="009242"/>
    <a:srgbClr val="EF8F03"/>
    <a:srgbClr val="E1F4FD"/>
    <a:srgbClr val="732DF1"/>
    <a:srgbClr val="EE8609"/>
    <a:srgbClr val="4472C4"/>
    <a:srgbClr val="DCF3F8"/>
    <a:srgbClr val="B8E7F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Aucun style, grille du tableau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2D5ABB26-0587-4C30-8999-92F81FD0307C}" styleName="Aucun style, aucune grille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35189" autoAdjust="0"/>
    <p:restoredTop sz="93478" autoAdjust="0"/>
  </p:normalViewPr>
  <p:slideViewPr>
    <p:cSldViewPr snapToGrid="0">
      <p:cViewPr varScale="1">
        <p:scale>
          <a:sx n="69" d="100"/>
          <a:sy n="69" d="100"/>
        </p:scale>
        <p:origin x="496" y="52"/>
      </p:cViewPr>
      <p:guideLst/>
    </p:cSldViewPr>
  </p:slideViewPr>
  <p:outlineViewPr>
    <p:cViewPr>
      <p:scale>
        <a:sx n="33" d="100"/>
        <a:sy n="33" d="100"/>
      </p:scale>
      <p:origin x="0" y="-2757"/>
    </p:cViewPr>
  </p:outlin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67" d="100"/>
          <a:sy n="67" d="100"/>
        </p:scale>
        <p:origin x="1716" y="27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Master" Target="slideMasters/slideMaster26.xml"/><Relationship Id="rId21" Type="http://schemas.openxmlformats.org/officeDocument/2006/relationships/slideMaster" Target="slideMasters/slideMaster21.xml"/><Relationship Id="rId42" Type="http://schemas.openxmlformats.org/officeDocument/2006/relationships/slide" Target="slides/slide11.xml"/><Relationship Id="rId47" Type="http://schemas.openxmlformats.org/officeDocument/2006/relationships/slide" Target="slides/slide16.xml"/><Relationship Id="rId63" Type="http://schemas.openxmlformats.org/officeDocument/2006/relationships/slide" Target="slides/slide32.xml"/><Relationship Id="rId68" Type="http://schemas.openxmlformats.org/officeDocument/2006/relationships/slide" Target="slides/slide37.xml"/><Relationship Id="rId84" Type="http://schemas.openxmlformats.org/officeDocument/2006/relationships/slide" Target="slides/slide53.xml"/><Relationship Id="rId89" Type="http://schemas.openxmlformats.org/officeDocument/2006/relationships/slide" Target="slides/slide58.xml"/><Relationship Id="rId16" Type="http://schemas.openxmlformats.org/officeDocument/2006/relationships/slideMaster" Target="slideMasters/slideMaster16.xml"/><Relationship Id="rId107" Type="http://schemas.openxmlformats.org/officeDocument/2006/relationships/presProps" Target="presProps.xml"/><Relationship Id="rId11" Type="http://schemas.openxmlformats.org/officeDocument/2006/relationships/slideMaster" Target="slideMasters/slideMaster11.xml"/><Relationship Id="rId32" Type="http://schemas.openxmlformats.org/officeDocument/2006/relationships/slide" Target="slides/slide1.xml"/><Relationship Id="rId37" Type="http://schemas.openxmlformats.org/officeDocument/2006/relationships/slide" Target="slides/slide6.xml"/><Relationship Id="rId53" Type="http://schemas.openxmlformats.org/officeDocument/2006/relationships/slide" Target="slides/slide22.xml"/><Relationship Id="rId58" Type="http://schemas.openxmlformats.org/officeDocument/2006/relationships/slide" Target="slides/slide27.xml"/><Relationship Id="rId74" Type="http://schemas.openxmlformats.org/officeDocument/2006/relationships/slide" Target="slides/slide43.xml"/><Relationship Id="rId79" Type="http://schemas.openxmlformats.org/officeDocument/2006/relationships/slide" Target="slides/slide48.xml"/><Relationship Id="rId102" Type="http://schemas.openxmlformats.org/officeDocument/2006/relationships/font" Target="fonts/font8.fntdata"/><Relationship Id="rId5" Type="http://schemas.openxmlformats.org/officeDocument/2006/relationships/slideMaster" Target="slideMasters/slideMaster5.xml"/><Relationship Id="rId90" Type="http://schemas.openxmlformats.org/officeDocument/2006/relationships/slide" Target="slides/slide59.xml"/><Relationship Id="rId95" Type="http://schemas.openxmlformats.org/officeDocument/2006/relationships/font" Target="fonts/font1.fntdata"/><Relationship Id="rId22" Type="http://schemas.openxmlformats.org/officeDocument/2006/relationships/slideMaster" Target="slideMasters/slideMaster22.xml"/><Relationship Id="rId27" Type="http://schemas.openxmlformats.org/officeDocument/2006/relationships/slideMaster" Target="slideMasters/slideMaster27.xml"/><Relationship Id="rId43" Type="http://schemas.openxmlformats.org/officeDocument/2006/relationships/slide" Target="slides/slide12.xml"/><Relationship Id="rId48" Type="http://schemas.openxmlformats.org/officeDocument/2006/relationships/slide" Target="slides/slide17.xml"/><Relationship Id="rId64" Type="http://schemas.openxmlformats.org/officeDocument/2006/relationships/slide" Target="slides/slide33.xml"/><Relationship Id="rId69" Type="http://schemas.openxmlformats.org/officeDocument/2006/relationships/slide" Target="slides/slide38.xml"/><Relationship Id="rId80" Type="http://schemas.openxmlformats.org/officeDocument/2006/relationships/slide" Target="slides/slide49.xml"/><Relationship Id="rId85" Type="http://schemas.openxmlformats.org/officeDocument/2006/relationships/slide" Target="slides/slide54.xml"/><Relationship Id="rId12" Type="http://schemas.openxmlformats.org/officeDocument/2006/relationships/slideMaster" Target="slideMasters/slideMaster12.xml"/><Relationship Id="rId17" Type="http://schemas.openxmlformats.org/officeDocument/2006/relationships/slideMaster" Target="slideMasters/slideMaster17.xml"/><Relationship Id="rId33" Type="http://schemas.openxmlformats.org/officeDocument/2006/relationships/slide" Target="slides/slide2.xml"/><Relationship Id="rId38" Type="http://schemas.openxmlformats.org/officeDocument/2006/relationships/slide" Target="slides/slide7.xml"/><Relationship Id="rId59" Type="http://schemas.openxmlformats.org/officeDocument/2006/relationships/slide" Target="slides/slide28.xml"/><Relationship Id="rId103" Type="http://schemas.openxmlformats.org/officeDocument/2006/relationships/font" Target="fonts/font9.fntdata"/><Relationship Id="rId108" Type="http://schemas.openxmlformats.org/officeDocument/2006/relationships/viewProps" Target="viewProps.xml"/><Relationship Id="rId54" Type="http://schemas.openxmlformats.org/officeDocument/2006/relationships/slide" Target="slides/slide23.xml"/><Relationship Id="rId70" Type="http://schemas.openxmlformats.org/officeDocument/2006/relationships/slide" Target="slides/slide39.xml"/><Relationship Id="rId75" Type="http://schemas.openxmlformats.org/officeDocument/2006/relationships/slide" Target="slides/slide44.xml"/><Relationship Id="rId91" Type="http://schemas.openxmlformats.org/officeDocument/2006/relationships/slide" Target="slides/slide60.xml"/><Relationship Id="rId96" Type="http://schemas.openxmlformats.org/officeDocument/2006/relationships/font" Target="fonts/font2.fntdata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5" Type="http://schemas.openxmlformats.org/officeDocument/2006/relationships/slideMaster" Target="slideMasters/slideMaster15.xml"/><Relationship Id="rId23" Type="http://schemas.openxmlformats.org/officeDocument/2006/relationships/slideMaster" Target="slideMasters/slideMaster23.xml"/><Relationship Id="rId28" Type="http://schemas.openxmlformats.org/officeDocument/2006/relationships/slideMaster" Target="slideMasters/slideMaster28.xml"/><Relationship Id="rId36" Type="http://schemas.openxmlformats.org/officeDocument/2006/relationships/slide" Target="slides/slide5.xml"/><Relationship Id="rId49" Type="http://schemas.openxmlformats.org/officeDocument/2006/relationships/slide" Target="slides/slide18.xml"/><Relationship Id="rId57" Type="http://schemas.openxmlformats.org/officeDocument/2006/relationships/slide" Target="slides/slide26.xml"/><Relationship Id="rId106" Type="http://schemas.openxmlformats.org/officeDocument/2006/relationships/font" Target="fonts/font12.fntdata"/><Relationship Id="rId10" Type="http://schemas.openxmlformats.org/officeDocument/2006/relationships/slideMaster" Target="slideMasters/slideMaster10.xml"/><Relationship Id="rId31" Type="http://schemas.openxmlformats.org/officeDocument/2006/relationships/slideMaster" Target="slideMasters/slideMaster31.xml"/><Relationship Id="rId44" Type="http://schemas.openxmlformats.org/officeDocument/2006/relationships/slide" Target="slides/slide13.xml"/><Relationship Id="rId52" Type="http://schemas.openxmlformats.org/officeDocument/2006/relationships/slide" Target="slides/slide21.xml"/><Relationship Id="rId60" Type="http://schemas.openxmlformats.org/officeDocument/2006/relationships/slide" Target="slides/slide29.xml"/><Relationship Id="rId65" Type="http://schemas.openxmlformats.org/officeDocument/2006/relationships/slide" Target="slides/slide34.xml"/><Relationship Id="rId73" Type="http://schemas.openxmlformats.org/officeDocument/2006/relationships/slide" Target="slides/slide42.xml"/><Relationship Id="rId78" Type="http://schemas.openxmlformats.org/officeDocument/2006/relationships/slide" Target="slides/slide47.xml"/><Relationship Id="rId81" Type="http://schemas.openxmlformats.org/officeDocument/2006/relationships/slide" Target="slides/slide50.xml"/><Relationship Id="rId86" Type="http://schemas.openxmlformats.org/officeDocument/2006/relationships/slide" Target="slides/slide55.xml"/><Relationship Id="rId94" Type="http://schemas.openxmlformats.org/officeDocument/2006/relationships/notesMaster" Target="notesMasters/notesMaster1.xml"/><Relationship Id="rId99" Type="http://schemas.openxmlformats.org/officeDocument/2006/relationships/font" Target="fonts/font5.fntdata"/><Relationship Id="rId101" Type="http://schemas.openxmlformats.org/officeDocument/2006/relationships/font" Target="fonts/font7.fntdata"/><Relationship Id="rId4" Type="http://schemas.openxmlformats.org/officeDocument/2006/relationships/slideMaster" Target="slideMasters/slideMaster4.xml"/><Relationship Id="rId9" Type="http://schemas.openxmlformats.org/officeDocument/2006/relationships/slideMaster" Target="slideMasters/slideMaster9.xml"/><Relationship Id="rId13" Type="http://schemas.openxmlformats.org/officeDocument/2006/relationships/slideMaster" Target="slideMasters/slideMaster13.xml"/><Relationship Id="rId18" Type="http://schemas.openxmlformats.org/officeDocument/2006/relationships/slideMaster" Target="slideMasters/slideMaster18.xml"/><Relationship Id="rId39" Type="http://schemas.openxmlformats.org/officeDocument/2006/relationships/slide" Target="slides/slide8.xml"/><Relationship Id="rId109" Type="http://schemas.openxmlformats.org/officeDocument/2006/relationships/theme" Target="theme/theme1.xml"/><Relationship Id="rId34" Type="http://schemas.openxmlformats.org/officeDocument/2006/relationships/slide" Target="slides/slide3.xml"/><Relationship Id="rId50" Type="http://schemas.openxmlformats.org/officeDocument/2006/relationships/slide" Target="slides/slide19.xml"/><Relationship Id="rId55" Type="http://schemas.openxmlformats.org/officeDocument/2006/relationships/slide" Target="slides/slide24.xml"/><Relationship Id="rId76" Type="http://schemas.openxmlformats.org/officeDocument/2006/relationships/slide" Target="slides/slide45.xml"/><Relationship Id="rId97" Type="http://schemas.openxmlformats.org/officeDocument/2006/relationships/font" Target="fonts/font3.fntdata"/><Relationship Id="rId104" Type="http://schemas.openxmlformats.org/officeDocument/2006/relationships/font" Target="fonts/font10.fntdata"/><Relationship Id="rId7" Type="http://schemas.openxmlformats.org/officeDocument/2006/relationships/slideMaster" Target="slideMasters/slideMaster7.xml"/><Relationship Id="rId71" Type="http://schemas.openxmlformats.org/officeDocument/2006/relationships/slide" Target="slides/slide40.xml"/><Relationship Id="rId92" Type="http://schemas.openxmlformats.org/officeDocument/2006/relationships/slide" Target="slides/slide61.xml"/><Relationship Id="rId2" Type="http://schemas.openxmlformats.org/officeDocument/2006/relationships/slideMaster" Target="slideMasters/slideMaster2.xml"/><Relationship Id="rId29" Type="http://schemas.openxmlformats.org/officeDocument/2006/relationships/slideMaster" Target="slideMasters/slideMaster29.xml"/><Relationship Id="rId24" Type="http://schemas.openxmlformats.org/officeDocument/2006/relationships/slideMaster" Target="slideMasters/slideMaster24.xml"/><Relationship Id="rId40" Type="http://schemas.openxmlformats.org/officeDocument/2006/relationships/slide" Target="slides/slide9.xml"/><Relationship Id="rId45" Type="http://schemas.openxmlformats.org/officeDocument/2006/relationships/slide" Target="slides/slide14.xml"/><Relationship Id="rId66" Type="http://schemas.openxmlformats.org/officeDocument/2006/relationships/slide" Target="slides/slide35.xml"/><Relationship Id="rId87" Type="http://schemas.openxmlformats.org/officeDocument/2006/relationships/slide" Target="slides/slide56.xml"/><Relationship Id="rId110" Type="http://schemas.openxmlformats.org/officeDocument/2006/relationships/tableStyles" Target="tableStyles.xml"/><Relationship Id="rId61" Type="http://schemas.openxmlformats.org/officeDocument/2006/relationships/slide" Target="slides/slide30.xml"/><Relationship Id="rId82" Type="http://schemas.openxmlformats.org/officeDocument/2006/relationships/slide" Target="slides/slide51.xml"/><Relationship Id="rId19" Type="http://schemas.openxmlformats.org/officeDocument/2006/relationships/slideMaster" Target="slideMasters/slideMaster19.xml"/><Relationship Id="rId14" Type="http://schemas.openxmlformats.org/officeDocument/2006/relationships/slideMaster" Target="slideMasters/slideMaster14.xml"/><Relationship Id="rId30" Type="http://schemas.openxmlformats.org/officeDocument/2006/relationships/slideMaster" Target="slideMasters/slideMaster30.xml"/><Relationship Id="rId35" Type="http://schemas.openxmlformats.org/officeDocument/2006/relationships/slide" Target="slides/slide4.xml"/><Relationship Id="rId56" Type="http://schemas.openxmlformats.org/officeDocument/2006/relationships/slide" Target="slides/slide25.xml"/><Relationship Id="rId77" Type="http://schemas.openxmlformats.org/officeDocument/2006/relationships/slide" Target="slides/slide46.xml"/><Relationship Id="rId100" Type="http://schemas.openxmlformats.org/officeDocument/2006/relationships/font" Target="fonts/font6.fntdata"/><Relationship Id="rId105" Type="http://schemas.openxmlformats.org/officeDocument/2006/relationships/font" Target="fonts/font11.fntdata"/><Relationship Id="rId8" Type="http://schemas.openxmlformats.org/officeDocument/2006/relationships/slideMaster" Target="slideMasters/slideMaster8.xml"/><Relationship Id="rId51" Type="http://schemas.openxmlformats.org/officeDocument/2006/relationships/slide" Target="slides/slide20.xml"/><Relationship Id="rId72" Type="http://schemas.openxmlformats.org/officeDocument/2006/relationships/slide" Target="slides/slide41.xml"/><Relationship Id="rId93" Type="http://schemas.openxmlformats.org/officeDocument/2006/relationships/slide" Target="slides/slide62.xml"/><Relationship Id="rId98" Type="http://schemas.openxmlformats.org/officeDocument/2006/relationships/font" Target="fonts/font4.fntdata"/><Relationship Id="rId3" Type="http://schemas.openxmlformats.org/officeDocument/2006/relationships/slideMaster" Target="slideMasters/slideMaster3.xml"/><Relationship Id="rId25" Type="http://schemas.openxmlformats.org/officeDocument/2006/relationships/slideMaster" Target="slideMasters/slideMaster25.xml"/><Relationship Id="rId46" Type="http://schemas.openxmlformats.org/officeDocument/2006/relationships/slide" Target="slides/slide15.xml"/><Relationship Id="rId67" Type="http://schemas.openxmlformats.org/officeDocument/2006/relationships/slide" Target="slides/slide36.xml"/><Relationship Id="rId20" Type="http://schemas.openxmlformats.org/officeDocument/2006/relationships/slideMaster" Target="slideMasters/slideMaster20.xml"/><Relationship Id="rId41" Type="http://schemas.openxmlformats.org/officeDocument/2006/relationships/slide" Target="slides/slide10.xml"/><Relationship Id="rId62" Type="http://schemas.openxmlformats.org/officeDocument/2006/relationships/slide" Target="slides/slide31.xml"/><Relationship Id="rId83" Type="http://schemas.openxmlformats.org/officeDocument/2006/relationships/slide" Target="slides/slide52.xml"/><Relationship Id="rId88" Type="http://schemas.openxmlformats.org/officeDocument/2006/relationships/slide" Target="slides/slide57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>
                <a:latin typeface="Microsoft Uighur" panose="02000000000000000000" pitchFamily="2" charset="-78"/>
              </a:defRPr>
            </a:lvl1pPr>
          </a:lstStyle>
          <a:p>
            <a:endParaRPr lang="fr-FR" dirty="0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>
                <a:latin typeface="Microsoft Uighur" panose="02000000000000000000" pitchFamily="2" charset="-78"/>
              </a:defRPr>
            </a:lvl1pPr>
          </a:lstStyle>
          <a:p>
            <a:fld id="{C7DCA217-871D-4D7F-8D59-C83A4C9C5EB2}" type="datetimeFigureOut">
              <a:rPr lang="fr-FR" smtClean="0"/>
              <a:pPr/>
              <a:t>12/05/2026</a:t>
            </a:fld>
            <a:endParaRPr lang="fr-FR" dirty="0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 dirty="0"/>
          </a:p>
        </p:txBody>
      </p:sp>
      <p:sp>
        <p:nvSpPr>
          <p:cNvPr id="5" name="Espace réservé des not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>
                <a:latin typeface="Microsoft Uighur" panose="02000000000000000000" pitchFamily="2" charset="-78"/>
              </a:defRPr>
            </a:lvl1pPr>
          </a:lstStyle>
          <a:p>
            <a:endParaRPr lang="fr-FR" dirty="0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>
                <a:latin typeface="Microsoft Uighur" panose="02000000000000000000" pitchFamily="2" charset="-78"/>
              </a:defRPr>
            </a:lvl1pPr>
          </a:lstStyle>
          <a:p>
            <a:fld id="{9023364E-F43C-462A-A32F-C389FF427F4A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64691745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Microsoft Uighur" panose="02000000000000000000" pitchFamily="2" charset="-78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Microsoft Uighur" panose="02000000000000000000" pitchFamily="2" charset="-78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Microsoft Uighur" panose="02000000000000000000" pitchFamily="2" charset="-78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Microsoft Uighur" panose="02000000000000000000" pitchFamily="2" charset="-78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Microsoft Uighur" panose="02000000000000000000" pitchFamily="2" charset="-78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8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9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0.xml"/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1.xml"/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2.xml"/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3.xml"/><Relationship Id="rId1" Type="http://schemas.openxmlformats.org/officeDocument/2006/relationships/notesMaster" Target="../notesMasters/notesMaster1.xml"/></Relationships>
</file>

<file path=ppt/notesSlides/_rels/notesSlide4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4.xml"/><Relationship Id="rId1" Type="http://schemas.openxmlformats.org/officeDocument/2006/relationships/notesMaster" Target="../notesMasters/notesMaster1.xml"/></Relationships>
</file>

<file path=ppt/notesSlides/_rels/notesSlide4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5.xml"/><Relationship Id="rId1" Type="http://schemas.openxmlformats.org/officeDocument/2006/relationships/notesMaster" Target="../notesMasters/notesMaster1.xml"/></Relationships>
</file>

<file path=ppt/notesSlides/_rels/notesSlide4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6.xml"/><Relationship Id="rId1" Type="http://schemas.openxmlformats.org/officeDocument/2006/relationships/notesMaster" Target="../notesMasters/notesMaster1.xml"/></Relationships>
</file>

<file path=ppt/notesSlides/_rels/notesSlide4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7.xml"/><Relationship Id="rId1" Type="http://schemas.openxmlformats.org/officeDocument/2006/relationships/notesMaster" Target="../notesMasters/notesMaster1.xml"/></Relationships>
</file>

<file path=ppt/notesSlides/_rels/notesSlide4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023364E-F43C-462A-A32F-C389FF427F4A}" type="slidenum">
              <a:rPr lang="fr-FR" smtClean="0"/>
              <a:pPr/>
              <a:t>1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30954565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9" name="Google Shape;1339;p12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40" name="Google Shape;1340;p12:notes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fr-FR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8" name="Google Shape;1288;p9:notes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1289" name="Google Shape;1289;p9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90" name="Google Shape;1290;p9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fld id="{00000000-1234-1234-1234-123412341234}" type="slidenum">
              <a:rPr kumimoji="0" lang="ar-MA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  <a:sym typeface="Arial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t>9</a:t>
            </a:fld>
            <a:endParaRPr kumimoji="0" sz="14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  <a:sym typeface="Arial"/>
            </a:endParaRP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38">
          <a:extLst>
            <a:ext uri="{FF2B5EF4-FFF2-40B4-BE49-F238E27FC236}">
              <a16:creationId xmlns:a16="http://schemas.microsoft.com/office/drawing/2014/main" id="{AC9D9829-B3A9-CA0A-7783-1DE31953A1F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9" name="Google Shape;1339;p12:notes">
            <a:extLst>
              <a:ext uri="{FF2B5EF4-FFF2-40B4-BE49-F238E27FC236}">
                <a16:creationId xmlns:a16="http://schemas.microsoft.com/office/drawing/2014/main" id="{DF5D41C2-8268-4DDF-53A2-FC95996B1290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40" name="Google Shape;1340;p12:notes">
            <a:extLst>
              <a:ext uri="{FF2B5EF4-FFF2-40B4-BE49-F238E27FC236}">
                <a16:creationId xmlns:a16="http://schemas.microsoft.com/office/drawing/2014/main" id="{0677C7D4-3B50-4FF7-B827-C58ED5521C5C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43563081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38">
          <a:extLst>
            <a:ext uri="{FF2B5EF4-FFF2-40B4-BE49-F238E27FC236}">
              <a16:creationId xmlns:a16="http://schemas.microsoft.com/office/drawing/2014/main" id="{1DE608D9-130D-4629-F7FB-ED39724C457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9" name="Google Shape;1339;p12:notes">
            <a:extLst>
              <a:ext uri="{FF2B5EF4-FFF2-40B4-BE49-F238E27FC236}">
                <a16:creationId xmlns:a16="http://schemas.microsoft.com/office/drawing/2014/main" id="{65B7A78F-059E-38E7-8D1F-A45D6BB34BAA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40" name="Google Shape;1340;p12:notes">
            <a:extLst>
              <a:ext uri="{FF2B5EF4-FFF2-40B4-BE49-F238E27FC236}">
                <a16:creationId xmlns:a16="http://schemas.microsoft.com/office/drawing/2014/main" id="{5E8FCF08-8528-302B-047E-2A1CB5CB984F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734633172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38">
          <a:extLst>
            <a:ext uri="{FF2B5EF4-FFF2-40B4-BE49-F238E27FC236}">
              <a16:creationId xmlns:a16="http://schemas.microsoft.com/office/drawing/2014/main" id="{3E8FE284-4EE9-E16E-FCA6-726F3231BF2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9" name="Google Shape;1339;p12:notes">
            <a:extLst>
              <a:ext uri="{FF2B5EF4-FFF2-40B4-BE49-F238E27FC236}">
                <a16:creationId xmlns:a16="http://schemas.microsoft.com/office/drawing/2014/main" id="{CF42116F-65E2-C3DD-3C2D-D7C6196A9FD5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40" name="Google Shape;1340;p12:notes">
            <a:extLst>
              <a:ext uri="{FF2B5EF4-FFF2-40B4-BE49-F238E27FC236}">
                <a16:creationId xmlns:a16="http://schemas.microsoft.com/office/drawing/2014/main" id="{B9CC38A3-263D-E393-7445-B5DF570AA04E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147289458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38">
          <a:extLst>
            <a:ext uri="{FF2B5EF4-FFF2-40B4-BE49-F238E27FC236}">
              <a16:creationId xmlns:a16="http://schemas.microsoft.com/office/drawing/2014/main" id="{C7696E0C-F818-F2C2-0869-C731AB11078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9" name="Google Shape;1339;p12:notes">
            <a:extLst>
              <a:ext uri="{FF2B5EF4-FFF2-40B4-BE49-F238E27FC236}">
                <a16:creationId xmlns:a16="http://schemas.microsoft.com/office/drawing/2014/main" id="{6FF59976-0AD2-49E5-FD89-28E8B1F138FA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40" name="Google Shape;1340;p12:notes">
            <a:extLst>
              <a:ext uri="{FF2B5EF4-FFF2-40B4-BE49-F238E27FC236}">
                <a16:creationId xmlns:a16="http://schemas.microsoft.com/office/drawing/2014/main" id="{C4A4FEE0-3823-7631-66BF-186B78712CEB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041306586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38">
          <a:extLst>
            <a:ext uri="{FF2B5EF4-FFF2-40B4-BE49-F238E27FC236}">
              <a16:creationId xmlns:a16="http://schemas.microsoft.com/office/drawing/2014/main" id="{A6D15631-24CB-7D95-6C2A-5874697008A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9" name="Google Shape;1339;p12:notes">
            <a:extLst>
              <a:ext uri="{FF2B5EF4-FFF2-40B4-BE49-F238E27FC236}">
                <a16:creationId xmlns:a16="http://schemas.microsoft.com/office/drawing/2014/main" id="{750CA295-FD8C-0847-2C65-D93DE01AA73C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40" name="Google Shape;1340;p12:notes">
            <a:extLst>
              <a:ext uri="{FF2B5EF4-FFF2-40B4-BE49-F238E27FC236}">
                <a16:creationId xmlns:a16="http://schemas.microsoft.com/office/drawing/2014/main" id="{010316A1-931D-83B9-12F5-3C8FE064D064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895526469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38">
          <a:extLst>
            <a:ext uri="{FF2B5EF4-FFF2-40B4-BE49-F238E27FC236}">
              <a16:creationId xmlns:a16="http://schemas.microsoft.com/office/drawing/2014/main" id="{4BA45A5B-96E4-2737-E2AB-19EF1318642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9" name="Google Shape;1339;p12:notes">
            <a:extLst>
              <a:ext uri="{FF2B5EF4-FFF2-40B4-BE49-F238E27FC236}">
                <a16:creationId xmlns:a16="http://schemas.microsoft.com/office/drawing/2014/main" id="{3249D9D3-7587-53BC-11D6-423887B7C235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40" name="Google Shape;1340;p12:notes">
            <a:extLst>
              <a:ext uri="{FF2B5EF4-FFF2-40B4-BE49-F238E27FC236}">
                <a16:creationId xmlns:a16="http://schemas.microsoft.com/office/drawing/2014/main" id="{9F80CE90-C799-C73B-5DBE-5CA8F2E83381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310096536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38">
          <a:extLst>
            <a:ext uri="{FF2B5EF4-FFF2-40B4-BE49-F238E27FC236}">
              <a16:creationId xmlns:a16="http://schemas.microsoft.com/office/drawing/2014/main" id="{8DD881F7-3265-76B6-371C-72594CCD0C1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9" name="Google Shape;1339;p12:notes">
            <a:extLst>
              <a:ext uri="{FF2B5EF4-FFF2-40B4-BE49-F238E27FC236}">
                <a16:creationId xmlns:a16="http://schemas.microsoft.com/office/drawing/2014/main" id="{D5A047A4-ED7C-ECF5-B391-D45555071666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40" name="Google Shape;1340;p12:notes">
            <a:extLst>
              <a:ext uri="{FF2B5EF4-FFF2-40B4-BE49-F238E27FC236}">
                <a16:creationId xmlns:a16="http://schemas.microsoft.com/office/drawing/2014/main" id="{DEBFEBD1-47D1-62AB-FAA1-49B644690960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539452373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38">
          <a:extLst>
            <a:ext uri="{FF2B5EF4-FFF2-40B4-BE49-F238E27FC236}">
              <a16:creationId xmlns:a16="http://schemas.microsoft.com/office/drawing/2014/main" id="{EBD9C0C3-A7EC-E465-9546-D348062A6E1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9" name="Google Shape;1339;p12:notes">
            <a:extLst>
              <a:ext uri="{FF2B5EF4-FFF2-40B4-BE49-F238E27FC236}">
                <a16:creationId xmlns:a16="http://schemas.microsoft.com/office/drawing/2014/main" id="{99B5498D-E68B-7A16-C3F5-A59EC399DBA8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40" name="Google Shape;1340;p12:notes">
            <a:extLst>
              <a:ext uri="{FF2B5EF4-FFF2-40B4-BE49-F238E27FC236}">
                <a16:creationId xmlns:a16="http://schemas.microsoft.com/office/drawing/2014/main" id="{F258AEAF-CAB7-3A48-062C-6E5DA05B10D7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807827436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54">
          <a:extLst>
            <a:ext uri="{FF2B5EF4-FFF2-40B4-BE49-F238E27FC236}">
              <a16:creationId xmlns:a16="http://schemas.microsoft.com/office/drawing/2014/main" id="{F4D46057-A1E5-4737-03CD-C041579B6F5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5" name="Google Shape;1355;p13:notes">
            <a:extLst>
              <a:ext uri="{FF2B5EF4-FFF2-40B4-BE49-F238E27FC236}">
                <a16:creationId xmlns:a16="http://schemas.microsoft.com/office/drawing/2014/main" id="{6B16D9B9-A07E-BDCD-92AD-3D2494E01661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56" name="Google Shape;1356;p13:notes">
            <a:extLst>
              <a:ext uri="{FF2B5EF4-FFF2-40B4-BE49-F238E27FC236}">
                <a16:creationId xmlns:a16="http://schemas.microsoft.com/office/drawing/2014/main" id="{2448B73E-F26A-73C7-88B3-4E15E8CEB11A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797909794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54">
          <a:extLst>
            <a:ext uri="{FF2B5EF4-FFF2-40B4-BE49-F238E27FC236}">
              <a16:creationId xmlns:a16="http://schemas.microsoft.com/office/drawing/2014/main" id="{3FC4546E-D5D3-2AD0-4FCE-C1C7BFE3065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5" name="Google Shape;1355;p13:notes">
            <a:extLst>
              <a:ext uri="{FF2B5EF4-FFF2-40B4-BE49-F238E27FC236}">
                <a16:creationId xmlns:a16="http://schemas.microsoft.com/office/drawing/2014/main" id="{71DC8CC8-43A8-272F-15FE-5191164D6BAE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56" name="Google Shape;1356;p13:notes">
            <a:extLst>
              <a:ext uri="{FF2B5EF4-FFF2-40B4-BE49-F238E27FC236}">
                <a16:creationId xmlns:a16="http://schemas.microsoft.com/office/drawing/2014/main" id="{FD4751EF-8EF3-6EFF-B052-0C1CDC0D80E6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070415128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54">
          <a:extLst>
            <a:ext uri="{FF2B5EF4-FFF2-40B4-BE49-F238E27FC236}">
              <a16:creationId xmlns:a16="http://schemas.microsoft.com/office/drawing/2014/main" id="{B1BF8079-EC03-AE70-4DF6-FBE8A7BDB1A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5" name="Google Shape;1355;p13:notes">
            <a:extLst>
              <a:ext uri="{FF2B5EF4-FFF2-40B4-BE49-F238E27FC236}">
                <a16:creationId xmlns:a16="http://schemas.microsoft.com/office/drawing/2014/main" id="{88841D32-5027-535C-92F3-1B3A4E49332C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56" name="Google Shape;1356;p13:notes">
            <a:extLst>
              <a:ext uri="{FF2B5EF4-FFF2-40B4-BE49-F238E27FC236}">
                <a16:creationId xmlns:a16="http://schemas.microsoft.com/office/drawing/2014/main" id="{8D693333-24FE-B946-4AF7-16AA6028CA69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84902008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54">
          <a:extLst>
            <a:ext uri="{FF2B5EF4-FFF2-40B4-BE49-F238E27FC236}">
              <a16:creationId xmlns:a16="http://schemas.microsoft.com/office/drawing/2014/main" id="{6D6B74EE-0410-E7BC-AF4A-900AD5B8DDD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5" name="Google Shape;1355;p13:notes">
            <a:extLst>
              <a:ext uri="{FF2B5EF4-FFF2-40B4-BE49-F238E27FC236}">
                <a16:creationId xmlns:a16="http://schemas.microsoft.com/office/drawing/2014/main" id="{583E798B-690B-2B52-D5CA-62239B4C48C9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56" name="Google Shape;1356;p13:notes">
            <a:extLst>
              <a:ext uri="{FF2B5EF4-FFF2-40B4-BE49-F238E27FC236}">
                <a16:creationId xmlns:a16="http://schemas.microsoft.com/office/drawing/2014/main" id="{F9452B92-0F03-D257-C7EB-5FA0BF994309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23867884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54">
          <a:extLst>
            <a:ext uri="{FF2B5EF4-FFF2-40B4-BE49-F238E27FC236}">
              <a16:creationId xmlns:a16="http://schemas.microsoft.com/office/drawing/2014/main" id="{7EF4D52B-069B-0F94-5797-03233FCB18B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5" name="Google Shape;1355;p13:notes">
            <a:extLst>
              <a:ext uri="{FF2B5EF4-FFF2-40B4-BE49-F238E27FC236}">
                <a16:creationId xmlns:a16="http://schemas.microsoft.com/office/drawing/2014/main" id="{C480B347-633C-830D-1139-63CF513A8B2A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56" name="Google Shape;1356;p13:notes">
            <a:extLst>
              <a:ext uri="{FF2B5EF4-FFF2-40B4-BE49-F238E27FC236}">
                <a16:creationId xmlns:a16="http://schemas.microsoft.com/office/drawing/2014/main" id="{8D708CB0-5C38-455A-E09E-DCB9C02CEE6D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675825136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54">
          <a:extLst>
            <a:ext uri="{FF2B5EF4-FFF2-40B4-BE49-F238E27FC236}">
              <a16:creationId xmlns:a16="http://schemas.microsoft.com/office/drawing/2014/main" id="{71171CD6-BACD-E120-88E5-64ABBD32D7F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5" name="Google Shape;1355;p13:notes">
            <a:extLst>
              <a:ext uri="{FF2B5EF4-FFF2-40B4-BE49-F238E27FC236}">
                <a16:creationId xmlns:a16="http://schemas.microsoft.com/office/drawing/2014/main" id="{256F88CB-F858-7502-EB2C-E2BAC65DBEEA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56" name="Google Shape;1356;p13:notes">
            <a:extLst>
              <a:ext uri="{FF2B5EF4-FFF2-40B4-BE49-F238E27FC236}">
                <a16:creationId xmlns:a16="http://schemas.microsoft.com/office/drawing/2014/main" id="{86B708DB-2260-1EA8-8C0A-F37F30AC4FCE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449209559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54">
          <a:extLst>
            <a:ext uri="{FF2B5EF4-FFF2-40B4-BE49-F238E27FC236}">
              <a16:creationId xmlns:a16="http://schemas.microsoft.com/office/drawing/2014/main" id="{5CA26AFD-3918-6B75-5EA2-ADC15157543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5" name="Google Shape;1355;p13:notes">
            <a:extLst>
              <a:ext uri="{FF2B5EF4-FFF2-40B4-BE49-F238E27FC236}">
                <a16:creationId xmlns:a16="http://schemas.microsoft.com/office/drawing/2014/main" id="{4FD753FA-12C6-0274-5E31-5F92C47C348D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56" name="Google Shape;1356;p13:notes">
            <a:extLst>
              <a:ext uri="{FF2B5EF4-FFF2-40B4-BE49-F238E27FC236}">
                <a16:creationId xmlns:a16="http://schemas.microsoft.com/office/drawing/2014/main" id="{7CB0126E-9484-E54C-1C42-48C09FB2E0BB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165344738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54">
          <a:extLst>
            <a:ext uri="{FF2B5EF4-FFF2-40B4-BE49-F238E27FC236}">
              <a16:creationId xmlns:a16="http://schemas.microsoft.com/office/drawing/2014/main" id="{3D113BBB-392F-EBA8-FADE-5F29B14F2AF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5" name="Google Shape;1355;p13:notes">
            <a:extLst>
              <a:ext uri="{FF2B5EF4-FFF2-40B4-BE49-F238E27FC236}">
                <a16:creationId xmlns:a16="http://schemas.microsoft.com/office/drawing/2014/main" id="{7E244B14-DC39-B5BC-D230-CEAE4322EFD8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56" name="Google Shape;1356;p13:notes">
            <a:extLst>
              <a:ext uri="{FF2B5EF4-FFF2-40B4-BE49-F238E27FC236}">
                <a16:creationId xmlns:a16="http://schemas.microsoft.com/office/drawing/2014/main" id="{6DA8F4A5-0307-9CD3-C293-F40757362AB9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02408240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54">
          <a:extLst>
            <a:ext uri="{FF2B5EF4-FFF2-40B4-BE49-F238E27FC236}">
              <a16:creationId xmlns:a16="http://schemas.microsoft.com/office/drawing/2014/main" id="{88228B4D-F0CC-6F3E-0981-6DD1C1EE0F3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5" name="Google Shape;1355;p13:notes">
            <a:extLst>
              <a:ext uri="{FF2B5EF4-FFF2-40B4-BE49-F238E27FC236}">
                <a16:creationId xmlns:a16="http://schemas.microsoft.com/office/drawing/2014/main" id="{634F9F32-D522-096C-AF70-4C2A1A88AAD0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56" name="Google Shape;1356;p13:notes">
            <a:extLst>
              <a:ext uri="{FF2B5EF4-FFF2-40B4-BE49-F238E27FC236}">
                <a16:creationId xmlns:a16="http://schemas.microsoft.com/office/drawing/2014/main" id="{26B3E859-B3CB-A36F-E8BD-1E00DF392D72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721755200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54">
          <a:extLst>
            <a:ext uri="{FF2B5EF4-FFF2-40B4-BE49-F238E27FC236}">
              <a16:creationId xmlns:a16="http://schemas.microsoft.com/office/drawing/2014/main" id="{9E5184D6-D617-B8DE-0366-F5BFCBFEDC7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5" name="Google Shape;1355;p13:notes">
            <a:extLst>
              <a:ext uri="{FF2B5EF4-FFF2-40B4-BE49-F238E27FC236}">
                <a16:creationId xmlns:a16="http://schemas.microsoft.com/office/drawing/2014/main" id="{53C2785E-3864-5799-6DD5-D26D34E698FF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56" name="Google Shape;1356;p13:notes">
            <a:extLst>
              <a:ext uri="{FF2B5EF4-FFF2-40B4-BE49-F238E27FC236}">
                <a16:creationId xmlns:a16="http://schemas.microsoft.com/office/drawing/2014/main" id="{1AC1B175-912A-C64A-CB63-4336360BEC2B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868741801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54">
          <a:extLst>
            <a:ext uri="{FF2B5EF4-FFF2-40B4-BE49-F238E27FC236}">
              <a16:creationId xmlns:a16="http://schemas.microsoft.com/office/drawing/2014/main" id="{BAB1F94E-ACCE-4C70-F784-F3B453A2535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5" name="Google Shape;1355;p13:notes">
            <a:extLst>
              <a:ext uri="{FF2B5EF4-FFF2-40B4-BE49-F238E27FC236}">
                <a16:creationId xmlns:a16="http://schemas.microsoft.com/office/drawing/2014/main" id="{937D36E8-8B4A-3043-FD5B-DD819297BC7E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56" name="Google Shape;1356;p13:notes">
            <a:extLst>
              <a:ext uri="{FF2B5EF4-FFF2-40B4-BE49-F238E27FC236}">
                <a16:creationId xmlns:a16="http://schemas.microsoft.com/office/drawing/2014/main" id="{610DCA16-D88F-2462-4F9C-7D1402FA43D9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46649807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54">
          <a:extLst>
            <a:ext uri="{FF2B5EF4-FFF2-40B4-BE49-F238E27FC236}">
              <a16:creationId xmlns:a16="http://schemas.microsoft.com/office/drawing/2014/main" id="{C8B8CEA3-BF38-7DA9-E8D6-F10CBD7988A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5" name="Google Shape;1355;p13:notes">
            <a:extLst>
              <a:ext uri="{FF2B5EF4-FFF2-40B4-BE49-F238E27FC236}">
                <a16:creationId xmlns:a16="http://schemas.microsoft.com/office/drawing/2014/main" id="{FF3877D4-4970-6E0C-53A1-317BB2FFC2A9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56" name="Google Shape;1356;p13:notes">
            <a:extLst>
              <a:ext uri="{FF2B5EF4-FFF2-40B4-BE49-F238E27FC236}">
                <a16:creationId xmlns:a16="http://schemas.microsoft.com/office/drawing/2014/main" id="{7A8C384A-5295-D702-D358-B7B9C3C57B64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531184927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54">
          <a:extLst>
            <a:ext uri="{FF2B5EF4-FFF2-40B4-BE49-F238E27FC236}">
              <a16:creationId xmlns:a16="http://schemas.microsoft.com/office/drawing/2014/main" id="{4A7B10CA-3BBC-3F61-04FB-055C2DDC02B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5" name="Google Shape;1355;p13:notes">
            <a:extLst>
              <a:ext uri="{FF2B5EF4-FFF2-40B4-BE49-F238E27FC236}">
                <a16:creationId xmlns:a16="http://schemas.microsoft.com/office/drawing/2014/main" id="{23EDC082-92AD-18AF-E83D-7D647C9EDE6F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56" name="Google Shape;1356;p13:notes">
            <a:extLst>
              <a:ext uri="{FF2B5EF4-FFF2-40B4-BE49-F238E27FC236}">
                <a16:creationId xmlns:a16="http://schemas.microsoft.com/office/drawing/2014/main" id="{6C0DE2F0-CA62-F617-E3F2-A54E14BB029D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784231794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54">
          <a:extLst>
            <a:ext uri="{FF2B5EF4-FFF2-40B4-BE49-F238E27FC236}">
              <a16:creationId xmlns:a16="http://schemas.microsoft.com/office/drawing/2014/main" id="{AE9935EA-A698-578E-7EE8-A35ED47BCFA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5" name="Google Shape;1355;p13:notes">
            <a:extLst>
              <a:ext uri="{FF2B5EF4-FFF2-40B4-BE49-F238E27FC236}">
                <a16:creationId xmlns:a16="http://schemas.microsoft.com/office/drawing/2014/main" id="{063D32FB-07D0-84EE-8A72-F51C10F70745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56" name="Google Shape;1356;p13:notes">
            <a:extLst>
              <a:ext uri="{FF2B5EF4-FFF2-40B4-BE49-F238E27FC236}">
                <a16:creationId xmlns:a16="http://schemas.microsoft.com/office/drawing/2014/main" id="{49D316FA-86DE-2ED6-3851-2719EF5A7A6F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700916542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54">
          <a:extLst>
            <a:ext uri="{FF2B5EF4-FFF2-40B4-BE49-F238E27FC236}">
              <a16:creationId xmlns:a16="http://schemas.microsoft.com/office/drawing/2014/main" id="{6E32F6D7-1905-A9AE-7138-5FAA64C0E06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5" name="Google Shape;1355;p13:notes">
            <a:extLst>
              <a:ext uri="{FF2B5EF4-FFF2-40B4-BE49-F238E27FC236}">
                <a16:creationId xmlns:a16="http://schemas.microsoft.com/office/drawing/2014/main" id="{69D4CB59-C8DC-7CF9-53D5-82ED3551F454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56" name="Google Shape;1356;p13:notes">
            <a:extLst>
              <a:ext uri="{FF2B5EF4-FFF2-40B4-BE49-F238E27FC236}">
                <a16:creationId xmlns:a16="http://schemas.microsoft.com/office/drawing/2014/main" id="{469926F9-92A5-2E56-6BCB-D64E03D3AD29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861047356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54">
          <a:extLst>
            <a:ext uri="{FF2B5EF4-FFF2-40B4-BE49-F238E27FC236}">
              <a16:creationId xmlns:a16="http://schemas.microsoft.com/office/drawing/2014/main" id="{EE3615F1-5469-D076-F506-17641559605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5" name="Google Shape;1355;p13:notes">
            <a:extLst>
              <a:ext uri="{FF2B5EF4-FFF2-40B4-BE49-F238E27FC236}">
                <a16:creationId xmlns:a16="http://schemas.microsoft.com/office/drawing/2014/main" id="{9989166D-F848-EA6A-5C8F-07D9876D81DF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56" name="Google Shape;1356;p13:notes">
            <a:extLst>
              <a:ext uri="{FF2B5EF4-FFF2-40B4-BE49-F238E27FC236}">
                <a16:creationId xmlns:a16="http://schemas.microsoft.com/office/drawing/2014/main" id="{F60CA290-7F7C-4D48-EF06-6B569051DB52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453486904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FB1DC11-0F7F-7929-2A11-9A8EA93F69D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4B7E2B1C-1A2B-AD4A-1689-8101B86DE9B7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F35F9584-690A-715F-DDEB-55C1F783136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MA" dirty="0"/>
              <a:t>Ajouter une slide pour ka </a:t>
            </a:r>
            <a:r>
              <a:rPr lang="fr-MA" dirty="0" err="1"/>
              <a:t>correstion</a:t>
            </a:r>
            <a:r>
              <a:rPr lang="fr-MA" dirty="0"/>
              <a:t> de l’</a:t>
            </a:r>
            <a:r>
              <a:rPr lang="fr-MA" dirty="0" err="1"/>
              <a:t>exercie</a:t>
            </a:r>
            <a:r>
              <a:rPr lang="fr-MA" dirty="0"/>
              <a:t> en animation</a:t>
            </a:r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67AB90B9-BA78-3226-F457-A7F3AC5121E9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023364E-F43C-462A-A32F-C389FF427F4A}" type="slidenum">
              <a:rPr kumimoji="0" lang="fr-FR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37</a:t>
            </a:fld>
            <a:endParaRPr kumimoji="0" lang="fr-FR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828169422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C4783E9-A818-A2B6-82D3-D57E7D493D5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DDED5686-CAF6-A640-EF1B-1F5CEA299FD8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A1DA5709-E4DE-BB92-B609-A73E57FEBC5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MA" dirty="0"/>
              <a:t>Ajouter une slide pour ka </a:t>
            </a:r>
            <a:r>
              <a:rPr lang="fr-MA" dirty="0" err="1"/>
              <a:t>correstion</a:t>
            </a:r>
            <a:r>
              <a:rPr lang="fr-MA" dirty="0"/>
              <a:t> de l’</a:t>
            </a:r>
            <a:r>
              <a:rPr lang="fr-MA" dirty="0" err="1"/>
              <a:t>exercie</a:t>
            </a:r>
            <a:r>
              <a:rPr lang="fr-MA" dirty="0"/>
              <a:t> en animation</a:t>
            </a:r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B75675F5-8257-528B-DF7C-AC5150910373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023364E-F43C-462A-A32F-C389FF427F4A}" type="slidenum">
              <a:rPr kumimoji="0" lang="fr-FR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38</a:t>
            </a:fld>
            <a:endParaRPr kumimoji="0" lang="fr-FR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281941612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FD8B50B-D76B-C880-DFD9-038671C12C1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952E629E-69C0-F698-0320-30CAED8B1984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94F256FF-6BD9-97D8-33C8-E348271A395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MA" dirty="0"/>
              <a:t>Ajouter une slide pour ka </a:t>
            </a:r>
            <a:r>
              <a:rPr lang="fr-MA" dirty="0" err="1"/>
              <a:t>correstion</a:t>
            </a:r>
            <a:r>
              <a:rPr lang="fr-MA" dirty="0"/>
              <a:t> de l’</a:t>
            </a:r>
            <a:r>
              <a:rPr lang="fr-MA" dirty="0" err="1"/>
              <a:t>exercie</a:t>
            </a:r>
            <a:r>
              <a:rPr lang="fr-MA" dirty="0"/>
              <a:t> en animation</a:t>
            </a:r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16DF1270-E6DE-9C1C-DFEE-4F8A50633AA3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023364E-F43C-462A-A32F-C389FF427F4A}" type="slidenum">
              <a:rPr kumimoji="0" lang="fr-FR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40</a:t>
            </a:fld>
            <a:endParaRPr kumimoji="0" lang="fr-FR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074599978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14B8839-B586-D419-374F-B852637FAAD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27DF8144-017B-6B69-216E-01B04659CA68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5BF5A9DF-8125-B4FF-5037-FA252787151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MA" dirty="0"/>
              <a:t>Ajouter une slide pour ka </a:t>
            </a:r>
            <a:r>
              <a:rPr lang="fr-MA" dirty="0" err="1"/>
              <a:t>correstion</a:t>
            </a:r>
            <a:r>
              <a:rPr lang="fr-MA" dirty="0"/>
              <a:t> de l’</a:t>
            </a:r>
            <a:r>
              <a:rPr lang="fr-MA" dirty="0" err="1"/>
              <a:t>exercie</a:t>
            </a:r>
            <a:r>
              <a:rPr lang="fr-MA" dirty="0"/>
              <a:t> en animation</a:t>
            </a:r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42FF6513-E7C6-11E5-81F3-D06819463A2B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023364E-F43C-462A-A32F-C389FF427F4A}" type="slidenum">
              <a:rPr kumimoji="0" lang="fr-FR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41</a:t>
            </a:fld>
            <a:endParaRPr kumimoji="0" lang="fr-FR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578704877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5CDD5E8-CDAC-B36C-09AA-A444B875DA7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D8A6DBC8-0106-B1B4-DE40-20EE01641690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18C900A9-753A-CD8A-FAC0-7042F89A1C1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MA" dirty="0"/>
              <a:t>Ajouter une slide pour ka </a:t>
            </a:r>
            <a:r>
              <a:rPr lang="fr-MA" dirty="0" err="1"/>
              <a:t>correstion</a:t>
            </a:r>
            <a:r>
              <a:rPr lang="fr-MA" dirty="0"/>
              <a:t> de l’</a:t>
            </a:r>
            <a:r>
              <a:rPr lang="fr-MA" dirty="0" err="1"/>
              <a:t>exercie</a:t>
            </a:r>
            <a:r>
              <a:rPr lang="fr-MA" dirty="0"/>
              <a:t> en animation</a:t>
            </a:r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E16346DD-F8D6-F11E-B8DB-AD5FFB482F8F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023364E-F43C-462A-A32F-C389FF427F4A}" type="slidenum">
              <a:rPr kumimoji="0" lang="fr-FR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42</a:t>
            </a:fld>
            <a:endParaRPr kumimoji="0" lang="fr-FR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193979001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276D5C0-CC2B-BF94-3332-2074C5E69A7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37406515-4096-F024-D558-E56193DCE153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C6780FE7-4B44-208E-E5D0-B136887724C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MA" dirty="0"/>
              <a:t>Ajouter une slide pour ka </a:t>
            </a:r>
            <a:r>
              <a:rPr lang="fr-MA" dirty="0" err="1"/>
              <a:t>correstion</a:t>
            </a:r>
            <a:r>
              <a:rPr lang="fr-MA" dirty="0"/>
              <a:t> de l’</a:t>
            </a:r>
            <a:r>
              <a:rPr lang="fr-MA" dirty="0" err="1"/>
              <a:t>exercie</a:t>
            </a:r>
            <a:r>
              <a:rPr lang="fr-MA" dirty="0"/>
              <a:t> en animation</a:t>
            </a:r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F44E90D1-DE92-DB35-607C-296E7A66FA19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023364E-F43C-462A-A32F-C389FF427F4A}" type="slidenum">
              <a:rPr kumimoji="0" lang="fr-FR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43</a:t>
            </a:fld>
            <a:endParaRPr kumimoji="0" lang="fr-FR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397570596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AEDA92F-53C1-5B9E-A36C-CF6BAF8BEB2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BA0E99EE-2998-2001-733D-0494F29E8FC3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7D9987EC-D713-2870-A7F7-0AA9EDDFD02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MA" dirty="0"/>
              <a:t>Ajouter une slide pour ka </a:t>
            </a:r>
            <a:r>
              <a:rPr lang="fr-MA" dirty="0" err="1"/>
              <a:t>correstion</a:t>
            </a:r>
            <a:r>
              <a:rPr lang="fr-MA" dirty="0"/>
              <a:t> de l’</a:t>
            </a:r>
            <a:r>
              <a:rPr lang="fr-MA" dirty="0" err="1"/>
              <a:t>exercie</a:t>
            </a:r>
            <a:r>
              <a:rPr lang="fr-MA" dirty="0"/>
              <a:t> en animation</a:t>
            </a:r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81A75AA5-AA67-3045-268D-1E69B69E76C6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023364E-F43C-462A-A32F-C389FF427F4A}" type="slidenum">
              <a:rPr kumimoji="0" lang="fr-FR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45</a:t>
            </a:fld>
            <a:endParaRPr kumimoji="0" lang="fr-FR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364175093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44812A6-49BA-FA8C-14F7-535A18B98F4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F3130422-7925-343F-FA81-E4DCD17B0690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9A3BA563-8B22-F170-9DEF-1FC07E422C6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MA" dirty="0"/>
              <a:t>Ajouter une slide pour ka </a:t>
            </a:r>
            <a:r>
              <a:rPr lang="fr-MA" dirty="0" err="1"/>
              <a:t>correstion</a:t>
            </a:r>
            <a:r>
              <a:rPr lang="fr-MA" dirty="0"/>
              <a:t> de l’</a:t>
            </a:r>
            <a:r>
              <a:rPr lang="fr-MA" dirty="0" err="1"/>
              <a:t>exercie</a:t>
            </a:r>
            <a:r>
              <a:rPr lang="fr-MA" dirty="0"/>
              <a:t> en animation</a:t>
            </a:r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2A014F9D-AF7D-E543-DDE0-36869C9995BF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023364E-F43C-462A-A32F-C389FF427F4A}" type="slidenum">
              <a:rPr kumimoji="0" lang="fr-FR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46</a:t>
            </a:fld>
            <a:endParaRPr kumimoji="0" lang="fr-FR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755439716"/>
      </p:ext>
    </p:extLst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F15E6C4-9C87-6D8F-B5B8-6C3CF56E1BD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C81FB2BD-5621-1A1D-4C18-3830BE8AC098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89445B02-8DD1-C1F7-A54D-73C3B9DE915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MA" dirty="0"/>
              <a:t>Ajouter une slide pour ka </a:t>
            </a:r>
            <a:r>
              <a:rPr lang="fr-MA" dirty="0" err="1"/>
              <a:t>correstion</a:t>
            </a:r>
            <a:r>
              <a:rPr lang="fr-MA" dirty="0"/>
              <a:t> de l’</a:t>
            </a:r>
            <a:r>
              <a:rPr lang="fr-MA" dirty="0" err="1"/>
              <a:t>exercie</a:t>
            </a:r>
            <a:r>
              <a:rPr lang="fr-MA" dirty="0"/>
              <a:t> en animation</a:t>
            </a:r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A40945C8-4795-0B45-6422-C18A2B5088BF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023364E-F43C-462A-A32F-C389FF427F4A}" type="slidenum">
              <a:rPr kumimoji="0" lang="fr-FR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47</a:t>
            </a:fld>
            <a:endParaRPr kumimoji="0" lang="fr-FR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673881956"/>
      </p:ext>
    </p:extLst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BC168F4-E329-E470-F6DF-3455B7535DB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30648310-18B9-20CA-12E1-8057FC1B14AF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B85271F8-AB10-770A-0F21-54576CC0CE8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MA" dirty="0"/>
              <a:t>Ajouter une slide pour ka </a:t>
            </a:r>
            <a:r>
              <a:rPr lang="fr-MA" dirty="0" err="1"/>
              <a:t>correstion</a:t>
            </a:r>
            <a:r>
              <a:rPr lang="fr-MA" dirty="0"/>
              <a:t> de l’</a:t>
            </a:r>
            <a:r>
              <a:rPr lang="fr-MA" dirty="0" err="1"/>
              <a:t>exercie</a:t>
            </a:r>
            <a:r>
              <a:rPr lang="fr-MA" dirty="0"/>
              <a:t> en animation</a:t>
            </a:r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5B24F988-3FC5-3BE7-09F6-4573DB15A11F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023364E-F43C-462A-A32F-C389FF427F4A}" type="slidenum">
              <a:rPr kumimoji="0" lang="fr-FR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48</a:t>
            </a:fld>
            <a:endParaRPr kumimoji="0" lang="fr-FR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634168758"/>
      </p:ext>
    </p:extLst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4D8B8D9-423B-F334-B38C-5FCE1913ABB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E5547280-88AB-D840-91A7-13844F160DB7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A0154DA9-1CB8-6F65-7009-B1CC553BEFD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MA" dirty="0"/>
              <a:t>Ajouter une slide pour ka </a:t>
            </a:r>
            <a:r>
              <a:rPr lang="fr-MA" dirty="0" err="1"/>
              <a:t>correstion</a:t>
            </a:r>
            <a:r>
              <a:rPr lang="fr-MA" dirty="0"/>
              <a:t> de l’</a:t>
            </a:r>
            <a:r>
              <a:rPr lang="fr-MA" dirty="0" err="1"/>
              <a:t>exercie</a:t>
            </a:r>
            <a:r>
              <a:rPr lang="fr-MA" dirty="0"/>
              <a:t> en animation</a:t>
            </a:r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D8407BD7-ED3A-E6EC-DC7F-4F22426EB40D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023364E-F43C-462A-A32F-C389FF427F4A}" type="slidenum">
              <a:rPr kumimoji="0" lang="fr-FR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49</a:t>
            </a:fld>
            <a:endParaRPr kumimoji="0" lang="fr-FR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189113672"/>
      </p:ext>
    </p:extLst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8CA8B9E-AB91-3334-DC4A-C4AD7C86E0D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AE40ADF0-33B9-845C-C8BD-9E543528EC8F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94A8B77C-81D0-9079-9C2F-966691673932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MA" dirty="0"/>
              <a:t>Ajouter une slide pour ka </a:t>
            </a:r>
            <a:r>
              <a:rPr lang="fr-MA" dirty="0" err="1"/>
              <a:t>correstion</a:t>
            </a:r>
            <a:r>
              <a:rPr lang="fr-MA" dirty="0"/>
              <a:t> de l’</a:t>
            </a:r>
            <a:r>
              <a:rPr lang="fr-MA" dirty="0" err="1"/>
              <a:t>exercie</a:t>
            </a:r>
            <a:r>
              <a:rPr lang="fr-MA" dirty="0"/>
              <a:t> en animation</a:t>
            </a:r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BB92F832-21DA-6BFF-2267-24D29BCDD8B8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023364E-F43C-462A-A32F-C389FF427F4A}" type="slidenum">
              <a:rPr kumimoji="0" lang="fr-FR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50</a:t>
            </a:fld>
            <a:endParaRPr kumimoji="0" lang="fr-FR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595645146"/>
      </p:ext>
    </p:extLst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DDAEF3D-39A2-4774-F096-42C896226E1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F13F94C4-D68C-5EA2-5870-3EA568ED8566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518CAC6F-9C7D-8B7B-A6A7-213DD39914B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MA" dirty="0"/>
              <a:t>Ajouter une slide pour ka </a:t>
            </a:r>
            <a:r>
              <a:rPr lang="fr-MA" dirty="0" err="1"/>
              <a:t>correstion</a:t>
            </a:r>
            <a:r>
              <a:rPr lang="fr-MA" dirty="0"/>
              <a:t> de l’</a:t>
            </a:r>
            <a:r>
              <a:rPr lang="fr-MA" dirty="0" err="1"/>
              <a:t>exercie</a:t>
            </a:r>
            <a:r>
              <a:rPr lang="fr-MA" dirty="0"/>
              <a:t> en animation</a:t>
            </a:r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F1A6E815-6E1F-4C9C-1509-23FF1C7616BF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023364E-F43C-462A-A32F-C389FF427F4A}" type="slidenum">
              <a:rPr kumimoji="0" lang="fr-FR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51</a:t>
            </a:fld>
            <a:endParaRPr kumimoji="0" lang="fr-FR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599773177"/>
      </p:ext>
    </p:extLst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57939AE-D590-E132-15CA-B20AA46122A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C011A8B7-021D-4D53-3C22-807F046F7C15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B01CE504-93FB-5639-1792-AEFEE7811F9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MA" dirty="0"/>
              <a:t>Ajouter une slide pour ka </a:t>
            </a:r>
            <a:r>
              <a:rPr lang="fr-MA" dirty="0" err="1"/>
              <a:t>correstion</a:t>
            </a:r>
            <a:r>
              <a:rPr lang="fr-MA" dirty="0"/>
              <a:t> de l’</a:t>
            </a:r>
            <a:r>
              <a:rPr lang="fr-MA" dirty="0" err="1"/>
              <a:t>exercie</a:t>
            </a:r>
            <a:r>
              <a:rPr lang="fr-MA" dirty="0"/>
              <a:t> en animation</a:t>
            </a:r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403979B1-1AC8-4D7A-9016-07BB620512AD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023364E-F43C-462A-A32F-C389FF427F4A}" type="slidenum">
              <a:rPr kumimoji="0" lang="fr-FR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52</a:t>
            </a:fld>
            <a:endParaRPr kumimoji="0" lang="fr-FR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457569247"/>
      </p:ext>
    </p:extLst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326A8FE-CDA0-8023-4370-AC5522C513C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61BFD431-D66D-0073-5493-BF7B47BCB51A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4A094950-D39D-D8BC-A979-1EB3541880F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MA" dirty="0"/>
              <a:t>Ajouter une slide pour ka </a:t>
            </a:r>
            <a:r>
              <a:rPr lang="fr-MA" dirty="0" err="1"/>
              <a:t>correstion</a:t>
            </a:r>
            <a:r>
              <a:rPr lang="fr-MA" dirty="0"/>
              <a:t> de l’</a:t>
            </a:r>
            <a:r>
              <a:rPr lang="fr-MA" dirty="0" err="1"/>
              <a:t>exercie</a:t>
            </a:r>
            <a:r>
              <a:rPr lang="fr-MA" dirty="0"/>
              <a:t> en animation</a:t>
            </a:r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80952574-6270-0B96-081B-EB7A2376FD6B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023364E-F43C-462A-A32F-C389FF427F4A}" type="slidenum">
              <a:rPr kumimoji="0" lang="fr-FR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53</a:t>
            </a:fld>
            <a:endParaRPr kumimoji="0" lang="fr-FR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288741434"/>
      </p:ext>
    </p:extLst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CA35ACA-3C90-7C91-1627-E3658C4C454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2920E412-4144-480D-BE71-66675CB69BD8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C7715A9D-53C4-DDA7-DE9E-8F5D10A6B1C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MA" dirty="0"/>
              <a:t>Ajouter une slide pour ka </a:t>
            </a:r>
            <a:r>
              <a:rPr lang="fr-MA" dirty="0" err="1"/>
              <a:t>correstion</a:t>
            </a:r>
            <a:r>
              <a:rPr lang="fr-MA" dirty="0"/>
              <a:t> de l’</a:t>
            </a:r>
            <a:r>
              <a:rPr lang="fr-MA" dirty="0" err="1"/>
              <a:t>exercie</a:t>
            </a:r>
            <a:r>
              <a:rPr lang="fr-MA" dirty="0"/>
              <a:t> en animation</a:t>
            </a:r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7F29A4DF-49F4-AD72-9952-B50E8BA55378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023364E-F43C-462A-A32F-C389FF427F4A}" type="slidenum">
              <a:rPr kumimoji="0" lang="fr-FR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54</a:t>
            </a:fld>
            <a:endParaRPr kumimoji="0" lang="fr-FR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175690446"/>
      </p:ext>
    </p:extLst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C6E305A-040B-F66A-CA9B-C96585772F8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CE101B25-D4DF-60CE-136C-62F40F0631D0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173B3FA1-AC0E-6A9D-6353-81CF0BB6FBD2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MA" dirty="0"/>
              <a:t>Ajouter une slide pour ka </a:t>
            </a:r>
            <a:r>
              <a:rPr lang="fr-MA" dirty="0" err="1"/>
              <a:t>correstion</a:t>
            </a:r>
            <a:r>
              <a:rPr lang="fr-MA" dirty="0"/>
              <a:t> de l’</a:t>
            </a:r>
            <a:r>
              <a:rPr lang="fr-MA" dirty="0" err="1"/>
              <a:t>exercie</a:t>
            </a:r>
            <a:r>
              <a:rPr lang="fr-MA" dirty="0"/>
              <a:t> en animation</a:t>
            </a:r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AE3952F8-E8A0-BADE-A50E-5CEAD83630D1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023364E-F43C-462A-A32F-C389FF427F4A}" type="slidenum">
              <a:rPr kumimoji="0" lang="fr-FR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55</a:t>
            </a:fld>
            <a:endParaRPr kumimoji="0" lang="fr-FR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639019320"/>
      </p:ext>
    </p:extLst>
  </p:cSld>
  <p:clrMapOvr>
    <a:masterClrMapping/>
  </p:clrMapOvr>
</p:notes>
</file>

<file path=ppt/notesSlides/notesSlide4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D7479BF-39C0-A20F-AFEC-F97F1876812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2A3C4220-5076-4B78-B585-E24C8D513A41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9943B219-5A5E-EB26-D26C-A11A24BAE63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MA" dirty="0"/>
              <a:t>Ajouter une slide pour ka </a:t>
            </a:r>
            <a:r>
              <a:rPr lang="fr-MA" dirty="0" err="1"/>
              <a:t>correstion</a:t>
            </a:r>
            <a:r>
              <a:rPr lang="fr-MA" dirty="0"/>
              <a:t> de l’</a:t>
            </a:r>
            <a:r>
              <a:rPr lang="fr-MA" dirty="0" err="1"/>
              <a:t>exercie</a:t>
            </a:r>
            <a:r>
              <a:rPr lang="fr-MA" dirty="0"/>
              <a:t> en animation</a:t>
            </a:r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62A8D0D0-C6BB-AA8D-8919-EE7D690A6893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023364E-F43C-462A-A32F-C389FF427F4A}" type="slidenum">
              <a:rPr kumimoji="0" lang="fr-FR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56</a:t>
            </a:fld>
            <a:endParaRPr kumimoji="0" lang="fr-FR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21695611"/>
      </p:ext>
    </p:extLst>
  </p:cSld>
  <p:clrMapOvr>
    <a:masterClrMapping/>
  </p:clrMapOvr>
</p:notes>
</file>

<file path=ppt/notesSlides/notesSlide4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A177DFA-387A-1791-5B99-A075893FB11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EB3122E3-9DF8-6A1F-E873-FA03AD2C719E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E87FC590-F44A-FACE-DCCE-60CD873EB97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MA" dirty="0"/>
              <a:t>Ajouter une slide pour ka </a:t>
            </a:r>
            <a:r>
              <a:rPr lang="fr-MA" dirty="0" err="1"/>
              <a:t>correstion</a:t>
            </a:r>
            <a:r>
              <a:rPr lang="fr-MA" dirty="0"/>
              <a:t> de l’</a:t>
            </a:r>
            <a:r>
              <a:rPr lang="fr-MA" dirty="0" err="1"/>
              <a:t>exercie</a:t>
            </a:r>
            <a:r>
              <a:rPr lang="fr-MA" dirty="0"/>
              <a:t> en animation</a:t>
            </a:r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7A713FA5-765D-4FBF-7032-85D71BBAC5E7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023364E-F43C-462A-A32F-C389FF427F4A}" type="slidenum">
              <a:rPr kumimoji="0" lang="fr-FR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57</a:t>
            </a:fld>
            <a:endParaRPr kumimoji="0" lang="fr-FR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19872400"/>
      </p:ext>
    </p:extLst>
  </p:cSld>
  <p:clrMapOvr>
    <a:masterClrMapping/>
  </p:clrMapOvr>
</p:notes>
</file>

<file path=ppt/notesSlides/notesSlide4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B0724AE-50DA-9A63-792D-6C69E16B3E0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38DD9E14-1D92-D91D-64FB-AA0969028ABE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C35D3843-EB4F-794E-7F97-5E7BF2F2BF8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MA" dirty="0"/>
              <a:t>Ajouter une slide pour ka </a:t>
            </a:r>
            <a:r>
              <a:rPr lang="fr-MA" dirty="0" err="1"/>
              <a:t>correstion</a:t>
            </a:r>
            <a:r>
              <a:rPr lang="fr-MA" dirty="0"/>
              <a:t> de l’</a:t>
            </a:r>
            <a:r>
              <a:rPr lang="fr-MA" dirty="0" err="1"/>
              <a:t>exercie</a:t>
            </a:r>
            <a:r>
              <a:rPr lang="fr-MA" dirty="0"/>
              <a:t> en animation</a:t>
            </a:r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3F590A2F-F147-0B1F-DAAF-C78188FFE2AC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023364E-F43C-462A-A32F-C389FF427F4A}" type="slidenum">
              <a:rPr kumimoji="0" lang="fr-FR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58</a:t>
            </a:fld>
            <a:endParaRPr kumimoji="0" lang="fr-FR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7368187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3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36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12.xml"/><Relationship Id="rId2" Type="http://schemas.openxmlformats.org/officeDocument/2006/relationships/tags" Target="../tags/tag3.xml"/><Relationship Id="rId1" Type="http://schemas.openxmlformats.org/officeDocument/2006/relationships/tags" Target="../tags/tag2.xml"/><Relationship Id="rId5" Type="http://schemas.openxmlformats.org/officeDocument/2006/relationships/image" Target="../media/image15.svg"/><Relationship Id="rId4" Type="http://schemas.openxmlformats.org/officeDocument/2006/relationships/image" Target="../media/image14.svg"/></Relationships>
</file>

<file path=ppt/slideLayouts/_rels/slideLayout37.xml.rels><?xml version="1.0" encoding="UTF-8" standalone="yes"?>
<Relationships xmlns="http://schemas.openxmlformats.org/package/2006/relationships"><Relationship Id="rId3" Type="http://schemas.openxmlformats.org/officeDocument/2006/relationships/tags" Target="../tags/tag6.xml"/><Relationship Id="rId7" Type="http://schemas.openxmlformats.org/officeDocument/2006/relationships/image" Target="../media/image15.svg"/><Relationship Id="rId2" Type="http://schemas.openxmlformats.org/officeDocument/2006/relationships/tags" Target="../tags/tag5.xml"/><Relationship Id="rId1" Type="http://schemas.openxmlformats.org/officeDocument/2006/relationships/tags" Target="../tags/tag4.xml"/><Relationship Id="rId6" Type="http://schemas.openxmlformats.org/officeDocument/2006/relationships/image" Target="../media/image14.svg"/><Relationship Id="rId5" Type="http://schemas.openxmlformats.org/officeDocument/2006/relationships/image" Target="../media/image13.jpeg"/><Relationship Id="rId4" Type="http://schemas.openxmlformats.org/officeDocument/2006/relationships/slideMaster" Target="../slideMasters/slideMaster12.xml"/></Relationships>
</file>

<file path=ppt/slideLayouts/_rels/slideLayout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Master" Target="../slideMasters/slideMaster12.xml"/></Relationships>
</file>

<file path=ppt/slideLayouts/_rels/slideLayout39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13.xml"/><Relationship Id="rId2" Type="http://schemas.openxmlformats.org/officeDocument/2006/relationships/tags" Target="../tags/tag8.xml"/><Relationship Id="rId1" Type="http://schemas.openxmlformats.org/officeDocument/2006/relationships/tags" Target="../tags/tag7.xml"/><Relationship Id="rId5" Type="http://schemas.openxmlformats.org/officeDocument/2006/relationships/image" Target="../media/image15.svg"/><Relationship Id="rId4" Type="http://schemas.openxmlformats.org/officeDocument/2006/relationships/image" Target="../media/image14.svg"/></Relationships>
</file>

<file path=ppt/slideLayouts/_rels/slideLayout40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13.xml"/><Relationship Id="rId2" Type="http://schemas.openxmlformats.org/officeDocument/2006/relationships/tags" Target="../tags/tag10.xml"/><Relationship Id="rId1" Type="http://schemas.openxmlformats.org/officeDocument/2006/relationships/tags" Target="../tags/tag9.xml"/><Relationship Id="rId5" Type="http://schemas.openxmlformats.org/officeDocument/2006/relationships/image" Target="../media/image15.svg"/><Relationship Id="rId4" Type="http://schemas.openxmlformats.org/officeDocument/2006/relationships/image" Target="../media/image14.svg"/></Relationships>
</file>

<file path=ppt/slideLayouts/_rels/slideLayout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Master" Target="../slideMasters/slideMaster13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6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png"/><Relationship Id="rId1" Type="http://schemas.openxmlformats.org/officeDocument/2006/relationships/slideMaster" Target="../slideMasters/slideMaster15.xml"/><Relationship Id="rId4" Type="http://schemas.openxmlformats.org/officeDocument/2006/relationships/image" Target="../media/image21.png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10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10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10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10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10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10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10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10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10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10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1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1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1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1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1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1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1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1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1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png"/><Relationship Id="rId1" Type="http://schemas.openxmlformats.org/officeDocument/2006/relationships/slideMaster" Target="../slideMasters/slideMaster18.xml"/><Relationship Id="rId4" Type="http://schemas.openxmlformats.org/officeDocument/2006/relationships/image" Target="../media/image21.png"/></Relationships>
</file>

<file path=ppt/slideLayouts/_rels/slideLayout119.xml.rels><?xml version="1.0" encoding="UTF-8" standalone="yes"?>
<Relationships xmlns="http://schemas.openxmlformats.org/package/2006/relationships"><Relationship Id="rId8" Type="http://schemas.openxmlformats.org/officeDocument/2006/relationships/image" Target="../media/image26.png"/><Relationship Id="rId3" Type="http://schemas.microsoft.com/office/2007/relationships/hdphoto" Target="../media/hdphoto1.wdp"/><Relationship Id="rId7" Type="http://schemas.openxmlformats.org/officeDocument/2006/relationships/image" Target="../media/image25.png"/><Relationship Id="rId2" Type="http://schemas.openxmlformats.org/officeDocument/2006/relationships/image" Target="../media/image22.png"/><Relationship Id="rId1" Type="http://schemas.openxmlformats.org/officeDocument/2006/relationships/slideMaster" Target="../slideMasters/slideMaster18.xml"/><Relationship Id="rId6" Type="http://schemas.microsoft.com/office/2007/relationships/hdphoto" Target="../media/hdphoto2.wdp"/><Relationship Id="rId5" Type="http://schemas.openxmlformats.org/officeDocument/2006/relationships/image" Target="../media/image24.png"/><Relationship Id="rId4" Type="http://schemas.openxmlformats.org/officeDocument/2006/relationships/image" Target="../media/image23.png"/><Relationship Id="rId9" Type="http://schemas.microsoft.com/office/2007/relationships/hdphoto" Target="../media/hdphoto3.wdp"/></Relationships>
</file>

<file path=ppt/slideLayouts/_rels/slideLayout1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1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g"/><Relationship Id="rId1" Type="http://schemas.openxmlformats.org/officeDocument/2006/relationships/slideMaster" Target="../slideMasters/slideMaster19.xml"/></Relationships>
</file>

<file path=ppt/slideLayouts/_rels/slideLayout1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g"/><Relationship Id="rId1" Type="http://schemas.openxmlformats.org/officeDocument/2006/relationships/slideMaster" Target="../slideMasters/slideMaster19.xml"/></Relationships>
</file>

<file path=ppt/slideLayouts/_rels/slideLayout1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g"/><Relationship Id="rId1" Type="http://schemas.openxmlformats.org/officeDocument/2006/relationships/slideMaster" Target="../slideMasters/slideMaster19.xml"/></Relationships>
</file>

<file path=ppt/slideLayouts/_rels/slideLayout1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Master" Target="../slideMasters/slideMaster19.xml"/></Relationships>
</file>

<file path=ppt/slideLayouts/_rels/slideLayout1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Master" Target="../slideMasters/slideMaster19.xml"/></Relationships>
</file>

<file path=ppt/slideLayouts/_rels/slideLayout1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Master" Target="../slideMasters/slideMaster19.xml"/></Relationships>
</file>

<file path=ppt/slideLayouts/_rels/slideLayout1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Master" Target="../slideMasters/slideMaster19.xml"/></Relationships>
</file>

<file path=ppt/slideLayouts/_rels/slideLayout1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Master" Target="../slideMasters/slideMaster19.xml"/></Relationships>
</file>

<file path=ppt/slideLayouts/_rels/slideLayout1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Master" Target="../slideMasters/slideMaster19.xml"/></Relationships>
</file>

<file path=ppt/slideLayouts/_rels/slideLayout1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Master" Target="../slideMasters/slideMaster19.xml"/></Relationships>
</file>

<file path=ppt/slideLayouts/_rels/slideLayout1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Master" Target="../slideMasters/slideMaster19.xml"/></Relationships>
</file>

<file path=ppt/slideLayouts/_rels/slideLayout1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Master" Target="../slideMasters/slideMaster19.xml"/></Relationships>
</file>

<file path=ppt/slideLayouts/_rels/slideLayout1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1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g"/><Relationship Id="rId1" Type="http://schemas.openxmlformats.org/officeDocument/2006/relationships/slideMaster" Target="../slideMasters/slideMaster20.xml"/></Relationships>
</file>

<file path=ppt/slideLayouts/_rels/slideLayout1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g"/><Relationship Id="rId1" Type="http://schemas.openxmlformats.org/officeDocument/2006/relationships/slideMaster" Target="../slideMasters/slideMaster20.xml"/></Relationships>
</file>

<file path=ppt/slideLayouts/_rels/slideLayout1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g"/><Relationship Id="rId1" Type="http://schemas.openxmlformats.org/officeDocument/2006/relationships/slideMaster" Target="../slideMasters/slideMaster20.xml"/></Relationships>
</file>

<file path=ppt/slideLayouts/_rels/slideLayout1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Master" Target="../slideMasters/slideMaster20.xml"/></Relationships>
</file>

<file path=ppt/slideLayouts/_rels/slideLayout1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Master" Target="../slideMasters/slideMaster20.xml"/></Relationships>
</file>

<file path=ppt/slideLayouts/_rels/slideLayout1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Master" Target="../slideMasters/slideMaster20.xml"/></Relationships>
</file>

<file path=ppt/slideLayouts/_rels/slideLayout1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Master" Target="../slideMasters/slideMaster20.xml"/></Relationships>
</file>

<file path=ppt/slideLayouts/_rels/slideLayout1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Master" Target="../slideMasters/slideMaster20.xml"/></Relationships>
</file>

<file path=ppt/slideLayouts/_rels/slideLayout1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Master" Target="../slideMasters/slideMaster20.xml"/></Relationships>
</file>

<file path=ppt/slideLayouts/_rels/slideLayout1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Master" Target="../slideMasters/slideMaster20.xml"/></Relationships>
</file>

<file path=ppt/slideLayouts/_rels/slideLayout1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Master" Target="../slideMasters/slideMaster20.xml"/></Relationships>
</file>

<file path=ppt/slideLayouts/_rels/slideLayout1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Master" Target="../slideMasters/slideMaster20.xml"/></Relationships>
</file>

<file path=ppt/slideLayouts/_rels/slideLayout1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g"/><Relationship Id="rId1" Type="http://schemas.openxmlformats.org/officeDocument/2006/relationships/slideMaster" Target="../slideMasters/slideMaster20.xml"/></Relationships>
</file>

<file path=ppt/slideLayouts/_rels/slideLayout1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1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1.xml"/></Relationships>
</file>

<file path=ppt/slideLayouts/_rels/slideLayout1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1.xml"/></Relationships>
</file>

<file path=ppt/slideLayouts/_rels/slideLayout1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21.xml"/><Relationship Id="rId5" Type="http://schemas.microsoft.com/office/2007/relationships/hdphoto" Target="../media/hdphoto4.wdp"/><Relationship Id="rId4" Type="http://schemas.openxmlformats.org/officeDocument/2006/relationships/image" Target="../media/image32.png"/></Relationships>
</file>

<file path=ppt/slideLayouts/_rels/slideLayout1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2.xml"/></Relationships>
</file>

<file path=ppt/slideLayouts/_rels/slideLayout1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g"/><Relationship Id="rId1" Type="http://schemas.openxmlformats.org/officeDocument/2006/relationships/slideMaster" Target="../slideMasters/slideMaster22.xml"/></Relationships>
</file>

<file path=ppt/slideLayouts/_rels/slideLayout15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g"/><Relationship Id="rId1" Type="http://schemas.openxmlformats.org/officeDocument/2006/relationships/slideMaster" Target="../slideMasters/slideMaster22.xml"/></Relationships>
</file>

<file path=ppt/slideLayouts/_rels/slideLayout15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g"/><Relationship Id="rId1" Type="http://schemas.openxmlformats.org/officeDocument/2006/relationships/slideMaster" Target="../slideMasters/slideMaster22.xml"/></Relationships>
</file>

<file path=ppt/slideLayouts/_rels/slideLayout15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Master" Target="../slideMasters/slideMaster22.xml"/></Relationships>
</file>

<file path=ppt/slideLayouts/_rels/slideLayout15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Master" Target="../slideMasters/slideMaster22.xml"/></Relationships>
</file>

<file path=ppt/slideLayouts/_rels/slideLayout15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Master" Target="../slideMasters/slideMaster22.xml"/></Relationships>
</file>

<file path=ppt/slideLayouts/_rels/slideLayout15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Master" Target="../slideMasters/slideMaster22.xml"/></Relationships>
</file>

<file path=ppt/slideLayouts/_rels/slideLayout15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Master" Target="../slideMasters/slideMaster22.xml"/></Relationships>
</file>

<file path=ppt/slideLayouts/_rels/slideLayout16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Master" Target="../slideMasters/slideMaster22.xml"/></Relationships>
</file>

<file path=ppt/slideLayouts/_rels/slideLayout16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Master" Target="../slideMasters/slideMaster22.xml"/></Relationships>
</file>

<file path=ppt/slideLayouts/_rels/slideLayout16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Master" Target="../slideMasters/slideMaster22.xml"/></Relationships>
</file>

<file path=ppt/slideLayouts/_rels/slideLayout16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Master" Target="../slideMasters/slideMaster22.xml"/></Relationships>
</file>

<file path=ppt/slideLayouts/_rels/slideLayout16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22.xml"/></Relationships>
</file>

<file path=ppt/slideLayouts/_rels/slideLayout16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22.xml"/><Relationship Id="rId5" Type="http://schemas.microsoft.com/office/2007/relationships/hdphoto" Target="../media/hdphoto4.wdp"/><Relationship Id="rId4" Type="http://schemas.openxmlformats.org/officeDocument/2006/relationships/image" Target="../media/image32.png"/></Relationships>
</file>

<file path=ppt/slideLayouts/_rels/slideLayout1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2.xml"/></Relationships>
</file>

<file path=ppt/slideLayouts/_rels/slideLayout1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3.xml"/></Relationships>
</file>

<file path=ppt/slideLayouts/_rels/slideLayout1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3.xml"/></Relationships>
</file>

<file path=ppt/slideLayouts/_rels/slideLayout1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3.xml"/></Relationships>
</file>

<file path=ppt/slideLayouts/_rels/slideLayout1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3.xml"/></Relationships>
</file>

<file path=ppt/slideLayouts/_rels/slideLayout1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3.xml"/></Relationships>
</file>

<file path=ppt/slideLayouts/_rels/slideLayout1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3.xml"/></Relationships>
</file>

<file path=ppt/slideLayouts/_rels/slideLayout1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3.xml"/></Relationships>
</file>

<file path=ppt/slideLayouts/_rels/slideLayout1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3.xml"/></Relationships>
</file>

<file path=ppt/slideLayouts/_rels/slideLayout1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3.xml"/></Relationships>
</file>

<file path=ppt/slideLayouts/_rels/slideLayout1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3.xml"/></Relationships>
</file>

<file path=ppt/slideLayouts/_rels/slideLayout1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3.xml"/></Relationships>
</file>

<file path=ppt/slideLayouts/_rels/slideLayout1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3.xml"/></Relationships>
</file>

<file path=ppt/slideLayouts/_rels/slideLayout1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3.xml"/></Relationships>
</file>

<file path=ppt/slideLayouts/_rels/slideLayout1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3.xml"/></Relationships>
</file>

<file path=ppt/slideLayouts/_rels/slideLayout1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3.xml"/></Relationships>
</file>

<file path=ppt/slideLayouts/_rels/slideLayout1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3.xml"/></Relationships>
</file>

<file path=ppt/slideLayouts/_rels/slideLayout1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3.xml"/></Relationships>
</file>

<file path=ppt/slideLayouts/_rels/slideLayout1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3.xml"/></Relationships>
</file>

<file path=ppt/slideLayouts/_rels/slideLayout1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3.xml"/></Relationships>
</file>

<file path=ppt/slideLayouts/_rels/slideLayout1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3.xml"/></Relationships>
</file>

<file path=ppt/slideLayouts/_rels/slideLayout1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3.xml"/></Relationships>
</file>

<file path=ppt/slideLayouts/_rels/slideLayout18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png"/><Relationship Id="rId1" Type="http://schemas.openxmlformats.org/officeDocument/2006/relationships/slideMaster" Target="../slideMasters/slideMaster23.xml"/><Relationship Id="rId4" Type="http://schemas.openxmlformats.org/officeDocument/2006/relationships/image" Target="../media/image21.png"/></Relationships>
</file>

<file path=ppt/slideLayouts/_rels/slideLayout1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4.xml"/></Relationships>
</file>

<file path=ppt/slideLayouts/_rels/slideLayout1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4.xml"/></Relationships>
</file>

<file path=ppt/slideLayouts/_rels/slideLayout1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4.xml"/></Relationships>
</file>

<file path=ppt/slideLayouts/_rels/slideLayout1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4.xml"/></Relationships>
</file>

<file path=ppt/slideLayouts/_rels/slideLayout1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4.xml"/></Relationships>
</file>

<file path=ppt/slideLayouts/_rels/slideLayout1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4.xml"/></Relationships>
</file>

<file path=ppt/slideLayouts/_rels/slideLayout1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4.xml"/></Relationships>
</file>

<file path=ppt/slideLayouts/_rels/slideLayout1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4.xml"/></Relationships>
</file>

<file path=ppt/slideLayouts/_rels/slideLayout1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4.xml"/></Relationships>
</file>

<file path=ppt/slideLayouts/_rels/slideLayout1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4.xml"/></Relationships>
</file>

<file path=ppt/slideLayouts/_rels/slideLayout1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4.xml"/></Relationships>
</file>

<file path=ppt/slideLayouts/_rels/slideLayout20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4.xml"/></Relationships>
</file>

<file path=ppt/slideLayouts/_rels/slideLayout20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4.xml"/></Relationships>
</file>

<file path=ppt/slideLayouts/_rels/slideLayout20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4.xml"/></Relationships>
</file>

<file path=ppt/slideLayouts/_rels/slideLayout20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4.xml"/></Relationships>
</file>

<file path=ppt/slideLayouts/_rels/slideLayout20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4.xml"/></Relationships>
</file>

<file path=ppt/slideLayouts/_rels/slideLayout20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4.xml"/></Relationships>
</file>

<file path=ppt/slideLayouts/_rels/slideLayout20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4.xml"/></Relationships>
</file>

<file path=ppt/slideLayouts/_rels/slideLayout20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4.xml"/></Relationships>
</file>

<file path=ppt/slideLayouts/_rels/slideLayout20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4.xml"/></Relationships>
</file>

<file path=ppt/slideLayouts/_rels/slideLayout20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png"/><Relationship Id="rId1" Type="http://schemas.openxmlformats.org/officeDocument/2006/relationships/slideMaster" Target="../slideMasters/slideMaster24.xml"/><Relationship Id="rId4" Type="http://schemas.openxmlformats.org/officeDocument/2006/relationships/image" Target="../media/image21.png"/></Relationships>
</file>

<file path=ppt/slideLayouts/_rels/slideLayout2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image" Target="../media/image34.png"/><Relationship Id="rId1" Type="http://schemas.openxmlformats.org/officeDocument/2006/relationships/slideMaster" Target="../slideMasters/slideMaster24.xml"/><Relationship Id="rId6" Type="http://schemas.openxmlformats.org/officeDocument/2006/relationships/image" Target="../media/image26.png"/><Relationship Id="rId5" Type="http://schemas.openxmlformats.org/officeDocument/2006/relationships/image" Target="../media/image36.png"/><Relationship Id="rId4" Type="http://schemas.openxmlformats.org/officeDocument/2006/relationships/image" Target="../media/image24.png"/></Relationships>
</file>

<file path=ppt/slideLayouts/_rels/slideLayout2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5.xml"/></Relationships>
</file>

<file path=ppt/slideLayouts/_rels/slideLayout2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5.xml"/></Relationships>
</file>

<file path=ppt/slideLayouts/_rels/slideLayout2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5.xml"/></Relationships>
</file>

<file path=ppt/slideLayouts/_rels/slideLayout2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5.xml"/></Relationships>
</file>

<file path=ppt/slideLayouts/_rels/slideLayout2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5.xml"/></Relationships>
</file>

<file path=ppt/slideLayouts/_rels/slideLayout2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5.xml"/></Relationships>
</file>

<file path=ppt/slideLayouts/_rels/slideLayout2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5.xml"/></Relationships>
</file>

<file path=ppt/slideLayouts/_rels/slideLayout2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5.xml"/></Relationships>
</file>

<file path=ppt/slideLayouts/_rels/slideLayout2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5.xml"/></Relationships>
</file>

<file path=ppt/slideLayouts/_rels/slideLayout2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5.xml"/></Relationships>
</file>

<file path=ppt/slideLayouts/_rels/slideLayout2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5.xml"/></Relationships>
</file>

<file path=ppt/slideLayouts/_rels/slideLayout2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5.xml"/></Relationships>
</file>

<file path=ppt/slideLayouts/_rels/slideLayout2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5.xml"/></Relationships>
</file>

<file path=ppt/slideLayouts/_rels/slideLayout2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5.xml"/></Relationships>
</file>

<file path=ppt/slideLayouts/_rels/slideLayout2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5.xml"/></Relationships>
</file>

<file path=ppt/slideLayouts/_rels/slideLayout2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5.xml"/></Relationships>
</file>

<file path=ppt/slideLayouts/_rels/slideLayout2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5.xml"/></Relationships>
</file>

<file path=ppt/slideLayouts/_rels/slideLayout2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g"/><Relationship Id="rId1" Type="http://schemas.openxmlformats.org/officeDocument/2006/relationships/slideMaster" Target="../slideMasters/slideMaster25.xml"/></Relationships>
</file>

<file path=ppt/slideLayouts/_rels/slideLayout2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6.xml"/></Relationships>
</file>

<file path=ppt/slideLayouts/_rels/slideLayout2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g"/><Relationship Id="rId1" Type="http://schemas.openxmlformats.org/officeDocument/2006/relationships/slideMaster" Target="../slideMasters/slideMaster26.xml"/></Relationships>
</file>

<file path=ppt/slideLayouts/_rels/slideLayout2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g"/><Relationship Id="rId1" Type="http://schemas.openxmlformats.org/officeDocument/2006/relationships/slideMaster" Target="../slideMasters/slideMaster26.xml"/></Relationships>
</file>

<file path=ppt/slideLayouts/_rels/slideLayout2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g"/><Relationship Id="rId1" Type="http://schemas.openxmlformats.org/officeDocument/2006/relationships/slideMaster" Target="../slideMasters/slideMaster26.xml"/></Relationships>
</file>

<file path=ppt/slideLayouts/_rels/slideLayout2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Master" Target="../slideMasters/slideMaster26.xml"/></Relationships>
</file>

<file path=ppt/slideLayouts/_rels/slideLayout2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Master" Target="../slideMasters/slideMaster26.xml"/></Relationships>
</file>

<file path=ppt/slideLayouts/_rels/slideLayout2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Master" Target="../slideMasters/slideMaster26.xml"/></Relationships>
</file>

<file path=ppt/slideLayouts/_rels/slideLayout2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Master" Target="../slideMasters/slideMaster26.xml"/></Relationships>
</file>

<file path=ppt/slideLayouts/_rels/slideLayout2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Master" Target="../slideMasters/slideMaster26.xml"/></Relationships>
</file>

<file path=ppt/slideLayouts/_rels/slideLayout2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Master" Target="../slideMasters/slideMaster26.xml"/></Relationships>
</file>

<file path=ppt/slideLayouts/_rels/slideLayout2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Master" Target="../slideMasters/slideMaster26.xml"/></Relationships>
</file>

<file path=ppt/slideLayouts/_rels/slideLayout2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Master" Target="../slideMasters/slideMaster26.xml"/></Relationships>
</file>

<file path=ppt/slideLayouts/_rels/slideLayout2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Master" Target="../slideMasters/slideMaster26.xml"/></Relationships>
</file>

<file path=ppt/slideLayouts/_rels/slideLayout2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6.xml"/></Relationships>
</file>

<file path=ppt/slideLayouts/_rels/slideLayout2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27.xml"/><Relationship Id="rId4" Type="http://schemas.microsoft.com/office/2007/relationships/hdphoto" Target="../media/hdphoto4.wdp"/></Relationships>
</file>

<file path=ppt/slideLayouts/_rels/slideLayout2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27.xml"/></Relationships>
</file>

<file path=ppt/slideLayouts/_rels/slideLayout2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7" Type="http://schemas.microsoft.com/office/2007/relationships/hdphoto" Target="../media/hdphoto5.wdp"/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27.xml"/><Relationship Id="rId6" Type="http://schemas.openxmlformats.org/officeDocument/2006/relationships/image" Target="../media/image37.png"/><Relationship Id="rId5" Type="http://schemas.microsoft.com/office/2007/relationships/hdphoto" Target="../media/hdphoto4.wdp"/><Relationship Id="rId4" Type="http://schemas.openxmlformats.org/officeDocument/2006/relationships/image" Target="../media/image32.png"/></Relationships>
</file>

<file path=ppt/slideLayouts/_rels/slideLayout2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7.xml"/></Relationships>
</file>

<file path=ppt/slideLayouts/_rels/slideLayout2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g"/><Relationship Id="rId1" Type="http://schemas.openxmlformats.org/officeDocument/2006/relationships/slideMaster" Target="../slideMasters/slideMaster27.xml"/></Relationships>
</file>

<file path=ppt/slideLayouts/_rels/slideLayout2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png"/><Relationship Id="rId1" Type="http://schemas.openxmlformats.org/officeDocument/2006/relationships/slideMaster" Target="../slideMasters/slideMaster27.xml"/></Relationships>
</file>

<file path=ppt/slideLayouts/_rels/slideLayout2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png"/><Relationship Id="rId1" Type="http://schemas.openxmlformats.org/officeDocument/2006/relationships/slideMaster" Target="../slideMasters/slideMaster27.xml"/></Relationships>
</file>

<file path=ppt/slideLayouts/_rels/slideLayout2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png"/><Relationship Id="rId1" Type="http://schemas.openxmlformats.org/officeDocument/2006/relationships/slideMaster" Target="../slideMasters/slideMaster27.xml"/></Relationships>
</file>

<file path=ppt/slideLayouts/_rels/slideLayout2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png"/><Relationship Id="rId1" Type="http://schemas.openxmlformats.org/officeDocument/2006/relationships/slideMaster" Target="../slideMasters/slideMaster27.xml"/></Relationships>
</file>

<file path=ppt/slideLayouts/_rels/slideLayout2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png"/><Relationship Id="rId1" Type="http://schemas.openxmlformats.org/officeDocument/2006/relationships/slideMaster" Target="../slideMasters/slideMaster27.xml"/></Relationships>
</file>

<file path=ppt/slideLayouts/_rels/slideLayout25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png"/><Relationship Id="rId1" Type="http://schemas.openxmlformats.org/officeDocument/2006/relationships/slideMaster" Target="../slideMasters/slideMaster27.xml"/></Relationships>
</file>

<file path=ppt/slideLayouts/_rels/slideLayout25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png"/><Relationship Id="rId1" Type="http://schemas.openxmlformats.org/officeDocument/2006/relationships/slideMaster" Target="../slideMasters/slideMaster27.xml"/></Relationships>
</file>

<file path=ppt/slideLayouts/_rels/slideLayout25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png"/><Relationship Id="rId1" Type="http://schemas.openxmlformats.org/officeDocument/2006/relationships/slideMaster" Target="../slideMasters/slideMaster27.xml"/></Relationships>
</file>

<file path=ppt/slideLayouts/_rels/slideLayout25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png"/><Relationship Id="rId1" Type="http://schemas.openxmlformats.org/officeDocument/2006/relationships/slideMaster" Target="../slideMasters/slideMaster27.xml"/></Relationships>
</file>

<file path=ppt/slideLayouts/_rels/slideLayout25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png"/><Relationship Id="rId1" Type="http://schemas.openxmlformats.org/officeDocument/2006/relationships/slideMaster" Target="../slideMasters/slideMaster27.xml"/></Relationships>
</file>

<file path=ppt/slideLayouts/_rels/slideLayout2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8.xml"/></Relationships>
</file>

<file path=ppt/slideLayouts/_rels/slideLayout25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jpeg"/><Relationship Id="rId1" Type="http://schemas.openxmlformats.org/officeDocument/2006/relationships/slideMaster" Target="../slideMasters/slideMaster28.xml"/></Relationships>
</file>

<file path=ppt/slideLayouts/_rels/slideLayout26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jpeg"/><Relationship Id="rId1" Type="http://schemas.openxmlformats.org/officeDocument/2006/relationships/slideMaster" Target="../slideMasters/slideMaster28.xml"/></Relationships>
</file>

<file path=ppt/slideLayouts/_rels/slideLayout26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jpeg"/><Relationship Id="rId1" Type="http://schemas.openxmlformats.org/officeDocument/2006/relationships/slideMaster" Target="../slideMasters/slideMaster28.xml"/></Relationships>
</file>

<file path=ppt/slideLayouts/_rels/slideLayout26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Master" Target="../slideMasters/slideMaster28.xml"/></Relationships>
</file>

<file path=ppt/slideLayouts/_rels/slideLayout26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Master" Target="../slideMasters/slideMaster28.xml"/></Relationships>
</file>

<file path=ppt/slideLayouts/_rels/slideLayout26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Master" Target="../slideMasters/slideMaster28.xml"/></Relationships>
</file>

<file path=ppt/slideLayouts/_rels/slideLayout26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Master" Target="../slideMasters/slideMaster28.xml"/></Relationships>
</file>

<file path=ppt/slideLayouts/_rels/slideLayout26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Master" Target="../slideMasters/slideMaster28.xml"/></Relationships>
</file>

<file path=ppt/slideLayouts/_rels/slideLayout26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Master" Target="../slideMasters/slideMaster28.xml"/></Relationships>
</file>

<file path=ppt/slideLayouts/_rels/slideLayout26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Master" Target="../slideMasters/slideMaster28.xml"/></Relationships>
</file>

<file path=ppt/slideLayouts/_rels/slideLayout26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Master" Target="../slideMasters/slideMaster28.xml"/></Relationships>
</file>

<file path=ppt/slideLayouts/_rels/slideLayout27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Master" Target="../slideMasters/slideMaster28.xml"/></Relationships>
</file>

<file path=ppt/slideLayouts/_rels/slideLayout27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jpeg"/><Relationship Id="rId1" Type="http://schemas.openxmlformats.org/officeDocument/2006/relationships/slideMaster" Target="../slideMasters/slideMaster28.xml"/></Relationships>
</file>

<file path=ppt/slideLayouts/_rels/slideLayout27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2" Type="http://schemas.openxmlformats.org/officeDocument/2006/relationships/image" Target="../media/image42.jpeg"/><Relationship Id="rId1" Type="http://schemas.openxmlformats.org/officeDocument/2006/relationships/slideMaster" Target="../slideMasters/slideMaster28.xml"/><Relationship Id="rId5" Type="http://schemas.microsoft.com/office/2007/relationships/hdphoto" Target="../media/hdphoto6.wdp"/><Relationship Id="rId4" Type="http://schemas.openxmlformats.org/officeDocument/2006/relationships/image" Target="../media/image44.png"/></Relationships>
</file>

<file path=ppt/slideLayouts/_rels/slideLayout2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8.xml"/></Relationships>
</file>

<file path=ppt/slideLayouts/_rels/slideLayout2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9.xml"/></Relationships>
</file>

<file path=ppt/slideLayouts/_rels/slideLayout2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9.xml"/></Relationships>
</file>

<file path=ppt/slideLayouts/_rels/slideLayout2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9.xml"/></Relationships>
</file>

<file path=ppt/slideLayouts/_rels/slideLayout2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9.xml"/></Relationships>
</file>

<file path=ppt/slideLayouts/_rels/slideLayout2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9.xml"/></Relationships>
</file>

<file path=ppt/slideLayouts/_rels/slideLayout2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9.xml"/></Relationships>
</file>

<file path=ppt/slideLayouts/_rels/slideLayout2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9.xml"/></Relationships>
</file>

<file path=ppt/slideLayouts/_rels/slideLayout2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9.xml"/></Relationships>
</file>

<file path=ppt/slideLayouts/_rels/slideLayout2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9.xml"/></Relationships>
</file>

<file path=ppt/slideLayouts/_rels/slideLayout2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9.xml"/></Relationships>
</file>

<file path=ppt/slideLayouts/_rels/slideLayout2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9.xml"/></Relationships>
</file>

<file path=ppt/slideLayouts/_rels/slideLayout2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0.xml"/></Relationships>
</file>

<file path=ppt/slideLayouts/_rels/slideLayout2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0.xml"/></Relationships>
</file>

<file path=ppt/slideLayouts/_rels/slideLayout28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30.xml"/><Relationship Id="rId4" Type="http://schemas.microsoft.com/office/2007/relationships/hdphoto" Target="../media/hdphoto4.wdp"/></Relationships>
</file>

<file path=ppt/slideLayouts/_rels/slideLayout2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1.xml"/></Relationships>
</file>

<file path=ppt/slideLayouts/_rels/slideLayout2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1.xml"/></Relationships>
</file>

<file path=ppt/slideLayouts/_rels/slideLayout2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1.xml"/></Relationships>
</file>

<file path=ppt/slideLayouts/_rels/slideLayout2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1.xml"/></Relationships>
</file>

<file path=ppt/slideLayouts/_rels/slideLayout2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1.xml"/></Relationships>
</file>

<file path=ppt/slideLayouts/_rels/slideLayout2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1.xml"/></Relationships>
</file>

<file path=ppt/slideLayouts/_rels/slideLayout2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1.xml"/></Relationships>
</file>

<file path=ppt/slideLayouts/_rels/slideLayout2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1.xml"/></Relationships>
</file>

<file path=ppt/slideLayouts/_rels/slideLayout2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1.xml"/></Relationships>
</file>

<file path=ppt/slideLayouts/_rels/slideLayout2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1.xml"/></Relationships>
</file>

<file path=ppt/slideLayouts/_rels/slideLayout2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1.xml"/></Relationships>
</file>

<file path=ppt/slideLayouts/_rels/slideLayout2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1.xml"/></Relationships>
</file>

<file path=ppt/slideLayouts/_rels/slideLayout30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1.xml"/></Relationships>
</file>

<file path=ppt/slideLayouts/_rels/slideLayout30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1.xml"/></Relationships>
</file>

<file path=ppt/slideLayouts/_rels/slideLayout30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1.xml"/></Relationships>
</file>

<file path=ppt/slideLayouts/_rels/slideLayout30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1.xml"/></Relationships>
</file>

<file path=ppt/slideLayouts/_rels/slideLayout30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1.xml"/></Relationships>
</file>

<file path=ppt/slideLayouts/_rels/slideLayout30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1.xml"/></Relationships>
</file>

<file path=ppt/slideLayouts/_rels/slideLayout30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1.xml"/></Relationships>
</file>

<file path=ppt/slideLayouts/_rels/slideLayout30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1.xml"/></Relationships>
</file>

<file path=ppt/slideLayouts/_rels/slideLayout30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1.xml"/></Relationships>
</file>

<file path=ppt/slideLayouts/_rels/slideLayout30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png"/><Relationship Id="rId1" Type="http://schemas.openxmlformats.org/officeDocument/2006/relationships/slideMaster" Target="../slideMasters/slideMaster31.xml"/><Relationship Id="rId4" Type="http://schemas.openxmlformats.org/officeDocument/2006/relationships/image" Target="../media/image21.pn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89168131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19892641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55642303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9836574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9C1A1DC-6AC7-765A-0002-7870B5A9D5B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3888" y="1709738"/>
            <a:ext cx="7886700" cy="2852737"/>
          </a:xfrm>
          <a:prstGeom prst="rect">
            <a:avLst/>
          </a:prstGeom>
        </p:spPr>
        <p:txBody>
          <a:bodyPr anchor="b"/>
          <a:lstStyle>
            <a:lvl1pPr>
              <a:defRPr sz="6000"/>
            </a:lvl1pPr>
          </a:lstStyle>
          <a:p>
            <a:r>
              <a:rPr lang="fr-CA"/>
              <a:t>Modifier le style du titre</a:t>
            </a:r>
            <a:endParaRPr lang="fr-FR"/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EC93BA7B-4248-17C3-AACD-611627DC2A9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3888" y="4589463"/>
            <a:ext cx="78867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  <a:latin typeface="Microsoft Uighur" panose="02000000000000000000" pitchFamily="2" charset="-78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CA" dirty="0"/>
              <a:t>Cliquez pour modifier les styles du texte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C1A075E0-3F36-10FB-03FA-A656D6DAE309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fld id="{AD061CC3-7E7B-4C80-A4A7-6D0FDF5EB9A9}" type="datetimeFigureOut">
              <a:rPr lang="fr-FR" smtClean="0"/>
              <a:pPr/>
              <a:t>12/05/2026</a:t>
            </a:fld>
            <a:endParaRPr lang="fr-FR" dirty="0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6BF3B481-7E9F-3C89-D6BC-0BA28EA818C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FR" dirty="0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C33D8115-D3C5-D879-A8C2-3496162B5F3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fld id="{5FED7C85-8896-41BD-BA19-04978EAD68F9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70325309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F1485C4D-3C7B-D945-9669-068BD91E2F5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/>
          <a:lstStyle/>
          <a:p>
            <a:r>
              <a:rPr lang="fr-CA"/>
              <a:t>Modifier le style du titre</a:t>
            </a:r>
            <a:endParaRPr lang="fr-FR"/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8B2FE72F-B6AF-5AFC-5600-C95D45201C19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67150" cy="4351338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  <a:lvl2pPr>
              <a:defRPr>
                <a:latin typeface="Microsoft Uighur" panose="02000000000000000000" pitchFamily="2" charset="-78"/>
              </a:defRPr>
            </a:lvl2pPr>
            <a:lvl3pPr>
              <a:defRPr>
                <a:latin typeface="Microsoft Uighur" panose="02000000000000000000" pitchFamily="2" charset="-78"/>
              </a:defRPr>
            </a:lvl3pPr>
            <a:lvl4pPr>
              <a:defRPr>
                <a:latin typeface="Microsoft Uighur" panose="02000000000000000000" pitchFamily="2" charset="-78"/>
              </a:defRPr>
            </a:lvl4pPr>
            <a:lvl5pPr>
              <a:defRPr>
                <a:latin typeface="Microsoft Uighur" panose="02000000000000000000" pitchFamily="2" charset="-78"/>
              </a:defRPr>
            </a:lvl5pPr>
          </a:lstStyle>
          <a:p>
            <a:pPr lvl="0"/>
            <a:r>
              <a:rPr lang="fr-CA" dirty="0"/>
              <a:t>Cliquez pour modifier les styles du texte du masque</a:t>
            </a:r>
          </a:p>
          <a:p>
            <a:pPr lvl="1"/>
            <a:r>
              <a:rPr lang="fr-CA" dirty="0"/>
              <a:t>Deuxième niveau</a:t>
            </a:r>
          </a:p>
          <a:p>
            <a:pPr lvl="2"/>
            <a:r>
              <a:rPr lang="fr-CA" dirty="0"/>
              <a:t>Troisième niveau</a:t>
            </a:r>
          </a:p>
          <a:p>
            <a:pPr lvl="3"/>
            <a:r>
              <a:rPr lang="fr-CA" dirty="0"/>
              <a:t>Quatrième niveau</a:t>
            </a:r>
          </a:p>
          <a:p>
            <a:pPr lvl="4"/>
            <a:r>
              <a:rPr lang="fr-CA" dirty="0"/>
              <a:t>Cinquième niveau</a:t>
            </a:r>
            <a:endParaRPr lang="fr-FR" dirty="0"/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8222DA7D-6E9D-54B0-8613-6A66CF993F2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648200" y="1825625"/>
            <a:ext cx="3867150" cy="4351338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  <a:lvl2pPr>
              <a:defRPr>
                <a:latin typeface="Microsoft Uighur" panose="02000000000000000000" pitchFamily="2" charset="-78"/>
              </a:defRPr>
            </a:lvl2pPr>
            <a:lvl3pPr>
              <a:defRPr>
                <a:latin typeface="Microsoft Uighur" panose="02000000000000000000" pitchFamily="2" charset="-78"/>
              </a:defRPr>
            </a:lvl3pPr>
            <a:lvl4pPr>
              <a:defRPr>
                <a:latin typeface="Microsoft Uighur" panose="02000000000000000000" pitchFamily="2" charset="-78"/>
              </a:defRPr>
            </a:lvl4pPr>
            <a:lvl5pPr>
              <a:defRPr>
                <a:latin typeface="Microsoft Uighur" panose="02000000000000000000" pitchFamily="2" charset="-78"/>
              </a:defRPr>
            </a:lvl5pPr>
          </a:lstStyle>
          <a:p>
            <a:pPr lvl="0"/>
            <a:r>
              <a:rPr lang="fr-CA" dirty="0"/>
              <a:t>Cliquez pour modifier les styles du texte du masque</a:t>
            </a:r>
          </a:p>
          <a:p>
            <a:pPr lvl="1"/>
            <a:r>
              <a:rPr lang="fr-CA" dirty="0"/>
              <a:t>Deuxième niveau</a:t>
            </a:r>
          </a:p>
          <a:p>
            <a:pPr lvl="2"/>
            <a:r>
              <a:rPr lang="fr-CA" dirty="0"/>
              <a:t>Troisième niveau</a:t>
            </a:r>
          </a:p>
          <a:p>
            <a:pPr lvl="3"/>
            <a:r>
              <a:rPr lang="fr-CA" dirty="0"/>
              <a:t>Quatrième niveau</a:t>
            </a:r>
          </a:p>
          <a:p>
            <a:pPr lvl="4"/>
            <a:r>
              <a:rPr lang="fr-CA" dirty="0"/>
              <a:t>Cinquième niveau</a:t>
            </a:r>
            <a:endParaRPr lang="fr-FR" dirty="0"/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35416F35-5575-A660-0956-6C9859DC8F12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fld id="{AD061CC3-7E7B-4C80-A4A7-6D0FDF5EB9A9}" type="datetimeFigureOut">
              <a:rPr lang="fr-FR" smtClean="0"/>
              <a:pPr/>
              <a:t>12/05/2026</a:t>
            </a:fld>
            <a:endParaRPr lang="fr-FR" dirty="0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9E773261-E3C7-2B3E-92FB-BC9AA0168F9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FR" dirty="0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652EF0D6-2650-D2D8-F9A1-A836E0AB62B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fld id="{5FED7C85-8896-41BD-BA19-04978EAD68F9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61512656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8722DE88-C7E1-3A6F-F77D-ABC444C80A1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365125"/>
            <a:ext cx="7886700" cy="1325563"/>
          </a:xfrm>
          <a:prstGeom prst="rect">
            <a:avLst/>
          </a:prstGeom>
        </p:spPr>
        <p:txBody>
          <a:bodyPr/>
          <a:lstStyle/>
          <a:p>
            <a:r>
              <a:rPr lang="fr-CA"/>
              <a:t>Modifier le style du titre</a:t>
            </a:r>
            <a:endParaRPr lang="fr-FR"/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D8954856-3DC2-FF83-1119-094EFA1D083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30238" y="1681163"/>
            <a:ext cx="3868737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>
                <a:latin typeface="Microsoft Uighur" panose="02000000000000000000" pitchFamily="2" charset="-78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CA" dirty="0"/>
              <a:t>Cliquez pour modifier les styles du texte du masque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C9125C3C-B35B-B96F-1C82-12BC3A595D2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30238" y="2505075"/>
            <a:ext cx="3868737" cy="3684588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  <a:lvl2pPr>
              <a:defRPr>
                <a:latin typeface="Microsoft Uighur" panose="02000000000000000000" pitchFamily="2" charset="-78"/>
              </a:defRPr>
            </a:lvl2pPr>
            <a:lvl3pPr>
              <a:defRPr>
                <a:latin typeface="Microsoft Uighur" panose="02000000000000000000" pitchFamily="2" charset="-78"/>
              </a:defRPr>
            </a:lvl3pPr>
            <a:lvl4pPr>
              <a:defRPr>
                <a:latin typeface="Microsoft Uighur" panose="02000000000000000000" pitchFamily="2" charset="-78"/>
              </a:defRPr>
            </a:lvl4pPr>
            <a:lvl5pPr>
              <a:defRPr>
                <a:latin typeface="Microsoft Uighur" panose="02000000000000000000" pitchFamily="2" charset="-78"/>
              </a:defRPr>
            </a:lvl5pPr>
          </a:lstStyle>
          <a:p>
            <a:pPr lvl="0"/>
            <a:r>
              <a:rPr lang="fr-CA" dirty="0"/>
              <a:t>Cliquez pour modifier les styles du texte du masque</a:t>
            </a:r>
          </a:p>
          <a:p>
            <a:pPr lvl="1"/>
            <a:r>
              <a:rPr lang="fr-CA" dirty="0"/>
              <a:t>Deuxième niveau</a:t>
            </a:r>
          </a:p>
          <a:p>
            <a:pPr lvl="2"/>
            <a:r>
              <a:rPr lang="fr-CA" dirty="0"/>
              <a:t>Troisième niveau</a:t>
            </a:r>
          </a:p>
          <a:p>
            <a:pPr lvl="3"/>
            <a:r>
              <a:rPr lang="fr-CA" dirty="0"/>
              <a:t>Quatrième niveau</a:t>
            </a:r>
          </a:p>
          <a:p>
            <a:pPr lvl="4"/>
            <a:r>
              <a:rPr lang="fr-CA" dirty="0"/>
              <a:t>Cinquième niveau</a:t>
            </a:r>
            <a:endParaRPr lang="fr-FR" dirty="0"/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1D3C4ED5-4CB3-9A39-CB44-399EA189BD3B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788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>
                <a:latin typeface="Microsoft Uighur" panose="02000000000000000000" pitchFamily="2" charset="-78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CA" dirty="0"/>
              <a:t>Cliquez pour modifier les styles du texte du masque</a:t>
            </a:r>
          </a:p>
        </p:txBody>
      </p:sp>
      <p:sp>
        <p:nvSpPr>
          <p:cNvPr id="6" name="Espace réservé du contenu 5">
            <a:extLst>
              <a:ext uri="{FF2B5EF4-FFF2-40B4-BE49-F238E27FC236}">
                <a16:creationId xmlns:a16="http://schemas.microsoft.com/office/drawing/2014/main" id="{F65A64BD-B089-0173-4EFF-62BD8B26136E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788" cy="3684588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  <a:lvl2pPr>
              <a:defRPr>
                <a:latin typeface="Microsoft Uighur" panose="02000000000000000000" pitchFamily="2" charset="-78"/>
              </a:defRPr>
            </a:lvl2pPr>
            <a:lvl3pPr>
              <a:defRPr>
                <a:latin typeface="Microsoft Uighur" panose="02000000000000000000" pitchFamily="2" charset="-78"/>
              </a:defRPr>
            </a:lvl3pPr>
            <a:lvl4pPr>
              <a:defRPr>
                <a:latin typeface="Microsoft Uighur" panose="02000000000000000000" pitchFamily="2" charset="-78"/>
              </a:defRPr>
            </a:lvl4pPr>
            <a:lvl5pPr>
              <a:defRPr>
                <a:latin typeface="Microsoft Uighur" panose="02000000000000000000" pitchFamily="2" charset="-78"/>
              </a:defRPr>
            </a:lvl5pPr>
          </a:lstStyle>
          <a:p>
            <a:pPr lvl="0"/>
            <a:r>
              <a:rPr lang="fr-CA" dirty="0"/>
              <a:t>Cliquez pour modifier les styles du texte du masque</a:t>
            </a:r>
          </a:p>
          <a:p>
            <a:pPr lvl="1"/>
            <a:r>
              <a:rPr lang="fr-CA" dirty="0"/>
              <a:t>Deuxième niveau</a:t>
            </a:r>
          </a:p>
          <a:p>
            <a:pPr lvl="2"/>
            <a:r>
              <a:rPr lang="fr-CA" dirty="0"/>
              <a:t>Troisième niveau</a:t>
            </a:r>
          </a:p>
          <a:p>
            <a:pPr lvl="3"/>
            <a:r>
              <a:rPr lang="fr-CA" dirty="0"/>
              <a:t>Quatrième niveau</a:t>
            </a:r>
          </a:p>
          <a:p>
            <a:pPr lvl="4"/>
            <a:r>
              <a:rPr lang="fr-CA" dirty="0"/>
              <a:t>Cinquième niveau</a:t>
            </a:r>
            <a:endParaRPr lang="fr-FR" dirty="0"/>
          </a:p>
        </p:txBody>
      </p:sp>
      <p:sp>
        <p:nvSpPr>
          <p:cNvPr id="7" name="Espace réservé de la date 6">
            <a:extLst>
              <a:ext uri="{FF2B5EF4-FFF2-40B4-BE49-F238E27FC236}">
                <a16:creationId xmlns:a16="http://schemas.microsoft.com/office/drawing/2014/main" id="{D5D63BE4-F1F2-F578-C274-E9570FDD28CA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fld id="{AD061CC3-7E7B-4C80-A4A7-6D0FDF5EB9A9}" type="datetimeFigureOut">
              <a:rPr lang="fr-FR" smtClean="0"/>
              <a:pPr/>
              <a:t>12/05/2026</a:t>
            </a:fld>
            <a:endParaRPr lang="fr-FR" dirty="0"/>
          </a:p>
        </p:txBody>
      </p:sp>
      <p:sp>
        <p:nvSpPr>
          <p:cNvPr id="8" name="Espace réservé du pied de page 7">
            <a:extLst>
              <a:ext uri="{FF2B5EF4-FFF2-40B4-BE49-F238E27FC236}">
                <a16:creationId xmlns:a16="http://schemas.microsoft.com/office/drawing/2014/main" id="{8335B0CE-1289-1515-6120-2D93C2089D5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FR" dirty="0"/>
          </a:p>
        </p:txBody>
      </p:sp>
      <p:sp>
        <p:nvSpPr>
          <p:cNvPr id="9" name="Espace réservé du numéro de diapositive 8">
            <a:extLst>
              <a:ext uri="{FF2B5EF4-FFF2-40B4-BE49-F238E27FC236}">
                <a16:creationId xmlns:a16="http://schemas.microsoft.com/office/drawing/2014/main" id="{2A190BC2-5668-9D22-D671-45E490708A2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fld id="{5FED7C85-8896-41BD-BA19-04978EAD68F9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83793796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010EC33-2AB4-29F8-30C1-249E6F5DF88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/>
          <a:lstStyle/>
          <a:p>
            <a:r>
              <a:rPr lang="fr-CA"/>
              <a:t>Modifier le style du titre</a:t>
            </a:r>
            <a:endParaRPr lang="fr-FR"/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6D12C840-94F3-F89A-2FB8-3F67B81779FF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fld id="{AD061CC3-7E7B-4C80-A4A7-6D0FDF5EB9A9}" type="datetimeFigureOut">
              <a:rPr lang="fr-FR" smtClean="0"/>
              <a:pPr/>
              <a:t>12/05/2026</a:t>
            </a:fld>
            <a:endParaRPr lang="fr-FR" dirty="0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CCDB19A3-0874-CC7B-C8DB-962831FDE4B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FR" dirty="0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5510E0F5-9F46-72A3-3F1E-BDAED2F8DD2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fld id="{5FED7C85-8896-41BD-BA19-04978EAD68F9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15507878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>
            <a:extLst>
              <a:ext uri="{FF2B5EF4-FFF2-40B4-BE49-F238E27FC236}">
                <a16:creationId xmlns:a16="http://schemas.microsoft.com/office/drawing/2014/main" id="{8F472C8C-E53E-25CD-DAF8-73213FA1B789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fld id="{AD061CC3-7E7B-4C80-A4A7-6D0FDF5EB9A9}" type="datetimeFigureOut">
              <a:rPr lang="fr-FR" smtClean="0"/>
              <a:pPr/>
              <a:t>12/05/2026</a:t>
            </a:fld>
            <a:endParaRPr lang="fr-FR" dirty="0"/>
          </a:p>
        </p:txBody>
      </p:sp>
      <p:sp>
        <p:nvSpPr>
          <p:cNvPr id="3" name="Espace réservé du pied de page 2">
            <a:extLst>
              <a:ext uri="{FF2B5EF4-FFF2-40B4-BE49-F238E27FC236}">
                <a16:creationId xmlns:a16="http://schemas.microsoft.com/office/drawing/2014/main" id="{78CB6E1E-A58A-E5C5-1BD8-8FE5E2D7FAF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FR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D2CCD65D-0307-9245-F6C1-0542CE0CC7A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fld id="{5FED7C85-8896-41BD-BA19-04978EAD68F9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51235456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3CC9D710-6C76-3C0E-FACB-7F61BB339F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fr-CA"/>
              <a:t>Modifier le style du titre</a:t>
            </a:r>
            <a:endParaRPr lang="fr-FR"/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E6B8A6B8-FA0A-7617-1569-923F3C93B33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87788" y="987425"/>
            <a:ext cx="4629150" cy="4873625"/>
          </a:xfrm>
          <a:prstGeom prst="rect">
            <a:avLst/>
          </a:prstGeom>
        </p:spPr>
        <p:txBody>
          <a:bodyPr/>
          <a:lstStyle>
            <a:lvl1pPr>
              <a:defRPr sz="3200">
                <a:latin typeface="Microsoft Uighur" panose="02000000000000000000" pitchFamily="2" charset="-78"/>
              </a:defRPr>
            </a:lvl1pPr>
            <a:lvl2pPr>
              <a:defRPr sz="2800">
                <a:latin typeface="Microsoft Uighur" panose="02000000000000000000" pitchFamily="2" charset="-78"/>
              </a:defRPr>
            </a:lvl2pPr>
            <a:lvl3pPr>
              <a:defRPr sz="2400">
                <a:latin typeface="Microsoft Uighur" panose="02000000000000000000" pitchFamily="2" charset="-78"/>
              </a:defRPr>
            </a:lvl3pPr>
            <a:lvl4pPr>
              <a:defRPr sz="2000">
                <a:latin typeface="Microsoft Uighur" panose="02000000000000000000" pitchFamily="2" charset="-78"/>
              </a:defRPr>
            </a:lvl4pPr>
            <a:lvl5pPr>
              <a:defRPr sz="2000">
                <a:latin typeface="Microsoft Uighur" panose="02000000000000000000" pitchFamily="2" charset="-78"/>
              </a:defRPr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CA" dirty="0"/>
              <a:t>Cliquez pour modifier les styles du texte du masque</a:t>
            </a:r>
          </a:p>
          <a:p>
            <a:pPr lvl="1"/>
            <a:r>
              <a:rPr lang="fr-CA" dirty="0"/>
              <a:t>Deuxième niveau</a:t>
            </a:r>
          </a:p>
          <a:p>
            <a:pPr lvl="2"/>
            <a:r>
              <a:rPr lang="fr-CA" dirty="0"/>
              <a:t>Troisième niveau</a:t>
            </a:r>
          </a:p>
          <a:p>
            <a:pPr lvl="3"/>
            <a:r>
              <a:rPr lang="fr-CA" dirty="0"/>
              <a:t>Quatrième niveau</a:t>
            </a:r>
          </a:p>
          <a:p>
            <a:pPr lvl="4"/>
            <a:r>
              <a:rPr lang="fr-CA" dirty="0"/>
              <a:t>Cinquième niveau</a:t>
            </a:r>
            <a:endParaRPr lang="fr-FR" dirty="0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0A48331E-C5CD-FF9A-CB3C-04489C203AA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latin typeface="Microsoft Uighur" panose="02000000000000000000" pitchFamily="2" charset="-78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CA" dirty="0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856D5ABB-EFF7-5E9C-D08A-0B446A101C32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fld id="{AD061CC3-7E7B-4C80-A4A7-6D0FDF5EB9A9}" type="datetimeFigureOut">
              <a:rPr lang="fr-FR" smtClean="0"/>
              <a:pPr/>
              <a:t>12/05/2026</a:t>
            </a:fld>
            <a:endParaRPr lang="fr-FR" dirty="0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CC7175C8-52A8-F1D4-B63A-D37181F7A1B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FR" dirty="0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C5DB9F9B-6EFD-C833-073F-3C85FF6A7CA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fld id="{5FED7C85-8896-41BD-BA19-04978EAD68F9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412320888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3C0B54D1-5A7F-DA8B-8767-2C918C36D49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fr-CA"/>
              <a:t>Modifier le style du titre</a:t>
            </a:r>
            <a:endParaRPr lang="fr-FR"/>
          </a:p>
        </p:txBody>
      </p:sp>
      <p:sp>
        <p:nvSpPr>
          <p:cNvPr id="3" name="Espace réservé pour une image  2">
            <a:extLst>
              <a:ext uri="{FF2B5EF4-FFF2-40B4-BE49-F238E27FC236}">
                <a16:creationId xmlns:a16="http://schemas.microsoft.com/office/drawing/2014/main" id="{F0B22C5E-FB49-785C-7715-5381286795AB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3887788" y="987425"/>
            <a:ext cx="4629150" cy="487362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>
                <a:latin typeface="Microsoft Uighur" panose="02000000000000000000" pitchFamily="2" charset="-78"/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 dirty="0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25BF8334-FE75-2F05-5A72-A7239075E29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latin typeface="Microsoft Uighur" panose="02000000000000000000" pitchFamily="2" charset="-78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CA" dirty="0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D3CEF492-7161-DAAB-2271-30A2404F1872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fld id="{AD061CC3-7E7B-4C80-A4A7-6D0FDF5EB9A9}" type="datetimeFigureOut">
              <a:rPr lang="fr-FR" smtClean="0"/>
              <a:pPr/>
              <a:t>12/05/2026</a:t>
            </a:fld>
            <a:endParaRPr lang="fr-FR" dirty="0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E5538B13-7EE1-7783-E6B7-492BAD8A73D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FR" dirty="0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832716CF-E7A7-AD48-B5E3-E33EE949DB4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fld id="{5FED7C85-8896-41BD-BA19-04978EAD68F9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421891444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A2624791-D1B8-ACFC-43B1-A81BEA72F7E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/>
          <a:lstStyle/>
          <a:p>
            <a:r>
              <a:rPr lang="fr-CA"/>
              <a:t>Modifier le style du titre</a:t>
            </a:r>
            <a:endParaRPr lang="fr-FR"/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D8BFCC4C-AFD4-373D-FE68-2F77BDF753B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eaVert"/>
          <a:lstStyle>
            <a:lvl1pPr>
              <a:defRPr>
                <a:latin typeface="Microsoft Uighur" panose="02000000000000000000" pitchFamily="2" charset="-78"/>
              </a:defRPr>
            </a:lvl1pPr>
            <a:lvl2pPr>
              <a:defRPr>
                <a:latin typeface="Microsoft Uighur" panose="02000000000000000000" pitchFamily="2" charset="-78"/>
              </a:defRPr>
            </a:lvl2pPr>
            <a:lvl3pPr>
              <a:defRPr>
                <a:latin typeface="Microsoft Uighur" panose="02000000000000000000" pitchFamily="2" charset="-78"/>
              </a:defRPr>
            </a:lvl3pPr>
            <a:lvl4pPr>
              <a:defRPr>
                <a:latin typeface="Microsoft Uighur" panose="02000000000000000000" pitchFamily="2" charset="-78"/>
              </a:defRPr>
            </a:lvl4pPr>
            <a:lvl5pPr>
              <a:defRPr>
                <a:latin typeface="Microsoft Uighur" panose="02000000000000000000" pitchFamily="2" charset="-78"/>
              </a:defRPr>
            </a:lvl5pPr>
          </a:lstStyle>
          <a:p>
            <a:pPr lvl="0"/>
            <a:r>
              <a:rPr lang="fr-CA" dirty="0"/>
              <a:t>Cliquez pour modifier les styles du texte du masque</a:t>
            </a:r>
          </a:p>
          <a:p>
            <a:pPr lvl="1"/>
            <a:r>
              <a:rPr lang="fr-CA" dirty="0"/>
              <a:t>Deuxième niveau</a:t>
            </a:r>
          </a:p>
          <a:p>
            <a:pPr lvl="2"/>
            <a:r>
              <a:rPr lang="fr-CA" dirty="0"/>
              <a:t>Troisième niveau</a:t>
            </a:r>
          </a:p>
          <a:p>
            <a:pPr lvl="3"/>
            <a:r>
              <a:rPr lang="fr-CA" dirty="0"/>
              <a:t>Quatrième niveau</a:t>
            </a:r>
          </a:p>
          <a:p>
            <a:pPr lvl="4"/>
            <a:r>
              <a:rPr lang="fr-CA" dirty="0"/>
              <a:t>Cinquième niveau</a:t>
            </a:r>
            <a:endParaRPr lang="fr-FR" dirty="0"/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288C97B4-F480-2DC2-A6F8-F4B8A6B84F36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fld id="{AD061CC3-7E7B-4C80-A4A7-6D0FDF5EB9A9}" type="datetimeFigureOut">
              <a:rPr lang="fr-FR" smtClean="0"/>
              <a:pPr/>
              <a:t>12/05/2026</a:t>
            </a:fld>
            <a:endParaRPr lang="fr-FR" dirty="0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EBD9BD22-FD02-B35F-DBEA-C73C4E36944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FR" dirty="0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FFAC508E-987C-892A-132A-C8948AFC5D5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fld id="{5FED7C85-8896-41BD-BA19-04978EAD68F9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12408306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>
            <a:extLst>
              <a:ext uri="{FF2B5EF4-FFF2-40B4-BE49-F238E27FC236}">
                <a16:creationId xmlns:a16="http://schemas.microsoft.com/office/drawing/2014/main" id="{EBA05DA6-18EE-3F54-FCE5-935D19818B11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  <a:prstGeom prst="rect">
            <a:avLst/>
          </a:prstGeom>
        </p:spPr>
        <p:txBody>
          <a:bodyPr vert="eaVert"/>
          <a:lstStyle/>
          <a:p>
            <a:r>
              <a:rPr lang="fr-CA"/>
              <a:t>Modifier le style du titre</a:t>
            </a:r>
            <a:endParaRPr lang="fr-FR"/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07BA5E24-AF3C-BCCB-83F8-8A58545790A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762625" cy="5811838"/>
          </a:xfrm>
          <a:prstGeom prst="rect">
            <a:avLst/>
          </a:prstGeom>
        </p:spPr>
        <p:txBody>
          <a:bodyPr vert="eaVert"/>
          <a:lstStyle>
            <a:lvl1pPr>
              <a:defRPr>
                <a:latin typeface="Microsoft Uighur" panose="02000000000000000000" pitchFamily="2" charset="-78"/>
              </a:defRPr>
            </a:lvl1pPr>
            <a:lvl2pPr>
              <a:defRPr>
                <a:latin typeface="Microsoft Uighur" panose="02000000000000000000" pitchFamily="2" charset="-78"/>
              </a:defRPr>
            </a:lvl2pPr>
            <a:lvl3pPr>
              <a:defRPr>
                <a:latin typeface="Microsoft Uighur" panose="02000000000000000000" pitchFamily="2" charset="-78"/>
              </a:defRPr>
            </a:lvl3pPr>
            <a:lvl4pPr>
              <a:defRPr>
                <a:latin typeface="Microsoft Uighur" panose="02000000000000000000" pitchFamily="2" charset="-78"/>
              </a:defRPr>
            </a:lvl4pPr>
            <a:lvl5pPr>
              <a:defRPr>
                <a:latin typeface="Microsoft Uighur" panose="02000000000000000000" pitchFamily="2" charset="-78"/>
              </a:defRPr>
            </a:lvl5pPr>
          </a:lstStyle>
          <a:p>
            <a:pPr lvl="0"/>
            <a:r>
              <a:rPr lang="fr-CA" dirty="0"/>
              <a:t>Cliquez pour modifier les styles du texte du masque</a:t>
            </a:r>
          </a:p>
          <a:p>
            <a:pPr lvl="1"/>
            <a:r>
              <a:rPr lang="fr-CA" dirty="0"/>
              <a:t>Deuxième niveau</a:t>
            </a:r>
          </a:p>
          <a:p>
            <a:pPr lvl="2"/>
            <a:r>
              <a:rPr lang="fr-CA" dirty="0"/>
              <a:t>Troisième niveau</a:t>
            </a:r>
          </a:p>
          <a:p>
            <a:pPr lvl="3"/>
            <a:r>
              <a:rPr lang="fr-CA" dirty="0"/>
              <a:t>Quatrième niveau</a:t>
            </a:r>
          </a:p>
          <a:p>
            <a:pPr lvl="4"/>
            <a:r>
              <a:rPr lang="fr-CA" dirty="0"/>
              <a:t>Cinquième niveau</a:t>
            </a:r>
            <a:endParaRPr lang="fr-FR" dirty="0"/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79A9E08F-54DC-9585-CD38-8EB64B871650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fld id="{AD061CC3-7E7B-4C80-A4A7-6D0FDF5EB9A9}" type="datetimeFigureOut">
              <a:rPr lang="fr-FR" smtClean="0"/>
              <a:pPr/>
              <a:t>12/05/2026</a:t>
            </a:fld>
            <a:endParaRPr lang="fr-FR" dirty="0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BDBCD3EB-5EE9-6D50-8CD1-CAA78BCB87E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FR" dirty="0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02AF4DCE-4226-792C-357C-0E5A948C712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fld id="{5FED7C85-8896-41BD-BA19-04978EAD68F9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105594222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410269047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982380496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Disposition personnalisée">
    <p:bg>
      <p:bgPr>
        <a:blipFill dpi="0" rotWithShape="1">
          <a:blip r:embed="rId2">
            <a:lum/>
          </a:blip>
          <a:srcRect/>
          <a:stretch>
            <a:fillRect l="-1000" t="-1000" r="-1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7196" y="895086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lang="fr-MA" sz="3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30507770"/>
      </p:ext>
    </p:extLst>
  </p:cSld>
  <p:clrMapOvr>
    <a:masterClrMapping/>
  </p:clrMapOvr>
  <p:transition spd="slow">
    <p:fade/>
  </p:transition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116400977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222306011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598608683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944520331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041419359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132138103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514143064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328423154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076914624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541610825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202123482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128506792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245521918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18104087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779046558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883460690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650555211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1_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776274673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655336905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reeform 9">
            <a:extLst>
              <a:ext uri="{FF2B5EF4-FFF2-40B4-BE49-F238E27FC236}">
                <a16:creationId xmlns:a16="http://schemas.microsoft.com/office/drawing/2014/main" id="{998E753B-669B-CF56-F198-B2302C128CE9}"/>
              </a:ext>
            </a:extLst>
          </p:cNvPr>
          <p:cNvSpPr/>
          <p:nvPr userDrawn="1">
            <p:custDataLst>
              <p:tags r:id="rId1"/>
            </p:custDataLst>
          </p:nvPr>
        </p:nvSpPr>
        <p:spPr>
          <a:xfrm>
            <a:off x="1" y="5105400"/>
            <a:ext cx="1318425" cy="1750300"/>
          </a:xfrm>
          <a:custGeom>
            <a:avLst/>
            <a:gdLst/>
            <a:ahLst/>
            <a:cxnLst/>
            <a:rect l="l" t="t" r="r" b="b"/>
            <a:pathLst>
              <a:path w="2684349" h="3327606">
                <a:moveTo>
                  <a:pt x="0" y="0"/>
                </a:moveTo>
                <a:lnTo>
                  <a:pt x="2684349" y="0"/>
                </a:lnTo>
                <a:lnTo>
                  <a:pt x="2684349" y="3327606"/>
                </a:lnTo>
                <a:lnTo>
                  <a:pt x="0" y="3327606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-157570" t="-6438" b="-44673"/>
            </a:stretch>
          </a:blipFill>
          <a:ln>
            <a:noFill/>
          </a:ln>
        </p:spPr>
        <p:txBody>
          <a:bodyPr/>
          <a:lstStyle/>
          <a:p>
            <a:pPr defTabSz="609660">
              <a:defRPr/>
            </a:pPr>
            <a:endParaRPr lang="fr-MA" sz="428">
              <a:solidFill>
                <a:prstClr val="black"/>
              </a:solidFill>
              <a:latin typeface="Dosis" pitchFamily="2" charset="0"/>
            </a:endParaRPr>
          </a:p>
        </p:txBody>
      </p:sp>
      <p:sp>
        <p:nvSpPr>
          <p:cNvPr id="6" name="Freeform 10">
            <a:extLst>
              <a:ext uri="{FF2B5EF4-FFF2-40B4-BE49-F238E27FC236}">
                <a16:creationId xmlns:a16="http://schemas.microsoft.com/office/drawing/2014/main" id="{D45FA7BE-5EDF-358F-BE69-EEE653FADEA2}"/>
              </a:ext>
            </a:extLst>
          </p:cNvPr>
          <p:cNvSpPr/>
          <p:nvPr userDrawn="1">
            <p:custDataLst>
              <p:tags r:id="rId2"/>
            </p:custDataLst>
          </p:nvPr>
        </p:nvSpPr>
        <p:spPr>
          <a:xfrm>
            <a:off x="7416800" y="4953000"/>
            <a:ext cx="1705780" cy="1902700"/>
          </a:xfrm>
          <a:custGeom>
            <a:avLst/>
            <a:gdLst/>
            <a:ahLst/>
            <a:cxnLst/>
            <a:rect l="l" t="t" r="r" b="b"/>
            <a:pathLst>
              <a:path w="3556432" h="3755858">
                <a:moveTo>
                  <a:pt x="0" y="0"/>
                </a:moveTo>
                <a:lnTo>
                  <a:pt x="3556432" y="0"/>
                </a:lnTo>
                <a:lnTo>
                  <a:pt x="3556432" y="3755858"/>
                </a:lnTo>
                <a:lnTo>
                  <a:pt x="0" y="3755858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-4351" t="-332" r="-93446" b="-41558"/>
            </a:stretch>
          </a:blipFill>
        </p:spPr>
        <p:txBody>
          <a:bodyPr/>
          <a:lstStyle/>
          <a:p>
            <a:pPr defTabSz="609660">
              <a:defRPr/>
            </a:pPr>
            <a:endParaRPr lang="fr-MA" sz="428">
              <a:solidFill>
                <a:prstClr val="black"/>
              </a:solidFill>
              <a:latin typeface="Dosis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88151621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LI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Freeform 2">
            <a:extLst>
              <a:ext uri="{FF2B5EF4-FFF2-40B4-BE49-F238E27FC236}">
                <a16:creationId xmlns:a16="http://schemas.microsoft.com/office/drawing/2014/main" id="{863E396B-E484-C056-D948-B47B31B4E4CE}"/>
              </a:ext>
            </a:extLst>
          </p:cNvPr>
          <p:cNvSpPr/>
          <p:nvPr userDrawn="1">
            <p:custDataLst>
              <p:tags r:id="rId1"/>
            </p:custDataLst>
          </p:nvPr>
        </p:nvSpPr>
        <p:spPr>
          <a:xfrm>
            <a:off x="-1" y="0"/>
            <a:ext cx="9144000" cy="6858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5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609660">
              <a:defRPr/>
            </a:pPr>
            <a:endParaRPr lang="fr-MA" sz="900">
              <a:solidFill>
                <a:prstClr val="black"/>
              </a:solidFill>
              <a:latin typeface="Dosis" pitchFamily="2" charset="0"/>
            </a:endParaRPr>
          </a:p>
        </p:txBody>
      </p:sp>
      <p:sp>
        <p:nvSpPr>
          <p:cNvPr id="10" name="Titre 3">
            <a:extLst>
              <a:ext uri="{FF2B5EF4-FFF2-40B4-BE49-F238E27FC236}">
                <a16:creationId xmlns:a16="http://schemas.microsoft.com/office/drawing/2014/main" id="{FDAC4016-80F8-7D2F-2BC3-76EA04DE100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80000" y="3120000"/>
            <a:ext cx="7387200" cy="600000"/>
          </a:xfrm>
          <a:prstGeom prst="rect">
            <a:avLst/>
          </a:prstGeom>
        </p:spPr>
        <p:txBody>
          <a:bodyPr anchor="ctr"/>
          <a:lstStyle>
            <a:lvl1pPr algn="ctr">
              <a:defRPr sz="4800">
                <a:solidFill>
                  <a:srgbClr val="215968"/>
                </a:solidFill>
                <a:latin typeface="Arial Rounded MT Bold" panose="020F0704030504030204" pitchFamily="34" charset="0"/>
              </a:defRPr>
            </a:lvl1pPr>
          </a:lstStyle>
          <a:p>
            <a:r>
              <a:rPr lang="fr-CA"/>
              <a:t>Modifier le style du titre</a:t>
            </a:r>
            <a:endParaRPr lang="fr-FR"/>
          </a:p>
        </p:txBody>
      </p:sp>
      <p:sp>
        <p:nvSpPr>
          <p:cNvPr id="11" name="Freeform 9">
            <a:extLst>
              <a:ext uri="{FF2B5EF4-FFF2-40B4-BE49-F238E27FC236}">
                <a16:creationId xmlns:a16="http://schemas.microsoft.com/office/drawing/2014/main" id="{D8CE0998-F5AF-52EF-E124-79B907019730}"/>
              </a:ext>
            </a:extLst>
          </p:cNvPr>
          <p:cNvSpPr/>
          <p:nvPr userDrawn="1">
            <p:custDataLst>
              <p:tags r:id="rId2"/>
            </p:custDataLst>
          </p:nvPr>
        </p:nvSpPr>
        <p:spPr>
          <a:xfrm>
            <a:off x="1" y="5105400"/>
            <a:ext cx="1318425" cy="1750300"/>
          </a:xfrm>
          <a:custGeom>
            <a:avLst/>
            <a:gdLst/>
            <a:ahLst/>
            <a:cxnLst/>
            <a:rect l="l" t="t" r="r" b="b"/>
            <a:pathLst>
              <a:path w="2684349" h="3327606">
                <a:moveTo>
                  <a:pt x="0" y="0"/>
                </a:moveTo>
                <a:lnTo>
                  <a:pt x="2684349" y="0"/>
                </a:lnTo>
                <a:lnTo>
                  <a:pt x="2684349" y="3327606"/>
                </a:lnTo>
                <a:lnTo>
                  <a:pt x="0" y="3327606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 l="-157570" t="-6438" b="-44673"/>
            </a:stretch>
          </a:blipFill>
          <a:ln>
            <a:noFill/>
          </a:ln>
        </p:spPr>
        <p:txBody>
          <a:bodyPr/>
          <a:lstStyle/>
          <a:p>
            <a:pPr defTabSz="609660">
              <a:defRPr/>
            </a:pPr>
            <a:endParaRPr lang="fr-MA" sz="428">
              <a:solidFill>
                <a:prstClr val="black"/>
              </a:solidFill>
              <a:latin typeface="Dosis" pitchFamily="2" charset="0"/>
            </a:endParaRPr>
          </a:p>
        </p:txBody>
      </p:sp>
      <p:sp>
        <p:nvSpPr>
          <p:cNvPr id="12" name="Freeform 10">
            <a:extLst>
              <a:ext uri="{FF2B5EF4-FFF2-40B4-BE49-F238E27FC236}">
                <a16:creationId xmlns:a16="http://schemas.microsoft.com/office/drawing/2014/main" id="{8B9D6A13-198F-1A01-A150-A0DB4D5B1B4C}"/>
              </a:ext>
            </a:extLst>
          </p:cNvPr>
          <p:cNvSpPr/>
          <p:nvPr userDrawn="1">
            <p:custDataLst>
              <p:tags r:id="rId3"/>
            </p:custDataLst>
          </p:nvPr>
        </p:nvSpPr>
        <p:spPr>
          <a:xfrm>
            <a:off x="7416800" y="4953000"/>
            <a:ext cx="1705780" cy="1902700"/>
          </a:xfrm>
          <a:custGeom>
            <a:avLst/>
            <a:gdLst/>
            <a:ahLst/>
            <a:cxnLst/>
            <a:rect l="l" t="t" r="r" b="b"/>
            <a:pathLst>
              <a:path w="3556432" h="3755858">
                <a:moveTo>
                  <a:pt x="0" y="0"/>
                </a:moveTo>
                <a:lnTo>
                  <a:pt x="3556432" y="0"/>
                </a:lnTo>
                <a:lnTo>
                  <a:pt x="3556432" y="3755858"/>
                </a:lnTo>
                <a:lnTo>
                  <a:pt x="0" y="3755858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-4351" t="-332" r="-93446" b="-41558"/>
            </a:stretch>
          </a:blipFill>
        </p:spPr>
        <p:txBody>
          <a:bodyPr/>
          <a:lstStyle/>
          <a:p>
            <a:pPr defTabSz="609660">
              <a:defRPr/>
            </a:pPr>
            <a:endParaRPr lang="fr-MA" sz="428">
              <a:solidFill>
                <a:prstClr val="black"/>
              </a:solidFill>
              <a:latin typeface="Dosis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20403689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bg>
      <p:bgPr>
        <a:blipFill dpi="0" rotWithShape="1">
          <a:blip r:embed="rId2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148338355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reeform 9">
            <a:extLst>
              <a:ext uri="{FF2B5EF4-FFF2-40B4-BE49-F238E27FC236}">
                <a16:creationId xmlns:a16="http://schemas.microsoft.com/office/drawing/2014/main" id="{998E753B-669B-CF56-F198-B2302C128CE9}"/>
              </a:ext>
            </a:extLst>
          </p:cNvPr>
          <p:cNvSpPr/>
          <p:nvPr userDrawn="1">
            <p:custDataLst>
              <p:tags r:id="rId1"/>
            </p:custDataLst>
          </p:nvPr>
        </p:nvSpPr>
        <p:spPr>
          <a:xfrm>
            <a:off x="1" y="5105400"/>
            <a:ext cx="1318425" cy="1750300"/>
          </a:xfrm>
          <a:custGeom>
            <a:avLst/>
            <a:gdLst/>
            <a:ahLst/>
            <a:cxnLst/>
            <a:rect l="l" t="t" r="r" b="b"/>
            <a:pathLst>
              <a:path w="2684349" h="3327606">
                <a:moveTo>
                  <a:pt x="0" y="0"/>
                </a:moveTo>
                <a:lnTo>
                  <a:pt x="2684349" y="0"/>
                </a:lnTo>
                <a:lnTo>
                  <a:pt x="2684349" y="3327606"/>
                </a:lnTo>
                <a:lnTo>
                  <a:pt x="0" y="3327606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-157570" t="-6438" b="-44673"/>
            </a:stretch>
          </a:blipFill>
          <a:ln>
            <a:noFill/>
          </a:ln>
        </p:spPr>
        <p:txBody>
          <a:bodyPr/>
          <a:lstStyle/>
          <a:p>
            <a:pPr defTabSz="609660">
              <a:defRPr/>
            </a:pPr>
            <a:endParaRPr lang="fr-MA" sz="428">
              <a:solidFill>
                <a:prstClr val="black"/>
              </a:solidFill>
              <a:latin typeface="Dosis" pitchFamily="2" charset="0"/>
            </a:endParaRPr>
          </a:p>
        </p:txBody>
      </p:sp>
      <p:sp>
        <p:nvSpPr>
          <p:cNvPr id="6" name="Freeform 10">
            <a:extLst>
              <a:ext uri="{FF2B5EF4-FFF2-40B4-BE49-F238E27FC236}">
                <a16:creationId xmlns:a16="http://schemas.microsoft.com/office/drawing/2014/main" id="{D45FA7BE-5EDF-358F-BE69-EEE653FADEA2}"/>
              </a:ext>
            </a:extLst>
          </p:cNvPr>
          <p:cNvSpPr/>
          <p:nvPr userDrawn="1">
            <p:custDataLst>
              <p:tags r:id="rId2"/>
            </p:custDataLst>
          </p:nvPr>
        </p:nvSpPr>
        <p:spPr>
          <a:xfrm>
            <a:off x="7416800" y="4953000"/>
            <a:ext cx="1705780" cy="1902700"/>
          </a:xfrm>
          <a:custGeom>
            <a:avLst/>
            <a:gdLst/>
            <a:ahLst/>
            <a:cxnLst/>
            <a:rect l="l" t="t" r="r" b="b"/>
            <a:pathLst>
              <a:path w="3556432" h="3755858">
                <a:moveTo>
                  <a:pt x="0" y="0"/>
                </a:moveTo>
                <a:lnTo>
                  <a:pt x="3556432" y="0"/>
                </a:lnTo>
                <a:lnTo>
                  <a:pt x="3556432" y="3755858"/>
                </a:lnTo>
                <a:lnTo>
                  <a:pt x="0" y="3755858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-4351" t="-332" r="-93446" b="-41558"/>
            </a:stretch>
          </a:blipFill>
        </p:spPr>
        <p:txBody>
          <a:bodyPr/>
          <a:lstStyle/>
          <a:p>
            <a:pPr defTabSz="609660">
              <a:defRPr/>
            </a:pPr>
            <a:endParaRPr lang="fr-MA" sz="428">
              <a:solidFill>
                <a:prstClr val="black"/>
              </a:solidFill>
              <a:latin typeface="Dosis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15621831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LI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re 3">
            <a:extLst>
              <a:ext uri="{FF2B5EF4-FFF2-40B4-BE49-F238E27FC236}">
                <a16:creationId xmlns:a16="http://schemas.microsoft.com/office/drawing/2014/main" id="{FDAC4016-80F8-7D2F-2BC3-76EA04DE100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80000" y="3120000"/>
            <a:ext cx="7387200" cy="600000"/>
          </a:xfrm>
          <a:prstGeom prst="rect">
            <a:avLst/>
          </a:prstGeom>
        </p:spPr>
        <p:txBody>
          <a:bodyPr anchor="ctr"/>
          <a:lstStyle>
            <a:lvl1pPr algn="ctr">
              <a:defRPr sz="4800">
                <a:solidFill>
                  <a:srgbClr val="215968"/>
                </a:solidFill>
                <a:latin typeface="Arial Rounded MT Bold" panose="020F0704030504030204" pitchFamily="34" charset="0"/>
              </a:defRPr>
            </a:lvl1pPr>
          </a:lstStyle>
          <a:p>
            <a:r>
              <a:rPr lang="fr-CA"/>
              <a:t>Modifier le style du titre</a:t>
            </a:r>
            <a:endParaRPr lang="fr-FR"/>
          </a:p>
        </p:txBody>
      </p:sp>
      <p:sp>
        <p:nvSpPr>
          <p:cNvPr id="11" name="Freeform 9">
            <a:extLst>
              <a:ext uri="{FF2B5EF4-FFF2-40B4-BE49-F238E27FC236}">
                <a16:creationId xmlns:a16="http://schemas.microsoft.com/office/drawing/2014/main" id="{D8CE0998-F5AF-52EF-E124-79B907019730}"/>
              </a:ext>
            </a:extLst>
          </p:cNvPr>
          <p:cNvSpPr/>
          <p:nvPr userDrawn="1">
            <p:custDataLst>
              <p:tags r:id="rId1"/>
            </p:custDataLst>
          </p:nvPr>
        </p:nvSpPr>
        <p:spPr>
          <a:xfrm>
            <a:off x="1" y="5105400"/>
            <a:ext cx="1318425" cy="1750300"/>
          </a:xfrm>
          <a:custGeom>
            <a:avLst/>
            <a:gdLst/>
            <a:ahLst/>
            <a:cxnLst/>
            <a:rect l="l" t="t" r="r" b="b"/>
            <a:pathLst>
              <a:path w="2684349" h="3327606">
                <a:moveTo>
                  <a:pt x="0" y="0"/>
                </a:moveTo>
                <a:lnTo>
                  <a:pt x="2684349" y="0"/>
                </a:lnTo>
                <a:lnTo>
                  <a:pt x="2684349" y="3327606"/>
                </a:lnTo>
                <a:lnTo>
                  <a:pt x="0" y="3327606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-157570" t="-6438" b="-44673"/>
            </a:stretch>
          </a:blipFill>
          <a:ln>
            <a:noFill/>
          </a:ln>
        </p:spPr>
        <p:txBody>
          <a:bodyPr/>
          <a:lstStyle/>
          <a:p>
            <a:pPr defTabSz="609660">
              <a:defRPr/>
            </a:pPr>
            <a:endParaRPr lang="fr-MA" sz="428">
              <a:solidFill>
                <a:prstClr val="black"/>
              </a:solidFill>
              <a:latin typeface="Dosis" pitchFamily="2" charset="0"/>
            </a:endParaRPr>
          </a:p>
        </p:txBody>
      </p:sp>
      <p:sp>
        <p:nvSpPr>
          <p:cNvPr id="12" name="Freeform 10">
            <a:extLst>
              <a:ext uri="{FF2B5EF4-FFF2-40B4-BE49-F238E27FC236}">
                <a16:creationId xmlns:a16="http://schemas.microsoft.com/office/drawing/2014/main" id="{8B9D6A13-198F-1A01-A150-A0DB4D5B1B4C}"/>
              </a:ext>
            </a:extLst>
          </p:cNvPr>
          <p:cNvSpPr/>
          <p:nvPr userDrawn="1">
            <p:custDataLst>
              <p:tags r:id="rId2"/>
            </p:custDataLst>
          </p:nvPr>
        </p:nvSpPr>
        <p:spPr>
          <a:xfrm>
            <a:off x="7416800" y="4953000"/>
            <a:ext cx="1705780" cy="1902700"/>
          </a:xfrm>
          <a:custGeom>
            <a:avLst/>
            <a:gdLst/>
            <a:ahLst/>
            <a:cxnLst/>
            <a:rect l="l" t="t" r="r" b="b"/>
            <a:pathLst>
              <a:path w="3556432" h="3755858">
                <a:moveTo>
                  <a:pt x="0" y="0"/>
                </a:moveTo>
                <a:lnTo>
                  <a:pt x="3556432" y="0"/>
                </a:lnTo>
                <a:lnTo>
                  <a:pt x="3556432" y="3755858"/>
                </a:lnTo>
                <a:lnTo>
                  <a:pt x="0" y="3755858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-4351" t="-332" r="-93446" b="-41558"/>
            </a:stretch>
          </a:blipFill>
        </p:spPr>
        <p:txBody>
          <a:bodyPr/>
          <a:lstStyle/>
          <a:p>
            <a:pPr defTabSz="609660">
              <a:defRPr/>
            </a:pPr>
            <a:endParaRPr lang="fr-MA" sz="428">
              <a:solidFill>
                <a:prstClr val="black"/>
              </a:solidFill>
              <a:latin typeface="Dosis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79355068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bg>
      <p:bgPr>
        <a:blipFill dpi="0" rotWithShape="1">
          <a:blip r:embed="rId2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136161495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 preserve="1">
  <p:cSld name="Blank">
    <p:spTree>
      <p:nvGrpSpPr>
        <p:cNvPr id="1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p75"/>
          <p:cNvSpPr txBox="1">
            <a:spLocks noGrp="1"/>
          </p:cNvSpPr>
          <p:nvPr>
            <p:ph type="sldNum" idx="12"/>
          </p:nvPr>
        </p:nvSpPr>
        <p:spPr>
          <a:xfrm>
            <a:off x="8472458" y="6217623"/>
            <a:ext cx="548700" cy="52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25" tIns="68525" rIns="68525" bIns="68525" anchor="ctr" anchorCtr="0">
            <a:norm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1000" b="0" i="0" u="none" strike="noStrike" cap="none">
                <a:solidFill>
                  <a:srgbClr val="595959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Arial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1000" b="0" i="0" u="none" strike="noStrike" cap="none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1000" b="0" i="0" u="none" strike="noStrike" cap="none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1000" b="0" i="0" u="none" strike="noStrike" cap="none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1000" b="0" i="0" u="none" strike="noStrike" cap="none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1000" b="0" i="0" u="none" strike="noStrike" cap="none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1000" b="0" i="0" u="none" strike="noStrike" cap="none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1000" b="0" i="0" u="none" strike="noStrike" cap="none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1000" b="0" i="0" u="none" strike="noStrike" cap="none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fld id="{00000000-1234-1234-1234-123412341234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584128484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1613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7A344F50-A074-9EB5-2DAC-9BBA2096933C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85686464"/>
      </p:ext>
    </p:extLst>
  </p:cSld>
  <p:clrMapOvr>
    <a:masterClrMapping/>
  </p:clrMapOvr>
  <p:transition spd="slow">
    <p:fade/>
  </p:transition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7598C516-D98D-DBF9-3F71-DFEB0161C87C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714798172"/>
      </p:ext>
    </p:extLst>
  </p:cSld>
  <p:clrMapOvr>
    <a:masterClrMapping/>
  </p:clrMapOvr>
  <p:transition spd="slow">
    <p:fade/>
  </p:transition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Vidé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du texte 4">
            <a:extLst>
              <a:ext uri="{FF2B5EF4-FFF2-40B4-BE49-F238E27FC236}">
                <a16:creationId xmlns:a16="http://schemas.microsoft.com/office/drawing/2014/main" id="{9926949A-F877-393A-0235-737EC4E29ED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8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EEF34296-E850-0AEB-BB92-43EC46A1102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691561896"/>
      </p:ext>
    </p:extLst>
  </p:cSld>
  <p:clrMapOvr>
    <a:masterClrMapping/>
  </p:clrMapOvr>
  <p:transition spd="slow">
    <p:fade/>
  </p:transition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395438" y="2344003"/>
            <a:ext cx="2880000" cy="288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5" y="3240000"/>
            <a:ext cx="3613875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54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132558-3F75-CB4C-D531-27315320B88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430831232"/>
      </p:ext>
    </p:extLst>
  </p:cSld>
  <p:clrMapOvr>
    <a:masterClrMapping/>
  </p:clrMapOvr>
  <p:transition spd="slow">
    <p:fade/>
  </p:transition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M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  <a:lvl2pPr algn="r" rtl="1">
              <a:defRPr>
                <a:latin typeface="Microsoft Uighur" panose="02000000000000000000" pitchFamily="2" charset="-78"/>
              </a:defRPr>
            </a:lvl2pPr>
            <a:lvl3pPr algn="r" rtl="1">
              <a:defRPr>
                <a:latin typeface="Microsoft Uighur" panose="02000000000000000000" pitchFamily="2" charset="-78"/>
              </a:defRPr>
            </a:lvl3pPr>
            <a:lvl4pPr algn="r" rtl="1">
              <a:defRPr>
                <a:latin typeface="Microsoft Uighur" panose="02000000000000000000" pitchFamily="2" charset="-78"/>
              </a:defRPr>
            </a:lvl4pPr>
            <a:lvl5pPr algn="r" rtl="1">
              <a:defRPr>
                <a:latin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2" name="Espace réservé de l'élément multimédia 11">
            <a:extLst>
              <a:ext uri="{FF2B5EF4-FFF2-40B4-BE49-F238E27FC236}">
                <a16:creationId xmlns:a16="http://schemas.microsoft.com/office/drawing/2014/main" id="{F829FF4F-B5FF-57C3-494A-3084F0422CA9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360000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E1E0570-45E7-D32C-C3AF-C520C3495AA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82781529"/>
      </p:ext>
    </p:extLst>
  </p:cSld>
  <p:clrMapOvr>
    <a:masterClrMapping/>
  </p:clrMapOvr>
  <p:transition spd="slow">
    <p:fade/>
  </p:transition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  <a:lvl2pPr algn="r" rtl="1">
              <a:defRPr>
                <a:latin typeface="Microsoft Uighur" panose="02000000000000000000" pitchFamily="2" charset="-78"/>
              </a:defRPr>
            </a:lvl2pPr>
            <a:lvl3pPr algn="r" rtl="1">
              <a:defRPr>
                <a:latin typeface="Microsoft Uighur" panose="02000000000000000000" pitchFamily="2" charset="-78"/>
              </a:defRPr>
            </a:lvl3pPr>
            <a:lvl4pPr algn="r" rtl="1">
              <a:defRPr>
                <a:latin typeface="Microsoft Uighur" panose="02000000000000000000" pitchFamily="2" charset="-78"/>
              </a:defRPr>
            </a:lvl4pPr>
            <a:lvl5pPr algn="r" rtl="1">
              <a:defRPr>
                <a:latin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60045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5D16DE4-155A-6638-E7CE-E7A28AA4B60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108784935"/>
      </p:ext>
    </p:extLst>
  </p:cSld>
  <p:clrMapOvr>
    <a:masterClrMapping/>
  </p:clrMapOvr>
  <p:transition spd="slow">
    <p:fade/>
  </p:transition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4016173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016173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7" name="Espace réservé pour une image  6">
            <a:extLst>
              <a:ext uri="{FF2B5EF4-FFF2-40B4-BE49-F238E27FC236}">
                <a16:creationId xmlns:a16="http://schemas.microsoft.com/office/drawing/2014/main" id="{7A287785-23C6-809D-E732-3B10E73FF581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4016173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5512359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5512359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0" name="Espace réservé pour une image  6">
            <a:extLst>
              <a:ext uri="{FF2B5EF4-FFF2-40B4-BE49-F238E27FC236}">
                <a16:creationId xmlns:a16="http://schemas.microsoft.com/office/drawing/2014/main" id="{831DC1D3-24B1-B160-E0F9-C7E35DA4E887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512359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1" name="Espace réservé pour une image  6">
            <a:extLst>
              <a:ext uri="{FF2B5EF4-FFF2-40B4-BE49-F238E27FC236}">
                <a16:creationId xmlns:a16="http://schemas.microsoft.com/office/drawing/2014/main" id="{76695F17-301A-B0CF-5141-CF072746FE4A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008545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2" name="Espace réservé pour une image  6">
            <a:extLst>
              <a:ext uri="{FF2B5EF4-FFF2-40B4-BE49-F238E27FC236}">
                <a16:creationId xmlns:a16="http://schemas.microsoft.com/office/drawing/2014/main" id="{142B664B-C11B-6AA7-4A9C-0531048F6C3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008545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6">
            <a:extLst>
              <a:ext uri="{FF2B5EF4-FFF2-40B4-BE49-F238E27FC236}">
                <a16:creationId xmlns:a16="http://schemas.microsoft.com/office/drawing/2014/main" id="{6CB2D926-9334-B815-CB14-067B65BB32B5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7008545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324D1A-D9D9-B5ED-B73D-27AA0C2A986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585586784"/>
      </p:ext>
    </p:extLst>
  </p:cSld>
  <p:clrMapOvr>
    <a:masterClrMapping/>
  </p:clrMapOvr>
  <p:transition spd="slow">
    <p:fade/>
  </p:transition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B76699B-E059-47DC-DE0E-BA72358357D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540057018"/>
      </p:ext>
    </p:extLst>
  </p:cSld>
  <p:clrMapOvr>
    <a:masterClrMapping/>
  </p:clrMapOvr>
  <p:transition spd="slow">
    <p:fade/>
  </p:transition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algn="r"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44355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32697" y="4573417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8210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809383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FAFC7B-FA92-DE4F-26F0-9F5500C9501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870191425"/>
      </p:ext>
    </p:extLst>
  </p:cSld>
  <p:clrMapOvr>
    <a:masterClrMapping/>
  </p:clrMapOvr>
  <p:transition spd="slow">
    <p:fade/>
  </p:transition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479323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375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6039301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46783302"/>
      </p:ext>
    </p:extLst>
  </p:cSld>
  <p:clrMapOvr>
    <a:masterClrMapping/>
  </p:clrMapOvr>
  <p:transition spd="slow">
    <p:fade/>
  </p:transition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4161429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4161429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4161429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4">
            <a:extLst>
              <a:ext uri="{FF2B5EF4-FFF2-40B4-BE49-F238E27FC236}">
                <a16:creationId xmlns:a16="http://schemas.microsoft.com/office/drawing/2014/main" id="{ED574AA3-B351-6E81-47C1-AE4FFFE36E29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1479323" y="209293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C16BD22B-8A37-1A44-3B56-1FFE388CB895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3759312" y="209293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6356B9C-DDC6-0D39-05E4-6D75382B79D2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6039301" y="209293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049176731"/>
      </p:ext>
    </p:extLst>
  </p:cSld>
  <p:clrMapOvr>
    <a:masterClrMapping/>
  </p:clrMapOvr>
  <p:transition spd="slow">
    <p:fade/>
  </p:transition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17628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7279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56931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26582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17628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7279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56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26582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0D6A5E2-01C6-D590-C3C3-E3E3120C435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72604384"/>
      </p:ext>
    </p:extLst>
  </p:cSld>
  <p:clrMapOvr>
    <a:masterClrMapping/>
  </p:clrMapOvr>
  <p:transition spd="slow">
    <p:fade/>
  </p:transition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35837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05489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75140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4792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5837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05489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75140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4792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10ABAA10-5FC2-5899-38A7-DD016CAF6D6F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144439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du texte 14">
            <a:extLst>
              <a:ext uri="{FF2B5EF4-FFF2-40B4-BE49-F238E27FC236}">
                <a16:creationId xmlns:a16="http://schemas.microsoft.com/office/drawing/2014/main" id="{6D6969BD-245C-42EC-7085-CCC9CAE7B5D6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7144439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1" name="Espace réservé pour une image  16">
            <a:extLst>
              <a:ext uri="{FF2B5EF4-FFF2-40B4-BE49-F238E27FC236}">
                <a16:creationId xmlns:a16="http://schemas.microsoft.com/office/drawing/2014/main" id="{22CA7E9F-9679-5248-AEE2-BF953C8E64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902126390"/>
      </p:ext>
    </p:extLst>
  </p:cSld>
  <p:clrMapOvr>
    <a:masterClrMapping/>
  </p:clrMapOvr>
  <p:transition spd="slow">
    <p:fade/>
  </p:transition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2620F5-42B6-A595-4B8A-576787B826D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418782767"/>
      </p:ext>
    </p:extLst>
  </p:cSld>
  <p:clrMapOvr>
    <a:masterClrMapping/>
  </p:clrMapOvr>
  <p:transition spd="slow">
    <p:fade/>
  </p:transition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0870748-DEBB-7999-E4EA-5505C8D576A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476213755"/>
      </p:ext>
    </p:extLst>
  </p:cSld>
  <p:clrMapOvr>
    <a:masterClrMapping/>
  </p:clrMapOvr>
  <p:transition spd="slow">
    <p:fade/>
  </p:transition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3A90A1F0-EDD6-9649-9002-A9FD386E735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262510130"/>
      </p:ext>
    </p:extLst>
  </p:cSld>
  <p:clrMapOvr>
    <a:masterClrMapping/>
  </p:clrMapOvr>
  <p:transition spd="slow">
    <p:fade/>
  </p:transition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1AD089D0-4BDB-8D43-FA23-9FA976E0B15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933967960"/>
      </p:ext>
    </p:extLst>
  </p:cSld>
  <p:clrMapOvr>
    <a:masterClrMapping/>
  </p:clrMapOvr>
  <p:transition spd="slow">
    <p:fade/>
  </p:transition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6" name="Espace réservé du texte 14">
            <a:extLst>
              <a:ext uri="{FF2B5EF4-FFF2-40B4-BE49-F238E27FC236}">
                <a16:creationId xmlns:a16="http://schemas.microsoft.com/office/drawing/2014/main" id="{24C4BDD6-3530-4D8F-6435-7481BF637417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783970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7" name="Espace réservé du texte 14">
            <a:extLst>
              <a:ext uri="{FF2B5EF4-FFF2-40B4-BE49-F238E27FC236}">
                <a16:creationId xmlns:a16="http://schemas.microsoft.com/office/drawing/2014/main" id="{28318D23-D16D-A34E-43C5-131B2D3880DC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2772312" y="3662239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8" name="Espace réservé du texte 14">
            <a:extLst>
              <a:ext uri="{FF2B5EF4-FFF2-40B4-BE49-F238E27FC236}">
                <a16:creationId xmlns:a16="http://schemas.microsoft.com/office/drawing/2014/main" id="{47B1FA81-6AC5-8E1B-72FC-38B38A0A958D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4760654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9" name="Espace réservé du texte 14">
            <a:extLst>
              <a:ext uri="{FF2B5EF4-FFF2-40B4-BE49-F238E27FC236}">
                <a16:creationId xmlns:a16="http://schemas.microsoft.com/office/drawing/2014/main" id="{CCC34425-40DA-F506-8846-6105F3AC1D2E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6748998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BA00AE2-C86C-3D6D-92AA-E480DC9D0FE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703223942"/>
      </p:ext>
    </p:extLst>
  </p:cSld>
  <p:clrMapOvr>
    <a:masterClrMapping/>
  </p:clrMapOvr>
  <p:transition spd="slow">
    <p:fade/>
  </p:transition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0C12247A-5948-0FCF-AEE1-F51137CFB627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021777365"/>
      </p:ext>
    </p:extLst>
  </p:cSld>
  <p:clrMapOvr>
    <a:masterClrMapping/>
  </p:clrMapOvr>
  <p:transition spd="slow">
    <p:fade/>
  </p:transition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9803E514-510A-9012-E9F3-2DEA0C1AD84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329358568"/>
      </p:ext>
    </p:extLst>
  </p:cSld>
  <p:clrMapOvr>
    <a:masterClrMapping/>
  </p:clrMapOvr>
  <p:transition spd="slow">
    <p:fade/>
  </p:transition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>
            <a:lvl1pPr rtl="1">
              <a:defRPr lang="fr-MA" dirty="0"/>
            </a:lvl1pPr>
          </a:lstStyle>
          <a:p>
            <a:pPr lvl="0"/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1BB9A80-61E4-8F44-A39C-C9F0A149E4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622586892"/>
      </p:ext>
    </p:extLst>
  </p:cSld>
  <p:clrMapOvr>
    <a:masterClrMapping/>
  </p:clrMapOvr>
  <p:transition spd="slow">
    <p:fade/>
  </p:transition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Image 21">
            <a:extLst>
              <a:ext uri="{FF2B5EF4-FFF2-40B4-BE49-F238E27FC236}">
                <a16:creationId xmlns:a16="http://schemas.microsoft.com/office/drawing/2014/main" id="{630A277E-2BC7-C3E2-8989-08599FC0B94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487156" y="2240177"/>
            <a:ext cx="6169687" cy="1188823"/>
          </a:xfrm>
          <a:prstGeom prst="rect">
            <a:avLst/>
          </a:prstGeom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3DC4AF98-2B3D-2D34-232F-CF1DDA6BA30C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487156" y="3667318"/>
            <a:ext cx="6169687" cy="1207113"/>
          </a:xfrm>
          <a:prstGeom prst="rect">
            <a:avLst/>
          </a:prstGeom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89AB1D0D-E890-7F0B-DAD8-7146D4ACACF8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487156" y="5113317"/>
            <a:ext cx="6169687" cy="1201016"/>
          </a:xfrm>
          <a:prstGeom prst="rect">
            <a:avLst/>
          </a:prstGeom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25" name="Espace réservé du texte 13">
            <a:extLst>
              <a:ext uri="{FF2B5EF4-FFF2-40B4-BE49-F238E27FC236}">
                <a16:creationId xmlns:a16="http://schemas.microsoft.com/office/drawing/2014/main" id="{7D357DBE-F01D-F7D3-FEAE-6DB1B07395B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168436" y="262191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7" name="Espace réservé pour une image  26">
            <a:extLst>
              <a:ext uri="{FF2B5EF4-FFF2-40B4-BE49-F238E27FC236}">
                <a16:creationId xmlns:a16="http://schemas.microsoft.com/office/drawing/2014/main" id="{9C822516-F43E-BECF-7CFF-8A084DC2ACCA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056000" y="2747910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8" name="Espace réservé du texte 13">
            <a:extLst>
              <a:ext uri="{FF2B5EF4-FFF2-40B4-BE49-F238E27FC236}">
                <a16:creationId xmlns:a16="http://schemas.microsoft.com/office/drawing/2014/main" id="{184F1AD3-1CDF-AC37-6E9B-7B8B5731D679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2171774" y="406117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pour une image  26">
            <a:extLst>
              <a:ext uri="{FF2B5EF4-FFF2-40B4-BE49-F238E27FC236}">
                <a16:creationId xmlns:a16="http://schemas.microsoft.com/office/drawing/2014/main" id="{C64E9BAC-B4A7-262E-6139-2754B01E6D77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056000" y="4183874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0" name="Espace réservé du texte 13">
            <a:extLst>
              <a:ext uri="{FF2B5EF4-FFF2-40B4-BE49-F238E27FC236}">
                <a16:creationId xmlns:a16="http://schemas.microsoft.com/office/drawing/2014/main" id="{3B1AE6D8-B704-87BC-C392-1092C3DAC21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2168436" y="5516007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pour une image  26">
            <a:extLst>
              <a:ext uri="{FF2B5EF4-FFF2-40B4-BE49-F238E27FC236}">
                <a16:creationId xmlns:a16="http://schemas.microsoft.com/office/drawing/2014/main" id="{B26BF465-B4F4-3D7D-ACF6-20566B03F777}"/>
              </a:ext>
            </a:extLst>
          </p:cNvPr>
          <p:cNvSpPr>
            <a:spLocks noGrp="1" noChangeAspect="1"/>
          </p:cNvSpPr>
          <p:nvPr>
            <p:ph type="pic" sz="quarter" idx="15"/>
          </p:nvPr>
        </p:nvSpPr>
        <p:spPr>
          <a:xfrm>
            <a:off x="7056000" y="564200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" name="Espace réservé pour une image  16">
            <a:extLst>
              <a:ext uri="{FF2B5EF4-FFF2-40B4-BE49-F238E27FC236}">
                <a16:creationId xmlns:a16="http://schemas.microsoft.com/office/drawing/2014/main" id="{9AA1E9B8-8D7E-91AE-321E-A93EF886D1A9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168535566"/>
      </p:ext>
    </p:extLst>
  </p:cSld>
  <p:clrMapOvr>
    <a:masterClrMapping/>
  </p:clrMapOvr>
  <p:transition spd="slow">
    <p:fade/>
  </p:transition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1615" y="756000"/>
            <a:ext cx="6840000" cy="612000"/>
          </a:xfrm>
        </p:spPr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45766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  <a:lvl2pPr algn="r" rtl="1">
              <a:defRPr>
                <a:latin typeface="Microsoft Uighur" panose="02000000000000000000" pitchFamily="2" charset="-78"/>
              </a:defRPr>
            </a:lvl2pPr>
            <a:lvl3pPr algn="r" rtl="1">
              <a:defRPr>
                <a:latin typeface="Microsoft Uighur" panose="02000000000000000000" pitchFamily="2" charset="-78"/>
              </a:defRPr>
            </a:lvl3pPr>
            <a:lvl4pPr algn="r" rtl="1">
              <a:defRPr>
                <a:latin typeface="Microsoft Uighur" panose="02000000000000000000" pitchFamily="2" charset="-78"/>
              </a:defRPr>
            </a:lvl4pPr>
            <a:lvl5pPr algn="r" rtl="1">
              <a:defRPr>
                <a:latin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658590397"/>
      </p:ext>
    </p:extLst>
  </p:cSld>
  <p:clrMapOvr>
    <a:masterClrMapping/>
  </p:clrMapOvr>
  <p:transition spd="slow">
    <p:fade/>
  </p:transition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 rtl="1">
              <a:defRPr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857BAC0B-AC65-BD61-1B0C-5A8010C4074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279155996"/>
      </p:ext>
    </p:extLst>
  </p:cSld>
  <p:clrMapOvr>
    <a:masterClrMapping/>
  </p:clrMapOvr>
  <p:transition spd="slow">
    <p:fade/>
  </p:transition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Vidé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 rtl="1">
              <a:defRPr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du texte 4">
            <a:extLst>
              <a:ext uri="{FF2B5EF4-FFF2-40B4-BE49-F238E27FC236}">
                <a16:creationId xmlns:a16="http://schemas.microsoft.com/office/drawing/2014/main" id="{9926949A-F877-393A-0235-737EC4E29ED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800" b="1" kern="1200" cap="none" spc="0" dirty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6" name="Espace réservé pour une image  16">
            <a:extLst>
              <a:ext uri="{FF2B5EF4-FFF2-40B4-BE49-F238E27FC236}">
                <a16:creationId xmlns:a16="http://schemas.microsoft.com/office/drawing/2014/main" id="{F07865AF-0218-DA63-49A3-7D88763D3E4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320832346"/>
      </p:ext>
    </p:extLst>
  </p:cSld>
  <p:clrMapOvr>
    <a:masterClrMapping/>
  </p:clrMapOvr>
  <p:transition spd="slow">
    <p:fade/>
  </p:transition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600A5F7D-7D47-07F5-08AA-8016965DE68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 dirty="0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117402582"/>
      </p:ext>
    </p:extLst>
  </p:cSld>
  <p:clrMapOvr>
    <a:masterClrMapping/>
  </p:clrMapOvr>
  <p:transition spd="slow">
    <p:fade/>
  </p:transition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M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  <a:lvl2pPr algn="r" rtl="1">
              <a:defRPr>
                <a:latin typeface="Microsoft Uighur" panose="02000000000000000000" pitchFamily="2" charset="-78"/>
              </a:defRPr>
            </a:lvl2pPr>
            <a:lvl3pPr algn="r" rtl="1">
              <a:defRPr>
                <a:latin typeface="Microsoft Uighur" panose="02000000000000000000" pitchFamily="2" charset="-78"/>
              </a:defRPr>
            </a:lvl3pPr>
            <a:lvl4pPr algn="r" rtl="1">
              <a:defRPr>
                <a:latin typeface="Microsoft Uighur" panose="02000000000000000000" pitchFamily="2" charset="-78"/>
              </a:defRPr>
            </a:lvl4pPr>
            <a:lvl5pPr algn="r" rtl="1">
              <a:defRPr>
                <a:latin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2" name="Espace réservé de l'élément multimédia 11">
            <a:extLst>
              <a:ext uri="{FF2B5EF4-FFF2-40B4-BE49-F238E27FC236}">
                <a16:creationId xmlns:a16="http://schemas.microsoft.com/office/drawing/2014/main" id="{F829FF4F-B5FF-57C3-494A-3084F0422CA9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360000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CB3B8A30-F32D-5CC4-2E67-28B50E2CDB5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556116280"/>
      </p:ext>
    </p:extLst>
  </p:cSld>
  <p:clrMapOvr>
    <a:masterClrMapping/>
  </p:clrMapOvr>
  <p:transition spd="slow">
    <p:fade/>
  </p:transition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  <a:lvl2pPr algn="r" rtl="1">
              <a:defRPr>
                <a:latin typeface="Microsoft Uighur" panose="02000000000000000000" pitchFamily="2" charset="-78"/>
              </a:defRPr>
            </a:lvl2pPr>
            <a:lvl3pPr algn="r" rtl="1">
              <a:defRPr>
                <a:latin typeface="Microsoft Uighur" panose="02000000000000000000" pitchFamily="2" charset="-78"/>
              </a:defRPr>
            </a:lvl3pPr>
            <a:lvl4pPr algn="r" rtl="1">
              <a:defRPr>
                <a:latin typeface="Microsoft Uighur" panose="02000000000000000000" pitchFamily="2" charset="-78"/>
              </a:defRPr>
            </a:lvl4pPr>
            <a:lvl5pPr algn="r" rtl="1">
              <a:defRPr>
                <a:latin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60045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EE0B4139-2278-6815-C0E2-8899DA457567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240811021"/>
      </p:ext>
    </p:extLst>
  </p:cSld>
  <p:clrMapOvr>
    <a:masterClrMapping/>
  </p:clrMapOvr>
  <p:transition spd="slow">
    <p:fade/>
  </p:transition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6899555" y="1661629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551555" y="1661629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225555" y="1661629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C68813DF-B21E-B042-7209-2BDBC9D34EB3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6899555" y="329589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4">
            <a:extLst>
              <a:ext uri="{FF2B5EF4-FFF2-40B4-BE49-F238E27FC236}">
                <a16:creationId xmlns:a16="http://schemas.microsoft.com/office/drawing/2014/main" id="{9B10FE9B-0F21-581A-1B4E-D631230494E0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3551555" y="329589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34A4715C-3DAE-D49B-53C3-8A2CEEFE4371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225555" y="329589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14">
            <a:extLst>
              <a:ext uri="{FF2B5EF4-FFF2-40B4-BE49-F238E27FC236}">
                <a16:creationId xmlns:a16="http://schemas.microsoft.com/office/drawing/2014/main" id="{7F223E00-5735-BD46-CC20-E6FA82ECED63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6899555" y="4925888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5D506AF-06A3-C04A-7D27-3D3AB9F7245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3551555" y="4925888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2A8C417-C281-7590-57E3-25CA49255FCF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5225555" y="4925888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  <a:lvl2pPr algn="r" rtl="1">
              <a:defRPr>
                <a:latin typeface="Microsoft Uighur" panose="02000000000000000000" pitchFamily="2" charset="-78"/>
              </a:defRPr>
            </a:lvl2pPr>
            <a:lvl3pPr algn="r" rtl="1">
              <a:defRPr>
                <a:latin typeface="Microsoft Uighur" panose="02000000000000000000" pitchFamily="2" charset="-78"/>
              </a:defRPr>
            </a:lvl3pPr>
            <a:lvl4pPr algn="r" rtl="1">
              <a:defRPr>
                <a:latin typeface="Microsoft Uighur" panose="02000000000000000000" pitchFamily="2" charset="-78"/>
              </a:defRPr>
            </a:lvl4pPr>
            <a:lvl5pPr algn="r" rtl="1">
              <a:defRPr>
                <a:latin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685F2552-53F8-E324-FAFC-7CBC92F27AA3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536263290"/>
      </p:ext>
    </p:extLst>
  </p:cSld>
  <p:clrMapOvr>
    <a:masterClrMapping/>
  </p:clrMapOvr>
  <p:transition spd="slow">
    <p:fade/>
  </p:transition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E85BC44-B897-D2E5-D7ED-B51C2F89F304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210410975"/>
      </p:ext>
    </p:extLst>
  </p:cSld>
  <p:clrMapOvr>
    <a:masterClrMapping/>
  </p:clrMapOvr>
  <p:transition spd="slow">
    <p:fade/>
  </p:transition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44355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32697" y="4573417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8210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809383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7A9285AD-8B22-A04D-E893-6F08727F900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177093374"/>
      </p:ext>
    </p:extLst>
  </p:cSld>
  <p:clrMapOvr>
    <a:masterClrMapping/>
  </p:clrMapOvr>
  <p:transition spd="slow">
    <p:fade/>
  </p:transition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642916517"/>
      </p:ext>
    </p:extLst>
  </p:cSld>
  <p:clrMapOvr>
    <a:masterClrMapping/>
  </p:clrMapOvr>
  <p:transition spd="slow">
    <p:fade/>
  </p:transition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E1611C4F-2F07-955B-230E-2BD4D9E35C3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25462342"/>
      </p:ext>
    </p:extLst>
  </p:cSld>
  <p:clrMapOvr>
    <a:masterClrMapping/>
  </p:clrMapOvr>
  <p:transition spd="slow">
    <p:fade/>
  </p:transition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C55096D1-EB19-8E69-96A7-25A43E33976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939516503"/>
      </p:ext>
    </p:extLst>
  </p:cSld>
  <p:clrMapOvr>
    <a:masterClrMapping/>
  </p:clrMapOvr>
  <p:transition spd="slow">
    <p:fade/>
  </p:transition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6" name="Espace réservé du texte 14">
            <a:extLst>
              <a:ext uri="{FF2B5EF4-FFF2-40B4-BE49-F238E27FC236}">
                <a16:creationId xmlns:a16="http://schemas.microsoft.com/office/drawing/2014/main" id="{24C4BDD6-3530-4D8F-6435-7481BF637417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783970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7" name="Espace réservé du texte 14">
            <a:extLst>
              <a:ext uri="{FF2B5EF4-FFF2-40B4-BE49-F238E27FC236}">
                <a16:creationId xmlns:a16="http://schemas.microsoft.com/office/drawing/2014/main" id="{28318D23-D16D-A34E-43C5-131B2D3880DC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2772312" y="3662239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8" name="Espace réservé du texte 14">
            <a:extLst>
              <a:ext uri="{FF2B5EF4-FFF2-40B4-BE49-F238E27FC236}">
                <a16:creationId xmlns:a16="http://schemas.microsoft.com/office/drawing/2014/main" id="{47B1FA81-6AC5-8E1B-72FC-38B38A0A958D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4760654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9" name="Espace réservé du texte 14">
            <a:extLst>
              <a:ext uri="{FF2B5EF4-FFF2-40B4-BE49-F238E27FC236}">
                <a16:creationId xmlns:a16="http://schemas.microsoft.com/office/drawing/2014/main" id="{CCC34425-40DA-F506-8846-6105F3AC1D2E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6748998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1A6A4BA0-D462-85AB-E123-BB4F6907F98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45347109"/>
      </p:ext>
    </p:extLst>
  </p:cSld>
  <p:clrMapOvr>
    <a:masterClrMapping/>
  </p:clrMapOvr>
  <p:transition spd="slow">
    <p:fade/>
  </p:transition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33F74BEE-FD18-5972-5B67-A4109E3461B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994104416"/>
      </p:ext>
    </p:extLst>
  </p:cSld>
  <p:clrMapOvr>
    <a:masterClrMapping/>
  </p:clrMapOvr>
  <p:transition spd="slow">
    <p:fade/>
  </p:transition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E8C52E21-EF60-EFA4-6191-FA53B985CEC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589136915"/>
      </p:ext>
    </p:extLst>
  </p:cSld>
  <p:clrMapOvr>
    <a:masterClrMapping/>
  </p:clrMapOvr>
  <p:transition spd="slow">
    <p:fade/>
  </p:transition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>
                <a:solidFill>
                  <a:srgbClr val="A6A6A6"/>
                </a:solidFill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29BBC07-74A6-563A-24CF-30738239EBDA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057956396"/>
      </p:ext>
    </p:extLst>
  </p:cSld>
  <p:clrMapOvr>
    <a:masterClrMapping/>
  </p:clrMapOvr>
  <p:transition spd="slow">
    <p:fade/>
  </p:transition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0022" y="756000"/>
            <a:ext cx="6840000" cy="612000"/>
          </a:xfrm>
        </p:spPr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  <a:lvl2pPr algn="r" rtl="1">
              <a:defRPr>
                <a:latin typeface="Microsoft Uighur" panose="02000000000000000000" pitchFamily="2" charset="-78"/>
              </a:defRPr>
            </a:lvl2pPr>
            <a:lvl3pPr algn="r" rtl="1">
              <a:defRPr>
                <a:latin typeface="Microsoft Uighur" panose="02000000000000000000" pitchFamily="2" charset="-78"/>
              </a:defRPr>
            </a:lvl3pPr>
            <a:lvl4pPr algn="r" rtl="1">
              <a:defRPr>
                <a:latin typeface="Microsoft Uighur" panose="02000000000000000000" pitchFamily="2" charset="-78"/>
              </a:defRPr>
            </a:lvl4pPr>
            <a:lvl5pPr algn="r" rtl="1">
              <a:defRPr>
                <a:latin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197ED421-FA03-EE08-7A45-DC1F5DB40FB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45033191"/>
      </p:ext>
    </p:extLst>
  </p:cSld>
  <p:clrMapOvr>
    <a:masterClrMapping/>
  </p:clrMapOvr>
  <p:transition spd="slow">
    <p:fade/>
  </p:transition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 rtl="1">
              <a:defRPr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CAAE1FD6-FA32-E9C2-3B4E-D7EA7311570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036849867"/>
      </p:ext>
    </p:extLst>
  </p:cSld>
  <p:clrMapOvr>
    <a:masterClrMapping/>
  </p:clrMapOvr>
  <p:transition spd="slow">
    <p:fade/>
  </p:transition>
</p:sldLayout>
</file>

<file path=ppt/slideLayouts/slideLayout8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Vidé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 rtl="1">
              <a:defRPr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du texte 4">
            <a:extLst>
              <a:ext uri="{FF2B5EF4-FFF2-40B4-BE49-F238E27FC236}">
                <a16:creationId xmlns:a16="http://schemas.microsoft.com/office/drawing/2014/main" id="{9926949A-F877-393A-0235-737EC4E29ED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800" b="1" kern="1200" cap="none" spc="0" dirty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6" name="Espace réservé pour une image  16">
            <a:extLst>
              <a:ext uri="{FF2B5EF4-FFF2-40B4-BE49-F238E27FC236}">
                <a16:creationId xmlns:a16="http://schemas.microsoft.com/office/drawing/2014/main" id="{AC7F337F-3560-9C7B-95FB-EAD532B0642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016189081"/>
      </p:ext>
    </p:extLst>
  </p:cSld>
  <p:clrMapOvr>
    <a:masterClrMapping/>
  </p:clrMapOvr>
  <p:transition spd="slow">
    <p:fade/>
  </p:transition>
</p:sldLayout>
</file>

<file path=ppt/slideLayouts/slideLayout8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E6071AB2-FD89-6999-6BF2-6CCE861AFA4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645436997"/>
      </p:ext>
    </p:extLst>
  </p:cSld>
  <p:clrMapOvr>
    <a:masterClrMapping/>
  </p:clrMapOvr>
  <p:transition spd="slow">
    <p:fade/>
  </p:transition>
</p:sldLayout>
</file>

<file path=ppt/slideLayouts/slideLayout8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M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  <a:lvl2pPr algn="r" rtl="1">
              <a:defRPr>
                <a:latin typeface="Microsoft Uighur" panose="02000000000000000000" pitchFamily="2" charset="-78"/>
              </a:defRPr>
            </a:lvl2pPr>
            <a:lvl3pPr algn="r" rtl="1">
              <a:defRPr>
                <a:latin typeface="Microsoft Uighur" panose="02000000000000000000" pitchFamily="2" charset="-78"/>
              </a:defRPr>
            </a:lvl3pPr>
            <a:lvl4pPr algn="r" rtl="1">
              <a:defRPr>
                <a:latin typeface="Microsoft Uighur" panose="02000000000000000000" pitchFamily="2" charset="-78"/>
              </a:defRPr>
            </a:lvl4pPr>
            <a:lvl5pPr algn="r" rtl="1">
              <a:defRPr>
                <a:latin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2" name="Espace réservé de l'élément multimédia 11">
            <a:extLst>
              <a:ext uri="{FF2B5EF4-FFF2-40B4-BE49-F238E27FC236}">
                <a16:creationId xmlns:a16="http://schemas.microsoft.com/office/drawing/2014/main" id="{F829FF4F-B5FF-57C3-494A-3084F0422CA9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360000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9313EEE-B6BD-1BA7-BADF-2E5354036BF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087642682"/>
      </p:ext>
    </p:extLst>
  </p:cSld>
  <p:clrMapOvr>
    <a:masterClrMapping/>
  </p:clrMapOvr>
  <p:transition spd="slow">
    <p:fade/>
  </p:transition>
</p:sldLayout>
</file>

<file path=ppt/slideLayouts/slideLayout8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  <a:lvl2pPr algn="r" rtl="1">
              <a:defRPr>
                <a:latin typeface="Microsoft Uighur" panose="02000000000000000000" pitchFamily="2" charset="-78"/>
              </a:defRPr>
            </a:lvl2pPr>
            <a:lvl3pPr algn="r" rtl="1">
              <a:defRPr>
                <a:latin typeface="Microsoft Uighur" panose="02000000000000000000" pitchFamily="2" charset="-78"/>
              </a:defRPr>
            </a:lvl3pPr>
            <a:lvl4pPr algn="r" rtl="1">
              <a:defRPr>
                <a:latin typeface="Microsoft Uighur" panose="02000000000000000000" pitchFamily="2" charset="-78"/>
              </a:defRPr>
            </a:lvl4pPr>
            <a:lvl5pPr algn="r" rtl="1">
              <a:defRPr>
                <a:latin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60045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02892FE-936C-FF4D-A116-9CE2F3D567B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897334955"/>
      </p:ext>
    </p:extLst>
  </p:cSld>
  <p:clrMapOvr>
    <a:masterClrMapping/>
  </p:clrMapOvr>
  <p:transition spd="slow">
    <p:fade/>
  </p:transition>
</p:sldLayout>
</file>

<file path=ppt/slideLayouts/slideLayout8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6899555" y="1661629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551555" y="1661629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225555" y="1661629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C68813DF-B21E-B042-7209-2BDBC9D34EB3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6899555" y="329589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4">
            <a:extLst>
              <a:ext uri="{FF2B5EF4-FFF2-40B4-BE49-F238E27FC236}">
                <a16:creationId xmlns:a16="http://schemas.microsoft.com/office/drawing/2014/main" id="{9B10FE9B-0F21-581A-1B4E-D631230494E0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3551555" y="329589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34A4715C-3DAE-D49B-53C3-8A2CEEFE4371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225555" y="329589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14">
            <a:extLst>
              <a:ext uri="{FF2B5EF4-FFF2-40B4-BE49-F238E27FC236}">
                <a16:creationId xmlns:a16="http://schemas.microsoft.com/office/drawing/2014/main" id="{7F223E00-5735-BD46-CC20-E6FA82ECED63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6899555" y="4925888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5D506AF-06A3-C04A-7D27-3D3AB9F7245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3551555" y="4925888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2A8C417-C281-7590-57E3-25CA49255FCF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5225555" y="4925888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  <a:lvl2pPr algn="r" rtl="1">
              <a:defRPr>
                <a:latin typeface="Microsoft Uighur" panose="02000000000000000000" pitchFamily="2" charset="-78"/>
              </a:defRPr>
            </a:lvl2pPr>
            <a:lvl3pPr algn="r" rtl="1">
              <a:defRPr>
                <a:latin typeface="Microsoft Uighur" panose="02000000000000000000" pitchFamily="2" charset="-78"/>
              </a:defRPr>
            </a:lvl3pPr>
            <a:lvl4pPr algn="r" rtl="1">
              <a:defRPr>
                <a:latin typeface="Microsoft Uighur" panose="02000000000000000000" pitchFamily="2" charset="-78"/>
              </a:defRPr>
            </a:lvl4pPr>
            <a:lvl5pPr algn="r" rtl="1">
              <a:defRPr>
                <a:latin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32F0DFEC-A9E5-DC8D-C232-E2AFC7F0701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953558779"/>
      </p:ext>
    </p:extLst>
  </p:cSld>
  <p:clrMapOvr>
    <a:masterClrMapping/>
  </p:clrMapOvr>
  <p:transition spd="slow">
    <p:fade/>
  </p:transition>
</p:sldLayout>
</file>

<file path=ppt/slideLayouts/slideLayout8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470477A-0E04-9246-F13C-F07BEB34CF8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986305146"/>
      </p:ext>
    </p:extLst>
  </p:cSld>
  <p:clrMapOvr>
    <a:masterClrMapping/>
  </p:clrMapOvr>
  <p:transition spd="slow">
    <p:fade/>
  </p:transition>
</p:sldLayout>
</file>

<file path=ppt/slideLayouts/slideLayout8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44355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32697" y="4573417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8210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809383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D554B0B8-4CC4-DB73-565A-ED295FC3E454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734490737"/>
      </p:ext>
    </p:extLst>
  </p:cSld>
  <p:clrMapOvr>
    <a:masterClrMapping/>
  </p:clrMapOvr>
  <p:transition spd="slow">
    <p:fade/>
  </p:transition>
</p:sldLayout>
</file>

<file path=ppt/slideLayouts/slideLayout9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A598A812-1A48-52B0-FC1D-A565B8E90C7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838231013"/>
      </p:ext>
    </p:extLst>
  </p:cSld>
  <p:clrMapOvr>
    <a:masterClrMapping/>
  </p:clrMapOvr>
  <p:transition spd="slow">
    <p:fade/>
  </p:transition>
</p:sldLayout>
</file>

<file path=ppt/slideLayouts/slideLayout9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F1882EBB-2DBD-68BA-5DBD-D89EE7AD7D74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625188501"/>
      </p:ext>
    </p:extLst>
  </p:cSld>
  <p:clrMapOvr>
    <a:masterClrMapping/>
  </p:clrMapOvr>
  <p:transition spd="slow">
    <p:fade/>
  </p:transition>
</p:sldLayout>
</file>

<file path=ppt/slideLayouts/slideLayout9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F59E99C9-2072-2F56-B1B7-33FB969FAC1D}"/>
              </a:ext>
            </a:extLst>
          </p:cNvPr>
          <p:cNvSpPr>
            <a:spLocks noGrp="1" noChangeAspect="1"/>
          </p:cNvSpPr>
          <p:nvPr>
            <p:ph type="pic" sz="quarter" idx="31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580602990"/>
      </p:ext>
    </p:extLst>
  </p:cSld>
  <p:clrMapOvr>
    <a:masterClrMapping/>
  </p:clrMapOvr>
  <p:transition spd="slow">
    <p:fade/>
  </p:transition>
</p:sldLayout>
</file>

<file path=ppt/slideLayouts/slideLayout9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6" name="Espace réservé du texte 14">
            <a:extLst>
              <a:ext uri="{FF2B5EF4-FFF2-40B4-BE49-F238E27FC236}">
                <a16:creationId xmlns:a16="http://schemas.microsoft.com/office/drawing/2014/main" id="{24C4BDD6-3530-4D8F-6435-7481BF637417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783970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7" name="Espace réservé du texte 14">
            <a:extLst>
              <a:ext uri="{FF2B5EF4-FFF2-40B4-BE49-F238E27FC236}">
                <a16:creationId xmlns:a16="http://schemas.microsoft.com/office/drawing/2014/main" id="{28318D23-D16D-A34E-43C5-131B2D3880DC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2772312" y="3662239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8" name="Espace réservé du texte 14">
            <a:extLst>
              <a:ext uri="{FF2B5EF4-FFF2-40B4-BE49-F238E27FC236}">
                <a16:creationId xmlns:a16="http://schemas.microsoft.com/office/drawing/2014/main" id="{47B1FA81-6AC5-8E1B-72FC-38B38A0A958D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4760654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9" name="Espace réservé du texte 14">
            <a:extLst>
              <a:ext uri="{FF2B5EF4-FFF2-40B4-BE49-F238E27FC236}">
                <a16:creationId xmlns:a16="http://schemas.microsoft.com/office/drawing/2014/main" id="{CCC34425-40DA-F506-8846-6105F3AC1D2E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6748998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A0F7819-9964-A31B-4633-13A7E8E86F2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030234640"/>
      </p:ext>
    </p:extLst>
  </p:cSld>
  <p:clrMapOvr>
    <a:masterClrMapping/>
  </p:clrMapOvr>
  <p:transition spd="slow">
    <p:fade/>
  </p:transition>
</p:sldLayout>
</file>

<file path=ppt/slideLayouts/slideLayout9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470AE5D-CB82-E085-7F8E-DE83285A7CF3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208148900"/>
      </p:ext>
    </p:extLst>
  </p:cSld>
  <p:clrMapOvr>
    <a:masterClrMapping/>
  </p:clrMapOvr>
  <p:transition spd="slow">
    <p:fade/>
  </p:transition>
</p:sldLayout>
</file>

<file path=ppt/slideLayouts/slideLayout9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48A1F5B7-D3F9-C909-EFB4-2DAE15E0AF6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852248634"/>
      </p:ext>
    </p:extLst>
  </p:cSld>
  <p:clrMapOvr>
    <a:masterClrMapping/>
  </p:clrMapOvr>
  <p:transition spd="slow">
    <p:fade/>
  </p:transition>
</p:sldLayout>
</file>

<file path=ppt/slideLayouts/slideLayout9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2448338" y="1584000"/>
            <a:ext cx="4247323" cy="4810539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1C42F411-175E-9E6D-D29B-7EAC7E24CF9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772778130"/>
      </p:ext>
    </p:extLst>
  </p:cSld>
  <p:clrMapOvr>
    <a:masterClrMapping/>
  </p:clrMapOvr>
  <p:transition spd="slow">
    <p:fade/>
  </p:transition>
</p:sldLayout>
</file>

<file path=ppt/slideLayouts/slideLayout9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>
                <a:solidFill>
                  <a:srgbClr val="A6A6A6"/>
                </a:solidFill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A8877E5-AC23-C627-8AF0-21907F62BC6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11829307"/>
      </p:ext>
    </p:extLst>
  </p:cSld>
  <p:clrMapOvr>
    <a:masterClrMapping/>
  </p:clrMapOvr>
  <p:transition spd="slow">
    <p:fade/>
  </p:transition>
</p:sldLayout>
</file>

<file path=ppt/slideLayouts/slideLayout9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1613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7A344F50-A074-9EB5-2DAC-9BBA2096933C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623049839"/>
      </p:ext>
    </p:extLst>
  </p:cSld>
  <p:clrMapOvr>
    <a:masterClrMapping/>
  </p:clrMapOvr>
  <p:transition spd="slow">
    <p:fade/>
  </p:transition>
</p:sldLayout>
</file>

<file path=ppt/slideLayouts/slideLayout9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7598C516-D98D-DBF9-3F71-DFEB0161C87C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633558309"/>
      </p:ext>
    </p:extLst>
  </p:cSld>
  <p:clrMapOvr>
    <a:masterClrMapping/>
  </p:clrMapOvr>
  <p:transition spd="slow">
    <p:fade/>
  </p:transition>
</p:sldLayout>
</file>

<file path=ppt/slideLayouts/slideLayout10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Vidé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du texte 4">
            <a:extLst>
              <a:ext uri="{FF2B5EF4-FFF2-40B4-BE49-F238E27FC236}">
                <a16:creationId xmlns:a16="http://schemas.microsoft.com/office/drawing/2014/main" id="{9926949A-F877-393A-0235-737EC4E29ED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8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EEF34296-E850-0AEB-BB92-43EC46A1102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595486106"/>
      </p:ext>
    </p:extLst>
  </p:cSld>
  <p:clrMapOvr>
    <a:masterClrMapping/>
  </p:clrMapOvr>
  <p:transition spd="slow">
    <p:fade/>
  </p:transition>
</p:sldLayout>
</file>

<file path=ppt/slideLayouts/slideLayout10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395438" y="2344003"/>
            <a:ext cx="2880000" cy="288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5" y="3240000"/>
            <a:ext cx="3613875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54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132558-3F75-CB4C-D531-27315320B88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398434074"/>
      </p:ext>
    </p:extLst>
  </p:cSld>
  <p:clrMapOvr>
    <a:masterClrMapping/>
  </p:clrMapOvr>
  <p:transition spd="slow">
    <p:fade/>
  </p:transition>
</p:sldLayout>
</file>

<file path=ppt/slideLayouts/slideLayout10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M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  <a:lvl2pPr algn="r" rtl="1">
              <a:defRPr>
                <a:latin typeface="Microsoft Uighur" panose="02000000000000000000" pitchFamily="2" charset="-78"/>
              </a:defRPr>
            </a:lvl2pPr>
            <a:lvl3pPr algn="r" rtl="1">
              <a:defRPr>
                <a:latin typeface="Microsoft Uighur" panose="02000000000000000000" pitchFamily="2" charset="-78"/>
              </a:defRPr>
            </a:lvl3pPr>
            <a:lvl4pPr algn="r" rtl="1">
              <a:defRPr>
                <a:latin typeface="Microsoft Uighur" panose="02000000000000000000" pitchFamily="2" charset="-78"/>
              </a:defRPr>
            </a:lvl4pPr>
            <a:lvl5pPr algn="r" rtl="1">
              <a:defRPr>
                <a:latin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2" name="Espace réservé de l'élément multimédia 11">
            <a:extLst>
              <a:ext uri="{FF2B5EF4-FFF2-40B4-BE49-F238E27FC236}">
                <a16:creationId xmlns:a16="http://schemas.microsoft.com/office/drawing/2014/main" id="{F829FF4F-B5FF-57C3-494A-3084F0422CA9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360000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E1E0570-45E7-D32C-C3AF-C520C3495AA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985107211"/>
      </p:ext>
    </p:extLst>
  </p:cSld>
  <p:clrMapOvr>
    <a:masterClrMapping/>
  </p:clrMapOvr>
  <p:transition spd="slow">
    <p:fade/>
  </p:transition>
</p:sldLayout>
</file>

<file path=ppt/slideLayouts/slideLayout10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  <a:lvl2pPr algn="r" rtl="1">
              <a:defRPr>
                <a:latin typeface="Microsoft Uighur" panose="02000000000000000000" pitchFamily="2" charset="-78"/>
              </a:defRPr>
            </a:lvl2pPr>
            <a:lvl3pPr algn="r" rtl="1">
              <a:defRPr>
                <a:latin typeface="Microsoft Uighur" panose="02000000000000000000" pitchFamily="2" charset="-78"/>
              </a:defRPr>
            </a:lvl3pPr>
            <a:lvl4pPr algn="r" rtl="1">
              <a:defRPr>
                <a:latin typeface="Microsoft Uighur" panose="02000000000000000000" pitchFamily="2" charset="-78"/>
              </a:defRPr>
            </a:lvl4pPr>
            <a:lvl5pPr algn="r" rtl="1">
              <a:defRPr>
                <a:latin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60045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5D16DE4-155A-6638-E7CE-E7A28AA4B60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76664049"/>
      </p:ext>
    </p:extLst>
  </p:cSld>
  <p:clrMapOvr>
    <a:masterClrMapping/>
  </p:clrMapOvr>
  <p:transition spd="slow">
    <p:fade/>
  </p:transition>
</p:sldLayout>
</file>

<file path=ppt/slideLayouts/slideLayout10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4016173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016173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7" name="Espace réservé pour une image  6">
            <a:extLst>
              <a:ext uri="{FF2B5EF4-FFF2-40B4-BE49-F238E27FC236}">
                <a16:creationId xmlns:a16="http://schemas.microsoft.com/office/drawing/2014/main" id="{7A287785-23C6-809D-E732-3B10E73FF581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4016173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5512359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5512359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0" name="Espace réservé pour une image  6">
            <a:extLst>
              <a:ext uri="{FF2B5EF4-FFF2-40B4-BE49-F238E27FC236}">
                <a16:creationId xmlns:a16="http://schemas.microsoft.com/office/drawing/2014/main" id="{831DC1D3-24B1-B160-E0F9-C7E35DA4E887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512359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1" name="Espace réservé pour une image  6">
            <a:extLst>
              <a:ext uri="{FF2B5EF4-FFF2-40B4-BE49-F238E27FC236}">
                <a16:creationId xmlns:a16="http://schemas.microsoft.com/office/drawing/2014/main" id="{76695F17-301A-B0CF-5141-CF072746FE4A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008545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2" name="Espace réservé pour une image  6">
            <a:extLst>
              <a:ext uri="{FF2B5EF4-FFF2-40B4-BE49-F238E27FC236}">
                <a16:creationId xmlns:a16="http://schemas.microsoft.com/office/drawing/2014/main" id="{142B664B-C11B-6AA7-4A9C-0531048F6C3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008545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6">
            <a:extLst>
              <a:ext uri="{FF2B5EF4-FFF2-40B4-BE49-F238E27FC236}">
                <a16:creationId xmlns:a16="http://schemas.microsoft.com/office/drawing/2014/main" id="{6CB2D926-9334-B815-CB14-067B65BB32B5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7008545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324D1A-D9D9-B5ED-B73D-27AA0C2A986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981024518"/>
      </p:ext>
    </p:extLst>
  </p:cSld>
  <p:clrMapOvr>
    <a:masterClrMapping/>
  </p:clrMapOvr>
  <p:transition spd="slow">
    <p:fade/>
  </p:transition>
</p:sldLayout>
</file>

<file path=ppt/slideLayouts/slideLayout10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B76699B-E059-47DC-DE0E-BA72358357D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261232213"/>
      </p:ext>
    </p:extLst>
  </p:cSld>
  <p:clrMapOvr>
    <a:masterClrMapping/>
  </p:clrMapOvr>
  <p:transition spd="slow">
    <p:fade/>
  </p:transition>
</p:sldLayout>
</file>

<file path=ppt/slideLayouts/slideLayout10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algn="r"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44355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32697" y="4573417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8210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809383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FAFC7B-FA92-DE4F-26F0-9F5500C9501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35996292"/>
      </p:ext>
    </p:extLst>
  </p:cSld>
  <p:clrMapOvr>
    <a:masterClrMapping/>
  </p:clrMapOvr>
  <p:transition spd="slow">
    <p:fade/>
  </p:transition>
</p:sldLayout>
</file>

<file path=ppt/slideLayouts/slideLayout10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479323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375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6039301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581208417"/>
      </p:ext>
    </p:extLst>
  </p:cSld>
  <p:clrMapOvr>
    <a:masterClrMapping/>
  </p:clrMapOvr>
  <p:transition spd="slow">
    <p:fade/>
  </p:transition>
</p:sldLayout>
</file>

<file path=ppt/slideLayouts/slideLayout10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17628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7279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56931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26582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17628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7279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56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26582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0D6A5E2-01C6-D590-C3C3-E3E3120C435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590494037"/>
      </p:ext>
    </p:extLst>
  </p:cSld>
  <p:clrMapOvr>
    <a:masterClrMapping/>
  </p:clrMapOvr>
  <p:transition spd="slow">
    <p:fade/>
  </p:transition>
</p:sldLayout>
</file>

<file path=ppt/slideLayouts/slideLayout10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35837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05489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75140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4792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5837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05489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75140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4792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10ABAA10-5FC2-5899-38A7-DD016CAF6D6F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144439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du texte 14">
            <a:extLst>
              <a:ext uri="{FF2B5EF4-FFF2-40B4-BE49-F238E27FC236}">
                <a16:creationId xmlns:a16="http://schemas.microsoft.com/office/drawing/2014/main" id="{6D6969BD-245C-42EC-7085-CCC9CAE7B5D6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7144439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1" name="Espace réservé pour une image  16">
            <a:extLst>
              <a:ext uri="{FF2B5EF4-FFF2-40B4-BE49-F238E27FC236}">
                <a16:creationId xmlns:a16="http://schemas.microsoft.com/office/drawing/2014/main" id="{22CA7E9F-9679-5248-AEE2-BF953C8E64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112373274"/>
      </p:ext>
    </p:extLst>
  </p:cSld>
  <p:clrMapOvr>
    <a:masterClrMapping/>
  </p:clrMapOvr>
  <p:transition spd="slow">
    <p:fade/>
  </p:transition>
</p:sldLayout>
</file>

<file path=ppt/slideLayouts/slideLayout1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2620F5-42B6-A595-4B8A-576787B826D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737277776"/>
      </p:ext>
    </p:extLst>
  </p:cSld>
  <p:clrMapOvr>
    <a:masterClrMapping/>
  </p:clrMapOvr>
  <p:transition spd="slow">
    <p:fade/>
  </p:transition>
</p:sldLayout>
</file>

<file path=ppt/slideLayouts/slideLayout1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0870748-DEBB-7999-E4EA-5505C8D576A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735990698"/>
      </p:ext>
    </p:extLst>
  </p:cSld>
  <p:clrMapOvr>
    <a:masterClrMapping/>
  </p:clrMapOvr>
  <p:transition spd="slow">
    <p:fade/>
  </p:transition>
</p:sldLayout>
</file>

<file path=ppt/slideLayouts/slideLayout1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3A90A1F0-EDD6-9649-9002-A9FD386E735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190326189"/>
      </p:ext>
    </p:extLst>
  </p:cSld>
  <p:clrMapOvr>
    <a:masterClrMapping/>
  </p:clrMapOvr>
  <p:transition spd="slow">
    <p:fade/>
  </p:transition>
</p:sldLayout>
</file>

<file path=ppt/slideLayouts/slideLayout1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1AD089D0-4BDB-8D43-FA23-9FA976E0B15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209582189"/>
      </p:ext>
    </p:extLst>
  </p:cSld>
  <p:clrMapOvr>
    <a:masterClrMapping/>
  </p:clrMapOvr>
  <p:transition spd="slow">
    <p:fade/>
  </p:transition>
</p:sldLayout>
</file>

<file path=ppt/slideLayouts/slideLayout1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6" name="Espace réservé du texte 14">
            <a:extLst>
              <a:ext uri="{FF2B5EF4-FFF2-40B4-BE49-F238E27FC236}">
                <a16:creationId xmlns:a16="http://schemas.microsoft.com/office/drawing/2014/main" id="{24C4BDD6-3530-4D8F-6435-7481BF637417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783970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7" name="Espace réservé du texte 14">
            <a:extLst>
              <a:ext uri="{FF2B5EF4-FFF2-40B4-BE49-F238E27FC236}">
                <a16:creationId xmlns:a16="http://schemas.microsoft.com/office/drawing/2014/main" id="{28318D23-D16D-A34E-43C5-131B2D3880DC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2772312" y="3662239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8" name="Espace réservé du texte 14">
            <a:extLst>
              <a:ext uri="{FF2B5EF4-FFF2-40B4-BE49-F238E27FC236}">
                <a16:creationId xmlns:a16="http://schemas.microsoft.com/office/drawing/2014/main" id="{47B1FA81-6AC5-8E1B-72FC-38B38A0A958D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4760654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9" name="Espace réservé du texte 14">
            <a:extLst>
              <a:ext uri="{FF2B5EF4-FFF2-40B4-BE49-F238E27FC236}">
                <a16:creationId xmlns:a16="http://schemas.microsoft.com/office/drawing/2014/main" id="{CCC34425-40DA-F506-8846-6105F3AC1D2E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6748998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BA00AE2-C86C-3D6D-92AA-E480DC9D0FE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108442"/>
      </p:ext>
    </p:extLst>
  </p:cSld>
  <p:clrMapOvr>
    <a:masterClrMapping/>
  </p:clrMapOvr>
  <p:transition spd="slow">
    <p:fade/>
  </p:transition>
</p:sldLayout>
</file>

<file path=ppt/slideLayouts/slideLayout1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0C12247A-5948-0FCF-AEE1-F51137CFB627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848982449"/>
      </p:ext>
    </p:extLst>
  </p:cSld>
  <p:clrMapOvr>
    <a:masterClrMapping/>
  </p:clrMapOvr>
  <p:transition spd="slow">
    <p:fade/>
  </p:transition>
</p:sldLayout>
</file>

<file path=ppt/slideLayouts/slideLayout1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9803E514-510A-9012-E9F3-2DEA0C1AD84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122456617"/>
      </p:ext>
    </p:extLst>
  </p:cSld>
  <p:clrMapOvr>
    <a:masterClrMapping/>
  </p:clrMapOvr>
  <p:transition spd="slow">
    <p:fade/>
  </p:transition>
</p:sldLayout>
</file>

<file path=ppt/slideLayouts/slideLayout1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>
            <a:lvl1pPr rtl="1">
              <a:defRPr lang="fr-MA" dirty="0"/>
            </a:lvl1pPr>
          </a:lstStyle>
          <a:p>
            <a:pPr lvl="0"/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1BB9A80-61E4-8F44-A39C-C9F0A149E4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378899599"/>
      </p:ext>
    </p:extLst>
  </p:cSld>
  <p:clrMapOvr>
    <a:masterClrMapping/>
  </p:clrMapOvr>
  <p:transition spd="slow">
    <p:fade/>
  </p:transition>
</p:sldLayout>
</file>

<file path=ppt/slideLayouts/slideLayout1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Image 21">
            <a:extLst>
              <a:ext uri="{FF2B5EF4-FFF2-40B4-BE49-F238E27FC236}">
                <a16:creationId xmlns:a16="http://schemas.microsoft.com/office/drawing/2014/main" id="{630A277E-2BC7-C3E2-8989-08599FC0B94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487156" y="2240177"/>
            <a:ext cx="6169687" cy="1188823"/>
          </a:xfrm>
          <a:prstGeom prst="rect">
            <a:avLst/>
          </a:prstGeom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3DC4AF98-2B3D-2D34-232F-CF1DDA6BA30C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487156" y="3667318"/>
            <a:ext cx="6169687" cy="1207113"/>
          </a:xfrm>
          <a:prstGeom prst="rect">
            <a:avLst/>
          </a:prstGeom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89AB1D0D-E890-7F0B-DAD8-7146D4ACACF8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487156" y="5113317"/>
            <a:ext cx="6169687" cy="1201016"/>
          </a:xfrm>
          <a:prstGeom prst="rect">
            <a:avLst/>
          </a:prstGeom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25" name="Espace réservé du texte 13">
            <a:extLst>
              <a:ext uri="{FF2B5EF4-FFF2-40B4-BE49-F238E27FC236}">
                <a16:creationId xmlns:a16="http://schemas.microsoft.com/office/drawing/2014/main" id="{7D357DBE-F01D-F7D3-FEAE-6DB1B07395B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168436" y="262191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7" name="Espace réservé pour une image  26">
            <a:extLst>
              <a:ext uri="{FF2B5EF4-FFF2-40B4-BE49-F238E27FC236}">
                <a16:creationId xmlns:a16="http://schemas.microsoft.com/office/drawing/2014/main" id="{9C822516-F43E-BECF-7CFF-8A084DC2ACCA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056000" y="2747910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8" name="Espace réservé du texte 13">
            <a:extLst>
              <a:ext uri="{FF2B5EF4-FFF2-40B4-BE49-F238E27FC236}">
                <a16:creationId xmlns:a16="http://schemas.microsoft.com/office/drawing/2014/main" id="{184F1AD3-1CDF-AC37-6E9B-7B8B5731D679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2171774" y="406117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pour une image  26">
            <a:extLst>
              <a:ext uri="{FF2B5EF4-FFF2-40B4-BE49-F238E27FC236}">
                <a16:creationId xmlns:a16="http://schemas.microsoft.com/office/drawing/2014/main" id="{C64E9BAC-B4A7-262E-6139-2754B01E6D77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056000" y="4183874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0" name="Espace réservé du texte 13">
            <a:extLst>
              <a:ext uri="{FF2B5EF4-FFF2-40B4-BE49-F238E27FC236}">
                <a16:creationId xmlns:a16="http://schemas.microsoft.com/office/drawing/2014/main" id="{3B1AE6D8-B704-87BC-C392-1092C3DAC21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2168436" y="5516007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pour une image  26">
            <a:extLst>
              <a:ext uri="{FF2B5EF4-FFF2-40B4-BE49-F238E27FC236}">
                <a16:creationId xmlns:a16="http://schemas.microsoft.com/office/drawing/2014/main" id="{B26BF465-B4F4-3D7D-ACF6-20566B03F777}"/>
              </a:ext>
            </a:extLst>
          </p:cNvPr>
          <p:cNvSpPr>
            <a:spLocks noGrp="1" noChangeAspect="1"/>
          </p:cNvSpPr>
          <p:nvPr>
            <p:ph type="pic" sz="quarter" idx="15"/>
          </p:nvPr>
        </p:nvSpPr>
        <p:spPr>
          <a:xfrm>
            <a:off x="7056000" y="564200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" name="Espace réservé pour une image  16">
            <a:extLst>
              <a:ext uri="{FF2B5EF4-FFF2-40B4-BE49-F238E27FC236}">
                <a16:creationId xmlns:a16="http://schemas.microsoft.com/office/drawing/2014/main" id="{9AA1E9B8-8D7E-91AE-321E-A93EF886D1A9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44094954"/>
      </p:ext>
    </p:extLst>
  </p:cSld>
  <p:clrMapOvr>
    <a:masterClrMapping/>
  </p:clrMapOvr>
  <p:transition spd="slow">
    <p:fade/>
  </p:transition>
</p:sldLayout>
</file>

<file path=ppt/slideLayouts/slideLayout1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5EDC54C5-FB2A-6D1C-AC8A-C0BF2BDC3A3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59863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B0F0">
                <a:alpha val="40000"/>
              </a:srgbClr>
            </a:outerShdw>
          </a:effectLst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A93635A3-1850-9582-694C-96DB620A940D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68000"/>
            <a:ext cx="544953" cy="540000"/>
          </a:xfrm>
          <a:prstGeom prst="rect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5DA5B341-DD51-7414-AFFF-5286B69C66DE}"/>
              </a:ext>
            </a:extLst>
          </p:cNvPr>
          <p:cNvSpPr txBox="1"/>
          <p:nvPr userDrawn="1"/>
        </p:nvSpPr>
        <p:spPr>
          <a:xfrm>
            <a:off x="2376000" y="2160000"/>
            <a:ext cx="275748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/>
              <a:t>1. Présentation du Vocabulaire</a:t>
            </a:r>
          </a:p>
        </p:txBody>
      </p:sp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365719" y="3643281"/>
            <a:ext cx="273344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474F71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/>
              <a:t>2.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365719" y="5123575"/>
            <a:ext cx="179568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/>
              <a:t>3. Travail sur livret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 rot="1539327">
            <a:off x="7298796" y="2003629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 rot="1539327">
            <a:off x="7298796" y="3473285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 rot="1539327">
            <a:off x="7298796" y="495811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du texte 5">
            <a:extLst>
              <a:ext uri="{FF2B5EF4-FFF2-40B4-BE49-F238E27FC236}">
                <a16:creationId xmlns:a16="http://schemas.microsoft.com/office/drawing/2014/main" id="{FCB630B7-CE24-0E02-DF2E-6E0839F22544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2201410" y="2544024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algn="r" rtl="1">
              <a:defRPr lang="fr-FR" sz="1200" dirty="0" smtClean="0">
                <a:solidFill>
                  <a:srgbClr val="757575"/>
                </a:solidFill>
                <a:latin typeface="Dosis SemiBold" pitchFamily="2" charset="0"/>
              </a:defRPr>
            </a:lvl1pPr>
            <a:lvl2pPr algn="r" rtl="1">
              <a:defRPr lang="fr-FR" sz="1100" dirty="0" smtClean="0">
                <a:solidFill>
                  <a:srgbClr val="757575"/>
                </a:solidFill>
                <a:latin typeface="Dosis SemiBold" pitchFamily="2" charset="0"/>
              </a:defRPr>
            </a:lvl2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</a:pPr>
            <a:r>
              <a:rPr lang="fr-FR" dirty="0"/>
              <a:t>Cliquez pour modifier les styles du texte du masque</a:t>
            </a:r>
          </a:p>
          <a:p>
            <a:pPr lvl="1">
              <a:lnSpc>
                <a:spcPct val="100000"/>
              </a:lnSpc>
              <a:spcBef>
                <a:spcPts val="300"/>
              </a:spcBef>
            </a:pPr>
            <a:r>
              <a:rPr lang="fr-FR" dirty="0"/>
              <a:t>Deuxième niveau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2201410" y="4025640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algn="r" rtl="1">
              <a:defRPr lang="fr-FR" sz="1200" dirty="0" smtClean="0">
                <a:solidFill>
                  <a:srgbClr val="474F71"/>
                </a:solidFill>
                <a:latin typeface="Dosis SemiBold" pitchFamily="2" charset="0"/>
              </a:defRPr>
            </a:lvl1pPr>
            <a:lvl2pPr algn="r" rtl="1">
              <a:defRPr lang="fr-FR" sz="1100" dirty="0" smtClean="0">
                <a:solidFill>
                  <a:srgbClr val="474F71"/>
                </a:solidFill>
                <a:latin typeface="Dosis SemiBold" pitchFamily="2" charset="0"/>
              </a:defRPr>
            </a:lvl2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</a:pPr>
            <a:r>
              <a:rPr lang="fr-FR" dirty="0"/>
              <a:t>Cliquez pour modifier les styles du texte du masque</a:t>
            </a:r>
          </a:p>
          <a:p>
            <a:pPr lvl="1">
              <a:lnSpc>
                <a:spcPct val="100000"/>
              </a:lnSpc>
              <a:spcBef>
                <a:spcPts val="300"/>
              </a:spcBef>
            </a:pPr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algn="r" rtl="1"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0C815ED3-0E84-E7A6-220F-EF5051A6B505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807380461"/>
      </p:ext>
    </p:extLst>
  </p:cSld>
  <p:clrMapOvr>
    <a:masterClrMapping/>
  </p:clrMapOvr>
  <p:transition spd="slow">
    <p:fade/>
  </p:transition>
</p:sldLayout>
</file>

<file path=ppt/slideLayouts/slideLayout1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>
            <a:extLst>
              <a:ext uri="{FF2B5EF4-FFF2-40B4-BE49-F238E27FC236}">
                <a16:creationId xmlns:a16="http://schemas.microsoft.com/office/drawing/2014/main" id="{A8D3F979-AB26-D012-8CCC-CD2D3A494D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2766218"/>
            <a:ext cx="7886700" cy="1325563"/>
          </a:xfrm>
          <a:prstGeom prst="rect">
            <a:avLst/>
          </a:prstGeom>
        </p:spPr>
        <p:txBody>
          <a:bodyPr anchor="ctr"/>
          <a:lstStyle>
            <a:lvl1pPr algn="r" rtl="1">
              <a:defRPr lang="fr-MA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899889000"/>
      </p:ext>
    </p:extLst>
  </p:cSld>
  <p:clrMapOvr>
    <a:masterClrMapping/>
  </p:clrMapOvr>
  <p:transition spd="slow">
    <p:fade/>
  </p:transition>
</p:sldLayout>
</file>

<file path=ppt/slideLayouts/slideLayout1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0_Titre et contenu libre">
    <p:bg>
      <p:bgPr>
        <a:blipFill dpi="0" rotWithShape="1">
          <a:blip r:embed="rId2">
            <a:lum/>
          </a:blip>
          <a:srcRect/>
          <a:stretch>
            <a:fillRect l="-3000" t="-3000" r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615686-FD6D-D9AF-A708-1A5B6B3571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50012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sz="40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938209539"/>
      </p:ext>
    </p:extLst>
  </p:cSld>
  <p:clrMapOvr>
    <a:masterClrMapping/>
  </p:clrMapOvr>
  <p:transition spd="slow">
    <p:fade/>
  </p:transition>
</p:sldLayout>
</file>

<file path=ppt/slideLayouts/slideLayout1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re et contenu libre">
    <p:bg>
      <p:bgPr>
        <a:blipFill dpi="0" rotWithShape="1">
          <a:blip r:embed="rId2">
            <a:lum/>
          </a:blip>
          <a:srcRect/>
          <a:stretch>
            <a:fillRect l="-3000" t="-3000" r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615686-FD6D-D9AF-A708-1A5B6B3571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50012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sz="40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1C52B976-EFAE-42E7-29AC-478BA2E1BD5D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1692000" y="1693586"/>
            <a:ext cx="5760000" cy="324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958438967"/>
      </p:ext>
    </p:extLst>
  </p:cSld>
  <p:clrMapOvr>
    <a:masterClrMapping/>
  </p:clrMapOvr>
  <p:transition spd="slow">
    <p:fade/>
  </p:transition>
</p:sldLayout>
</file>

<file path=ppt/slideLayouts/slideLayout1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re et contenu libre">
    <p:bg>
      <p:bgPr>
        <a:blipFill dpi="0" rotWithShape="1">
          <a:blip r:embed="rId2">
            <a:lum/>
          </a:blip>
          <a:srcRect/>
          <a:stretch>
            <a:fillRect l="-3000" t="-3000" r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615686-FD6D-D9AF-A708-1A5B6B3571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50012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sz="40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5" name="Espace réservé du texte 29">
            <a:extLst>
              <a:ext uri="{FF2B5EF4-FFF2-40B4-BE49-F238E27FC236}">
                <a16:creationId xmlns:a16="http://schemas.microsoft.com/office/drawing/2014/main" id="{875F7547-AE65-F045-895D-8058BAE96BF9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771647" y="2348166"/>
            <a:ext cx="5600701" cy="2676585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1F750240-B25D-E826-2FC6-DD63E86DFD1C}"/>
              </a:ext>
            </a:extLst>
          </p:cNvPr>
          <p:cNvSpPr/>
          <p:nvPr userDrawn="1"/>
        </p:nvSpPr>
        <p:spPr>
          <a:xfrm>
            <a:off x="1006250" y="2348166"/>
            <a:ext cx="7131497" cy="2693854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007299406"/>
      </p:ext>
    </p:extLst>
  </p:cSld>
  <p:clrMapOvr>
    <a:masterClrMapping/>
  </p:clrMapOvr>
  <p:transition spd="slow">
    <p:fade/>
  </p:transition>
</p:sldLayout>
</file>

<file path=ppt/slideLayouts/slideLayout1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هيكلة حصة اليوم</a:t>
            </a:r>
          </a:p>
        </p:txBody>
      </p:sp>
      <p:sp>
        <p:nvSpPr>
          <p:cNvPr id="51" name="Rectangle : coins arrondis 50">
            <a:extLst>
              <a:ext uri="{FF2B5EF4-FFF2-40B4-BE49-F238E27FC236}">
                <a16:creationId xmlns:a16="http://schemas.microsoft.com/office/drawing/2014/main" id="{29DAEA41-5D00-ED34-D554-A529177F4182}"/>
              </a:ext>
            </a:extLst>
          </p:cNvPr>
          <p:cNvSpPr/>
          <p:nvPr userDrawn="1"/>
        </p:nvSpPr>
        <p:spPr>
          <a:xfrm>
            <a:off x="1006252" y="1523878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53" name="Espace réservé pour une image  52">
            <a:extLst>
              <a:ext uri="{FF2B5EF4-FFF2-40B4-BE49-F238E27FC236}">
                <a16:creationId xmlns:a16="http://schemas.microsoft.com/office/drawing/2014/main" id="{811D769F-9534-D48A-505E-F22FF98BB4F8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7345749" y="1577878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6" name="Espace réservé du texte 29">
            <a:extLst>
              <a:ext uri="{FF2B5EF4-FFF2-40B4-BE49-F238E27FC236}">
                <a16:creationId xmlns:a16="http://schemas.microsoft.com/office/drawing/2014/main" id="{33AE7A0F-BFA5-923E-41DE-E0CB8B1CF64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376039" y="1523878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58" name="Image 57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9AB06E90-B23B-155F-6B3F-49C06FBECA8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1288289"/>
            <a:ext cx="2234716" cy="360000"/>
          </a:xfrm>
          <a:prstGeom prst="rect">
            <a:avLst/>
          </a:prstGeom>
        </p:spPr>
      </p:pic>
      <p:sp>
        <p:nvSpPr>
          <p:cNvPr id="59" name="Rectangle 58">
            <a:extLst>
              <a:ext uri="{FF2B5EF4-FFF2-40B4-BE49-F238E27FC236}">
                <a16:creationId xmlns:a16="http://schemas.microsoft.com/office/drawing/2014/main" id="{22662878-670D-4431-C83A-4C800DE81E79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1288289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النشاط الاعتيادي</a:t>
            </a:r>
          </a:p>
        </p:txBody>
      </p:sp>
      <p:sp>
        <p:nvSpPr>
          <p:cNvPr id="67" name="Rectangle : coins arrondis 66">
            <a:extLst>
              <a:ext uri="{FF2B5EF4-FFF2-40B4-BE49-F238E27FC236}">
                <a16:creationId xmlns:a16="http://schemas.microsoft.com/office/drawing/2014/main" id="{E167E433-320B-2546-9D52-C395FCA750E1}"/>
              </a:ext>
            </a:extLst>
          </p:cNvPr>
          <p:cNvSpPr/>
          <p:nvPr userDrawn="1"/>
        </p:nvSpPr>
        <p:spPr>
          <a:xfrm>
            <a:off x="1006252" y="2853619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68" name="Espace réservé pour une image  52">
            <a:extLst>
              <a:ext uri="{FF2B5EF4-FFF2-40B4-BE49-F238E27FC236}">
                <a16:creationId xmlns:a16="http://schemas.microsoft.com/office/drawing/2014/main" id="{F0B98AD8-84F5-043C-2955-B0BA40A1426D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345749" y="2907619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9" name="Espace réservé du texte 29">
            <a:extLst>
              <a:ext uri="{FF2B5EF4-FFF2-40B4-BE49-F238E27FC236}">
                <a16:creationId xmlns:a16="http://schemas.microsoft.com/office/drawing/2014/main" id="{AC10C698-6C83-20D2-F92B-A3155E47AAF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376039" y="2853619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70" name="Image 6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62318FFC-403A-B3A7-7424-E3A03ACA88A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2618030"/>
            <a:ext cx="2234716" cy="360000"/>
          </a:xfrm>
          <a:prstGeom prst="rect">
            <a:avLst/>
          </a:prstGeom>
        </p:spPr>
      </p:pic>
      <p:sp>
        <p:nvSpPr>
          <p:cNvPr id="71" name="Rectangle 70">
            <a:extLst>
              <a:ext uri="{FF2B5EF4-FFF2-40B4-BE49-F238E27FC236}">
                <a16:creationId xmlns:a16="http://schemas.microsoft.com/office/drawing/2014/main" id="{9237A4E0-D5C4-0422-6D15-31DB08B93CC3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2618030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معجم</a:t>
            </a:r>
          </a:p>
        </p:txBody>
      </p:sp>
      <p:sp>
        <p:nvSpPr>
          <p:cNvPr id="82" name="Rectangle : coins arrondis 81">
            <a:extLst>
              <a:ext uri="{FF2B5EF4-FFF2-40B4-BE49-F238E27FC236}">
                <a16:creationId xmlns:a16="http://schemas.microsoft.com/office/drawing/2014/main" id="{30D8AE50-417D-45B7-9122-F3958F0C4C71}"/>
              </a:ext>
            </a:extLst>
          </p:cNvPr>
          <p:cNvSpPr/>
          <p:nvPr userDrawn="1"/>
        </p:nvSpPr>
        <p:spPr>
          <a:xfrm>
            <a:off x="1006252" y="4183360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83" name="Espace réservé pour une image  52">
            <a:extLst>
              <a:ext uri="{FF2B5EF4-FFF2-40B4-BE49-F238E27FC236}">
                <a16:creationId xmlns:a16="http://schemas.microsoft.com/office/drawing/2014/main" id="{7C35F609-A4E7-22C1-7015-E75100C5AE06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7345749" y="4237360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4" name="Espace réservé du texte 29">
            <a:extLst>
              <a:ext uri="{FF2B5EF4-FFF2-40B4-BE49-F238E27FC236}">
                <a16:creationId xmlns:a16="http://schemas.microsoft.com/office/drawing/2014/main" id="{803D4A87-566A-9735-A2B9-04DD3B1646D7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376039" y="4183360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85" name="Image 84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29673C02-277D-EE04-8BD0-FF1AD646907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3947771"/>
            <a:ext cx="2234716" cy="360000"/>
          </a:xfrm>
          <a:prstGeom prst="rect">
            <a:avLst/>
          </a:prstGeom>
        </p:spPr>
      </p:pic>
      <p:sp>
        <p:nvSpPr>
          <p:cNvPr id="86" name="Rectangle 85">
            <a:extLst>
              <a:ext uri="{FF2B5EF4-FFF2-40B4-BE49-F238E27FC236}">
                <a16:creationId xmlns:a16="http://schemas.microsoft.com/office/drawing/2014/main" id="{1AD1ECCD-64D7-5EF6-049C-A9EDBD4562CD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3947771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03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استماع وتحدث</a:t>
            </a:r>
          </a:p>
        </p:txBody>
      </p:sp>
      <p:sp>
        <p:nvSpPr>
          <p:cNvPr id="87" name="Rectangle : coins arrondis 86">
            <a:extLst>
              <a:ext uri="{FF2B5EF4-FFF2-40B4-BE49-F238E27FC236}">
                <a16:creationId xmlns:a16="http://schemas.microsoft.com/office/drawing/2014/main" id="{13ADE3E3-FEE4-7D18-5E4F-161698C8298E}"/>
              </a:ext>
            </a:extLst>
          </p:cNvPr>
          <p:cNvSpPr/>
          <p:nvPr userDrawn="1"/>
        </p:nvSpPr>
        <p:spPr>
          <a:xfrm>
            <a:off x="1006252" y="5513101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88" name="Espace réservé pour une image  52">
            <a:extLst>
              <a:ext uri="{FF2B5EF4-FFF2-40B4-BE49-F238E27FC236}">
                <a16:creationId xmlns:a16="http://schemas.microsoft.com/office/drawing/2014/main" id="{5002C4B3-577C-EDF2-EEF3-BB3F299EEF1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7345749" y="5567101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9" name="Espace réservé du texte 29">
            <a:extLst>
              <a:ext uri="{FF2B5EF4-FFF2-40B4-BE49-F238E27FC236}">
                <a16:creationId xmlns:a16="http://schemas.microsoft.com/office/drawing/2014/main" id="{84AB51F3-94E9-C64F-E0A7-077D11123466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376039" y="5513101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90" name="Image 8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0BB64257-1A94-AB80-9832-CB0DF63AC80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5277512"/>
            <a:ext cx="2234716" cy="360000"/>
          </a:xfrm>
          <a:prstGeom prst="rect">
            <a:avLst/>
          </a:prstGeom>
        </p:spPr>
      </p:pic>
      <p:sp>
        <p:nvSpPr>
          <p:cNvPr id="91" name="Rectangle 90">
            <a:extLst>
              <a:ext uri="{FF2B5EF4-FFF2-40B4-BE49-F238E27FC236}">
                <a16:creationId xmlns:a16="http://schemas.microsoft.com/office/drawing/2014/main" id="{AB053F21-2486-E623-00E1-630B455CA52D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5277512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04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قراءة/ كتابة</a:t>
            </a:r>
          </a:p>
        </p:txBody>
      </p:sp>
    </p:spTree>
    <p:extLst>
      <p:ext uri="{BB962C8B-B14F-4D97-AF65-F5344CB8AC3E}">
        <p14:creationId xmlns:p14="http://schemas.microsoft.com/office/powerpoint/2010/main" val="1463460410"/>
      </p:ext>
    </p:extLst>
  </p:cSld>
  <p:clrMapOvr>
    <a:masterClrMapping/>
  </p:clrMapOvr>
  <p:transition spd="slow">
    <p:fade/>
  </p:transition>
</p:sldLayout>
</file>

<file path=ppt/slideLayouts/slideLayout1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هيكلة حصة اليوم</a:t>
            </a:r>
          </a:p>
        </p:txBody>
      </p:sp>
      <p:sp>
        <p:nvSpPr>
          <p:cNvPr id="51" name="Rectangle : coins arrondis 50">
            <a:extLst>
              <a:ext uri="{FF2B5EF4-FFF2-40B4-BE49-F238E27FC236}">
                <a16:creationId xmlns:a16="http://schemas.microsoft.com/office/drawing/2014/main" id="{29DAEA41-5D00-ED34-D554-A529177F4182}"/>
              </a:ext>
            </a:extLst>
          </p:cNvPr>
          <p:cNvSpPr/>
          <p:nvPr userDrawn="1"/>
        </p:nvSpPr>
        <p:spPr>
          <a:xfrm>
            <a:off x="1006252" y="1523878"/>
            <a:ext cx="7131497" cy="900000"/>
          </a:xfrm>
          <a:prstGeom prst="roundRect">
            <a:avLst>
              <a:gd name="adj" fmla="val 50000"/>
            </a:avLst>
          </a:prstGeom>
          <a:solidFill>
            <a:srgbClr val="B5EEF2"/>
          </a:solidFill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53" name="Espace réservé pour une image  52">
            <a:extLst>
              <a:ext uri="{FF2B5EF4-FFF2-40B4-BE49-F238E27FC236}">
                <a16:creationId xmlns:a16="http://schemas.microsoft.com/office/drawing/2014/main" id="{811D769F-9534-D48A-505E-F22FF98BB4F8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7345749" y="1577878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6" name="Espace réservé du texte 29">
            <a:extLst>
              <a:ext uri="{FF2B5EF4-FFF2-40B4-BE49-F238E27FC236}">
                <a16:creationId xmlns:a16="http://schemas.microsoft.com/office/drawing/2014/main" id="{33AE7A0F-BFA5-923E-41DE-E0CB8B1CF64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376039" y="1523878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58" name="Image 57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9AB06E90-B23B-155F-6B3F-49C06FBECA8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1288289"/>
            <a:ext cx="2234716" cy="360000"/>
          </a:xfrm>
          <a:prstGeom prst="rect">
            <a:avLst/>
          </a:prstGeom>
        </p:spPr>
      </p:pic>
      <p:sp>
        <p:nvSpPr>
          <p:cNvPr id="59" name="Rectangle 58">
            <a:extLst>
              <a:ext uri="{FF2B5EF4-FFF2-40B4-BE49-F238E27FC236}">
                <a16:creationId xmlns:a16="http://schemas.microsoft.com/office/drawing/2014/main" id="{22662878-670D-4431-C83A-4C800DE81E79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1288289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النشاط الاعتيادي</a:t>
            </a:r>
          </a:p>
        </p:txBody>
      </p:sp>
      <p:sp>
        <p:nvSpPr>
          <p:cNvPr id="67" name="Rectangle : coins arrondis 66">
            <a:extLst>
              <a:ext uri="{FF2B5EF4-FFF2-40B4-BE49-F238E27FC236}">
                <a16:creationId xmlns:a16="http://schemas.microsoft.com/office/drawing/2014/main" id="{E167E433-320B-2546-9D52-C395FCA750E1}"/>
              </a:ext>
            </a:extLst>
          </p:cNvPr>
          <p:cNvSpPr/>
          <p:nvPr userDrawn="1"/>
        </p:nvSpPr>
        <p:spPr>
          <a:xfrm>
            <a:off x="1006252" y="2853619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68" name="Espace réservé pour une image  52">
            <a:extLst>
              <a:ext uri="{FF2B5EF4-FFF2-40B4-BE49-F238E27FC236}">
                <a16:creationId xmlns:a16="http://schemas.microsoft.com/office/drawing/2014/main" id="{F0B98AD8-84F5-043C-2955-B0BA40A1426D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345749" y="2907619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9" name="Espace réservé du texte 29">
            <a:extLst>
              <a:ext uri="{FF2B5EF4-FFF2-40B4-BE49-F238E27FC236}">
                <a16:creationId xmlns:a16="http://schemas.microsoft.com/office/drawing/2014/main" id="{AC10C698-6C83-20D2-F92B-A3155E47AAF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376039" y="2853619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70" name="Image 6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62318FFC-403A-B3A7-7424-E3A03ACA88A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2618030"/>
            <a:ext cx="2234716" cy="360000"/>
          </a:xfrm>
          <a:prstGeom prst="rect">
            <a:avLst/>
          </a:prstGeom>
        </p:spPr>
      </p:pic>
      <p:sp>
        <p:nvSpPr>
          <p:cNvPr id="71" name="Rectangle 70">
            <a:extLst>
              <a:ext uri="{FF2B5EF4-FFF2-40B4-BE49-F238E27FC236}">
                <a16:creationId xmlns:a16="http://schemas.microsoft.com/office/drawing/2014/main" id="{9237A4E0-D5C4-0422-6D15-31DB08B93CC3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2618030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معجم</a:t>
            </a:r>
          </a:p>
        </p:txBody>
      </p:sp>
      <p:sp>
        <p:nvSpPr>
          <p:cNvPr id="82" name="Rectangle : coins arrondis 81">
            <a:extLst>
              <a:ext uri="{FF2B5EF4-FFF2-40B4-BE49-F238E27FC236}">
                <a16:creationId xmlns:a16="http://schemas.microsoft.com/office/drawing/2014/main" id="{30D8AE50-417D-45B7-9122-F3958F0C4C71}"/>
              </a:ext>
            </a:extLst>
          </p:cNvPr>
          <p:cNvSpPr/>
          <p:nvPr userDrawn="1"/>
        </p:nvSpPr>
        <p:spPr>
          <a:xfrm>
            <a:off x="1006252" y="4183360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83" name="Espace réservé pour une image  52">
            <a:extLst>
              <a:ext uri="{FF2B5EF4-FFF2-40B4-BE49-F238E27FC236}">
                <a16:creationId xmlns:a16="http://schemas.microsoft.com/office/drawing/2014/main" id="{7C35F609-A4E7-22C1-7015-E75100C5AE06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7345749" y="4237360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4" name="Espace réservé du texte 29">
            <a:extLst>
              <a:ext uri="{FF2B5EF4-FFF2-40B4-BE49-F238E27FC236}">
                <a16:creationId xmlns:a16="http://schemas.microsoft.com/office/drawing/2014/main" id="{803D4A87-566A-9735-A2B9-04DD3B1646D7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376039" y="4183360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85" name="Image 84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29673C02-277D-EE04-8BD0-FF1AD646907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3947771"/>
            <a:ext cx="2234716" cy="360000"/>
          </a:xfrm>
          <a:prstGeom prst="rect">
            <a:avLst/>
          </a:prstGeom>
        </p:spPr>
      </p:pic>
      <p:sp>
        <p:nvSpPr>
          <p:cNvPr id="86" name="Rectangle 85">
            <a:extLst>
              <a:ext uri="{FF2B5EF4-FFF2-40B4-BE49-F238E27FC236}">
                <a16:creationId xmlns:a16="http://schemas.microsoft.com/office/drawing/2014/main" id="{1AD1ECCD-64D7-5EF6-049C-A9EDBD4562CD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3947771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03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استماع وتحدث</a:t>
            </a:r>
          </a:p>
        </p:txBody>
      </p:sp>
      <p:sp>
        <p:nvSpPr>
          <p:cNvPr id="87" name="Rectangle : coins arrondis 86">
            <a:extLst>
              <a:ext uri="{FF2B5EF4-FFF2-40B4-BE49-F238E27FC236}">
                <a16:creationId xmlns:a16="http://schemas.microsoft.com/office/drawing/2014/main" id="{13ADE3E3-FEE4-7D18-5E4F-161698C8298E}"/>
              </a:ext>
            </a:extLst>
          </p:cNvPr>
          <p:cNvSpPr/>
          <p:nvPr userDrawn="1"/>
        </p:nvSpPr>
        <p:spPr>
          <a:xfrm>
            <a:off x="1006252" y="5513101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88" name="Espace réservé pour une image  52">
            <a:extLst>
              <a:ext uri="{FF2B5EF4-FFF2-40B4-BE49-F238E27FC236}">
                <a16:creationId xmlns:a16="http://schemas.microsoft.com/office/drawing/2014/main" id="{5002C4B3-577C-EDF2-EEF3-BB3F299EEF1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7345749" y="5567101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9" name="Espace réservé du texte 29">
            <a:extLst>
              <a:ext uri="{FF2B5EF4-FFF2-40B4-BE49-F238E27FC236}">
                <a16:creationId xmlns:a16="http://schemas.microsoft.com/office/drawing/2014/main" id="{84AB51F3-94E9-C64F-E0A7-077D11123466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376039" y="5513101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90" name="Image 8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0BB64257-1A94-AB80-9832-CB0DF63AC80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5277512"/>
            <a:ext cx="2234716" cy="360000"/>
          </a:xfrm>
          <a:prstGeom prst="rect">
            <a:avLst/>
          </a:prstGeom>
        </p:spPr>
      </p:pic>
      <p:sp>
        <p:nvSpPr>
          <p:cNvPr id="91" name="Rectangle 90">
            <a:extLst>
              <a:ext uri="{FF2B5EF4-FFF2-40B4-BE49-F238E27FC236}">
                <a16:creationId xmlns:a16="http://schemas.microsoft.com/office/drawing/2014/main" id="{AB053F21-2486-E623-00E1-630B455CA52D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5277512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04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قراءة/ كتابة</a:t>
            </a:r>
          </a:p>
        </p:txBody>
      </p:sp>
      <p:sp>
        <p:nvSpPr>
          <p:cNvPr id="93" name="ZoneTexte 92">
            <a:extLst>
              <a:ext uri="{FF2B5EF4-FFF2-40B4-BE49-F238E27FC236}">
                <a16:creationId xmlns:a16="http://schemas.microsoft.com/office/drawing/2014/main" id="{142297B5-6FBA-BC26-6A95-65899F08D5CE}"/>
              </a:ext>
            </a:extLst>
          </p:cNvPr>
          <p:cNvSpPr txBox="1"/>
          <p:nvPr userDrawn="1"/>
        </p:nvSpPr>
        <p:spPr>
          <a:xfrm>
            <a:off x="2286000" y="3273186"/>
            <a:ext cx="4572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قراءة/ كتابة</a:t>
            </a:r>
          </a:p>
        </p:txBody>
      </p:sp>
    </p:spTree>
    <p:extLst>
      <p:ext uri="{BB962C8B-B14F-4D97-AF65-F5344CB8AC3E}">
        <p14:creationId xmlns:p14="http://schemas.microsoft.com/office/powerpoint/2010/main" val="2583466384"/>
      </p:ext>
    </p:extLst>
  </p:cSld>
  <p:clrMapOvr>
    <a:masterClrMapping/>
  </p:clrMapOvr>
  <p:transition spd="slow">
    <p:fade/>
  </p:transition>
</p:sldLayout>
</file>

<file path=ppt/slideLayouts/slideLayout1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هيكلة حصة اليوم</a:t>
            </a:r>
          </a:p>
        </p:txBody>
      </p:sp>
      <p:sp>
        <p:nvSpPr>
          <p:cNvPr id="51" name="Rectangle : coins arrondis 50">
            <a:extLst>
              <a:ext uri="{FF2B5EF4-FFF2-40B4-BE49-F238E27FC236}">
                <a16:creationId xmlns:a16="http://schemas.microsoft.com/office/drawing/2014/main" id="{29DAEA41-5D00-ED34-D554-A529177F4182}"/>
              </a:ext>
            </a:extLst>
          </p:cNvPr>
          <p:cNvSpPr/>
          <p:nvPr userDrawn="1"/>
        </p:nvSpPr>
        <p:spPr>
          <a:xfrm>
            <a:off x="1006252" y="1523878"/>
            <a:ext cx="7131497" cy="900000"/>
          </a:xfrm>
          <a:prstGeom prst="roundRect">
            <a:avLst>
              <a:gd name="adj" fmla="val 50000"/>
            </a:avLst>
          </a:prstGeom>
          <a:solidFill>
            <a:srgbClr val="B5EEF2"/>
          </a:solidFill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53" name="Espace réservé pour une image  52">
            <a:extLst>
              <a:ext uri="{FF2B5EF4-FFF2-40B4-BE49-F238E27FC236}">
                <a16:creationId xmlns:a16="http://schemas.microsoft.com/office/drawing/2014/main" id="{811D769F-9534-D48A-505E-F22FF98BB4F8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7345749" y="1577878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6" name="Espace réservé du texte 29">
            <a:extLst>
              <a:ext uri="{FF2B5EF4-FFF2-40B4-BE49-F238E27FC236}">
                <a16:creationId xmlns:a16="http://schemas.microsoft.com/office/drawing/2014/main" id="{33AE7A0F-BFA5-923E-41DE-E0CB8B1CF64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376039" y="1523878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58" name="Image 57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9AB06E90-B23B-155F-6B3F-49C06FBECA8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1288289"/>
            <a:ext cx="2234716" cy="360000"/>
          </a:xfrm>
          <a:prstGeom prst="rect">
            <a:avLst/>
          </a:prstGeom>
        </p:spPr>
      </p:pic>
      <p:sp>
        <p:nvSpPr>
          <p:cNvPr id="59" name="Rectangle 58">
            <a:extLst>
              <a:ext uri="{FF2B5EF4-FFF2-40B4-BE49-F238E27FC236}">
                <a16:creationId xmlns:a16="http://schemas.microsoft.com/office/drawing/2014/main" id="{22662878-670D-4431-C83A-4C800DE81E79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1288289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النشاط الاعتيادي</a:t>
            </a:r>
          </a:p>
        </p:txBody>
      </p:sp>
      <p:sp>
        <p:nvSpPr>
          <p:cNvPr id="67" name="Rectangle : coins arrondis 66">
            <a:extLst>
              <a:ext uri="{FF2B5EF4-FFF2-40B4-BE49-F238E27FC236}">
                <a16:creationId xmlns:a16="http://schemas.microsoft.com/office/drawing/2014/main" id="{E167E433-320B-2546-9D52-C395FCA750E1}"/>
              </a:ext>
            </a:extLst>
          </p:cNvPr>
          <p:cNvSpPr/>
          <p:nvPr userDrawn="1"/>
        </p:nvSpPr>
        <p:spPr>
          <a:xfrm>
            <a:off x="1006252" y="2853619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68" name="Espace réservé pour une image  52">
            <a:extLst>
              <a:ext uri="{FF2B5EF4-FFF2-40B4-BE49-F238E27FC236}">
                <a16:creationId xmlns:a16="http://schemas.microsoft.com/office/drawing/2014/main" id="{F0B98AD8-84F5-043C-2955-B0BA40A1426D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345749" y="2907619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9" name="Espace réservé du texte 29">
            <a:extLst>
              <a:ext uri="{FF2B5EF4-FFF2-40B4-BE49-F238E27FC236}">
                <a16:creationId xmlns:a16="http://schemas.microsoft.com/office/drawing/2014/main" id="{AC10C698-6C83-20D2-F92B-A3155E47AAF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376039" y="2853619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70" name="Image 6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62318FFC-403A-B3A7-7424-E3A03ACA88A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2618030"/>
            <a:ext cx="2234716" cy="360000"/>
          </a:xfrm>
          <a:prstGeom prst="rect">
            <a:avLst/>
          </a:prstGeom>
        </p:spPr>
      </p:pic>
      <p:sp>
        <p:nvSpPr>
          <p:cNvPr id="71" name="Rectangle 70">
            <a:extLst>
              <a:ext uri="{FF2B5EF4-FFF2-40B4-BE49-F238E27FC236}">
                <a16:creationId xmlns:a16="http://schemas.microsoft.com/office/drawing/2014/main" id="{9237A4E0-D5C4-0422-6D15-31DB08B93CC3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2618030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82" name="Rectangle : coins arrondis 81">
            <a:extLst>
              <a:ext uri="{FF2B5EF4-FFF2-40B4-BE49-F238E27FC236}">
                <a16:creationId xmlns:a16="http://schemas.microsoft.com/office/drawing/2014/main" id="{30D8AE50-417D-45B7-9122-F3958F0C4C71}"/>
              </a:ext>
            </a:extLst>
          </p:cNvPr>
          <p:cNvSpPr/>
          <p:nvPr userDrawn="1"/>
        </p:nvSpPr>
        <p:spPr>
          <a:xfrm>
            <a:off x="1006252" y="4183360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83" name="Espace réservé pour une image  52">
            <a:extLst>
              <a:ext uri="{FF2B5EF4-FFF2-40B4-BE49-F238E27FC236}">
                <a16:creationId xmlns:a16="http://schemas.microsoft.com/office/drawing/2014/main" id="{7C35F609-A4E7-22C1-7015-E75100C5AE06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7345749" y="4237360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4" name="Espace réservé du texte 29">
            <a:extLst>
              <a:ext uri="{FF2B5EF4-FFF2-40B4-BE49-F238E27FC236}">
                <a16:creationId xmlns:a16="http://schemas.microsoft.com/office/drawing/2014/main" id="{803D4A87-566A-9735-A2B9-04DD3B1646D7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376039" y="4183360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</p:txBody>
      </p:sp>
      <p:pic>
        <p:nvPicPr>
          <p:cNvPr id="85" name="Image 84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29673C02-277D-EE04-8BD0-FF1AD646907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3947771"/>
            <a:ext cx="2234716" cy="360000"/>
          </a:xfrm>
          <a:prstGeom prst="rect">
            <a:avLst/>
          </a:prstGeom>
        </p:spPr>
      </p:pic>
      <p:sp>
        <p:nvSpPr>
          <p:cNvPr id="86" name="Rectangle 85">
            <a:extLst>
              <a:ext uri="{FF2B5EF4-FFF2-40B4-BE49-F238E27FC236}">
                <a16:creationId xmlns:a16="http://schemas.microsoft.com/office/drawing/2014/main" id="{1AD1ECCD-64D7-5EF6-049C-A9EDBD4562CD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3947771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03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صرف و تحويل</a:t>
            </a:r>
          </a:p>
        </p:txBody>
      </p:sp>
      <p:sp>
        <p:nvSpPr>
          <p:cNvPr id="93" name="ZoneTexte 92">
            <a:extLst>
              <a:ext uri="{FF2B5EF4-FFF2-40B4-BE49-F238E27FC236}">
                <a16:creationId xmlns:a16="http://schemas.microsoft.com/office/drawing/2014/main" id="{142297B5-6FBA-BC26-6A95-65899F08D5CE}"/>
              </a:ext>
            </a:extLst>
          </p:cNvPr>
          <p:cNvSpPr txBox="1"/>
          <p:nvPr userDrawn="1"/>
        </p:nvSpPr>
        <p:spPr>
          <a:xfrm>
            <a:off x="2286000" y="3273186"/>
            <a:ext cx="4572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قراءة/ كتابة</a:t>
            </a:r>
          </a:p>
        </p:txBody>
      </p:sp>
    </p:spTree>
    <p:extLst>
      <p:ext uri="{BB962C8B-B14F-4D97-AF65-F5344CB8AC3E}">
        <p14:creationId xmlns:p14="http://schemas.microsoft.com/office/powerpoint/2010/main" val="178072784"/>
      </p:ext>
    </p:extLst>
  </p:cSld>
  <p:clrMapOvr>
    <a:masterClrMapping/>
  </p:clrMapOvr>
  <p:transition spd="slow">
    <p:fade/>
  </p:transition>
</p:sldLayout>
</file>

<file path=ppt/slideLayouts/slideLayout1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499220" y="1489630"/>
            <a:ext cx="3780000" cy="198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هيكلة حصة اليوم</a:t>
            </a: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19610" y="1345630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4079344"/>
            <a:ext cx="3780000" cy="180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935344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690960" y="1484528"/>
            <a:ext cx="3780000" cy="198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31610" y="1340528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4074242"/>
            <a:ext cx="3780000" cy="180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930242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23761567-A86E-8135-81C0-CED87D942C54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499220" y="1494244"/>
            <a:ext cx="3780000" cy="198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39EA05E9-C0CF-B205-9E7E-8B816F7B2043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4079344"/>
            <a:ext cx="3780000" cy="18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17782BBF-59ED-E546-3B38-B34A7198A467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8960" y="4074242"/>
            <a:ext cx="3780000" cy="18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F31F0DA6-235C-D84C-A077-7A122B020A9A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5350" y="1933764"/>
            <a:ext cx="3780000" cy="198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4" name="Espace réservé pour une image  33">
            <a:extLst>
              <a:ext uri="{FF2B5EF4-FFF2-40B4-BE49-F238E27FC236}">
                <a16:creationId xmlns:a16="http://schemas.microsoft.com/office/drawing/2014/main" id="{E9E8A424-C49F-EA75-7E06-53BC7826807A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943772" y="910326"/>
            <a:ext cx="720000" cy="720000"/>
          </a:xfrm>
          <a:prstGeom prst="ellipse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921947542"/>
      </p:ext>
    </p:extLst>
  </p:cSld>
  <p:clrMapOvr>
    <a:masterClrMapping/>
  </p:clrMapOvr>
  <p:transition spd="slow">
    <p:fade/>
  </p:transition>
</p:sldLayout>
</file>

<file path=ppt/slideLayouts/slideLayout1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ea typeface="+mj-ea"/>
              <a:cs typeface="Microsoft Uighur" panose="02000000000000000000" pitchFamily="2" charset="-78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97716"/>
            <a:chOff x="963273" y="2342097"/>
            <a:chExt cx="1787772" cy="297716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51813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25056885-FA64-D09B-26FE-85CF4F679FB1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93778A39-AF25-ED00-5098-369F58C4D746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40ABE254-A8C6-779E-D670-312AF958BE41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361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2FC31E5C-B8D7-6A19-A642-3F6EA92819C1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896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67179967-8610-1723-242E-1E4CD528465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896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049FF31D-572A-E6E6-F61A-D9F1DF02E85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896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168186035"/>
      </p:ext>
    </p:extLst>
  </p:cSld>
  <p:clrMapOvr>
    <a:masterClrMapping/>
  </p:clrMapOvr>
  <p:transition spd="slow">
    <p:fade/>
  </p:transition>
</p:sldLayout>
</file>

<file path=ppt/slideLayouts/slideLayout1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ea typeface="+mj-ea"/>
              <a:cs typeface="Microsoft Uighur" panose="02000000000000000000" pitchFamily="2" charset="-78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C2ADEA47-53F7-0AF0-3372-8233D45817BB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70990D1D-7C73-EE33-8D5B-6391F064BCAB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17C0A59E-DC27-E4F2-BC37-CE6B27DC4D5E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361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E9D0546D-8442-4A6F-F0D1-77FAF613F2E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896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CB811CDB-4C95-517D-D592-BCC10856CA2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896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0F179832-ADCB-6435-7E3C-B36F156DA0E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896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494079032"/>
      </p:ext>
    </p:extLst>
  </p:cSld>
  <p:clrMapOvr>
    <a:masterClrMapping/>
  </p:clrMapOvr>
  <p:transition spd="slow">
    <p:fade/>
  </p:transition>
</p:sldLayout>
</file>

<file path=ppt/slideLayouts/slideLayout1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ea typeface="+mj-ea"/>
              <a:cs typeface="Microsoft Uighur" panose="02000000000000000000" pitchFamily="2" charset="-78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A34270BF-566C-8548-6695-5672B306BB4C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000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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8F8C17C2-62D1-261B-0BE2-6F7839D218F4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000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1596194A-BC5F-19D0-0F1C-F6CFBDF3FFF0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000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3" name="Espace réservé du texte 29">
            <a:extLst>
              <a:ext uri="{FF2B5EF4-FFF2-40B4-BE49-F238E27FC236}">
                <a16:creationId xmlns:a16="http://schemas.microsoft.com/office/drawing/2014/main" id="{34C5ECAB-EDC5-9A06-999D-04F572C3387B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535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4" name="Espace réservé du texte 29">
            <a:extLst>
              <a:ext uri="{FF2B5EF4-FFF2-40B4-BE49-F238E27FC236}">
                <a16:creationId xmlns:a16="http://schemas.microsoft.com/office/drawing/2014/main" id="{99EB5DB0-28F2-A2FD-2E29-86534A50C8D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535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5" name="Espace réservé du texte 29">
            <a:extLst>
              <a:ext uri="{FF2B5EF4-FFF2-40B4-BE49-F238E27FC236}">
                <a16:creationId xmlns:a16="http://schemas.microsoft.com/office/drawing/2014/main" id="{0B82F83A-7D6E-997A-6DFD-98486DA5B40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535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868867557"/>
      </p:ext>
    </p:extLst>
  </p:cSld>
  <p:clrMapOvr>
    <a:masterClrMapping/>
  </p:clrMapOvr>
  <p:transition spd="slow">
    <p:fade/>
  </p:transition>
</p:sldLayout>
</file>

<file path=ppt/slideLayouts/slideLayout1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ea typeface="+mj-ea"/>
              <a:cs typeface="Microsoft Uighur" panose="02000000000000000000" pitchFamily="2" charset="-78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B3E04AEF-3D7B-CC0B-3E3B-A996165D6465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000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28580070-8848-A3B0-7630-F76B09ACF70C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000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C4EAC4BD-29C1-3422-DCEA-C45FE014EB7B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000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74D66651-4E8C-0C81-2EBA-9F6CD1A3F62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535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8126728D-C7ED-6A6E-E6ED-BBFAD53EF98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535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28E6E001-28B8-A0DE-47D1-643F130017C5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535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074291734"/>
      </p:ext>
    </p:extLst>
  </p:cSld>
  <p:clrMapOvr>
    <a:masterClrMapping/>
  </p:clrMapOvr>
  <p:transition spd="slow">
    <p:fade/>
  </p:transition>
</p:sldLayout>
</file>

<file path=ppt/slideLayouts/slideLayout1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ea typeface="+mj-ea"/>
              <a:cs typeface="Microsoft Uighur" panose="02000000000000000000" pitchFamily="2" charset="-78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C7615D05-760F-5459-4F8E-1CF5EDB8AFB6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78400896-B348-E5C1-B9FC-5CB05231097C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D53A59A5-B33B-614B-D743-FB8C0BB85246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361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153E3310-842C-57DB-DE50-3B4B74672F8A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896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E431787E-F15B-5728-2A25-45776ECDE5D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896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D5CE94EE-E532-793C-25E0-3E866F0519C5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896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653353044"/>
      </p:ext>
    </p:extLst>
  </p:cSld>
  <p:clrMapOvr>
    <a:masterClrMapping/>
  </p:clrMapOvr>
  <p:transition spd="slow">
    <p:fade/>
  </p:transition>
</p:sldLayout>
</file>

<file path=ppt/slideLayouts/slideLayout1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>
            <a:extLst>
              <a:ext uri="{FF2B5EF4-FFF2-40B4-BE49-F238E27FC236}">
                <a16:creationId xmlns:a16="http://schemas.microsoft.com/office/drawing/2014/main" id="{A8D3F979-AB26-D012-8CCC-CD2D3A494D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2766218"/>
            <a:ext cx="7886700" cy="1325563"/>
          </a:xfrm>
          <a:prstGeom prst="rect">
            <a:avLst/>
          </a:prstGeom>
        </p:spPr>
        <p:txBody>
          <a:bodyPr anchor="ctr"/>
          <a:lstStyle>
            <a:lvl1pPr algn="r" rtl="1">
              <a:defRPr lang="fr-MA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874819602"/>
      </p:ext>
    </p:extLst>
  </p:cSld>
  <p:clrMapOvr>
    <a:masterClrMapping/>
  </p:clrMapOvr>
  <p:transition spd="slow">
    <p:fade/>
  </p:transition>
</p:sldLayout>
</file>

<file path=ppt/slideLayouts/slideLayout1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0_Titre et contenu libre">
    <p:bg>
      <p:bgPr>
        <a:blipFill dpi="0" rotWithShape="1">
          <a:blip r:embed="rId2">
            <a:lum/>
          </a:blip>
          <a:srcRect/>
          <a:stretch>
            <a:fillRect l="-3000" t="-3000" r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615686-FD6D-D9AF-A708-1A5B6B3571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50012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sz="40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735761307"/>
      </p:ext>
    </p:extLst>
  </p:cSld>
  <p:clrMapOvr>
    <a:masterClrMapping/>
  </p:clrMapOvr>
  <p:transition spd="slow">
    <p:fade/>
  </p:transition>
</p:sldLayout>
</file>

<file path=ppt/slideLayouts/slideLayout1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re et contenu libre">
    <p:bg>
      <p:bgPr>
        <a:blipFill dpi="0" rotWithShape="1">
          <a:blip r:embed="rId2">
            <a:lum/>
          </a:blip>
          <a:srcRect/>
          <a:stretch>
            <a:fillRect l="-3000" t="-3000" r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615686-FD6D-D9AF-A708-1A5B6B3571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50012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sz="40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1C52B976-EFAE-42E7-29AC-478BA2E1BD5D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1692000" y="1693586"/>
            <a:ext cx="5760000" cy="324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302029517"/>
      </p:ext>
    </p:extLst>
  </p:cSld>
  <p:clrMapOvr>
    <a:masterClrMapping/>
  </p:clrMapOvr>
  <p:transition spd="slow">
    <p:fade/>
  </p:transition>
</p:sldLayout>
</file>

<file path=ppt/slideLayouts/slideLayout1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re et contenu libre">
    <p:bg>
      <p:bgPr>
        <a:blipFill dpi="0" rotWithShape="1">
          <a:blip r:embed="rId2">
            <a:lum/>
          </a:blip>
          <a:srcRect/>
          <a:stretch>
            <a:fillRect l="-3000" t="-3000" r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615686-FD6D-D9AF-A708-1A5B6B3571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50012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sz="40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5" name="Espace réservé du texte 29">
            <a:extLst>
              <a:ext uri="{FF2B5EF4-FFF2-40B4-BE49-F238E27FC236}">
                <a16:creationId xmlns:a16="http://schemas.microsoft.com/office/drawing/2014/main" id="{875F7547-AE65-F045-895D-8058BAE96BF9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771647" y="2348166"/>
            <a:ext cx="5600701" cy="2676585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1F750240-B25D-E826-2FC6-DD63E86DFD1C}"/>
              </a:ext>
            </a:extLst>
          </p:cNvPr>
          <p:cNvSpPr/>
          <p:nvPr userDrawn="1"/>
        </p:nvSpPr>
        <p:spPr>
          <a:xfrm>
            <a:off x="1006250" y="2348166"/>
            <a:ext cx="7131497" cy="2693854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986706623"/>
      </p:ext>
    </p:extLst>
  </p:cSld>
  <p:clrMapOvr>
    <a:masterClrMapping/>
  </p:clrMapOvr>
  <p:transition spd="slow">
    <p:fade/>
  </p:transition>
</p:sldLayout>
</file>

<file path=ppt/slideLayouts/slideLayout1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هيكلة حصة اليوم</a:t>
            </a:r>
          </a:p>
        </p:txBody>
      </p:sp>
      <p:sp>
        <p:nvSpPr>
          <p:cNvPr id="51" name="Rectangle : coins arrondis 50">
            <a:extLst>
              <a:ext uri="{FF2B5EF4-FFF2-40B4-BE49-F238E27FC236}">
                <a16:creationId xmlns:a16="http://schemas.microsoft.com/office/drawing/2014/main" id="{29DAEA41-5D00-ED34-D554-A529177F4182}"/>
              </a:ext>
            </a:extLst>
          </p:cNvPr>
          <p:cNvSpPr/>
          <p:nvPr userDrawn="1"/>
        </p:nvSpPr>
        <p:spPr>
          <a:xfrm>
            <a:off x="1006252" y="1523878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53" name="Espace réservé pour une image  52">
            <a:extLst>
              <a:ext uri="{FF2B5EF4-FFF2-40B4-BE49-F238E27FC236}">
                <a16:creationId xmlns:a16="http://schemas.microsoft.com/office/drawing/2014/main" id="{811D769F-9534-D48A-505E-F22FF98BB4F8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7345749" y="1577878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6" name="Espace réservé du texte 29">
            <a:extLst>
              <a:ext uri="{FF2B5EF4-FFF2-40B4-BE49-F238E27FC236}">
                <a16:creationId xmlns:a16="http://schemas.microsoft.com/office/drawing/2014/main" id="{33AE7A0F-BFA5-923E-41DE-E0CB8B1CF64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376039" y="1523878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58" name="Image 57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9AB06E90-B23B-155F-6B3F-49C06FBECA8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1288289"/>
            <a:ext cx="2234716" cy="360000"/>
          </a:xfrm>
          <a:prstGeom prst="rect">
            <a:avLst/>
          </a:prstGeom>
        </p:spPr>
      </p:pic>
      <p:sp>
        <p:nvSpPr>
          <p:cNvPr id="59" name="Rectangle 58">
            <a:extLst>
              <a:ext uri="{FF2B5EF4-FFF2-40B4-BE49-F238E27FC236}">
                <a16:creationId xmlns:a16="http://schemas.microsoft.com/office/drawing/2014/main" id="{22662878-670D-4431-C83A-4C800DE81E79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1288289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النشاط الاعتيادي</a:t>
            </a:r>
          </a:p>
        </p:txBody>
      </p:sp>
      <p:sp>
        <p:nvSpPr>
          <p:cNvPr id="67" name="Rectangle : coins arrondis 66">
            <a:extLst>
              <a:ext uri="{FF2B5EF4-FFF2-40B4-BE49-F238E27FC236}">
                <a16:creationId xmlns:a16="http://schemas.microsoft.com/office/drawing/2014/main" id="{E167E433-320B-2546-9D52-C395FCA750E1}"/>
              </a:ext>
            </a:extLst>
          </p:cNvPr>
          <p:cNvSpPr/>
          <p:nvPr userDrawn="1"/>
        </p:nvSpPr>
        <p:spPr>
          <a:xfrm>
            <a:off x="1006252" y="2853619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68" name="Espace réservé pour une image  52">
            <a:extLst>
              <a:ext uri="{FF2B5EF4-FFF2-40B4-BE49-F238E27FC236}">
                <a16:creationId xmlns:a16="http://schemas.microsoft.com/office/drawing/2014/main" id="{F0B98AD8-84F5-043C-2955-B0BA40A1426D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345749" y="2907619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9" name="Espace réservé du texte 29">
            <a:extLst>
              <a:ext uri="{FF2B5EF4-FFF2-40B4-BE49-F238E27FC236}">
                <a16:creationId xmlns:a16="http://schemas.microsoft.com/office/drawing/2014/main" id="{AC10C698-6C83-20D2-F92B-A3155E47AAF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376039" y="2853619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70" name="Image 6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62318FFC-403A-B3A7-7424-E3A03ACA88A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2618030"/>
            <a:ext cx="2234716" cy="360000"/>
          </a:xfrm>
          <a:prstGeom prst="rect">
            <a:avLst/>
          </a:prstGeom>
        </p:spPr>
      </p:pic>
      <p:sp>
        <p:nvSpPr>
          <p:cNvPr id="71" name="Rectangle 70">
            <a:extLst>
              <a:ext uri="{FF2B5EF4-FFF2-40B4-BE49-F238E27FC236}">
                <a16:creationId xmlns:a16="http://schemas.microsoft.com/office/drawing/2014/main" id="{9237A4E0-D5C4-0422-6D15-31DB08B93CC3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2618030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معجم</a:t>
            </a:r>
          </a:p>
        </p:txBody>
      </p:sp>
      <p:sp>
        <p:nvSpPr>
          <p:cNvPr id="82" name="Rectangle : coins arrondis 81">
            <a:extLst>
              <a:ext uri="{FF2B5EF4-FFF2-40B4-BE49-F238E27FC236}">
                <a16:creationId xmlns:a16="http://schemas.microsoft.com/office/drawing/2014/main" id="{30D8AE50-417D-45B7-9122-F3958F0C4C71}"/>
              </a:ext>
            </a:extLst>
          </p:cNvPr>
          <p:cNvSpPr/>
          <p:nvPr userDrawn="1"/>
        </p:nvSpPr>
        <p:spPr>
          <a:xfrm>
            <a:off x="1006252" y="4183360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83" name="Espace réservé pour une image  52">
            <a:extLst>
              <a:ext uri="{FF2B5EF4-FFF2-40B4-BE49-F238E27FC236}">
                <a16:creationId xmlns:a16="http://schemas.microsoft.com/office/drawing/2014/main" id="{7C35F609-A4E7-22C1-7015-E75100C5AE06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7345749" y="4237360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4" name="Espace réservé du texte 29">
            <a:extLst>
              <a:ext uri="{FF2B5EF4-FFF2-40B4-BE49-F238E27FC236}">
                <a16:creationId xmlns:a16="http://schemas.microsoft.com/office/drawing/2014/main" id="{803D4A87-566A-9735-A2B9-04DD3B1646D7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376039" y="4183360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85" name="Image 84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29673C02-277D-EE04-8BD0-FF1AD646907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3947771"/>
            <a:ext cx="2234716" cy="360000"/>
          </a:xfrm>
          <a:prstGeom prst="rect">
            <a:avLst/>
          </a:prstGeom>
        </p:spPr>
      </p:pic>
      <p:sp>
        <p:nvSpPr>
          <p:cNvPr id="86" name="Rectangle 85">
            <a:extLst>
              <a:ext uri="{FF2B5EF4-FFF2-40B4-BE49-F238E27FC236}">
                <a16:creationId xmlns:a16="http://schemas.microsoft.com/office/drawing/2014/main" id="{1AD1ECCD-64D7-5EF6-049C-A9EDBD4562CD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3947771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03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استماع وتحدث</a:t>
            </a:r>
          </a:p>
        </p:txBody>
      </p:sp>
      <p:sp>
        <p:nvSpPr>
          <p:cNvPr id="87" name="Rectangle : coins arrondis 86">
            <a:extLst>
              <a:ext uri="{FF2B5EF4-FFF2-40B4-BE49-F238E27FC236}">
                <a16:creationId xmlns:a16="http://schemas.microsoft.com/office/drawing/2014/main" id="{13ADE3E3-FEE4-7D18-5E4F-161698C8298E}"/>
              </a:ext>
            </a:extLst>
          </p:cNvPr>
          <p:cNvSpPr/>
          <p:nvPr userDrawn="1"/>
        </p:nvSpPr>
        <p:spPr>
          <a:xfrm>
            <a:off x="1006252" y="5513101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88" name="Espace réservé pour une image  52">
            <a:extLst>
              <a:ext uri="{FF2B5EF4-FFF2-40B4-BE49-F238E27FC236}">
                <a16:creationId xmlns:a16="http://schemas.microsoft.com/office/drawing/2014/main" id="{5002C4B3-577C-EDF2-EEF3-BB3F299EEF1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7345749" y="5567101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9" name="Espace réservé du texte 29">
            <a:extLst>
              <a:ext uri="{FF2B5EF4-FFF2-40B4-BE49-F238E27FC236}">
                <a16:creationId xmlns:a16="http://schemas.microsoft.com/office/drawing/2014/main" id="{84AB51F3-94E9-C64F-E0A7-077D11123466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376039" y="5513101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90" name="Image 8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0BB64257-1A94-AB80-9832-CB0DF63AC80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5277512"/>
            <a:ext cx="2234716" cy="360000"/>
          </a:xfrm>
          <a:prstGeom prst="rect">
            <a:avLst/>
          </a:prstGeom>
        </p:spPr>
      </p:pic>
      <p:sp>
        <p:nvSpPr>
          <p:cNvPr id="91" name="Rectangle 90">
            <a:extLst>
              <a:ext uri="{FF2B5EF4-FFF2-40B4-BE49-F238E27FC236}">
                <a16:creationId xmlns:a16="http://schemas.microsoft.com/office/drawing/2014/main" id="{AB053F21-2486-E623-00E1-630B455CA52D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5277512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04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قراءة/ كتابة</a:t>
            </a:r>
          </a:p>
        </p:txBody>
      </p:sp>
    </p:spTree>
    <p:extLst>
      <p:ext uri="{BB962C8B-B14F-4D97-AF65-F5344CB8AC3E}">
        <p14:creationId xmlns:p14="http://schemas.microsoft.com/office/powerpoint/2010/main" val="2802910251"/>
      </p:ext>
    </p:extLst>
  </p:cSld>
  <p:clrMapOvr>
    <a:masterClrMapping/>
  </p:clrMapOvr>
  <p:transition spd="slow">
    <p:fade/>
  </p:transition>
</p:sldLayout>
</file>

<file path=ppt/slideLayouts/slideLayout1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هيكلة حصة اليوم</a:t>
            </a:r>
          </a:p>
        </p:txBody>
      </p:sp>
      <p:sp>
        <p:nvSpPr>
          <p:cNvPr id="51" name="Rectangle : coins arrondis 50">
            <a:extLst>
              <a:ext uri="{FF2B5EF4-FFF2-40B4-BE49-F238E27FC236}">
                <a16:creationId xmlns:a16="http://schemas.microsoft.com/office/drawing/2014/main" id="{29DAEA41-5D00-ED34-D554-A529177F4182}"/>
              </a:ext>
            </a:extLst>
          </p:cNvPr>
          <p:cNvSpPr/>
          <p:nvPr userDrawn="1"/>
        </p:nvSpPr>
        <p:spPr>
          <a:xfrm>
            <a:off x="1006252" y="1523878"/>
            <a:ext cx="7131497" cy="900000"/>
          </a:xfrm>
          <a:prstGeom prst="roundRect">
            <a:avLst>
              <a:gd name="adj" fmla="val 50000"/>
            </a:avLst>
          </a:prstGeom>
          <a:solidFill>
            <a:srgbClr val="B5EEF2"/>
          </a:solidFill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53" name="Espace réservé pour une image  52">
            <a:extLst>
              <a:ext uri="{FF2B5EF4-FFF2-40B4-BE49-F238E27FC236}">
                <a16:creationId xmlns:a16="http://schemas.microsoft.com/office/drawing/2014/main" id="{811D769F-9534-D48A-505E-F22FF98BB4F8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7345749" y="1577878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6" name="Espace réservé du texte 29">
            <a:extLst>
              <a:ext uri="{FF2B5EF4-FFF2-40B4-BE49-F238E27FC236}">
                <a16:creationId xmlns:a16="http://schemas.microsoft.com/office/drawing/2014/main" id="{33AE7A0F-BFA5-923E-41DE-E0CB8B1CF64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376039" y="1523878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58" name="Image 57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9AB06E90-B23B-155F-6B3F-49C06FBECA8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1288289"/>
            <a:ext cx="2234716" cy="360000"/>
          </a:xfrm>
          <a:prstGeom prst="rect">
            <a:avLst/>
          </a:prstGeom>
        </p:spPr>
      </p:pic>
      <p:sp>
        <p:nvSpPr>
          <p:cNvPr id="59" name="Rectangle 58">
            <a:extLst>
              <a:ext uri="{FF2B5EF4-FFF2-40B4-BE49-F238E27FC236}">
                <a16:creationId xmlns:a16="http://schemas.microsoft.com/office/drawing/2014/main" id="{22662878-670D-4431-C83A-4C800DE81E79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1288289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النشاط الاعتيادي</a:t>
            </a:r>
          </a:p>
        </p:txBody>
      </p:sp>
      <p:sp>
        <p:nvSpPr>
          <p:cNvPr id="67" name="Rectangle : coins arrondis 66">
            <a:extLst>
              <a:ext uri="{FF2B5EF4-FFF2-40B4-BE49-F238E27FC236}">
                <a16:creationId xmlns:a16="http://schemas.microsoft.com/office/drawing/2014/main" id="{E167E433-320B-2546-9D52-C395FCA750E1}"/>
              </a:ext>
            </a:extLst>
          </p:cNvPr>
          <p:cNvSpPr/>
          <p:nvPr userDrawn="1"/>
        </p:nvSpPr>
        <p:spPr>
          <a:xfrm>
            <a:off x="1006252" y="2853619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68" name="Espace réservé pour une image  52">
            <a:extLst>
              <a:ext uri="{FF2B5EF4-FFF2-40B4-BE49-F238E27FC236}">
                <a16:creationId xmlns:a16="http://schemas.microsoft.com/office/drawing/2014/main" id="{F0B98AD8-84F5-043C-2955-B0BA40A1426D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345749" y="2907619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9" name="Espace réservé du texte 29">
            <a:extLst>
              <a:ext uri="{FF2B5EF4-FFF2-40B4-BE49-F238E27FC236}">
                <a16:creationId xmlns:a16="http://schemas.microsoft.com/office/drawing/2014/main" id="{AC10C698-6C83-20D2-F92B-A3155E47AAF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376039" y="2853619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70" name="Image 6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62318FFC-403A-B3A7-7424-E3A03ACA88A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2618030"/>
            <a:ext cx="2234716" cy="360000"/>
          </a:xfrm>
          <a:prstGeom prst="rect">
            <a:avLst/>
          </a:prstGeom>
        </p:spPr>
      </p:pic>
      <p:sp>
        <p:nvSpPr>
          <p:cNvPr id="71" name="Rectangle 70">
            <a:extLst>
              <a:ext uri="{FF2B5EF4-FFF2-40B4-BE49-F238E27FC236}">
                <a16:creationId xmlns:a16="http://schemas.microsoft.com/office/drawing/2014/main" id="{9237A4E0-D5C4-0422-6D15-31DB08B93CC3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2618030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معجم</a:t>
            </a:r>
          </a:p>
        </p:txBody>
      </p:sp>
      <p:sp>
        <p:nvSpPr>
          <p:cNvPr id="82" name="Rectangle : coins arrondis 81">
            <a:extLst>
              <a:ext uri="{FF2B5EF4-FFF2-40B4-BE49-F238E27FC236}">
                <a16:creationId xmlns:a16="http://schemas.microsoft.com/office/drawing/2014/main" id="{30D8AE50-417D-45B7-9122-F3958F0C4C71}"/>
              </a:ext>
            </a:extLst>
          </p:cNvPr>
          <p:cNvSpPr/>
          <p:nvPr userDrawn="1"/>
        </p:nvSpPr>
        <p:spPr>
          <a:xfrm>
            <a:off x="1006252" y="4183360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83" name="Espace réservé pour une image  52">
            <a:extLst>
              <a:ext uri="{FF2B5EF4-FFF2-40B4-BE49-F238E27FC236}">
                <a16:creationId xmlns:a16="http://schemas.microsoft.com/office/drawing/2014/main" id="{7C35F609-A4E7-22C1-7015-E75100C5AE06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7345749" y="4237360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4" name="Espace réservé du texte 29">
            <a:extLst>
              <a:ext uri="{FF2B5EF4-FFF2-40B4-BE49-F238E27FC236}">
                <a16:creationId xmlns:a16="http://schemas.microsoft.com/office/drawing/2014/main" id="{803D4A87-566A-9735-A2B9-04DD3B1646D7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376039" y="4183360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85" name="Image 84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29673C02-277D-EE04-8BD0-FF1AD646907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3947771"/>
            <a:ext cx="2234716" cy="360000"/>
          </a:xfrm>
          <a:prstGeom prst="rect">
            <a:avLst/>
          </a:prstGeom>
        </p:spPr>
      </p:pic>
      <p:sp>
        <p:nvSpPr>
          <p:cNvPr id="86" name="Rectangle 85">
            <a:extLst>
              <a:ext uri="{FF2B5EF4-FFF2-40B4-BE49-F238E27FC236}">
                <a16:creationId xmlns:a16="http://schemas.microsoft.com/office/drawing/2014/main" id="{1AD1ECCD-64D7-5EF6-049C-A9EDBD4562CD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3947771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03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استماع وتحدث</a:t>
            </a:r>
          </a:p>
        </p:txBody>
      </p:sp>
      <p:sp>
        <p:nvSpPr>
          <p:cNvPr id="87" name="Rectangle : coins arrondis 86">
            <a:extLst>
              <a:ext uri="{FF2B5EF4-FFF2-40B4-BE49-F238E27FC236}">
                <a16:creationId xmlns:a16="http://schemas.microsoft.com/office/drawing/2014/main" id="{13ADE3E3-FEE4-7D18-5E4F-161698C8298E}"/>
              </a:ext>
            </a:extLst>
          </p:cNvPr>
          <p:cNvSpPr/>
          <p:nvPr userDrawn="1"/>
        </p:nvSpPr>
        <p:spPr>
          <a:xfrm>
            <a:off x="1006252" y="5513101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88" name="Espace réservé pour une image  52">
            <a:extLst>
              <a:ext uri="{FF2B5EF4-FFF2-40B4-BE49-F238E27FC236}">
                <a16:creationId xmlns:a16="http://schemas.microsoft.com/office/drawing/2014/main" id="{5002C4B3-577C-EDF2-EEF3-BB3F299EEF1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7345749" y="5567101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9" name="Espace réservé du texte 29">
            <a:extLst>
              <a:ext uri="{FF2B5EF4-FFF2-40B4-BE49-F238E27FC236}">
                <a16:creationId xmlns:a16="http://schemas.microsoft.com/office/drawing/2014/main" id="{84AB51F3-94E9-C64F-E0A7-077D11123466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376039" y="5513101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90" name="Image 8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0BB64257-1A94-AB80-9832-CB0DF63AC80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5277512"/>
            <a:ext cx="2234716" cy="360000"/>
          </a:xfrm>
          <a:prstGeom prst="rect">
            <a:avLst/>
          </a:prstGeom>
        </p:spPr>
      </p:pic>
      <p:sp>
        <p:nvSpPr>
          <p:cNvPr id="91" name="Rectangle 90">
            <a:extLst>
              <a:ext uri="{FF2B5EF4-FFF2-40B4-BE49-F238E27FC236}">
                <a16:creationId xmlns:a16="http://schemas.microsoft.com/office/drawing/2014/main" id="{AB053F21-2486-E623-00E1-630B455CA52D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5277512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04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قراءة/ كتابة</a:t>
            </a:r>
          </a:p>
        </p:txBody>
      </p:sp>
      <p:sp>
        <p:nvSpPr>
          <p:cNvPr id="93" name="ZoneTexte 92">
            <a:extLst>
              <a:ext uri="{FF2B5EF4-FFF2-40B4-BE49-F238E27FC236}">
                <a16:creationId xmlns:a16="http://schemas.microsoft.com/office/drawing/2014/main" id="{142297B5-6FBA-BC26-6A95-65899F08D5CE}"/>
              </a:ext>
            </a:extLst>
          </p:cNvPr>
          <p:cNvSpPr txBox="1"/>
          <p:nvPr userDrawn="1"/>
        </p:nvSpPr>
        <p:spPr>
          <a:xfrm>
            <a:off x="2286000" y="3273186"/>
            <a:ext cx="4572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قراءة/ كتابة</a:t>
            </a:r>
          </a:p>
        </p:txBody>
      </p:sp>
    </p:spTree>
    <p:extLst>
      <p:ext uri="{BB962C8B-B14F-4D97-AF65-F5344CB8AC3E}">
        <p14:creationId xmlns:p14="http://schemas.microsoft.com/office/powerpoint/2010/main" val="2499555854"/>
      </p:ext>
    </p:extLst>
  </p:cSld>
  <p:clrMapOvr>
    <a:masterClrMapping/>
  </p:clrMapOvr>
  <p:transition spd="slow">
    <p:fade/>
  </p:transition>
</p:sldLayout>
</file>

<file path=ppt/slideLayouts/slideLayout1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هيكلة حصة اليوم</a:t>
            </a:r>
          </a:p>
        </p:txBody>
      </p:sp>
      <p:sp>
        <p:nvSpPr>
          <p:cNvPr id="51" name="Rectangle : coins arrondis 50">
            <a:extLst>
              <a:ext uri="{FF2B5EF4-FFF2-40B4-BE49-F238E27FC236}">
                <a16:creationId xmlns:a16="http://schemas.microsoft.com/office/drawing/2014/main" id="{29DAEA41-5D00-ED34-D554-A529177F4182}"/>
              </a:ext>
            </a:extLst>
          </p:cNvPr>
          <p:cNvSpPr/>
          <p:nvPr userDrawn="1"/>
        </p:nvSpPr>
        <p:spPr>
          <a:xfrm>
            <a:off x="1006252" y="1523878"/>
            <a:ext cx="7131497" cy="900000"/>
          </a:xfrm>
          <a:prstGeom prst="roundRect">
            <a:avLst>
              <a:gd name="adj" fmla="val 50000"/>
            </a:avLst>
          </a:prstGeom>
          <a:solidFill>
            <a:srgbClr val="B5EEF2"/>
          </a:solidFill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53" name="Espace réservé pour une image  52">
            <a:extLst>
              <a:ext uri="{FF2B5EF4-FFF2-40B4-BE49-F238E27FC236}">
                <a16:creationId xmlns:a16="http://schemas.microsoft.com/office/drawing/2014/main" id="{811D769F-9534-D48A-505E-F22FF98BB4F8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7345749" y="1577878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pic>
        <p:nvPicPr>
          <p:cNvPr id="58" name="Image 57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9AB06E90-B23B-155F-6B3F-49C06FBECA8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1288289"/>
            <a:ext cx="2234716" cy="360000"/>
          </a:xfrm>
          <a:prstGeom prst="rect">
            <a:avLst/>
          </a:prstGeom>
        </p:spPr>
      </p:pic>
      <p:sp>
        <p:nvSpPr>
          <p:cNvPr id="59" name="Rectangle 58">
            <a:extLst>
              <a:ext uri="{FF2B5EF4-FFF2-40B4-BE49-F238E27FC236}">
                <a16:creationId xmlns:a16="http://schemas.microsoft.com/office/drawing/2014/main" id="{22662878-670D-4431-C83A-4C800DE81E79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1288289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النشاط الاعتيادي</a:t>
            </a:r>
          </a:p>
        </p:txBody>
      </p:sp>
      <p:sp>
        <p:nvSpPr>
          <p:cNvPr id="67" name="Rectangle : coins arrondis 66">
            <a:extLst>
              <a:ext uri="{FF2B5EF4-FFF2-40B4-BE49-F238E27FC236}">
                <a16:creationId xmlns:a16="http://schemas.microsoft.com/office/drawing/2014/main" id="{E167E433-320B-2546-9D52-C395FCA750E1}"/>
              </a:ext>
            </a:extLst>
          </p:cNvPr>
          <p:cNvSpPr/>
          <p:nvPr userDrawn="1"/>
        </p:nvSpPr>
        <p:spPr>
          <a:xfrm>
            <a:off x="1006252" y="2853619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68" name="Espace réservé pour une image  52">
            <a:extLst>
              <a:ext uri="{FF2B5EF4-FFF2-40B4-BE49-F238E27FC236}">
                <a16:creationId xmlns:a16="http://schemas.microsoft.com/office/drawing/2014/main" id="{F0B98AD8-84F5-043C-2955-B0BA40A1426D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345749" y="2907619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pic>
        <p:nvPicPr>
          <p:cNvPr id="70" name="Image 6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62318FFC-403A-B3A7-7424-E3A03ACA88A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2618030"/>
            <a:ext cx="2234716" cy="360000"/>
          </a:xfrm>
          <a:prstGeom prst="rect">
            <a:avLst/>
          </a:prstGeom>
        </p:spPr>
      </p:pic>
      <p:sp>
        <p:nvSpPr>
          <p:cNvPr id="71" name="Rectangle 70">
            <a:extLst>
              <a:ext uri="{FF2B5EF4-FFF2-40B4-BE49-F238E27FC236}">
                <a16:creationId xmlns:a16="http://schemas.microsoft.com/office/drawing/2014/main" id="{9237A4E0-D5C4-0422-6D15-31DB08B93CC3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2618030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 1</a:t>
            </a:r>
          </a:p>
        </p:txBody>
      </p:sp>
      <p:sp>
        <p:nvSpPr>
          <p:cNvPr id="82" name="Rectangle : coins arrondis 81">
            <a:extLst>
              <a:ext uri="{FF2B5EF4-FFF2-40B4-BE49-F238E27FC236}">
                <a16:creationId xmlns:a16="http://schemas.microsoft.com/office/drawing/2014/main" id="{30D8AE50-417D-45B7-9122-F3958F0C4C71}"/>
              </a:ext>
            </a:extLst>
          </p:cNvPr>
          <p:cNvSpPr/>
          <p:nvPr userDrawn="1"/>
        </p:nvSpPr>
        <p:spPr>
          <a:xfrm>
            <a:off x="1006252" y="4183360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83" name="Espace réservé pour une image  52">
            <a:extLst>
              <a:ext uri="{FF2B5EF4-FFF2-40B4-BE49-F238E27FC236}">
                <a16:creationId xmlns:a16="http://schemas.microsoft.com/office/drawing/2014/main" id="{7C35F609-A4E7-22C1-7015-E75100C5AE06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7345749" y="4237360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pic>
        <p:nvPicPr>
          <p:cNvPr id="85" name="Image 84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29673C02-277D-EE04-8BD0-FF1AD646907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3947771"/>
            <a:ext cx="2234716" cy="360000"/>
          </a:xfrm>
          <a:prstGeom prst="rect">
            <a:avLst/>
          </a:prstGeom>
        </p:spPr>
      </p:pic>
      <p:sp>
        <p:nvSpPr>
          <p:cNvPr id="86" name="Rectangle 85">
            <a:extLst>
              <a:ext uri="{FF2B5EF4-FFF2-40B4-BE49-F238E27FC236}">
                <a16:creationId xmlns:a16="http://schemas.microsoft.com/office/drawing/2014/main" id="{1AD1ECCD-64D7-5EF6-049C-A9EDBD4562CD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3947771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03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قراءة 2</a:t>
            </a:r>
          </a:p>
        </p:txBody>
      </p:sp>
      <p:sp>
        <p:nvSpPr>
          <p:cNvPr id="93" name="ZoneTexte 92">
            <a:extLst>
              <a:ext uri="{FF2B5EF4-FFF2-40B4-BE49-F238E27FC236}">
                <a16:creationId xmlns:a16="http://schemas.microsoft.com/office/drawing/2014/main" id="{142297B5-6FBA-BC26-6A95-65899F08D5CE}"/>
              </a:ext>
            </a:extLst>
          </p:cNvPr>
          <p:cNvSpPr txBox="1"/>
          <p:nvPr userDrawn="1"/>
        </p:nvSpPr>
        <p:spPr>
          <a:xfrm>
            <a:off x="2286000" y="3273186"/>
            <a:ext cx="4572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قراءة/ كتابة</a:t>
            </a:r>
          </a:p>
        </p:txBody>
      </p:sp>
    </p:spTree>
    <p:extLst>
      <p:ext uri="{BB962C8B-B14F-4D97-AF65-F5344CB8AC3E}">
        <p14:creationId xmlns:p14="http://schemas.microsoft.com/office/powerpoint/2010/main" val="3753196001"/>
      </p:ext>
    </p:extLst>
  </p:cSld>
  <p:clrMapOvr>
    <a:masterClrMapping/>
  </p:clrMapOvr>
  <p:transition spd="slow">
    <p:fade/>
  </p:transition>
</p:sldLayout>
</file>

<file path=ppt/slideLayouts/slideLayout1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499220" y="1489630"/>
            <a:ext cx="3780000" cy="198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هيكلة حصة اليوم</a:t>
            </a: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19610" y="1345630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4079344"/>
            <a:ext cx="3780000" cy="180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935344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690960" y="1484528"/>
            <a:ext cx="3780000" cy="198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31610" y="1340528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4074242"/>
            <a:ext cx="3780000" cy="180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930242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23761567-A86E-8135-81C0-CED87D942C54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499220" y="1494244"/>
            <a:ext cx="3780000" cy="198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39EA05E9-C0CF-B205-9E7E-8B816F7B2043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4079344"/>
            <a:ext cx="3780000" cy="18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17782BBF-59ED-E546-3B38-B34A7198A467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8960" y="4074242"/>
            <a:ext cx="3780000" cy="18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F31F0DA6-235C-D84C-A077-7A122B020A9A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5350" y="1933764"/>
            <a:ext cx="3780000" cy="198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4" name="Espace réservé pour une image  33">
            <a:extLst>
              <a:ext uri="{FF2B5EF4-FFF2-40B4-BE49-F238E27FC236}">
                <a16:creationId xmlns:a16="http://schemas.microsoft.com/office/drawing/2014/main" id="{E9E8A424-C49F-EA75-7E06-53BC7826807A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943772" y="910326"/>
            <a:ext cx="720000" cy="720000"/>
          </a:xfrm>
          <a:prstGeom prst="ellipse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257052984"/>
      </p:ext>
    </p:extLst>
  </p:cSld>
  <p:clrMapOvr>
    <a:masterClrMapping/>
  </p:clrMapOvr>
  <p:transition spd="slow">
    <p:fade/>
  </p:transition>
</p:sldLayout>
</file>

<file path=ppt/slideLayouts/slideLayout1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ea typeface="+mj-ea"/>
              <a:cs typeface="Microsoft Uighur" panose="02000000000000000000" pitchFamily="2" charset="-78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97716"/>
            <a:chOff x="963273" y="2342097"/>
            <a:chExt cx="1787772" cy="297716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51813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25056885-FA64-D09B-26FE-85CF4F679FB1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93778A39-AF25-ED00-5098-369F58C4D746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40ABE254-A8C6-779E-D670-312AF958BE41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361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2FC31E5C-B8D7-6A19-A642-3F6EA92819C1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896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67179967-8610-1723-242E-1E4CD528465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896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049FF31D-572A-E6E6-F61A-D9F1DF02E85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896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11892251"/>
      </p:ext>
    </p:extLst>
  </p:cSld>
  <p:clrMapOvr>
    <a:masterClrMapping/>
  </p:clrMapOvr>
  <p:transition spd="slow">
    <p:fade/>
  </p:transition>
</p:sldLayout>
</file>

<file path=ppt/slideLayouts/slideLayout1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ea typeface="+mj-ea"/>
              <a:cs typeface="Microsoft Uighur" panose="02000000000000000000" pitchFamily="2" charset="-78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C2ADEA47-53F7-0AF0-3372-8233D45817BB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70990D1D-7C73-EE33-8D5B-6391F064BCAB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17C0A59E-DC27-E4F2-BC37-CE6B27DC4D5E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361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E9D0546D-8442-4A6F-F0D1-77FAF613F2E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896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CB811CDB-4C95-517D-D592-BCC10856CA2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896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0F179832-ADCB-6435-7E3C-B36F156DA0E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896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980602351"/>
      </p:ext>
    </p:extLst>
  </p:cSld>
  <p:clrMapOvr>
    <a:masterClrMapping/>
  </p:clrMapOvr>
  <p:transition spd="slow">
    <p:fade/>
  </p:transition>
</p:sldLayout>
</file>

<file path=ppt/slideLayouts/slideLayout1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ea typeface="+mj-ea"/>
              <a:cs typeface="Microsoft Uighur" panose="02000000000000000000" pitchFamily="2" charset="-78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A34270BF-566C-8548-6695-5672B306BB4C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000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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8F8C17C2-62D1-261B-0BE2-6F7839D218F4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000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1596194A-BC5F-19D0-0F1C-F6CFBDF3FFF0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000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3" name="Espace réservé du texte 29">
            <a:extLst>
              <a:ext uri="{FF2B5EF4-FFF2-40B4-BE49-F238E27FC236}">
                <a16:creationId xmlns:a16="http://schemas.microsoft.com/office/drawing/2014/main" id="{34C5ECAB-EDC5-9A06-999D-04F572C3387B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535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4" name="Espace réservé du texte 29">
            <a:extLst>
              <a:ext uri="{FF2B5EF4-FFF2-40B4-BE49-F238E27FC236}">
                <a16:creationId xmlns:a16="http://schemas.microsoft.com/office/drawing/2014/main" id="{99EB5DB0-28F2-A2FD-2E29-86534A50C8D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535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5" name="Espace réservé du texte 29">
            <a:extLst>
              <a:ext uri="{FF2B5EF4-FFF2-40B4-BE49-F238E27FC236}">
                <a16:creationId xmlns:a16="http://schemas.microsoft.com/office/drawing/2014/main" id="{0B82F83A-7D6E-997A-6DFD-98486DA5B40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535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411152405"/>
      </p:ext>
    </p:extLst>
  </p:cSld>
  <p:clrMapOvr>
    <a:masterClrMapping/>
  </p:clrMapOvr>
  <p:transition spd="slow">
    <p:fade/>
  </p:transition>
</p:sldLayout>
</file>

<file path=ppt/slideLayouts/slideLayout1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ea typeface="+mj-ea"/>
              <a:cs typeface="Microsoft Uighur" panose="02000000000000000000" pitchFamily="2" charset="-78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B3E04AEF-3D7B-CC0B-3E3B-A996165D6465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000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28580070-8848-A3B0-7630-F76B09ACF70C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000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C4EAC4BD-29C1-3422-DCEA-C45FE014EB7B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000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74D66651-4E8C-0C81-2EBA-9F6CD1A3F62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535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8126728D-C7ED-6A6E-E6ED-BBFAD53EF98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535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28E6E001-28B8-A0DE-47D1-643F130017C5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535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257781809"/>
      </p:ext>
    </p:extLst>
  </p:cSld>
  <p:clrMapOvr>
    <a:masterClrMapping/>
  </p:clrMapOvr>
  <p:transition spd="slow">
    <p:fade/>
  </p:transition>
</p:sldLayout>
</file>

<file path=ppt/slideLayouts/slideLayout1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ea typeface="+mj-ea"/>
              <a:cs typeface="Microsoft Uighur" panose="02000000000000000000" pitchFamily="2" charset="-78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C7615D05-760F-5459-4F8E-1CF5EDB8AFB6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78400896-B348-E5C1-B9FC-5CB05231097C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D53A59A5-B33B-614B-D743-FB8C0BB85246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361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153E3310-842C-57DB-DE50-3B4B74672F8A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896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E431787E-F15B-5728-2A25-45776ECDE5D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896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D5CE94EE-E532-793C-25E0-3E866F0519C5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896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329806286"/>
      </p:ext>
    </p:extLst>
  </p:cSld>
  <p:clrMapOvr>
    <a:masterClrMapping/>
  </p:clrMapOvr>
  <p:transition spd="slow">
    <p:fade/>
  </p:transition>
</p:sldLayout>
</file>

<file path=ppt/slideLayouts/slideLayout14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Vide">
    <p:bg>
      <p:bgPr>
        <a:blipFill dpi="0" rotWithShape="1">
          <a:blip r:embed="rId2">
            <a:lum/>
          </a:blip>
          <a:srcRect/>
          <a:stretch>
            <a:fillRect t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991485767"/>
      </p:ext>
    </p:extLst>
  </p:cSld>
  <p:clrMapOvr>
    <a:masterClrMapping/>
  </p:clrMapOvr>
</p:sldLayout>
</file>

<file path=ppt/slideLayouts/slideLayout14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0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 : coins arrondis 1">
            <a:extLst>
              <a:ext uri="{FF2B5EF4-FFF2-40B4-BE49-F238E27FC236}">
                <a16:creationId xmlns:a16="http://schemas.microsoft.com/office/drawing/2014/main" id="{E7C9F4DD-B5CC-D217-01BE-8F0408FBBBE9}"/>
              </a:ext>
            </a:extLst>
          </p:cNvPr>
          <p:cNvSpPr/>
          <p:nvPr userDrawn="1"/>
        </p:nvSpPr>
        <p:spPr>
          <a:xfrm>
            <a:off x="628650" y="1260630"/>
            <a:ext cx="5040000" cy="5060272"/>
          </a:xfrm>
          <a:prstGeom prst="roundRect">
            <a:avLst>
              <a:gd name="adj" fmla="val 9429"/>
            </a:avLst>
          </a:prstGeom>
          <a:noFill/>
          <a:ln>
            <a:solidFill>
              <a:srgbClr val="55B6D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0B19A311-316A-D4F7-6713-F6A3F55A887D}"/>
              </a:ext>
            </a:extLst>
          </p:cNvPr>
          <p:cNvSpPr/>
          <p:nvPr userDrawn="1"/>
        </p:nvSpPr>
        <p:spPr>
          <a:xfrm>
            <a:off x="5995350" y="1260630"/>
            <a:ext cx="2520000" cy="5060272"/>
          </a:xfrm>
          <a:prstGeom prst="roundRect">
            <a:avLst>
              <a:gd name="adj" fmla="val 14501"/>
            </a:avLst>
          </a:prstGeom>
          <a:noFill/>
          <a:ln>
            <a:solidFill>
              <a:srgbClr val="55B6D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5" name="Organigramme : Terminateur 4">
            <a:extLst>
              <a:ext uri="{FF2B5EF4-FFF2-40B4-BE49-F238E27FC236}">
                <a16:creationId xmlns:a16="http://schemas.microsoft.com/office/drawing/2014/main" id="{57779EB0-21D6-E7A7-DC14-82C688EFB25B}"/>
              </a:ext>
            </a:extLst>
          </p:cNvPr>
          <p:cNvSpPr/>
          <p:nvPr userDrawn="1"/>
        </p:nvSpPr>
        <p:spPr>
          <a:xfrm>
            <a:off x="2518650" y="1084470"/>
            <a:ext cx="1260000" cy="360000"/>
          </a:xfrm>
          <a:prstGeom prst="flowChartTerminator">
            <a:avLst/>
          </a:prstGeom>
          <a:solidFill>
            <a:srgbClr val="A1D6EC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lvl="0" indent="0" algn="ctr" defTabSz="914400" rtl="1" eaLnBrk="1" fontAlgn="auto" latinLnBrk="0" hangingPunct="1">
              <a:buClrTx/>
              <a:buSzTx/>
              <a:buFontTx/>
              <a:buNone/>
              <a:tabLst/>
            </a:pPr>
            <a:r>
              <a:rPr kumimoji="0" lang="ar-MA" sz="2800" b="1" kern="1200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الأستاذ(ة)</a:t>
            </a:r>
            <a:endParaRPr kumimoji="0" lang="fr-MA" sz="2800" b="1" kern="1200" spc="0" normalizeH="0" baseline="0" noProof="0" dirty="0">
              <a:ln>
                <a:noFill/>
              </a:ln>
              <a:solidFill>
                <a:srgbClr val="474F71"/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6" name="Organigramme : Terminateur 5">
            <a:extLst>
              <a:ext uri="{FF2B5EF4-FFF2-40B4-BE49-F238E27FC236}">
                <a16:creationId xmlns:a16="http://schemas.microsoft.com/office/drawing/2014/main" id="{66CF2EE5-F868-A180-1E83-3CB4FFC175F5}"/>
              </a:ext>
            </a:extLst>
          </p:cNvPr>
          <p:cNvSpPr/>
          <p:nvPr userDrawn="1"/>
        </p:nvSpPr>
        <p:spPr>
          <a:xfrm>
            <a:off x="6625350" y="1084470"/>
            <a:ext cx="1260000" cy="360000"/>
          </a:xfrm>
          <a:prstGeom prst="flowChartTerminator">
            <a:avLst/>
          </a:prstGeom>
          <a:solidFill>
            <a:srgbClr val="A1D6EC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الوسائط</a:t>
            </a:r>
            <a:endParaRPr kumimoji="0" lang="fr-MA" sz="3200" b="1" i="0" u="none" strike="noStrike" kern="1200" cap="none" spc="0" normalizeH="0" baseline="0" noProof="0" dirty="0">
              <a:ln>
                <a:noFill/>
              </a:ln>
              <a:solidFill>
                <a:srgbClr val="474F71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8" name="Espace réservé pour une image  7">
            <a:extLst>
              <a:ext uri="{FF2B5EF4-FFF2-40B4-BE49-F238E27FC236}">
                <a16:creationId xmlns:a16="http://schemas.microsoft.com/office/drawing/2014/main" id="{4653E578-1FD8-0703-E211-16311E5A4C77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1168650" y="1573748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7">
            <a:extLst>
              <a:ext uri="{FF2B5EF4-FFF2-40B4-BE49-F238E27FC236}">
                <a16:creationId xmlns:a16="http://schemas.microsoft.com/office/drawing/2014/main" id="{5AA58C26-15AC-8A0B-3EE3-F1D1E4A84DC7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3672000" y="1573748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0" name="Espace réservé pour une image  7">
            <a:extLst>
              <a:ext uri="{FF2B5EF4-FFF2-40B4-BE49-F238E27FC236}">
                <a16:creationId xmlns:a16="http://schemas.microsoft.com/office/drawing/2014/main" id="{F56653E2-D414-4549-F125-11A4CC8D86AD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1168650" y="4018773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1" name="Espace réservé pour une image  7">
            <a:extLst>
              <a:ext uri="{FF2B5EF4-FFF2-40B4-BE49-F238E27FC236}">
                <a16:creationId xmlns:a16="http://schemas.microsoft.com/office/drawing/2014/main" id="{1E494D86-A745-83E0-6593-1824E67A47D7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3672000" y="4018773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2" name="Espace réservé pour une image  7">
            <a:extLst>
              <a:ext uri="{FF2B5EF4-FFF2-40B4-BE49-F238E27FC236}">
                <a16:creationId xmlns:a16="http://schemas.microsoft.com/office/drawing/2014/main" id="{92701F09-11E2-C817-B080-03D3CDAEE1B8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6535350" y="1573748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3" name="Espace réservé pour une image  7">
            <a:extLst>
              <a:ext uri="{FF2B5EF4-FFF2-40B4-BE49-F238E27FC236}">
                <a16:creationId xmlns:a16="http://schemas.microsoft.com/office/drawing/2014/main" id="{1690D7F0-DCEA-3629-AFF4-44D5127B0D0F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6535350" y="4018773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4" name="Espace réservé du texte 13">
            <a:extLst>
              <a:ext uri="{FF2B5EF4-FFF2-40B4-BE49-F238E27FC236}">
                <a16:creationId xmlns:a16="http://schemas.microsoft.com/office/drawing/2014/main" id="{14F94F7C-4C7F-898C-CC70-308A1F84546B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871856" y="3146082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5" name="Espace réservé du texte 13">
            <a:extLst>
              <a:ext uri="{FF2B5EF4-FFF2-40B4-BE49-F238E27FC236}">
                <a16:creationId xmlns:a16="http://schemas.microsoft.com/office/drawing/2014/main" id="{4CBE369E-C2C0-D08B-CA99-A44539954DB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3375206" y="3154374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6" name="Espace réservé du texte 13">
            <a:extLst>
              <a:ext uri="{FF2B5EF4-FFF2-40B4-BE49-F238E27FC236}">
                <a16:creationId xmlns:a16="http://schemas.microsoft.com/office/drawing/2014/main" id="{7ED83195-42FE-3FDC-0391-9DCD64961402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6238556" y="3154374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7" name="Espace réservé du texte 13">
            <a:extLst>
              <a:ext uri="{FF2B5EF4-FFF2-40B4-BE49-F238E27FC236}">
                <a16:creationId xmlns:a16="http://schemas.microsoft.com/office/drawing/2014/main" id="{FB933A37-3B6B-2E30-74DE-FE00D4BC93E1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864455" y="5606678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8" name="Espace réservé du texte 13">
            <a:extLst>
              <a:ext uri="{FF2B5EF4-FFF2-40B4-BE49-F238E27FC236}">
                <a16:creationId xmlns:a16="http://schemas.microsoft.com/office/drawing/2014/main" id="{8B95E6E0-0D72-7779-0E2F-18DD9CC49939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3367805" y="5614970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9" name="Espace réservé du texte 13">
            <a:extLst>
              <a:ext uri="{FF2B5EF4-FFF2-40B4-BE49-F238E27FC236}">
                <a16:creationId xmlns:a16="http://schemas.microsoft.com/office/drawing/2014/main" id="{1C6D4C40-DCBA-354E-CA6B-4B1D7ADB7179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6231155" y="5614970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06882552"/>
      </p:ext>
    </p:extLst>
  </p:cSld>
  <p:clrMapOvr>
    <a:masterClrMapping/>
  </p:clrMapOvr>
  <p:transition spd="slow">
    <p:fade/>
  </p:transition>
</p:sldLayout>
</file>

<file path=ppt/slideLayouts/slideLayout14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001F8B1-2373-5A6F-2EC6-0A43DFF266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1999" y="756980"/>
            <a:ext cx="6840000" cy="612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3" name="Espace réservé de l'élément multimédia 10">
            <a:extLst>
              <a:ext uri="{FF2B5EF4-FFF2-40B4-BE49-F238E27FC236}">
                <a16:creationId xmlns:a16="http://schemas.microsoft.com/office/drawing/2014/main" id="{2441B897-4709-4C85-4639-F242E914386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714F64D2-74A9-68D9-17A0-03DCA86AB303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56000" y="738000"/>
            <a:ext cx="792000" cy="792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042933805"/>
      </p:ext>
    </p:extLst>
  </p:cSld>
  <p:clrMapOvr>
    <a:masterClrMapping/>
  </p:clrMapOvr>
  <p:transition spd="slow">
    <p:fade/>
  </p:transition>
</p:sldLayout>
</file>

<file path=ppt/slideLayouts/slideLayout14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1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1999" y="756980"/>
            <a:ext cx="6840000" cy="612000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1600"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56000" y="738000"/>
            <a:ext cx="792000" cy="792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2" name="Espace réservé de l'élément multimédia 3">
            <a:extLst>
              <a:ext uri="{FF2B5EF4-FFF2-40B4-BE49-F238E27FC236}">
                <a16:creationId xmlns:a16="http://schemas.microsoft.com/office/drawing/2014/main" id="{B44EC5D7-4C36-67B3-D4E9-99EF98C8C6BA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035660147"/>
      </p:ext>
    </p:extLst>
  </p:cSld>
  <p:clrMapOvr>
    <a:masterClrMapping/>
  </p:clrMapOvr>
  <p:transition spd="slow">
    <p:fade/>
  </p:transition>
</p:sldLayout>
</file>

<file path=ppt/slideLayouts/slideLayout15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9_Disposition personnalisée">
    <p:bg>
      <p:bgPr>
        <a:blipFill dpi="0" rotWithShape="1">
          <a:blip r:embed="rId2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3" name="Groupe 32">
            <a:extLst>
              <a:ext uri="{FF2B5EF4-FFF2-40B4-BE49-F238E27FC236}">
                <a16:creationId xmlns:a16="http://schemas.microsoft.com/office/drawing/2014/main" id="{DEE5DF2A-A2C5-9DDC-2526-F329CE533D62}"/>
              </a:ext>
            </a:extLst>
          </p:cNvPr>
          <p:cNvGrpSpPr/>
          <p:nvPr userDrawn="1"/>
        </p:nvGrpSpPr>
        <p:grpSpPr>
          <a:xfrm>
            <a:off x="1748749" y="4368679"/>
            <a:ext cx="5368645" cy="1013653"/>
            <a:chOff x="1748749" y="1791236"/>
            <a:chExt cx="5368645" cy="1013653"/>
          </a:xfrm>
        </p:grpSpPr>
        <p:sp>
          <p:nvSpPr>
            <p:cNvPr id="34" name="Forme libre : forme 33">
              <a:extLst>
                <a:ext uri="{FF2B5EF4-FFF2-40B4-BE49-F238E27FC236}">
                  <a16:creationId xmlns:a16="http://schemas.microsoft.com/office/drawing/2014/main" id="{0F869710-FE9A-677D-2DED-7221C5922D87}"/>
                </a:ext>
              </a:extLst>
            </p:cNvPr>
            <p:cNvSpPr/>
            <p:nvPr userDrawn="1"/>
          </p:nvSpPr>
          <p:spPr>
            <a:xfrm>
              <a:off x="1748749" y="1791236"/>
              <a:ext cx="5368645" cy="305065"/>
            </a:xfrm>
            <a:custGeom>
              <a:avLst/>
              <a:gdLst>
                <a:gd name="connsiteX0" fmla="*/ 170093 w 5365259"/>
                <a:gd name="connsiteY0" fmla="*/ 0 h 305065"/>
                <a:gd name="connsiteX1" fmla="*/ 5198553 w 5365259"/>
                <a:gd name="connsiteY1" fmla="*/ 0 h 305065"/>
                <a:gd name="connsiteX2" fmla="*/ 5355280 w 5365259"/>
                <a:gd name="connsiteY2" fmla="*/ 103885 h 305065"/>
                <a:gd name="connsiteX3" fmla="*/ 5365259 w 5365259"/>
                <a:gd name="connsiteY3" fmla="*/ 153316 h 305065"/>
                <a:gd name="connsiteX4" fmla="*/ 5365259 w 5365259"/>
                <a:gd name="connsiteY4" fmla="*/ 305065 h 305065"/>
                <a:gd name="connsiteX5" fmla="*/ 0 w 5365259"/>
                <a:gd name="connsiteY5" fmla="*/ 305065 h 305065"/>
                <a:gd name="connsiteX6" fmla="*/ 0 w 5365259"/>
                <a:gd name="connsiteY6" fmla="*/ 170093 h 305065"/>
                <a:gd name="connsiteX7" fmla="*/ 170093 w 5365259"/>
                <a:gd name="connsiteY7" fmla="*/ 0 h 3050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5365259" h="305065">
                  <a:moveTo>
                    <a:pt x="170093" y="0"/>
                  </a:moveTo>
                  <a:lnTo>
                    <a:pt x="5198553" y="0"/>
                  </a:lnTo>
                  <a:cubicBezTo>
                    <a:pt x="5269008" y="0"/>
                    <a:pt x="5329458" y="42836"/>
                    <a:pt x="5355280" y="103885"/>
                  </a:cubicBezTo>
                  <a:lnTo>
                    <a:pt x="5365259" y="153316"/>
                  </a:lnTo>
                  <a:lnTo>
                    <a:pt x="5365259" y="305065"/>
                  </a:lnTo>
                  <a:lnTo>
                    <a:pt x="0" y="305065"/>
                  </a:lnTo>
                  <a:lnTo>
                    <a:pt x="0" y="170093"/>
                  </a:lnTo>
                  <a:cubicBezTo>
                    <a:pt x="0" y="76153"/>
                    <a:pt x="76153" y="0"/>
                    <a:pt x="170093" y="0"/>
                  </a:cubicBezTo>
                  <a:close/>
                </a:path>
              </a:pathLst>
            </a:custGeom>
            <a:solidFill>
              <a:srgbClr val="55B6DF"/>
            </a:solidFill>
            <a:ln>
              <a:solidFill>
                <a:srgbClr val="55B6DF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fr-FR">
                <a:solidFill>
                  <a:srgbClr val="CAF2F4"/>
                </a:solidFill>
              </a:endParaRPr>
            </a:p>
          </p:txBody>
        </p:sp>
        <p:sp>
          <p:nvSpPr>
            <p:cNvPr id="35" name="Rectangle : coins arrondis 34">
              <a:extLst>
                <a:ext uri="{FF2B5EF4-FFF2-40B4-BE49-F238E27FC236}">
                  <a16:creationId xmlns:a16="http://schemas.microsoft.com/office/drawing/2014/main" id="{77F6BDE5-2CD1-90CD-2054-C65021FC3B1E}"/>
                </a:ext>
              </a:extLst>
            </p:cNvPr>
            <p:cNvSpPr/>
            <p:nvPr userDrawn="1"/>
          </p:nvSpPr>
          <p:spPr>
            <a:xfrm>
              <a:off x="1748749" y="1928428"/>
              <a:ext cx="5368644" cy="876461"/>
            </a:xfrm>
            <a:prstGeom prst="roundRect">
              <a:avLst/>
            </a:prstGeom>
            <a:noFill/>
            <a:ln>
              <a:solidFill>
                <a:srgbClr val="55B6DF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  <p:grpSp>
        <p:nvGrpSpPr>
          <p:cNvPr id="30" name="Groupe 29">
            <a:extLst>
              <a:ext uri="{FF2B5EF4-FFF2-40B4-BE49-F238E27FC236}">
                <a16:creationId xmlns:a16="http://schemas.microsoft.com/office/drawing/2014/main" id="{64F060CB-5859-7A1C-1945-399BF4432E18}"/>
              </a:ext>
            </a:extLst>
          </p:cNvPr>
          <p:cNvGrpSpPr/>
          <p:nvPr userDrawn="1"/>
        </p:nvGrpSpPr>
        <p:grpSpPr>
          <a:xfrm>
            <a:off x="1748749" y="3100374"/>
            <a:ext cx="5368645" cy="1013653"/>
            <a:chOff x="1748749" y="1791236"/>
            <a:chExt cx="5368645" cy="1013653"/>
          </a:xfrm>
        </p:grpSpPr>
        <p:sp>
          <p:nvSpPr>
            <p:cNvPr id="31" name="Forme libre : forme 30">
              <a:extLst>
                <a:ext uri="{FF2B5EF4-FFF2-40B4-BE49-F238E27FC236}">
                  <a16:creationId xmlns:a16="http://schemas.microsoft.com/office/drawing/2014/main" id="{6C7D7D1B-54A2-EE56-FF38-BA1C4D631D96}"/>
                </a:ext>
              </a:extLst>
            </p:cNvPr>
            <p:cNvSpPr/>
            <p:nvPr userDrawn="1"/>
          </p:nvSpPr>
          <p:spPr>
            <a:xfrm>
              <a:off x="1748749" y="1791236"/>
              <a:ext cx="5368645" cy="305065"/>
            </a:xfrm>
            <a:custGeom>
              <a:avLst/>
              <a:gdLst>
                <a:gd name="connsiteX0" fmla="*/ 170093 w 5365259"/>
                <a:gd name="connsiteY0" fmla="*/ 0 h 305065"/>
                <a:gd name="connsiteX1" fmla="*/ 5198553 w 5365259"/>
                <a:gd name="connsiteY1" fmla="*/ 0 h 305065"/>
                <a:gd name="connsiteX2" fmla="*/ 5355280 w 5365259"/>
                <a:gd name="connsiteY2" fmla="*/ 103885 h 305065"/>
                <a:gd name="connsiteX3" fmla="*/ 5365259 w 5365259"/>
                <a:gd name="connsiteY3" fmla="*/ 153316 h 305065"/>
                <a:gd name="connsiteX4" fmla="*/ 5365259 w 5365259"/>
                <a:gd name="connsiteY4" fmla="*/ 305065 h 305065"/>
                <a:gd name="connsiteX5" fmla="*/ 0 w 5365259"/>
                <a:gd name="connsiteY5" fmla="*/ 305065 h 305065"/>
                <a:gd name="connsiteX6" fmla="*/ 0 w 5365259"/>
                <a:gd name="connsiteY6" fmla="*/ 170093 h 305065"/>
                <a:gd name="connsiteX7" fmla="*/ 170093 w 5365259"/>
                <a:gd name="connsiteY7" fmla="*/ 0 h 3050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5365259" h="305065">
                  <a:moveTo>
                    <a:pt x="170093" y="0"/>
                  </a:moveTo>
                  <a:lnTo>
                    <a:pt x="5198553" y="0"/>
                  </a:lnTo>
                  <a:cubicBezTo>
                    <a:pt x="5269008" y="0"/>
                    <a:pt x="5329458" y="42836"/>
                    <a:pt x="5355280" y="103885"/>
                  </a:cubicBezTo>
                  <a:lnTo>
                    <a:pt x="5365259" y="153316"/>
                  </a:lnTo>
                  <a:lnTo>
                    <a:pt x="5365259" y="305065"/>
                  </a:lnTo>
                  <a:lnTo>
                    <a:pt x="0" y="305065"/>
                  </a:lnTo>
                  <a:lnTo>
                    <a:pt x="0" y="170093"/>
                  </a:lnTo>
                  <a:cubicBezTo>
                    <a:pt x="0" y="76153"/>
                    <a:pt x="76153" y="0"/>
                    <a:pt x="170093" y="0"/>
                  </a:cubicBezTo>
                  <a:close/>
                </a:path>
              </a:pathLst>
            </a:custGeom>
            <a:solidFill>
              <a:srgbClr val="55B6DF"/>
            </a:solidFill>
            <a:ln>
              <a:solidFill>
                <a:srgbClr val="55B6DF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fr-FR">
                <a:solidFill>
                  <a:srgbClr val="CAF2F4"/>
                </a:solidFill>
              </a:endParaRPr>
            </a:p>
          </p:txBody>
        </p:sp>
        <p:sp>
          <p:nvSpPr>
            <p:cNvPr id="32" name="Rectangle : coins arrondis 31">
              <a:extLst>
                <a:ext uri="{FF2B5EF4-FFF2-40B4-BE49-F238E27FC236}">
                  <a16:creationId xmlns:a16="http://schemas.microsoft.com/office/drawing/2014/main" id="{EBF7EB9F-D0CB-C146-C0DF-1FEA97915CD3}"/>
                </a:ext>
              </a:extLst>
            </p:cNvPr>
            <p:cNvSpPr/>
            <p:nvPr userDrawn="1"/>
          </p:nvSpPr>
          <p:spPr>
            <a:xfrm>
              <a:off x="1748749" y="1928428"/>
              <a:ext cx="5368644" cy="876461"/>
            </a:xfrm>
            <a:prstGeom prst="roundRect">
              <a:avLst/>
            </a:prstGeom>
            <a:noFill/>
            <a:ln>
              <a:solidFill>
                <a:srgbClr val="55B6DF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  <p:grpSp>
        <p:nvGrpSpPr>
          <p:cNvPr id="29" name="Groupe 28">
            <a:extLst>
              <a:ext uri="{FF2B5EF4-FFF2-40B4-BE49-F238E27FC236}">
                <a16:creationId xmlns:a16="http://schemas.microsoft.com/office/drawing/2014/main" id="{5A53ADCC-F9EE-1544-60CF-B13B748987BA}"/>
              </a:ext>
            </a:extLst>
          </p:cNvPr>
          <p:cNvGrpSpPr/>
          <p:nvPr userDrawn="1"/>
        </p:nvGrpSpPr>
        <p:grpSpPr>
          <a:xfrm>
            <a:off x="1748749" y="1791236"/>
            <a:ext cx="5368645" cy="1013653"/>
            <a:chOff x="1748749" y="1791236"/>
            <a:chExt cx="5368645" cy="1013653"/>
          </a:xfrm>
        </p:grpSpPr>
        <p:sp>
          <p:nvSpPr>
            <p:cNvPr id="27" name="Forme libre : forme 26">
              <a:extLst>
                <a:ext uri="{FF2B5EF4-FFF2-40B4-BE49-F238E27FC236}">
                  <a16:creationId xmlns:a16="http://schemas.microsoft.com/office/drawing/2014/main" id="{5C479736-F023-78FA-4D69-3C86D60DBD07}"/>
                </a:ext>
              </a:extLst>
            </p:cNvPr>
            <p:cNvSpPr/>
            <p:nvPr userDrawn="1"/>
          </p:nvSpPr>
          <p:spPr>
            <a:xfrm>
              <a:off x="1748749" y="1791236"/>
              <a:ext cx="5368645" cy="305065"/>
            </a:xfrm>
            <a:custGeom>
              <a:avLst/>
              <a:gdLst>
                <a:gd name="connsiteX0" fmla="*/ 170093 w 5365259"/>
                <a:gd name="connsiteY0" fmla="*/ 0 h 305065"/>
                <a:gd name="connsiteX1" fmla="*/ 5198553 w 5365259"/>
                <a:gd name="connsiteY1" fmla="*/ 0 h 305065"/>
                <a:gd name="connsiteX2" fmla="*/ 5355280 w 5365259"/>
                <a:gd name="connsiteY2" fmla="*/ 103885 h 305065"/>
                <a:gd name="connsiteX3" fmla="*/ 5365259 w 5365259"/>
                <a:gd name="connsiteY3" fmla="*/ 153316 h 305065"/>
                <a:gd name="connsiteX4" fmla="*/ 5365259 w 5365259"/>
                <a:gd name="connsiteY4" fmla="*/ 305065 h 305065"/>
                <a:gd name="connsiteX5" fmla="*/ 0 w 5365259"/>
                <a:gd name="connsiteY5" fmla="*/ 305065 h 305065"/>
                <a:gd name="connsiteX6" fmla="*/ 0 w 5365259"/>
                <a:gd name="connsiteY6" fmla="*/ 170093 h 305065"/>
                <a:gd name="connsiteX7" fmla="*/ 170093 w 5365259"/>
                <a:gd name="connsiteY7" fmla="*/ 0 h 3050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5365259" h="305065">
                  <a:moveTo>
                    <a:pt x="170093" y="0"/>
                  </a:moveTo>
                  <a:lnTo>
                    <a:pt x="5198553" y="0"/>
                  </a:lnTo>
                  <a:cubicBezTo>
                    <a:pt x="5269008" y="0"/>
                    <a:pt x="5329458" y="42836"/>
                    <a:pt x="5355280" y="103885"/>
                  </a:cubicBezTo>
                  <a:lnTo>
                    <a:pt x="5365259" y="153316"/>
                  </a:lnTo>
                  <a:lnTo>
                    <a:pt x="5365259" y="305065"/>
                  </a:lnTo>
                  <a:lnTo>
                    <a:pt x="0" y="305065"/>
                  </a:lnTo>
                  <a:lnTo>
                    <a:pt x="0" y="170093"/>
                  </a:lnTo>
                  <a:cubicBezTo>
                    <a:pt x="0" y="76153"/>
                    <a:pt x="76153" y="0"/>
                    <a:pt x="170093" y="0"/>
                  </a:cubicBezTo>
                  <a:close/>
                </a:path>
              </a:pathLst>
            </a:custGeom>
            <a:solidFill>
              <a:srgbClr val="55B6DF"/>
            </a:solidFill>
            <a:ln>
              <a:solidFill>
                <a:srgbClr val="55B6DF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fr-FR">
                <a:solidFill>
                  <a:srgbClr val="CAF2F4"/>
                </a:solidFill>
              </a:endParaRPr>
            </a:p>
          </p:txBody>
        </p:sp>
        <p:sp>
          <p:nvSpPr>
            <p:cNvPr id="28" name="Rectangle : coins arrondis 27">
              <a:extLst>
                <a:ext uri="{FF2B5EF4-FFF2-40B4-BE49-F238E27FC236}">
                  <a16:creationId xmlns:a16="http://schemas.microsoft.com/office/drawing/2014/main" id="{631E814A-6B8A-876F-B330-D29CBCDCBA25}"/>
                </a:ext>
              </a:extLst>
            </p:cNvPr>
            <p:cNvSpPr/>
            <p:nvPr userDrawn="1"/>
          </p:nvSpPr>
          <p:spPr>
            <a:xfrm>
              <a:off x="1748749" y="1928428"/>
              <a:ext cx="5368644" cy="876461"/>
            </a:xfrm>
            <a:prstGeom prst="roundRect">
              <a:avLst/>
            </a:prstGeom>
            <a:noFill/>
            <a:ln>
              <a:solidFill>
                <a:srgbClr val="55B6DF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529063" y="185179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4749553" y="1749787"/>
            <a:ext cx="1779510" cy="400110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 - 01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انشطة اعتيادية</a:t>
            </a: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895981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4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91207" y="3144539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5266202" y="3058690"/>
            <a:ext cx="1160895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قراءة 1 </a:t>
            </a:r>
            <a:endParaRPr kumimoji="0" lang="fr-MA" sz="2000" b="0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Dosis ExtraBold" pitchFamily="2" charset="0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910675" y="3414699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424D7B"/>
                </a:solidFill>
                <a:latin typeface="Dosis SemiBold" pitchFamily="2" charset="0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424D7B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1551387" y="1635472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1469381" y="2861909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pic>
        <p:nvPicPr>
          <p:cNvPr id="16" name="Image 15">
            <a:extLst>
              <a:ext uri="{FF2B5EF4-FFF2-40B4-BE49-F238E27FC236}">
                <a16:creationId xmlns:a16="http://schemas.microsoft.com/office/drawing/2014/main" id="{F39AEB2C-5EF8-C0B2-17D9-DC2A1BFF3340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4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91207" y="4421325"/>
            <a:ext cx="536340" cy="540000"/>
          </a:xfrm>
          <a:prstGeom prst="rect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29315594-663F-76C6-60A7-A64669BD4407}"/>
              </a:ext>
            </a:extLst>
          </p:cNvPr>
          <p:cNvSpPr txBox="1"/>
          <p:nvPr userDrawn="1"/>
        </p:nvSpPr>
        <p:spPr>
          <a:xfrm>
            <a:off x="5152388" y="4307506"/>
            <a:ext cx="1274709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</a:t>
            </a: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- 03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قراءة  2  </a:t>
            </a:r>
          </a:p>
        </p:txBody>
      </p:sp>
      <p:sp>
        <p:nvSpPr>
          <p:cNvPr id="22" name="Espace réservé du texte 5">
            <a:extLst>
              <a:ext uri="{FF2B5EF4-FFF2-40B4-BE49-F238E27FC236}">
                <a16:creationId xmlns:a16="http://schemas.microsoft.com/office/drawing/2014/main" id="{56077135-79B7-BF8F-DFF0-9627E210A1EC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910675" y="4691485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424D7B"/>
                </a:solidFill>
                <a:latin typeface="Dosis SemiBold" pitchFamily="2" charset="0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424D7B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3" name="Espace réservé pour une image  26">
            <a:extLst>
              <a:ext uri="{FF2B5EF4-FFF2-40B4-BE49-F238E27FC236}">
                <a16:creationId xmlns:a16="http://schemas.microsoft.com/office/drawing/2014/main" id="{3FC35363-7250-C7AC-02C8-ECF3703889B7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1469381" y="413869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286601867"/>
      </p:ext>
    </p:extLst>
  </p:cSld>
  <p:clrMapOvr>
    <a:masterClrMapping/>
  </p:clrMapOvr>
  <p:transition spd="slow">
    <p:fade/>
  </p:transition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15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>
            <a:extLst>
              <a:ext uri="{FF2B5EF4-FFF2-40B4-BE49-F238E27FC236}">
                <a16:creationId xmlns:a16="http://schemas.microsoft.com/office/drawing/2014/main" id="{A8D3F979-AB26-D012-8CCC-CD2D3A494D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2766218"/>
            <a:ext cx="7886700" cy="1325563"/>
          </a:xfrm>
          <a:prstGeom prst="rect">
            <a:avLst/>
          </a:prstGeom>
        </p:spPr>
        <p:txBody>
          <a:bodyPr anchor="ctr"/>
          <a:lstStyle>
            <a:lvl1pPr algn="r" rtl="1">
              <a:defRPr lang="fr-MA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065187093"/>
      </p:ext>
    </p:extLst>
  </p:cSld>
  <p:clrMapOvr>
    <a:masterClrMapping/>
  </p:clrMapOvr>
  <p:transition spd="slow">
    <p:fade/>
  </p:transition>
</p:sldLayout>
</file>

<file path=ppt/slideLayouts/slideLayout15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0_Titre et contenu libre">
    <p:bg>
      <p:bgPr>
        <a:blipFill dpi="0" rotWithShape="1">
          <a:blip r:embed="rId2">
            <a:lum/>
          </a:blip>
          <a:srcRect/>
          <a:stretch>
            <a:fillRect l="-3000" t="-3000" r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615686-FD6D-D9AF-A708-1A5B6B3571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50012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sz="40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2465580"/>
      </p:ext>
    </p:extLst>
  </p:cSld>
  <p:clrMapOvr>
    <a:masterClrMapping/>
  </p:clrMapOvr>
  <p:transition spd="slow">
    <p:fade/>
  </p:transition>
</p:sldLayout>
</file>

<file path=ppt/slideLayouts/slideLayout15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re et contenu libre">
    <p:bg>
      <p:bgPr>
        <a:blipFill dpi="0" rotWithShape="1">
          <a:blip r:embed="rId2">
            <a:lum/>
          </a:blip>
          <a:srcRect/>
          <a:stretch>
            <a:fillRect l="-3000" t="-3000" r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615686-FD6D-D9AF-A708-1A5B6B3571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50012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sz="40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1C52B976-EFAE-42E7-29AC-478BA2E1BD5D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1692000" y="1693586"/>
            <a:ext cx="5760000" cy="324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317858896"/>
      </p:ext>
    </p:extLst>
  </p:cSld>
  <p:clrMapOvr>
    <a:masterClrMapping/>
  </p:clrMapOvr>
  <p:transition spd="slow">
    <p:fade/>
  </p:transition>
</p:sldLayout>
</file>

<file path=ppt/slideLayouts/slideLayout15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re et contenu libre">
    <p:bg>
      <p:bgPr>
        <a:blipFill dpi="0" rotWithShape="1">
          <a:blip r:embed="rId2">
            <a:lum/>
          </a:blip>
          <a:srcRect/>
          <a:stretch>
            <a:fillRect l="-3000" t="-3000" r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615686-FD6D-D9AF-A708-1A5B6B3571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50012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sz="40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5" name="Espace réservé du texte 29">
            <a:extLst>
              <a:ext uri="{FF2B5EF4-FFF2-40B4-BE49-F238E27FC236}">
                <a16:creationId xmlns:a16="http://schemas.microsoft.com/office/drawing/2014/main" id="{875F7547-AE65-F045-895D-8058BAE96BF9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771647" y="2348166"/>
            <a:ext cx="5600701" cy="2676585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1F750240-B25D-E826-2FC6-DD63E86DFD1C}"/>
              </a:ext>
            </a:extLst>
          </p:cNvPr>
          <p:cNvSpPr/>
          <p:nvPr userDrawn="1"/>
        </p:nvSpPr>
        <p:spPr>
          <a:xfrm>
            <a:off x="1006250" y="2348166"/>
            <a:ext cx="7131497" cy="2693854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972475487"/>
      </p:ext>
    </p:extLst>
  </p:cSld>
  <p:clrMapOvr>
    <a:masterClrMapping/>
  </p:clrMapOvr>
  <p:transition spd="slow">
    <p:fade/>
  </p:transition>
</p:sldLayout>
</file>

<file path=ppt/slideLayouts/slideLayout15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هيكلة حصة اليوم</a:t>
            </a:r>
          </a:p>
        </p:txBody>
      </p:sp>
      <p:sp>
        <p:nvSpPr>
          <p:cNvPr id="51" name="Rectangle : coins arrondis 50">
            <a:extLst>
              <a:ext uri="{FF2B5EF4-FFF2-40B4-BE49-F238E27FC236}">
                <a16:creationId xmlns:a16="http://schemas.microsoft.com/office/drawing/2014/main" id="{29DAEA41-5D00-ED34-D554-A529177F4182}"/>
              </a:ext>
            </a:extLst>
          </p:cNvPr>
          <p:cNvSpPr/>
          <p:nvPr userDrawn="1"/>
        </p:nvSpPr>
        <p:spPr>
          <a:xfrm>
            <a:off x="1006252" y="1523878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3" name="Espace réservé pour une image  52">
            <a:extLst>
              <a:ext uri="{FF2B5EF4-FFF2-40B4-BE49-F238E27FC236}">
                <a16:creationId xmlns:a16="http://schemas.microsoft.com/office/drawing/2014/main" id="{811D769F-9534-D48A-505E-F22FF98BB4F8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7345749" y="1577878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56" name="Espace réservé du texte 29">
            <a:extLst>
              <a:ext uri="{FF2B5EF4-FFF2-40B4-BE49-F238E27FC236}">
                <a16:creationId xmlns:a16="http://schemas.microsoft.com/office/drawing/2014/main" id="{33AE7A0F-BFA5-923E-41DE-E0CB8B1CF64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376039" y="1523878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58" name="Image 57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9AB06E90-B23B-155F-6B3F-49C06FBECA8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1288289"/>
            <a:ext cx="2234716" cy="360000"/>
          </a:xfrm>
          <a:prstGeom prst="rect">
            <a:avLst/>
          </a:prstGeom>
        </p:spPr>
      </p:pic>
      <p:sp>
        <p:nvSpPr>
          <p:cNvPr id="59" name="Rectangle 58">
            <a:extLst>
              <a:ext uri="{FF2B5EF4-FFF2-40B4-BE49-F238E27FC236}">
                <a16:creationId xmlns:a16="http://schemas.microsoft.com/office/drawing/2014/main" id="{22662878-670D-4431-C83A-4C800DE81E79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1288289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النشاط الاعتيادي</a:t>
            </a:r>
          </a:p>
        </p:txBody>
      </p:sp>
      <p:sp>
        <p:nvSpPr>
          <p:cNvPr id="67" name="Rectangle : coins arrondis 66">
            <a:extLst>
              <a:ext uri="{FF2B5EF4-FFF2-40B4-BE49-F238E27FC236}">
                <a16:creationId xmlns:a16="http://schemas.microsoft.com/office/drawing/2014/main" id="{E167E433-320B-2546-9D52-C395FCA750E1}"/>
              </a:ext>
            </a:extLst>
          </p:cNvPr>
          <p:cNvSpPr/>
          <p:nvPr userDrawn="1"/>
        </p:nvSpPr>
        <p:spPr>
          <a:xfrm>
            <a:off x="1006252" y="2853619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8" name="Espace réservé pour une image  52">
            <a:extLst>
              <a:ext uri="{FF2B5EF4-FFF2-40B4-BE49-F238E27FC236}">
                <a16:creationId xmlns:a16="http://schemas.microsoft.com/office/drawing/2014/main" id="{F0B98AD8-84F5-043C-2955-B0BA40A1426D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345749" y="2907619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69" name="Espace réservé du texte 29">
            <a:extLst>
              <a:ext uri="{FF2B5EF4-FFF2-40B4-BE49-F238E27FC236}">
                <a16:creationId xmlns:a16="http://schemas.microsoft.com/office/drawing/2014/main" id="{AC10C698-6C83-20D2-F92B-A3155E47AAF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376039" y="2853619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70" name="Image 6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62318FFC-403A-B3A7-7424-E3A03ACA88A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2618030"/>
            <a:ext cx="2234716" cy="360000"/>
          </a:xfrm>
          <a:prstGeom prst="rect">
            <a:avLst/>
          </a:prstGeom>
        </p:spPr>
      </p:pic>
      <p:sp>
        <p:nvSpPr>
          <p:cNvPr id="71" name="Rectangle 70">
            <a:extLst>
              <a:ext uri="{FF2B5EF4-FFF2-40B4-BE49-F238E27FC236}">
                <a16:creationId xmlns:a16="http://schemas.microsoft.com/office/drawing/2014/main" id="{9237A4E0-D5C4-0422-6D15-31DB08B93CC3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2618030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معجم</a:t>
            </a:r>
          </a:p>
        </p:txBody>
      </p:sp>
      <p:sp>
        <p:nvSpPr>
          <p:cNvPr id="82" name="Rectangle : coins arrondis 81">
            <a:extLst>
              <a:ext uri="{FF2B5EF4-FFF2-40B4-BE49-F238E27FC236}">
                <a16:creationId xmlns:a16="http://schemas.microsoft.com/office/drawing/2014/main" id="{30D8AE50-417D-45B7-9122-F3958F0C4C71}"/>
              </a:ext>
            </a:extLst>
          </p:cNvPr>
          <p:cNvSpPr/>
          <p:nvPr userDrawn="1"/>
        </p:nvSpPr>
        <p:spPr>
          <a:xfrm>
            <a:off x="1006252" y="4183360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3" name="Espace réservé pour une image  52">
            <a:extLst>
              <a:ext uri="{FF2B5EF4-FFF2-40B4-BE49-F238E27FC236}">
                <a16:creationId xmlns:a16="http://schemas.microsoft.com/office/drawing/2014/main" id="{7C35F609-A4E7-22C1-7015-E75100C5AE06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7345749" y="4237360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84" name="Espace réservé du texte 29">
            <a:extLst>
              <a:ext uri="{FF2B5EF4-FFF2-40B4-BE49-F238E27FC236}">
                <a16:creationId xmlns:a16="http://schemas.microsoft.com/office/drawing/2014/main" id="{803D4A87-566A-9735-A2B9-04DD3B1646D7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376039" y="4183360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85" name="Image 84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29673C02-277D-EE04-8BD0-FF1AD646907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3947771"/>
            <a:ext cx="2234716" cy="360000"/>
          </a:xfrm>
          <a:prstGeom prst="rect">
            <a:avLst/>
          </a:prstGeom>
        </p:spPr>
      </p:pic>
      <p:sp>
        <p:nvSpPr>
          <p:cNvPr id="86" name="Rectangle 85">
            <a:extLst>
              <a:ext uri="{FF2B5EF4-FFF2-40B4-BE49-F238E27FC236}">
                <a16:creationId xmlns:a16="http://schemas.microsoft.com/office/drawing/2014/main" id="{1AD1ECCD-64D7-5EF6-049C-A9EDBD4562CD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3947771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03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استماع وتحدث</a:t>
            </a:r>
          </a:p>
        </p:txBody>
      </p:sp>
      <p:sp>
        <p:nvSpPr>
          <p:cNvPr id="87" name="Rectangle : coins arrondis 86">
            <a:extLst>
              <a:ext uri="{FF2B5EF4-FFF2-40B4-BE49-F238E27FC236}">
                <a16:creationId xmlns:a16="http://schemas.microsoft.com/office/drawing/2014/main" id="{13ADE3E3-FEE4-7D18-5E4F-161698C8298E}"/>
              </a:ext>
            </a:extLst>
          </p:cNvPr>
          <p:cNvSpPr/>
          <p:nvPr userDrawn="1"/>
        </p:nvSpPr>
        <p:spPr>
          <a:xfrm>
            <a:off x="1006252" y="5513101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8" name="Espace réservé pour une image  52">
            <a:extLst>
              <a:ext uri="{FF2B5EF4-FFF2-40B4-BE49-F238E27FC236}">
                <a16:creationId xmlns:a16="http://schemas.microsoft.com/office/drawing/2014/main" id="{5002C4B3-577C-EDF2-EEF3-BB3F299EEF1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7345749" y="5567101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89" name="Espace réservé du texte 29">
            <a:extLst>
              <a:ext uri="{FF2B5EF4-FFF2-40B4-BE49-F238E27FC236}">
                <a16:creationId xmlns:a16="http://schemas.microsoft.com/office/drawing/2014/main" id="{84AB51F3-94E9-C64F-E0A7-077D11123466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376039" y="5513101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90" name="Image 8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0BB64257-1A94-AB80-9832-CB0DF63AC80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5277512"/>
            <a:ext cx="2234716" cy="360000"/>
          </a:xfrm>
          <a:prstGeom prst="rect">
            <a:avLst/>
          </a:prstGeom>
        </p:spPr>
      </p:pic>
      <p:sp>
        <p:nvSpPr>
          <p:cNvPr id="91" name="Rectangle 90">
            <a:extLst>
              <a:ext uri="{FF2B5EF4-FFF2-40B4-BE49-F238E27FC236}">
                <a16:creationId xmlns:a16="http://schemas.microsoft.com/office/drawing/2014/main" id="{AB053F21-2486-E623-00E1-630B455CA52D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5277512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04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قراءة/ كتابة</a:t>
            </a:r>
          </a:p>
        </p:txBody>
      </p:sp>
    </p:spTree>
    <p:extLst>
      <p:ext uri="{BB962C8B-B14F-4D97-AF65-F5344CB8AC3E}">
        <p14:creationId xmlns:p14="http://schemas.microsoft.com/office/powerpoint/2010/main" val="3914064536"/>
      </p:ext>
    </p:extLst>
  </p:cSld>
  <p:clrMapOvr>
    <a:masterClrMapping/>
  </p:clrMapOvr>
  <p:transition spd="slow">
    <p:fade/>
  </p:transition>
</p:sldLayout>
</file>

<file path=ppt/slideLayouts/slideLayout15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هيكلة حصة اليوم</a:t>
            </a:r>
          </a:p>
        </p:txBody>
      </p:sp>
      <p:sp>
        <p:nvSpPr>
          <p:cNvPr id="51" name="Rectangle : coins arrondis 50">
            <a:extLst>
              <a:ext uri="{FF2B5EF4-FFF2-40B4-BE49-F238E27FC236}">
                <a16:creationId xmlns:a16="http://schemas.microsoft.com/office/drawing/2014/main" id="{29DAEA41-5D00-ED34-D554-A529177F4182}"/>
              </a:ext>
            </a:extLst>
          </p:cNvPr>
          <p:cNvSpPr/>
          <p:nvPr userDrawn="1"/>
        </p:nvSpPr>
        <p:spPr>
          <a:xfrm>
            <a:off x="1006252" y="1523878"/>
            <a:ext cx="7131497" cy="900000"/>
          </a:xfrm>
          <a:prstGeom prst="roundRect">
            <a:avLst>
              <a:gd name="adj" fmla="val 50000"/>
            </a:avLst>
          </a:prstGeom>
          <a:solidFill>
            <a:srgbClr val="B5EEF2"/>
          </a:solidFill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3" name="Espace réservé pour une image  52">
            <a:extLst>
              <a:ext uri="{FF2B5EF4-FFF2-40B4-BE49-F238E27FC236}">
                <a16:creationId xmlns:a16="http://schemas.microsoft.com/office/drawing/2014/main" id="{811D769F-9534-D48A-505E-F22FF98BB4F8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7345749" y="1577878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56" name="Espace réservé du texte 29">
            <a:extLst>
              <a:ext uri="{FF2B5EF4-FFF2-40B4-BE49-F238E27FC236}">
                <a16:creationId xmlns:a16="http://schemas.microsoft.com/office/drawing/2014/main" id="{33AE7A0F-BFA5-923E-41DE-E0CB8B1CF64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376039" y="1523878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58" name="Image 57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9AB06E90-B23B-155F-6B3F-49C06FBECA8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1288289"/>
            <a:ext cx="2234716" cy="360000"/>
          </a:xfrm>
          <a:prstGeom prst="rect">
            <a:avLst/>
          </a:prstGeom>
        </p:spPr>
      </p:pic>
      <p:sp>
        <p:nvSpPr>
          <p:cNvPr id="59" name="Rectangle 58">
            <a:extLst>
              <a:ext uri="{FF2B5EF4-FFF2-40B4-BE49-F238E27FC236}">
                <a16:creationId xmlns:a16="http://schemas.microsoft.com/office/drawing/2014/main" id="{22662878-670D-4431-C83A-4C800DE81E79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1288289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النشاط الاعتيادي</a:t>
            </a:r>
          </a:p>
        </p:txBody>
      </p:sp>
      <p:sp>
        <p:nvSpPr>
          <p:cNvPr id="67" name="Rectangle : coins arrondis 66">
            <a:extLst>
              <a:ext uri="{FF2B5EF4-FFF2-40B4-BE49-F238E27FC236}">
                <a16:creationId xmlns:a16="http://schemas.microsoft.com/office/drawing/2014/main" id="{E167E433-320B-2546-9D52-C395FCA750E1}"/>
              </a:ext>
            </a:extLst>
          </p:cNvPr>
          <p:cNvSpPr/>
          <p:nvPr userDrawn="1"/>
        </p:nvSpPr>
        <p:spPr>
          <a:xfrm>
            <a:off x="1006252" y="2853619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8" name="Espace réservé pour une image  52">
            <a:extLst>
              <a:ext uri="{FF2B5EF4-FFF2-40B4-BE49-F238E27FC236}">
                <a16:creationId xmlns:a16="http://schemas.microsoft.com/office/drawing/2014/main" id="{F0B98AD8-84F5-043C-2955-B0BA40A1426D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345749" y="2907619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69" name="Espace réservé du texte 29">
            <a:extLst>
              <a:ext uri="{FF2B5EF4-FFF2-40B4-BE49-F238E27FC236}">
                <a16:creationId xmlns:a16="http://schemas.microsoft.com/office/drawing/2014/main" id="{AC10C698-6C83-20D2-F92B-A3155E47AAF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376039" y="2853619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70" name="Image 6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62318FFC-403A-B3A7-7424-E3A03ACA88A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2618030"/>
            <a:ext cx="2234716" cy="360000"/>
          </a:xfrm>
          <a:prstGeom prst="rect">
            <a:avLst/>
          </a:prstGeom>
        </p:spPr>
      </p:pic>
      <p:sp>
        <p:nvSpPr>
          <p:cNvPr id="71" name="Rectangle 70">
            <a:extLst>
              <a:ext uri="{FF2B5EF4-FFF2-40B4-BE49-F238E27FC236}">
                <a16:creationId xmlns:a16="http://schemas.microsoft.com/office/drawing/2014/main" id="{9237A4E0-D5C4-0422-6D15-31DB08B93CC3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2618030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معجم</a:t>
            </a:r>
          </a:p>
        </p:txBody>
      </p:sp>
      <p:sp>
        <p:nvSpPr>
          <p:cNvPr id="82" name="Rectangle : coins arrondis 81">
            <a:extLst>
              <a:ext uri="{FF2B5EF4-FFF2-40B4-BE49-F238E27FC236}">
                <a16:creationId xmlns:a16="http://schemas.microsoft.com/office/drawing/2014/main" id="{30D8AE50-417D-45B7-9122-F3958F0C4C71}"/>
              </a:ext>
            </a:extLst>
          </p:cNvPr>
          <p:cNvSpPr/>
          <p:nvPr userDrawn="1"/>
        </p:nvSpPr>
        <p:spPr>
          <a:xfrm>
            <a:off x="1006252" y="4183360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3" name="Espace réservé pour une image  52">
            <a:extLst>
              <a:ext uri="{FF2B5EF4-FFF2-40B4-BE49-F238E27FC236}">
                <a16:creationId xmlns:a16="http://schemas.microsoft.com/office/drawing/2014/main" id="{7C35F609-A4E7-22C1-7015-E75100C5AE06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7345749" y="4237360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84" name="Espace réservé du texte 29">
            <a:extLst>
              <a:ext uri="{FF2B5EF4-FFF2-40B4-BE49-F238E27FC236}">
                <a16:creationId xmlns:a16="http://schemas.microsoft.com/office/drawing/2014/main" id="{803D4A87-566A-9735-A2B9-04DD3B1646D7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376039" y="4183360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85" name="Image 84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29673C02-277D-EE04-8BD0-FF1AD646907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3947771"/>
            <a:ext cx="2234716" cy="360000"/>
          </a:xfrm>
          <a:prstGeom prst="rect">
            <a:avLst/>
          </a:prstGeom>
        </p:spPr>
      </p:pic>
      <p:sp>
        <p:nvSpPr>
          <p:cNvPr id="86" name="Rectangle 85">
            <a:extLst>
              <a:ext uri="{FF2B5EF4-FFF2-40B4-BE49-F238E27FC236}">
                <a16:creationId xmlns:a16="http://schemas.microsoft.com/office/drawing/2014/main" id="{1AD1ECCD-64D7-5EF6-049C-A9EDBD4562CD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3947771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03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استماع وتحدث</a:t>
            </a:r>
          </a:p>
        </p:txBody>
      </p:sp>
      <p:sp>
        <p:nvSpPr>
          <p:cNvPr id="87" name="Rectangle : coins arrondis 86">
            <a:extLst>
              <a:ext uri="{FF2B5EF4-FFF2-40B4-BE49-F238E27FC236}">
                <a16:creationId xmlns:a16="http://schemas.microsoft.com/office/drawing/2014/main" id="{13ADE3E3-FEE4-7D18-5E4F-161698C8298E}"/>
              </a:ext>
            </a:extLst>
          </p:cNvPr>
          <p:cNvSpPr/>
          <p:nvPr userDrawn="1"/>
        </p:nvSpPr>
        <p:spPr>
          <a:xfrm>
            <a:off x="1006252" y="5513101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8" name="Espace réservé pour une image  52">
            <a:extLst>
              <a:ext uri="{FF2B5EF4-FFF2-40B4-BE49-F238E27FC236}">
                <a16:creationId xmlns:a16="http://schemas.microsoft.com/office/drawing/2014/main" id="{5002C4B3-577C-EDF2-EEF3-BB3F299EEF1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7345749" y="5567101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89" name="Espace réservé du texte 29">
            <a:extLst>
              <a:ext uri="{FF2B5EF4-FFF2-40B4-BE49-F238E27FC236}">
                <a16:creationId xmlns:a16="http://schemas.microsoft.com/office/drawing/2014/main" id="{84AB51F3-94E9-C64F-E0A7-077D11123466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376039" y="5513101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90" name="Image 8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0BB64257-1A94-AB80-9832-CB0DF63AC80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5277512"/>
            <a:ext cx="2234716" cy="360000"/>
          </a:xfrm>
          <a:prstGeom prst="rect">
            <a:avLst/>
          </a:prstGeom>
        </p:spPr>
      </p:pic>
      <p:sp>
        <p:nvSpPr>
          <p:cNvPr id="91" name="Rectangle 90">
            <a:extLst>
              <a:ext uri="{FF2B5EF4-FFF2-40B4-BE49-F238E27FC236}">
                <a16:creationId xmlns:a16="http://schemas.microsoft.com/office/drawing/2014/main" id="{AB053F21-2486-E623-00E1-630B455CA52D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5277512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04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قراءة/ كتابة</a:t>
            </a:r>
          </a:p>
        </p:txBody>
      </p:sp>
      <p:sp>
        <p:nvSpPr>
          <p:cNvPr id="93" name="ZoneTexte 92">
            <a:extLst>
              <a:ext uri="{FF2B5EF4-FFF2-40B4-BE49-F238E27FC236}">
                <a16:creationId xmlns:a16="http://schemas.microsoft.com/office/drawing/2014/main" id="{142297B5-6FBA-BC26-6A95-65899F08D5CE}"/>
              </a:ext>
            </a:extLst>
          </p:cNvPr>
          <p:cNvSpPr txBox="1"/>
          <p:nvPr userDrawn="1"/>
        </p:nvSpPr>
        <p:spPr>
          <a:xfrm>
            <a:off x="2286000" y="3273186"/>
            <a:ext cx="4572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قراءة/ كتابة</a:t>
            </a:r>
          </a:p>
        </p:txBody>
      </p:sp>
    </p:spTree>
    <p:extLst>
      <p:ext uri="{BB962C8B-B14F-4D97-AF65-F5344CB8AC3E}">
        <p14:creationId xmlns:p14="http://schemas.microsoft.com/office/powerpoint/2010/main" val="2799638283"/>
      </p:ext>
    </p:extLst>
  </p:cSld>
  <p:clrMapOvr>
    <a:masterClrMapping/>
  </p:clrMapOvr>
  <p:transition spd="slow">
    <p:fade/>
  </p:transition>
</p:sldLayout>
</file>

<file path=ppt/slideLayouts/slideLayout15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هيكلة حصة اليوم</a:t>
            </a:r>
          </a:p>
        </p:txBody>
      </p:sp>
      <p:sp>
        <p:nvSpPr>
          <p:cNvPr id="51" name="Rectangle : coins arrondis 50">
            <a:extLst>
              <a:ext uri="{FF2B5EF4-FFF2-40B4-BE49-F238E27FC236}">
                <a16:creationId xmlns:a16="http://schemas.microsoft.com/office/drawing/2014/main" id="{29DAEA41-5D00-ED34-D554-A529177F4182}"/>
              </a:ext>
            </a:extLst>
          </p:cNvPr>
          <p:cNvSpPr/>
          <p:nvPr userDrawn="1"/>
        </p:nvSpPr>
        <p:spPr>
          <a:xfrm>
            <a:off x="1006252" y="1523878"/>
            <a:ext cx="7131497" cy="900000"/>
          </a:xfrm>
          <a:prstGeom prst="roundRect">
            <a:avLst>
              <a:gd name="adj" fmla="val 50000"/>
            </a:avLst>
          </a:prstGeom>
          <a:solidFill>
            <a:srgbClr val="B5EEF2"/>
          </a:solidFill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3" name="Espace réservé pour une image  52">
            <a:extLst>
              <a:ext uri="{FF2B5EF4-FFF2-40B4-BE49-F238E27FC236}">
                <a16:creationId xmlns:a16="http://schemas.microsoft.com/office/drawing/2014/main" id="{811D769F-9534-D48A-505E-F22FF98BB4F8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7345749" y="1577878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56" name="Espace réservé du texte 29">
            <a:extLst>
              <a:ext uri="{FF2B5EF4-FFF2-40B4-BE49-F238E27FC236}">
                <a16:creationId xmlns:a16="http://schemas.microsoft.com/office/drawing/2014/main" id="{33AE7A0F-BFA5-923E-41DE-E0CB8B1CF64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376039" y="1523878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58" name="Image 57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9AB06E90-B23B-155F-6B3F-49C06FBECA8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1288289"/>
            <a:ext cx="2234716" cy="360000"/>
          </a:xfrm>
          <a:prstGeom prst="rect">
            <a:avLst/>
          </a:prstGeom>
        </p:spPr>
      </p:pic>
      <p:sp>
        <p:nvSpPr>
          <p:cNvPr id="59" name="Rectangle 58">
            <a:extLst>
              <a:ext uri="{FF2B5EF4-FFF2-40B4-BE49-F238E27FC236}">
                <a16:creationId xmlns:a16="http://schemas.microsoft.com/office/drawing/2014/main" id="{22662878-670D-4431-C83A-4C800DE81E79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1288289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النشاط الاعتيادي</a:t>
            </a:r>
          </a:p>
        </p:txBody>
      </p:sp>
      <p:sp>
        <p:nvSpPr>
          <p:cNvPr id="67" name="Rectangle : coins arrondis 66">
            <a:extLst>
              <a:ext uri="{FF2B5EF4-FFF2-40B4-BE49-F238E27FC236}">
                <a16:creationId xmlns:a16="http://schemas.microsoft.com/office/drawing/2014/main" id="{E167E433-320B-2546-9D52-C395FCA750E1}"/>
              </a:ext>
            </a:extLst>
          </p:cNvPr>
          <p:cNvSpPr/>
          <p:nvPr userDrawn="1"/>
        </p:nvSpPr>
        <p:spPr>
          <a:xfrm>
            <a:off x="1006252" y="2853619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8" name="Espace réservé pour une image  52">
            <a:extLst>
              <a:ext uri="{FF2B5EF4-FFF2-40B4-BE49-F238E27FC236}">
                <a16:creationId xmlns:a16="http://schemas.microsoft.com/office/drawing/2014/main" id="{F0B98AD8-84F5-043C-2955-B0BA40A1426D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345749" y="2907619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69" name="Espace réservé du texte 29">
            <a:extLst>
              <a:ext uri="{FF2B5EF4-FFF2-40B4-BE49-F238E27FC236}">
                <a16:creationId xmlns:a16="http://schemas.microsoft.com/office/drawing/2014/main" id="{AC10C698-6C83-20D2-F92B-A3155E47AAF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376039" y="2853619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70" name="Image 6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62318FFC-403A-B3A7-7424-E3A03ACA88A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2618030"/>
            <a:ext cx="2234716" cy="360000"/>
          </a:xfrm>
          <a:prstGeom prst="rect">
            <a:avLst/>
          </a:prstGeom>
        </p:spPr>
      </p:pic>
      <p:sp>
        <p:nvSpPr>
          <p:cNvPr id="71" name="Rectangle 70">
            <a:extLst>
              <a:ext uri="{FF2B5EF4-FFF2-40B4-BE49-F238E27FC236}">
                <a16:creationId xmlns:a16="http://schemas.microsoft.com/office/drawing/2014/main" id="{9237A4E0-D5C4-0422-6D15-31DB08B93CC3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2618030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معجم</a:t>
            </a:r>
          </a:p>
        </p:txBody>
      </p:sp>
      <p:sp>
        <p:nvSpPr>
          <p:cNvPr id="82" name="Rectangle : coins arrondis 81">
            <a:extLst>
              <a:ext uri="{FF2B5EF4-FFF2-40B4-BE49-F238E27FC236}">
                <a16:creationId xmlns:a16="http://schemas.microsoft.com/office/drawing/2014/main" id="{30D8AE50-417D-45B7-9122-F3958F0C4C71}"/>
              </a:ext>
            </a:extLst>
          </p:cNvPr>
          <p:cNvSpPr/>
          <p:nvPr userDrawn="1"/>
        </p:nvSpPr>
        <p:spPr>
          <a:xfrm>
            <a:off x="1006252" y="4183360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3" name="Espace réservé pour une image  52">
            <a:extLst>
              <a:ext uri="{FF2B5EF4-FFF2-40B4-BE49-F238E27FC236}">
                <a16:creationId xmlns:a16="http://schemas.microsoft.com/office/drawing/2014/main" id="{7C35F609-A4E7-22C1-7015-E75100C5AE06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7345749" y="4237360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84" name="Espace réservé du texte 29">
            <a:extLst>
              <a:ext uri="{FF2B5EF4-FFF2-40B4-BE49-F238E27FC236}">
                <a16:creationId xmlns:a16="http://schemas.microsoft.com/office/drawing/2014/main" id="{803D4A87-566A-9735-A2B9-04DD3B1646D7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376039" y="4183360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</p:txBody>
      </p:sp>
      <p:pic>
        <p:nvPicPr>
          <p:cNvPr id="85" name="Image 84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29673C02-277D-EE04-8BD0-FF1AD646907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3947771"/>
            <a:ext cx="2234716" cy="360000"/>
          </a:xfrm>
          <a:prstGeom prst="rect">
            <a:avLst/>
          </a:prstGeom>
        </p:spPr>
      </p:pic>
      <p:sp>
        <p:nvSpPr>
          <p:cNvPr id="86" name="Rectangle 85">
            <a:extLst>
              <a:ext uri="{FF2B5EF4-FFF2-40B4-BE49-F238E27FC236}">
                <a16:creationId xmlns:a16="http://schemas.microsoft.com/office/drawing/2014/main" id="{1AD1ECCD-64D7-5EF6-049C-A9EDBD4562CD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3947771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03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استماع وتحدث</a:t>
            </a:r>
          </a:p>
        </p:txBody>
      </p:sp>
      <p:sp>
        <p:nvSpPr>
          <p:cNvPr id="93" name="ZoneTexte 92">
            <a:extLst>
              <a:ext uri="{FF2B5EF4-FFF2-40B4-BE49-F238E27FC236}">
                <a16:creationId xmlns:a16="http://schemas.microsoft.com/office/drawing/2014/main" id="{142297B5-6FBA-BC26-6A95-65899F08D5CE}"/>
              </a:ext>
            </a:extLst>
          </p:cNvPr>
          <p:cNvSpPr txBox="1"/>
          <p:nvPr userDrawn="1"/>
        </p:nvSpPr>
        <p:spPr>
          <a:xfrm>
            <a:off x="2286000" y="3273186"/>
            <a:ext cx="4572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قراءة/ كتابة</a:t>
            </a:r>
          </a:p>
        </p:txBody>
      </p:sp>
    </p:spTree>
    <p:extLst>
      <p:ext uri="{BB962C8B-B14F-4D97-AF65-F5344CB8AC3E}">
        <p14:creationId xmlns:p14="http://schemas.microsoft.com/office/powerpoint/2010/main" val="2045847985"/>
      </p:ext>
    </p:extLst>
  </p:cSld>
  <p:clrMapOvr>
    <a:masterClrMapping/>
  </p:clrMapOvr>
  <p:transition spd="slow">
    <p:fade/>
  </p:transition>
</p:sldLayout>
</file>

<file path=ppt/slideLayouts/slideLayout15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499220" y="1489630"/>
            <a:ext cx="3780000" cy="198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هيكلة حصة اليوم</a:t>
            </a: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19610" y="1345630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4079344"/>
            <a:ext cx="3780000" cy="180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935344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690960" y="1484528"/>
            <a:ext cx="3780000" cy="198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31610" y="1340528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4074242"/>
            <a:ext cx="3780000" cy="180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930242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23761567-A86E-8135-81C0-CED87D942C54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499220" y="1494244"/>
            <a:ext cx="3780000" cy="198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39EA05E9-C0CF-B205-9E7E-8B816F7B2043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4079344"/>
            <a:ext cx="3780000" cy="18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17782BBF-59ED-E546-3B38-B34A7198A467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8960" y="4074242"/>
            <a:ext cx="3780000" cy="18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F31F0DA6-235C-D84C-A077-7A122B020A9A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5350" y="1933764"/>
            <a:ext cx="3780000" cy="198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4" name="Espace réservé pour une image  33">
            <a:extLst>
              <a:ext uri="{FF2B5EF4-FFF2-40B4-BE49-F238E27FC236}">
                <a16:creationId xmlns:a16="http://schemas.microsoft.com/office/drawing/2014/main" id="{E9E8A424-C49F-EA75-7E06-53BC7826807A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943772" y="910326"/>
            <a:ext cx="720000" cy="720000"/>
          </a:xfrm>
          <a:prstGeom prst="ellipse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885111790"/>
      </p:ext>
    </p:extLst>
  </p:cSld>
  <p:clrMapOvr>
    <a:masterClrMapping/>
  </p:clrMapOvr>
  <p:transition spd="slow">
    <p:fade/>
  </p:transition>
</p:sldLayout>
</file>

<file path=ppt/slideLayouts/slideLayout15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97716"/>
            <a:chOff x="963273" y="2342097"/>
            <a:chExt cx="1787772" cy="297716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51813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25056885-FA64-D09B-26FE-85CF4F679FB1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93778A39-AF25-ED00-5098-369F58C4D746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40ABE254-A8C6-779E-D670-312AF958BE41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361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2FC31E5C-B8D7-6A19-A642-3F6EA92819C1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896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67179967-8610-1723-242E-1E4CD528465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896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049FF31D-572A-E6E6-F61A-D9F1DF02E85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896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239118362"/>
      </p:ext>
    </p:extLst>
  </p:cSld>
  <p:clrMapOvr>
    <a:masterClrMapping/>
  </p:clrMapOvr>
  <p:transition spd="slow">
    <p:fade/>
  </p:transition>
</p:sldLayout>
</file>

<file path=ppt/slideLayouts/slideLayout16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C2ADEA47-53F7-0AF0-3372-8233D45817BB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70990D1D-7C73-EE33-8D5B-6391F064BCAB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17C0A59E-DC27-E4F2-BC37-CE6B27DC4D5E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361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E9D0546D-8442-4A6F-F0D1-77FAF613F2E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896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CB811CDB-4C95-517D-D592-BCC10856CA2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896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0F179832-ADCB-6435-7E3C-B36F156DA0E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896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981990529"/>
      </p:ext>
    </p:extLst>
  </p:cSld>
  <p:clrMapOvr>
    <a:masterClrMapping/>
  </p:clrMapOvr>
  <p:transition spd="slow">
    <p:fade/>
  </p:transition>
</p:sldLayout>
</file>

<file path=ppt/slideLayouts/slideLayout16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A34270BF-566C-8548-6695-5672B306BB4C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000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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8F8C17C2-62D1-261B-0BE2-6F7839D218F4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000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1596194A-BC5F-19D0-0F1C-F6CFBDF3FFF0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000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3" name="Espace réservé du texte 29">
            <a:extLst>
              <a:ext uri="{FF2B5EF4-FFF2-40B4-BE49-F238E27FC236}">
                <a16:creationId xmlns:a16="http://schemas.microsoft.com/office/drawing/2014/main" id="{34C5ECAB-EDC5-9A06-999D-04F572C3387B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535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4" name="Espace réservé du texte 29">
            <a:extLst>
              <a:ext uri="{FF2B5EF4-FFF2-40B4-BE49-F238E27FC236}">
                <a16:creationId xmlns:a16="http://schemas.microsoft.com/office/drawing/2014/main" id="{99EB5DB0-28F2-A2FD-2E29-86534A50C8D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535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5" name="Espace réservé du texte 29">
            <a:extLst>
              <a:ext uri="{FF2B5EF4-FFF2-40B4-BE49-F238E27FC236}">
                <a16:creationId xmlns:a16="http://schemas.microsoft.com/office/drawing/2014/main" id="{0B82F83A-7D6E-997A-6DFD-98486DA5B40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535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222546484"/>
      </p:ext>
    </p:extLst>
  </p:cSld>
  <p:clrMapOvr>
    <a:masterClrMapping/>
  </p:clrMapOvr>
  <p:transition spd="slow">
    <p:fade/>
  </p:transition>
</p:sldLayout>
</file>

<file path=ppt/slideLayouts/slideLayout16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B3E04AEF-3D7B-CC0B-3E3B-A996165D6465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000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28580070-8848-A3B0-7630-F76B09ACF70C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000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C4EAC4BD-29C1-3422-DCEA-C45FE014EB7B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000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74D66651-4E8C-0C81-2EBA-9F6CD1A3F62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535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8126728D-C7ED-6A6E-E6ED-BBFAD53EF98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535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28E6E001-28B8-A0DE-47D1-643F130017C5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535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928681232"/>
      </p:ext>
    </p:extLst>
  </p:cSld>
  <p:clrMapOvr>
    <a:masterClrMapping/>
  </p:clrMapOvr>
  <p:transition spd="slow">
    <p:fade/>
  </p:transition>
</p:sldLayout>
</file>

<file path=ppt/slideLayouts/slideLayout16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C7615D05-760F-5459-4F8E-1CF5EDB8AFB6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78400896-B348-E5C1-B9FC-5CB05231097C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D53A59A5-B33B-614B-D743-FB8C0BB85246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361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153E3310-842C-57DB-DE50-3B4B74672F8A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896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E431787E-F15B-5728-2A25-45776ECDE5D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896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D5CE94EE-E532-793C-25E0-3E866F0519C5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896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928440560"/>
      </p:ext>
    </p:extLst>
  </p:cSld>
  <p:clrMapOvr>
    <a:masterClrMapping/>
  </p:clrMapOvr>
  <p:transition spd="slow">
    <p:fade/>
  </p:transition>
</p:sldLayout>
</file>

<file path=ppt/slideLayouts/slideLayout16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0_Disposition personnalisée">
    <p:bg>
      <p:bgPr>
        <a:blipFill dpi="0" rotWithShape="1">
          <a:blip r:embed="rId2">
            <a:lum/>
          </a:blip>
          <a:srcRect/>
          <a:stretch>
            <a:fillRect l="-1000" t="-1000" r="-1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7196" y="895086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lang="fr-MA" sz="3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  <p:sp>
        <p:nvSpPr>
          <p:cNvPr id="2" name="Forme libre : forme 1">
            <a:extLst>
              <a:ext uri="{FF2B5EF4-FFF2-40B4-BE49-F238E27FC236}">
                <a16:creationId xmlns:a16="http://schemas.microsoft.com/office/drawing/2014/main" id="{1A348FF6-7337-CD7C-01D8-243004C57F8B}"/>
              </a:ext>
            </a:extLst>
          </p:cNvPr>
          <p:cNvSpPr/>
          <p:nvPr userDrawn="1"/>
        </p:nvSpPr>
        <p:spPr>
          <a:xfrm>
            <a:off x="628650" y="2955833"/>
            <a:ext cx="7886700" cy="540000"/>
          </a:xfrm>
          <a:custGeom>
            <a:avLst/>
            <a:gdLst>
              <a:gd name="connsiteX0" fmla="*/ 170093 w 5365259"/>
              <a:gd name="connsiteY0" fmla="*/ 0 h 305065"/>
              <a:gd name="connsiteX1" fmla="*/ 5198553 w 5365259"/>
              <a:gd name="connsiteY1" fmla="*/ 0 h 305065"/>
              <a:gd name="connsiteX2" fmla="*/ 5355280 w 5365259"/>
              <a:gd name="connsiteY2" fmla="*/ 103885 h 305065"/>
              <a:gd name="connsiteX3" fmla="*/ 5365259 w 5365259"/>
              <a:gd name="connsiteY3" fmla="*/ 153316 h 305065"/>
              <a:gd name="connsiteX4" fmla="*/ 5365259 w 5365259"/>
              <a:gd name="connsiteY4" fmla="*/ 305065 h 305065"/>
              <a:gd name="connsiteX5" fmla="*/ 0 w 5365259"/>
              <a:gd name="connsiteY5" fmla="*/ 305065 h 305065"/>
              <a:gd name="connsiteX6" fmla="*/ 0 w 5365259"/>
              <a:gd name="connsiteY6" fmla="*/ 170093 h 305065"/>
              <a:gd name="connsiteX7" fmla="*/ 170093 w 5365259"/>
              <a:gd name="connsiteY7" fmla="*/ 0 h 3050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5365259" h="305065">
                <a:moveTo>
                  <a:pt x="170093" y="0"/>
                </a:moveTo>
                <a:lnTo>
                  <a:pt x="5198553" y="0"/>
                </a:lnTo>
                <a:cubicBezTo>
                  <a:pt x="5269008" y="0"/>
                  <a:pt x="5329458" y="42836"/>
                  <a:pt x="5355280" y="103885"/>
                </a:cubicBezTo>
                <a:lnTo>
                  <a:pt x="5365259" y="153316"/>
                </a:lnTo>
                <a:lnTo>
                  <a:pt x="5365259" y="305065"/>
                </a:lnTo>
                <a:lnTo>
                  <a:pt x="0" y="305065"/>
                </a:lnTo>
                <a:lnTo>
                  <a:pt x="0" y="170093"/>
                </a:lnTo>
                <a:cubicBezTo>
                  <a:pt x="0" y="76153"/>
                  <a:pt x="76153" y="0"/>
                  <a:pt x="170093" y="0"/>
                </a:cubicBezTo>
                <a:close/>
              </a:path>
            </a:pathLst>
          </a:custGeom>
          <a:solidFill>
            <a:srgbClr val="55B6DF"/>
          </a:solidFill>
          <a:ln>
            <a:solidFill>
              <a:srgbClr val="55B6D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l"/>
            <a:endParaRPr lang="fr-FR" dirty="0">
              <a:solidFill>
                <a:srgbClr val="CAF2F4"/>
              </a:solidFill>
            </a:endParaRPr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FEFCEC94-48CF-76F3-8E04-669E47E40907}"/>
              </a:ext>
            </a:extLst>
          </p:cNvPr>
          <p:cNvSpPr/>
          <p:nvPr userDrawn="1"/>
        </p:nvSpPr>
        <p:spPr>
          <a:xfrm>
            <a:off x="628650" y="2955833"/>
            <a:ext cx="7886699" cy="2197281"/>
          </a:xfrm>
          <a:prstGeom prst="roundRect">
            <a:avLst/>
          </a:prstGeom>
          <a:noFill/>
          <a:ln>
            <a:solidFill>
              <a:srgbClr val="55B6D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E276485E-3286-D0CC-8E6C-6143ABF00C65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rcRect/>
          <a:stretch/>
        </p:blipFill>
        <p:spPr>
          <a:xfrm>
            <a:off x="7563620" y="3238222"/>
            <a:ext cx="819806" cy="825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54860156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16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9_Disposition personnalisée">
    <p:bg>
      <p:bgPr>
        <a:blipFill dpi="0" rotWithShape="1">
          <a:blip r:embed="rId2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3" name="Groupe 32">
            <a:extLst>
              <a:ext uri="{FF2B5EF4-FFF2-40B4-BE49-F238E27FC236}">
                <a16:creationId xmlns:a16="http://schemas.microsoft.com/office/drawing/2014/main" id="{DEE5DF2A-A2C5-9DDC-2526-F329CE533D62}"/>
              </a:ext>
            </a:extLst>
          </p:cNvPr>
          <p:cNvGrpSpPr/>
          <p:nvPr userDrawn="1"/>
        </p:nvGrpSpPr>
        <p:grpSpPr>
          <a:xfrm>
            <a:off x="1748749" y="4368679"/>
            <a:ext cx="5368645" cy="1013653"/>
            <a:chOff x="1748749" y="1791236"/>
            <a:chExt cx="5368645" cy="1013653"/>
          </a:xfrm>
        </p:grpSpPr>
        <p:sp>
          <p:nvSpPr>
            <p:cNvPr id="34" name="Forme libre : forme 33">
              <a:extLst>
                <a:ext uri="{FF2B5EF4-FFF2-40B4-BE49-F238E27FC236}">
                  <a16:creationId xmlns:a16="http://schemas.microsoft.com/office/drawing/2014/main" id="{0F869710-FE9A-677D-2DED-7221C5922D87}"/>
                </a:ext>
              </a:extLst>
            </p:cNvPr>
            <p:cNvSpPr/>
            <p:nvPr userDrawn="1"/>
          </p:nvSpPr>
          <p:spPr>
            <a:xfrm>
              <a:off x="1748749" y="1791236"/>
              <a:ext cx="5368645" cy="305065"/>
            </a:xfrm>
            <a:custGeom>
              <a:avLst/>
              <a:gdLst>
                <a:gd name="connsiteX0" fmla="*/ 170093 w 5365259"/>
                <a:gd name="connsiteY0" fmla="*/ 0 h 305065"/>
                <a:gd name="connsiteX1" fmla="*/ 5198553 w 5365259"/>
                <a:gd name="connsiteY1" fmla="*/ 0 h 305065"/>
                <a:gd name="connsiteX2" fmla="*/ 5355280 w 5365259"/>
                <a:gd name="connsiteY2" fmla="*/ 103885 h 305065"/>
                <a:gd name="connsiteX3" fmla="*/ 5365259 w 5365259"/>
                <a:gd name="connsiteY3" fmla="*/ 153316 h 305065"/>
                <a:gd name="connsiteX4" fmla="*/ 5365259 w 5365259"/>
                <a:gd name="connsiteY4" fmla="*/ 305065 h 305065"/>
                <a:gd name="connsiteX5" fmla="*/ 0 w 5365259"/>
                <a:gd name="connsiteY5" fmla="*/ 305065 h 305065"/>
                <a:gd name="connsiteX6" fmla="*/ 0 w 5365259"/>
                <a:gd name="connsiteY6" fmla="*/ 170093 h 305065"/>
                <a:gd name="connsiteX7" fmla="*/ 170093 w 5365259"/>
                <a:gd name="connsiteY7" fmla="*/ 0 h 3050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5365259" h="305065">
                  <a:moveTo>
                    <a:pt x="170093" y="0"/>
                  </a:moveTo>
                  <a:lnTo>
                    <a:pt x="5198553" y="0"/>
                  </a:lnTo>
                  <a:cubicBezTo>
                    <a:pt x="5269008" y="0"/>
                    <a:pt x="5329458" y="42836"/>
                    <a:pt x="5355280" y="103885"/>
                  </a:cubicBezTo>
                  <a:lnTo>
                    <a:pt x="5365259" y="153316"/>
                  </a:lnTo>
                  <a:lnTo>
                    <a:pt x="5365259" y="305065"/>
                  </a:lnTo>
                  <a:lnTo>
                    <a:pt x="0" y="305065"/>
                  </a:lnTo>
                  <a:lnTo>
                    <a:pt x="0" y="170093"/>
                  </a:lnTo>
                  <a:cubicBezTo>
                    <a:pt x="0" y="76153"/>
                    <a:pt x="76153" y="0"/>
                    <a:pt x="170093" y="0"/>
                  </a:cubicBezTo>
                  <a:close/>
                </a:path>
              </a:pathLst>
            </a:custGeom>
            <a:solidFill>
              <a:srgbClr val="55B6DF"/>
            </a:solidFill>
            <a:ln>
              <a:solidFill>
                <a:srgbClr val="55B6DF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fr-FR">
                <a:solidFill>
                  <a:srgbClr val="CAF2F4"/>
                </a:solidFill>
              </a:endParaRPr>
            </a:p>
          </p:txBody>
        </p:sp>
        <p:sp>
          <p:nvSpPr>
            <p:cNvPr id="35" name="Rectangle : coins arrondis 34">
              <a:extLst>
                <a:ext uri="{FF2B5EF4-FFF2-40B4-BE49-F238E27FC236}">
                  <a16:creationId xmlns:a16="http://schemas.microsoft.com/office/drawing/2014/main" id="{77F6BDE5-2CD1-90CD-2054-C65021FC3B1E}"/>
                </a:ext>
              </a:extLst>
            </p:cNvPr>
            <p:cNvSpPr/>
            <p:nvPr userDrawn="1"/>
          </p:nvSpPr>
          <p:spPr>
            <a:xfrm>
              <a:off x="1748749" y="1928428"/>
              <a:ext cx="5368644" cy="876461"/>
            </a:xfrm>
            <a:prstGeom prst="roundRect">
              <a:avLst/>
            </a:prstGeom>
            <a:noFill/>
            <a:ln>
              <a:solidFill>
                <a:srgbClr val="55B6DF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  <p:grpSp>
        <p:nvGrpSpPr>
          <p:cNvPr id="30" name="Groupe 29">
            <a:extLst>
              <a:ext uri="{FF2B5EF4-FFF2-40B4-BE49-F238E27FC236}">
                <a16:creationId xmlns:a16="http://schemas.microsoft.com/office/drawing/2014/main" id="{64F060CB-5859-7A1C-1945-399BF4432E18}"/>
              </a:ext>
            </a:extLst>
          </p:cNvPr>
          <p:cNvGrpSpPr/>
          <p:nvPr userDrawn="1"/>
        </p:nvGrpSpPr>
        <p:grpSpPr>
          <a:xfrm>
            <a:off x="1748749" y="3100374"/>
            <a:ext cx="5368645" cy="1013653"/>
            <a:chOff x="1748749" y="1791236"/>
            <a:chExt cx="5368645" cy="1013653"/>
          </a:xfrm>
        </p:grpSpPr>
        <p:sp>
          <p:nvSpPr>
            <p:cNvPr id="31" name="Forme libre : forme 30">
              <a:extLst>
                <a:ext uri="{FF2B5EF4-FFF2-40B4-BE49-F238E27FC236}">
                  <a16:creationId xmlns:a16="http://schemas.microsoft.com/office/drawing/2014/main" id="{6C7D7D1B-54A2-EE56-FF38-BA1C4D631D96}"/>
                </a:ext>
              </a:extLst>
            </p:cNvPr>
            <p:cNvSpPr/>
            <p:nvPr userDrawn="1"/>
          </p:nvSpPr>
          <p:spPr>
            <a:xfrm>
              <a:off x="1748749" y="1791236"/>
              <a:ext cx="5368645" cy="305065"/>
            </a:xfrm>
            <a:custGeom>
              <a:avLst/>
              <a:gdLst>
                <a:gd name="connsiteX0" fmla="*/ 170093 w 5365259"/>
                <a:gd name="connsiteY0" fmla="*/ 0 h 305065"/>
                <a:gd name="connsiteX1" fmla="*/ 5198553 w 5365259"/>
                <a:gd name="connsiteY1" fmla="*/ 0 h 305065"/>
                <a:gd name="connsiteX2" fmla="*/ 5355280 w 5365259"/>
                <a:gd name="connsiteY2" fmla="*/ 103885 h 305065"/>
                <a:gd name="connsiteX3" fmla="*/ 5365259 w 5365259"/>
                <a:gd name="connsiteY3" fmla="*/ 153316 h 305065"/>
                <a:gd name="connsiteX4" fmla="*/ 5365259 w 5365259"/>
                <a:gd name="connsiteY4" fmla="*/ 305065 h 305065"/>
                <a:gd name="connsiteX5" fmla="*/ 0 w 5365259"/>
                <a:gd name="connsiteY5" fmla="*/ 305065 h 305065"/>
                <a:gd name="connsiteX6" fmla="*/ 0 w 5365259"/>
                <a:gd name="connsiteY6" fmla="*/ 170093 h 305065"/>
                <a:gd name="connsiteX7" fmla="*/ 170093 w 5365259"/>
                <a:gd name="connsiteY7" fmla="*/ 0 h 3050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5365259" h="305065">
                  <a:moveTo>
                    <a:pt x="170093" y="0"/>
                  </a:moveTo>
                  <a:lnTo>
                    <a:pt x="5198553" y="0"/>
                  </a:lnTo>
                  <a:cubicBezTo>
                    <a:pt x="5269008" y="0"/>
                    <a:pt x="5329458" y="42836"/>
                    <a:pt x="5355280" y="103885"/>
                  </a:cubicBezTo>
                  <a:lnTo>
                    <a:pt x="5365259" y="153316"/>
                  </a:lnTo>
                  <a:lnTo>
                    <a:pt x="5365259" y="305065"/>
                  </a:lnTo>
                  <a:lnTo>
                    <a:pt x="0" y="305065"/>
                  </a:lnTo>
                  <a:lnTo>
                    <a:pt x="0" y="170093"/>
                  </a:lnTo>
                  <a:cubicBezTo>
                    <a:pt x="0" y="76153"/>
                    <a:pt x="76153" y="0"/>
                    <a:pt x="170093" y="0"/>
                  </a:cubicBezTo>
                  <a:close/>
                </a:path>
              </a:pathLst>
            </a:custGeom>
            <a:solidFill>
              <a:srgbClr val="55B6DF"/>
            </a:solidFill>
            <a:ln>
              <a:solidFill>
                <a:srgbClr val="55B6DF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fr-FR">
                <a:solidFill>
                  <a:srgbClr val="CAF2F4"/>
                </a:solidFill>
              </a:endParaRPr>
            </a:p>
          </p:txBody>
        </p:sp>
        <p:sp>
          <p:nvSpPr>
            <p:cNvPr id="32" name="Rectangle : coins arrondis 31">
              <a:extLst>
                <a:ext uri="{FF2B5EF4-FFF2-40B4-BE49-F238E27FC236}">
                  <a16:creationId xmlns:a16="http://schemas.microsoft.com/office/drawing/2014/main" id="{EBF7EB9F-D0CB-C146-C0DF-1FEA97915CD3}"/>
                </a:ext>
              </a:extLst>
            </p:cNvPr>
            <p:cNvSpPr/>
            <p:nvPr userDrawn="1"/>
          </p:nvSpPr>
          <p:spPr>
            <a:xfrm>
              <a:off x="1748749" y="1928428"/>
              <a:ext cx="5368644" cy="876461"/>
            </a:xfrm>
            <a:prstGeom prst="roundRect">
              <a:avLst/>
            </a:prstGeom>
            <a:noFill/>
            <a:ln>
              <a:solidFill>
                <a:srgbClr val="55B6DF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  <p:grpSp>
        <p:nvGrpSpPr>
          <p:cNvPr id="29" name="Groupe 28">
            <a:extLst>
              <a:ext uri="{FF2B5EF4-FFF2-40B4-BE49-F238E27FC236}">
                <a16:creationId xmlns:a16="http://schemas.microsoft.com/office/drawing/2014/main" id="{5A53ADCC-F9EE-1544-60CF-B13B748987BA}"/>
              </a:ext>
            </a:extLst>
          </p:cNvPr>
          <p:cNvGrpSpPr/>
          <p:nvPr userDrawn="1"/>
        </p:nvGrpSpPr>
        <p:grpSpPr>
          <a:xfrm>
            <a:off x="1748749" y="1791236"/>
            <a:ext cx="5368645" cy="1013653"/>
            <a:chOff x="1748749" y="1791236"/>
            <a:chExt cx="5368645" cy="1013653"/>
          </a:xfrm>
        </p:grpSpPr>
        <p:sp>
          <p:nvSpPr>
            <p:cNvPr id="27" name="Forme libre : forme 26">
              <a:extLst>
                <a:ext uri="{FF2B5EF4-FFF2-40B4-BE49-F238E27FC236}">
                  <a16:creationId xmlns:a16="http://schemas.microsoft.com/office/drawing/2014/main" id="{5C479736-F023-78FA-4D69-3C86D60DBD07}"/>
                </a:ext>
              </a:extLst>
            </p:cNvPr>
            <p:cNvSpPr/>
            <p:nvPr userDrawn="1"/>
          </p:nvSpPr>
          <p:spPr>
            <a:xfrm>
              <a:off x="1748749" y="1791236"/>
              <a:ext cx="5368645" cy="305065"/>
            </a:xfrm>
            <a:custGeom>
              <a:avLst/>
              <a:gdLst>
                <a:gd name="connsiteX0" fmla="*/ 170093 w 5365259"/>
                <a:gd name="connsiteY0" fmla="*/ 0 h 305065"/>
                <a:gd name="connsiteX1" fmla="*/ 5198553 w 5365259"/>
                <a:gd name="connsiteY1" fmla="*/ 0 h 305065"/>
                <a:gd name="connsiteX2" fmla="*/ 5355280 w 5365259"/>
                <a:gd name="connsiteY2" fmla="*/ 103885 h 305065"/>
                <a:gd name="connsiteX3" fmla="*/ 5365259 w 5365259"/>
                <a:gd name="connsiteY3" fmla="*/ 153316 h 305065"/>
                <a:gd name="connsiteX4" fmla="*/ 5365259 w 5365259"/>
                <a:gd name="connsiteY4" fmla="*/ 305065 h 305065"/>
                <a:gd name="connsiteX5" fmla="*/ 0 w 5365259"/>
                <a:gd name="connsiteY5" fmla="*/ 305065 h 305065"/>
                <a:gd name="connsiteX6" fmla="*/ 0 w 5365259"/>
                <a:gd name="connsiteY6" fmla="*/ 170093 h 305065"/>
                <a:gd name="connsiteX7" fmla="*/ 170093 w 5365259"/>
                <a:gd name="connsiteY7" fmla="*/ 0 h 3050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5365259" h="305065">
                  <a:moveTo>
                    <a:pt x="170093" y="0"/>
                  </a:moveTo>
                  <a:lnTo>
                    <a:pt x="5198553" y="0"/>
                  </a:lnTo>
                  <a:cubicBezTo>
                    <a:pt x="5269008" y="0"/>
                    <a:pt x="5329458" y="42836"/>
                    <a:pt x="5355280" y="103885"/>
                  </a:cubicBezTo>
                  <a:lnTo>
                    <a:pt x="5365259" y="153316"/>
                  </a:lnTo>
                  <a:lnTo>
                    <a:pt x="5365259" y="305065"/>
                  </a:lnTo>
                  <a:lnTo>
                    <a:pt x="0" y="305065"/>
                  </a:lnTo>
                  <a:lnTo>
                    <a:pt x="0" y="170093"/>
                  </a:lnTo>
                  <a:cubicBezTo>
                    <a:pt x="0" y="76153"/>
                    <a:pt x="76153" y="0"/>
                    <a:pt x="170093" y="0"/>
                  </a:cubicBezTo>
                  <a:close/>
                </a:path>
              </a:pathLst>
            </a:custGeom>
            <a:solidFill>
              <a:srgbClr val="55B6DF"/>
            </a:solidFill>
            <a:ln>
              <a:solidFill>
                <a:srgbClr val="55B6DF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fr-FR">
                <a:solidFill>
                  <a:srgbClr val="CAF2F4"/>
                </a:solidFill>
              </a:endParaRPr>
            </a:p>
          </p:txBody>
        </p:sp>
        <p:sp>
          <p:nvSpPr>
            <p:cNvPr id="28" name="Rectangle : coins arrondis 27">
              <a:extLst>
                <a:ext uri="{FF2B5EF4-FFF2-40B4-BE49-F238E27FC236}">
                  <a16:creationId xmlns:a16="http://schemas.microsoft.com/office/drawing/2014/main" id="{631E814A-6B8A-876F-B330-D29CBCDCBA25}"/>
                </a:ext>
              </a:extLst>
            </p:cNvPr>
            <p:cNvSpPr/>
            <p:nvPr userDrawn="1"/>
          </p:nvSpPr>
          <p:spPr>
            <a:xfrm>
              <a:off x="1748749" y="1928428"/>
              <a:ext cx="5368644" cy="876461"/>
            </a:xfrm>
            <a:prstGeom prst="roundRect">
              <a:avLst/>
            </a:prstGeom>
            <a:noFill/>
            <a:ln>
              <a:solidFill>
                <a:srgbClr val="55B6DF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529063" y="185179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4749553" y="1749787"/>
            <a:ext cx="1779510" cy="400110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 - 01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انشطة اعتيادية</a:t>
            </a: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895981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4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91207" y="3144539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5376809" y="3058690"/>
            <a:ext cx="1050288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معجم</a:t>
            </a:r>
            <a:endParaRPr kumimoji="0" lang="fr-MA" sz="2000" b="0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Dosis ExtraBold" pitchFamily="2" charset="0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910675" y="3414699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424D7B"/>
                </a:solidFill>
                <a:latin typeface="Dosis SemiBold" pitchFamily="2" charset="0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424D7B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1551387" y="1635472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1469381" y="2861909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pic>
        <p:nvPicPr>
          <p:cNvPr id="16" name="Image 15">
            <a:extLst>
              <a:ext uri="{FF2B5EF4-FFF2-40B4-BE49-F238E27FC236}">
                <a16:creationId xmlns:a16="http://schemas.microsoft.com/office/drawing/2014/main" id="{F39AEB2C-5EF8-C0B2-17D9-DC2A1BFF3340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4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91207" y="4421325"/>
            <a:ext cx="536340" cy="540000"/>
          </a:xfrm>
          <a:prstGeom prst="rect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29315594-663F-76C6-60A7-A64669BD4407}"/>
              </a:ext>
            </a:extLst>
          </p:cNvPr>
          <p:cNvSpPr txBox="1"/>
          <p:nvPr userDrawn="1"/>
        </p:nvSpPr>
        <p:spPr>
          <a:xfrm>
            <a:off x="4772477" y="4307506"/>
            <a:ext cx="165462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</a:t>
            </a: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- 03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استماع وتحدث</a:t>
            </a:r>
          </a:p>
        </p:txBody>
      </p:sp>
      <p:sp>
        <p:nvSpPr>
          <p:cNvPr id="22" name="Espace réservé du texte 5">
            <a:extLst>
              <a:ext uri="{FF2B5EF4-FFF2-40B4-BE49-F238E27FC236}">
                <a16:creationId xmlns:a16="http://schemas.microsoft.com/office/drawing/2014/main" id="{56077135-79B7-BF8F-DFF0-9627E210A1EC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910675" y="4691485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424D7B"/>
                </a:solidFill>
                <a:latin typeface="Dosis SemiBold" pitchFamily="2" charset="0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424D7B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3" name="Espace réservé pour une image  26">
            <a:extLst>
              <a:ext uri="{FF2B5EF4-FFF2-40B4-BE49-F238E27FC236}">
                <a16:creationId xmlns:a16="http://schemas.microsoft.com/office/drawing/2014/main" id="{3FC35363-7250-C7AC-02C8-ECF3703889B7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1469381" y="413869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574783014"/>
      </p:ext>
    </p:extLst>
  </p:cSld>
  <p:clrMapOvr>
    <a:masterClrMapping/>
  </p:clrMapOvr>
  <p:transition spd="slow">
    <p:fade/>
  </p:transition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16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2000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>
              <a:defRPr lang="fr-MA" sz="3600" b="1">
                <a:solidFill>
                  <a:srgbClr val="565F88"/>
                </a:solidFill>
                <a:latin typeface="Dosis" pitchFamily="2" charset="0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049403213"/>
      </p:ext>
    </p:extLst>
  </p:cSld>
  <p:clrMapOvr>
    <a:masterClrMapping/>
  </p:clrMapOvr>
  <p:transition spd="slow">
    <p:fade/>
  </p:transition>
</p:sldLayout>
</file>

<file path=ppt/slideLayouts/slideLayout16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5_Voc_Act_01_4 Vignt+Txt">
  <p:cSld name="5_Voc_Act_01_4 Vignt+Txt">
    <p:spTree>
      <p:nvGrpSpPr>
        <p:cNvPr id="1" name="Shape 3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5" name="Google Shape;345;p95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+mj-lt"/>
                <a:cs typeface="Arial" panose="020B0604020202020204" pitchFamily="34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346" name="Google Shape;346;p95"/>
          <p:cNvSpPr>
            <a:spLocks noGrp="1"/>
          </p:cNvSpPr>
          <p:nvPr>
            <p:ph type="pic" idx="2"/>
          </p:nvPr>
        </p:nvSpPr>
        <p:spPr>
          <a:xfrm>
            <a:off x="1479323" y="2856412"/>
            <a:ext cx="1620000" cy="1607588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347" name="Google Shape;347;p95"/>
          <p:cNvSpPr>
            <a:spLocks noGrp="1"/>
          </p:cNvSpPr>
          <p:nvPr>
            <p:ph type="pic" idx="3"/>
          </p:nvPr>
        </p:nvSpPr>
        <p:spPr>
          <a:xfrm>
            <a:off x="3759312" y="2856412"/>
            <a:ext cx="1620000" cy="1607588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348" name="Google Shape;348;p95"/>
          <p:cNvSpPr>
            <a:spLocks noGrp="1"/>
          </p:cNvSpPr>
          <p:nvPr>
            <p:ph type="pic" idx="4"/>
          </p:nvPr>
        </p:nvSpPr>
        <p:spPr>
          <a:xfrm>
            <a:off x="6039301" y="2856412"/>
            <a:ext cx="1620000" cy="1607588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349" name="Google Shape;349;p95"/>
          <p:cNvSpPr>
            <a:spLocks noGrp="1"/>
          </p:cNvSpPr>
          <p:nvPr>
            <p:ph type="body" idx="1"/>
          </p:nvPr>
        </p:nvSpPr>
        <p:spPr>
          <a:xfrm>
            <a:off x="1479323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400"/>
              <a:buFont typeface="Arial"/>
              <a:buNone/>
              <a:defRPr sz="2400" b="1" i="0" u="none" strike="noStrike" cap="none">
                <a:solidFill>
                  <a:srgbClr val="474F7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350" name="Google Shape;350;p95"/>
          <p:cNvSpPr>
            <a:spLocks noGrp="1"/>
          </p:cNvSpPr>
          <p:nvPr>
            <p:ph type="body" idx="5"/>
          </p:nvPr>
        </p:nvSpPr>
        <p:spPr>
          <a:xfrm>
            <a:off x="3759312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400"/>
              <a:buFont typeface="Arial"/>
              <a:buNone/>
              <a:defRPr sz="2400" b="1" i="0" u="none" strike="noStrike" cap="none">
                <a:solidFill>
                  <a:srgbClr val="474F7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351" name="Google Shape;351;p95"/>
          <p:cNvSpPr>
            <a:spLocks noGrp="1"/>
          </p:cNvSpPr>
          <p:nvPr>
            <p:ph type="body" idx="6"/>
          </p:nvPr>
        </p:nvSpPr>
        <p:spPr>
          <a:xfrm>
            <a:off x="6039301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400"/>
              <a:buFont typeface="Arial"/>
              <a:buNone/>
              <a:defRPr sz="2400" b="1" i="0" u="none" strike="noStrike" cap="none">
                <a:solidFill>
                  <a:srgbClr val="474F7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352" name="Google Shape;352;p95"/>
          <p:cNvSpPr>
            <a:spLocks noGrp="1"/>
          </p:cNvSpPr>
          <p:nvPr>
            <p:ph type="pic" idx="7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923649032"/>
      </p:ext>
    </p:extLst>
  </p:cSld>
  <p:clrMapOvr>
    <a:masterClrMapping/>
  </p:clrMapOvr>
  <p:transition spd="slow">
    <p:fade/>
  </p:transition>
</p:sldLayout>
</file>

<file path=ppt/slideLayouts/slideLayout16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Vid">
  <p:cSld name="02_Voc_Act_01_Vid">
    <p:spTree>
      <p:nvGrpSpPr>
        <p:cNvPr id="1" name="Shape 3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4" name="Google Shape;354;p97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+mj-lt"/>
                <a:cs typeface="Arial" panose="020B0604020202020204" pitchFamily="34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355" name="Google Shape;355;p97"/>
          <p:cNvSpPr>
            <a:spLocks noGrp="1"/>
          </p:cNvSpPr>
          <p:nvPr>
            <p:ph type="media" idx="2"/>
          </p:nvPr>
        </p:nvSpPr>
        <p:spPr>
          <a:xfrm>
            <a:off x="1872000" y="2160000"/>
            <a:ext cx="5400000" cy="3600000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356" name="Google Shape;356;p97"/>
          <p:cNvSpPr>
            <a:spLocks noGrp="1"/>
          </p:cNvSpPr>
          <p:nvPr>
            <p:ph type="pic" idx="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41401363"/>
      </p:ext>
    </p:extLst>
  </p:cSld>
  <p:clrMapOvr>
    <a:masterClrMapping/>
  </p:clrMapOvr>
  <p:transition spd="slow">
    <p:fade/>
  </p:transition>
</p:sldLayout>
</file>

<file path=ppt/slideLayouts/slideLayout16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_Libre">
  <p:cSld name="02_Voc_Act_01__Libre">
    <p:spTree>
      <p:nvGrpSpPr>
        <p:cNvPr id="1" name="Shape 3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" name="Google Shape;358;p98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>
                <a:latin typeface="+mj-lt"/>
                <a:cs typeface="Arial" panose="020B0604020202020204" pitchFamily="34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359" name="Google Shape;359;p98"/>
          <p:cNvSpPr>
            <a:spLocks noGrp="1"/>
          </p:cNvSpPr>
          <p:nvPr>
            <p:ph type="pic" idx="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755527470"/>
      </p:ext>
    </p:extLst>
  </p:cSld>
  <p:clrMapOvr>
    <a:masterClrMapping/>
  </p:clrMapOvr>
  <p:transition spd="slow">
    <p:fade/>
  </p:transition>
</p:sldLayout>
</file>

<file path=ppt/slideLayouts/slideLayout17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Mascotte">
  <p:cSld name="02_Voc_Act_01_Mascotte">
    <p:spTree>
      <p:nvGrpSpPr>
        <p:cNvPr id="1" name="Shape 3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1" name="Google Shape;361;p147"/>
          <p:cNvSpPr txBox="1">
            <a:spLocks noGrp="1"/>
          </p:cNvSpPr>
          <p:nvPr>
            <p:ph type="title"/>
          </p:nvPr>
        </p:nvSpPr>
        <p:spPr>
          <a:xfrm>
            <a:off x="62161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362" name="Google Shape;362;p147"/>
          <p:cNvSpPr>
            <a:spLocks noGrp="1"/>
          </p:cNvSpPr>
          <p:nvPr>
            <p:ph type="pic" idx="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363" name="Google Shape;363;p147"/>
          <p:cNvSpPr>
            <a:spLocks noGrp="1"/>
          </p:cNvSpPr>
          <p:nvPr>
            <p:ph type="media" idx="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</p:spTree>
    <p:extLst>
      <p:ext uri="{BB962C8B-B14F-4D97-AF65-F5344CB8AC3E}">
        <p14:creationId xmlns:p14="http://schemas.microsoft.com/office/powerpoint/2010/main" val="2145895621"/>
      </p:ext>
    </p:extLst>
  </p:cSld>
  <p:clrMapOvr>
    <a:masterClrMapping/>
  </p:clrMapOvr>
  <p:transition spd="slow">
    <p:fade/>
  </p:transition>
</p:sldLayout>
</file>

<file path=ppt/slideLayouts/slideLayout17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Large Vidéo">
  <p:cSld name="02_Voc_Act_01_Large Vidéo">
    <p:spTree>
      <p:nvGrpSpPr>
        <p:cNvPr id="1" name="Shape 3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5" name="Google Shape;365;p148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800"/>
              <a:buNone/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366" name="Google Shape;366;p148"/>
          <p:cNvSpPr>
            <a:spLocks noGrp="1"/>
          </p:cNvSpPr>
          <p:nvPr>
            <p:ph type="media" idx="2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367" name="Google Shape;367;p148"/>
          <p:cNvSpPr>
            <a:spLocks noGrp="1"/>
          </p:cNvSpPr>
          <p:nvPr>
            <p:ph type="pic" idx="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626191718"/>
      </p:ext>
    </p:extLst>
  </p:cSld>
  <p:clrMapOvr>
    <a:masterClrMapping/>
  </p:clrMapOvr>
  <p:transition spd="slow">
    <p:fade/>
  </p:transition>
</p:sldLayout>
</file>

<file path=ppt/slideLayouts/slideLayout17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_Vidéo title">
  <p:cSld name="02_Voc_Act_01__Vidéo title">
    <p:spTree>
      <p:nvGrpSpPr>
        <p:cNvPr id="1" name="Shape 3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9" name="Google Shape;369;p149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800"/>
              <a:buNone/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370" name="Google Shape;370;p149"/>
          <p:cNvSpPr>
            <a:spLocks noGrp="1"/>
          </p:cNvSpPr>
          <p:nvPr>
            <p:ph type="media" idx="2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371" name="Google Shape;371;p149"/>
          <p:cNvSpPr txBox="1">
            <a:spLocks noGrp="1"/>
          </p:cNvSpPr>
          <p:nvPr>
            <p:ph type="body" idx="1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800"/>
              <a:buFont typeface="Arial"/>
              <a:buNone/>
              <a:defRPr sz="2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3143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0003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372" name="Google Shape;372;p149"/>
          <p:cNvSpPr>
            <a:spLocks noGrp="1"/>
          </p:cNvSpPr>
          <p:nvPr>
            <p:ph type="pic" idx="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710760995"/>
      </p:ext>
    </p:extLst>
  </p:cSld>
  <p:clrMapOvr>
    <a:masterClrMapping/>
  </p:clrMapOvr>
  <p:transition spd="slow">
    <p:fade/>
  </p:transition>
</p:sldLayout>
</file>

<file path=ppt/slideLayouts/slideLayout17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3_Disposition personnalisée">
  <p:cSld name="3_Disposition personnalisée">
    <p:spTree>
      <p:nvGrpSpPr>
        <p:cNvPr id="1" name="Shape 3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4" name="Google Shape;374;p150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375" name="Google Shape;375;p150"/>
          <p:cNvSpPr>
            <a:spLocks noGrp="1"/>
          </p:cNvSpPr>
          <p:nvPr>
            <p:ph type="pic" idx="2"/>
          </p:nvPr>
        </p:nvSpPr>
        <p:spPr>
          <a:xfrm>
            <a:off x="1395438" y="2344003"/>
            <a:ext cx="2880000" cy="288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376" name="Google Shape;376;p150"/>
          <p:cNvSpPr txBox="1">
            <a:spLocks noGrp="1"/>
          </p:cNvSpPr>
          <p:nvPr>
            <p:ph type="body" idx="1"/>
          </p:nvPr>
        </p:nvSpPr>
        <p:spPr>
          <a:xfrm>
            <a:off x="4731055" y="3240000"/>
            <a:ext cx="3613875" cy="6621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5400"/>
              <a:buFont typeface="Arial"/>
              <a:buNone/>
              <a:defRPr sz="5400" b="1" i="0" u="none" strike="noStrike" cap="none">
                <a:solidFill>
                  <a:srgbClr val="474F71"/>
                </a:solidFill>
                <a:latin typeface="+mn-lt"/>
                <a:ea typeface="Dosis"/>
                <a:cs typeface="Dosis"/>
                <a:sym typeface="Dosis"/>
              </a:defRPr>
            </a:lvl1pPr>
            <a:lvl2pPr marL="914400" marR="0" lvl="1" indent="-3143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0003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377" name="Google Shape;377;p150"/>
          <p:cNvSpPr>
            <a:spLocks noGrp="1"/>
          </p:cNvSpPr>
          <p:nvPr>
            <p:ph type="pic" idx="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1579162"/>
      </p:ext>
    </p:extLst>
  </p:cSld>
  <p:clrMapOvr>
    <a:masterClrMapping/>
  </p:clrMapOvr>
  <p:transition spd="slow">
    <p:fade/>
  </p:transition>
</p:sldLayout>
</file>

<file path=ppt/slideLayouts/slideLayout17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4_Media">
  <p:cSld name="4_Media">
    <p:spTree>
      <p:nvGrpSpPr>
        <p:cNvPr id="1" name="Shape 3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9" name="Google Shape;379;p151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380" name="Google Shape;380;p151"/>
          <p:cNvSpPr>
            <a:spLocks noGrp="1"/>
          </p:cNvSpPr>
          <p:nvPr>
            <p:ph type="body" idx="1"/>
          </p:nvPr>
        </p:nvSpPr>
        <p:spPr>
          <a:xfrm>
            <a:off x="754184" y="2126456"/>
            <a:ext cx="2318436" cy="4140064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328612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defRPr>
            </a:lvl1pPr>
            <a:lvl2pPr marL="914400" marR="0" lvl="1" indent="-3143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00037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929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929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381" name="Google Shape;381;p151"/>
          <p:cNvSpPr>
            <a:spLocks noGrp="1"/>
          </p:cNvSpPr>
          <p:nvPr>
            <p:ph type="media" idx="2"/>
          </p:nvPr>
        </p:nvSpPr>
        <p:spPr>
          <a:xfrm>
            <a:off x="3600000" y="2340000"/>
            <a:ext cx="4680000" cy="3600000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382" name="Google Shape;382;p151"/>
          <p:cNvSpPr>
            <a:spLocks noGrp="1"/>
          </p:cNvSpPr>
          <p:nvPr>
            <p:ph type="pic" idx="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621447241"/>
      </p:ext>
    </p:extLst>
  </p:cSld>
  <p:clrMapOvr>
    <a:masterClrMapping/>
  </p:clrMapOvr>
  <p:transition spd="slow">
    <p:fade/>
  </p:transition>
</p:sldLayout>
</file>

<file path=ppt/slideLayouts/slideLayout17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6_Img">
  <p:cSld name="6_Img">
    <p:spTree>
      <p:nvGrpSpPr>
        <p:cNvPr id="1" name="Shape 3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4" name="Google Shape;384;p152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385" name="Google Shape;385;p152"/>
          <p:cNvSpPr>
            <a:spLocks noGrp="1"/>
          </p:cNvSpPr>
          <p:nvPr>
            <p:ph type="body" idx="1"/>
          </p:nvPr>
        </p:nvSpPr>
        <p:spPr>
          <a:xfrm>
            <a:off x="754184" y="2126456"/>
            <a:ext cx="2318436" cy="4140064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328612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defRPr>
            </a:lvl1pPr>
            <a:lvl2pPr marL="914400" marR="0" lvl="1" indent="-3143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00037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929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929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386" name="Google Shape;386;p152"/>
          <p:cNvSpPr>
            <a:spLocks noGrp="1"/>
          </p:cNvSpPr>
          <p:nvPr>
            <p:ph type="pic" idx="2"/>
          </p:nvPr>
        </p:nvSpPr>
        <p:spPr>
          <a:xfrm>
            <a:off x="3600450" y="2340000"/>
            <a:ext cx="4680000" cy="3600000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387" name="Google Shape;387;p152"/>
          <p:cNvSpPr>
            <a:spLocks noGrp="1"/>
          </p:cNvSpPr>
          <p:nvPr>
            <p:ph type="pic" idx="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015128103"/>
      </p:ext>
    </p:extLst>
  </p:cSld>
  <p:clrMapOvr>
    <a:masterClrMapping/>
  </p:clrMapOvr>
  <p:transition spd="slow">
    <p:fade/>
  </p:transition>
</p:sldLayout>
</file>

<file path=ppt/slideLayouts/slideLayout17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8_Img">
  <p:cSld name="8_Img">
    <p:spTree>
      <p:nvGrpSpPr>
        <p:cNvPr id="1" name="Shape 3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" name="Google Shape;389;p153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+mn-lt"/>
                <a:cs typeface="Arial" panose="020B0604020202020204" pitchFamily="34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390" name="Google Shape;390;p153"/>
          <p:cNvSpPr>
            <a:spLocks noGrp="1"/>
          </p:cNvSpPr>
          <p:nvPr>
            <p:ph type="pic" idx="2"/>
          </p:nvPr>
        </p:nvSpPr>
        <p:spPr>
          <a:xfrm>
            <a:off x="4016173" y="1806417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391" name="Google Shape;391;p153"/>
          <p:cNvSpPr>
            <a:spLocks noGrp="1"/>
          </p:cNvSpPr>
          <p:nvPr>
            <p:ph type="pic" idx="3"/>
          </p:nvPr>
        </p:nvSpPr>
        <p:spPr>
          <a:xfrm>
            <a:off x="4016173" y="3312000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392" name="Google Shape;392;p153"/>
          <p:cNvSpPr>
            <a:spLocks noGrp="1"/>
          </p:cNvSpPr>
          <p:nvPr>
            <p:ph type="pic" idx="4"/>
          </p:nvPr>
        </p:nvSpPr>
        <p:spPr>
          <a:xfrm>
            <a:off x="4016173" y="4860000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393" name="Google Shape;393;p153"/>
          <p:cNvSpPr>
            <a:spLocks noGrp="1"/>
          </p:cNvSpPr>
          <p:nvPr>
            <p:ph type="pic" idx="5"/>
          </p:nvPr>
        </p:nvSpPr>
        <p:spPr>
          <a:xfrm>
            <a:off x="5512359" y="1806417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394" name="Google Shape;394;p153"/>
          <p:cNvSpPr>
            <a:spLocks noGrp="1"/>
          </p:cNvSpPr>
          <p:nvPr>
            <p:ph type="pic" idx="6"/>
          </p:nvPr>
        </p:nvSpPr>
        <p:spPr>
          <a:xfrm>
            <a:off x="5512359" y="3312000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395" name="Google Shape;395;p153"/>
          <p:cNvSpPr>
            <a:spLocks noGrp="1"/>
          </p:cNvSpPr>
          <p:nvPr>
            <p:ph type="pic" idx="7"/>
          </p:nvPr>
        </p:nvSpPr>
        <p:spPr>
          <a:xfrm>
            <a:off x="5512359" y="4860000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396" name="Google Shape;396;p153"/>
          <p:cNvSpPr>
            <a:spLocks noGrp="1"/>
          </p:cNvSpPr>
          <p:nvPr>
            <p:ph type="pic" idx="8"/>
          </p:nvPr>
        </p:nvSpPr>
        <p:spPr>
          <a:xfrm>
            <a:off x="7008545" y="1806417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397" name="Google Shape;397;p153"/>
          <p:cNvSpPr>
            <a:spLocks noGrp="1"/>
          </p:cNvSpPr>
          <p:nvPr>
            <p:ph type="pic" idx="9"/>
          </p:nvPr>
        </p:nvSpPr>
        <p:spPr>
          <a:xfrm>
            <a:off x="7008545" y="3312000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398" name="Google Shape;398;p153"/>
          <p:cNvSpPr>
            <a:spLocks noGrp="1"/>
          </p:cNvSpPr>
          <p:nvPr>
            <p:ph type="pic" idx="13"/>
          </p:nvPr>
        </p:nvSpPr>
        <p:spPr>
          <a:xfrm>
            <a:off x="7008545" y="4860000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399" name="Google Shape;399;p153"/>
          <p:cNvSpPr>
            <a:spLocks noGrp="1"/>
          </p:cNvSpPr>
          <p:nvPr>
            <p:ph type="media" idx="14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400" name="Google Shape;400;p153"/>
          <p:cNvSpPr>
            <a:spLocks noGrp="1"/>
          </p:cNvSpPr>
          <p:nvPr>
            <p:ph type="pic" idx="15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669364215"/>
      </p:ext>
    </p:extLst>
  </p:cSld>
  <p:clrMapOvr>
    <a:masterClrMapping/>
  </p:clrMapOvr>
  <p:transition spd="slow">
    <p:fade/>
  </p:transition>
</p:sldLayout>
</file>

<file path=ppt/slideLayouts/slideLayout17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4 Vignt">
  <p:cSld name="02_Voc_Act_01_4 Vignt">
    <p:spTree>
      <p:nvGrpSpPr>
        <p:cNvPr id="1" name="Shape 4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2" name="Google Shape;402;p154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403" name="Google Shape;403;p154"/>
          <p:cNvSpPr>
            <a:spLocks noGrp="1"/>
          </p:cNvSpPr>
          <p:nvPr>
            <p:ph type="pic" idx="2"/>
          </p:nvPr>
        </p:nvSpPr>
        <p:spPr>
          <a:xfrm>
            <a:off x="844356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04" name="Google Shape;404;p154"/>
          <p:cNvSpPr>
            <a:spLocks noGrp="1"/>
          </p:cNvSpPr>
          <p:nvPr>
            <p:ph type="pic" idx="3"/>
          </p:nvPr>
        </p:nvSpPr>
        <p:spPr>
          <a:xfrm>
            <a:off x="2832698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05" name="Google Shape;405;p154"/>
          <p:cNvSpPr>
            <a:spLocks noGrp="1"/>
          </p:cNvSpPr>
          <p:nvPr>
            <p:ph type="pic" idx="4"/>
          </p:nvPr>
        </p:nvSpPr>
        <p:spPr>
          <a:xfrm>
            <a:off x="4821040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06" name="Google Shape;406;p154"/>
          <p:cNvSpPr>
            <a:spLocks noGrp="1"/>
          </p:cNvSpPr>
          <p:nvPr>
            <p:ph type="pic" idx="5"/>
          </p:nvPr>
        </p:nvSpPr>
        <p:spPr>
          <a:xfrm>
            <a:off x="6809383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07" name="Google Shape;407;p154"/>
          <p:cNvSpPr>
            <a:spLocks noGrp="1"/>
          </p:cNvSpPr>
          <p:nvPr>
            <p:ph type="pic" idx="6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606251335"/>
      </p:ext>
    </p:extLst>
  </p:cSld>
  <p:clrMapOvr>
    <a:masterClrMapping/>
  </p:clrMapOvr>
  <p:transition spd="slow">
    <p:fade/>
  </p:transition>
</p:sldLayout>
</file>

<file path=ppt/slideLayouts/slideLayout17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4 Vignt+Txt">
  <p:cSld name="02_Voc_Act_01_4 Vignt+Txt">
    <p:spTree>
      <p:nvGrpSpPr>
        <p:cNvPr id="1" name="Shape 4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" name="Google Shape;409;p155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410" name="Google Shape;410;p155"/>
          <p:cNvSpPr>
            <a:spLocks noGrp="1"/>
          </p:cNvSpPr>
          <p:nvPr>
            <p:ph type="pic" idx="2"/>
          </p:nvPr>
        </p:nvSpPr>
        <p:spPr>
          <a:xfrm>
            <a:off x="844356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11" name="Google Shape;411;p155"/>
          <p:cNvSpPr>
            <a:spLocks noGrp="1"/>
          </p:cNvSpPr>
          <p:nvPr>
            <p:ph type="pic" idx="3"/>
          </p:nvPr>
        </p:nvSpPr>
        <p:spPr>
          <a:xfrm>
            <a:off x="2832698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12" name="Google Shape;412;p155"/>
          <p:cNvSpPr>
            <a:spLocks noGrp="1"/>
          </p:cNvSpPr>
          <p:nvPr>
            <p:ph type="pic" idx="4"/>
          </p:nvPr>
        </p:nvSpPr>
        <p:spPr>
          <a:xfrm>
            <a:off x="4821040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13" name="Google Shape;413;p155"/>
          <p:cNvSpPr>
            <a:spLocks noGrp="1"/>
          </p:cNvSpPr>
          <p:nvPr>
            <p:ph type="pic" idx="5"/>
          </p:nvPr>
        </p:nvSpPr>
        <p:spPr>
          <a:xfrm>
            <a:off x="6809383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14" name="Google Shape;414;p155"/>
          <p:cNvSpPr>
            <a:spLocks noGrp="1"/>
          </p:cNvSpPr>
          <p:nvPr>
            <p:ph type="body" idx="1"/>
          </p:nvPr>
        </p:nvSpPr>
        <p:spPr>
          <a:xfrm>
            <a:off x="844355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15" name="Google Shape;415;p155"/>
          <p:cNvSpPr>
            <a:spLocks noGrp="1"/>
          </p:cNvSpPr>
          <p:nvPr>
            <p:ph type="body" idx="6"/>
          </p:nvPr>
        </p:nvSpPr>
        <p:spPr>
          <a:xfrm>
            <a:off x="2832697" y="4573417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16" name="Google Shape;416;p155"/>
          <p:cNvSpPr>
            <a:spLocks noGrp="1"/>
          </p:cNvSpPr>
          <p:nvPr>
            <p:ph type="body" idx="7"/>
          </p:nvPr>
        </p:nvSpPr>
        <p:spPr>
          <a:xfrm>
            <a:off x="4821039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17" name="Google Shape;417;p155"/>
          <p:cNvSpPr>
            <a:spLocks noGrp="1"/>
          </p:cNvSpPr>
          <p:nvPr>
            <p:ph type="body" idx="8"/>
          </p:nvPr>
        </p:nvSpPr>
        <p:spPr>
          <a:xfrm>
            <a:off x="6809383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18" name="Google Shape;418;p155"/>
          <p:cNvSpPr>
            <a:spLocks noGrp="1"/>
          </p:cNvSpPr>
          <p:nvPr>
            <p:ph type="pic" idx="9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857127805"/>
      </p:ext>
    </p:extLst>
  </p:cSld>
  <p:clrMapOvr>
    <a:masterClrMapping/>
  </p:clrMapOvr>
  <p:transition spd="slow">
    <p:fade/>
  </p:transition>
</p:sldLayout>
</file>

<file path=ppt/slideLayouts/slideLayout17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6_Voc_Act_01_4 Vignt+Txt">
  <p:cSld name="6_Voc_Act_01_4 Vignt+Txt">
    <p:spTree>
      <p:nvGrpSpPr>
        <p:cNvPr id="1" name="Shape 4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0" name="Google Shape;420;p156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421" name="Google Shape;421;p156"/>
          <p:cNvSpPr>
            <a:spLocks noGrp="1"/>
          </p:cNvSpPr>
          <p:nvPr>
            <p:ph type="pic" idx="2"/>
          </p:nvPr>
        </p:nvSpPr>
        <p:spPr>
          <a:xfrm>
            <a:off x="1479323" y="4161429"/>
            <a:ext cx="1620000" cy="1607588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422" name="Google Shape;422;p156"/>
          <p:cNvSpPr>
            <a:spLocks noGrp="1"/>
          </p:cNvSpPr>
          <p:nvPr>
            <p:ph type="pic" idx="3"/>
          </p:nvPr>
        </p:nvSpPr>
        <p:spPr>
          <a:xfrm>
            <a:off x="3759312" y="4161429"/>
            <a:ext cx="1620000" cy="1607588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423" name="Google Shape;423;p156"/>
          <p:cNvSpPr>
            <a:spLocks noGrp="1"/>
          </p:cNvSpPr>
          <p:nvPr>
            <p:ph type="pic" idx="4"/>
          </p:nvPr>
        </p:nvSpPr>
        <p:spPr>
          <a:xfrm>
            <a:off x="6039301" y="4161429"/>
            <a:ext cx="1620000" cy="1607588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424" name="Google Shape;424;p156"/>
          <p:cNvSpPr>
            <a:spLocks noGrp="1"/>
          </p:cNvSpPr>
          <p:nvPr>
            <p:ph type="pic" idx="5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425" name="Google Shape;425;p156"/>
          <p:cNvSpPr>
            <a:spLocks noGrp="1"/>
          </p:cNvSpPr>
          <p:nvPr>
            <p:ph type="pic" idx="6"/>
          </p:nvPr>
        </p:nvSpPr>
        <p:spPr>
          <a:xfrm>
            <a:off x="1479323" y="2092932"/>
            <a:ext cx="1620000" cy="1607588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426" name="Google Shape;426;p156"/>
          <p:cNvSpPr>
            <a:spLocks noGrp="1"/>
          </p:cNvSpPr>
          <p:nvPr>
            <p:ph type="pic" idx="7"/>
          </p:nvPr>
        </p:nvSpPr>
        <p:spPr>
          <a:xfrm>
            <a:off x="3759312" y="2092932"/>
            <a:ext cx="1620000" cy="1607588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427" name="Google Shape;427;p156"/>
          <p:cNvSpPr>
            <a:spLocks noGrp="1"/>
          </p:cNvSpPr>
          <p:nvPr>
            <p:ph type="pic" idx="8"/>
          </p:nvPr>
        </p:nvSpPr>
        <p:spPr>
          <a:xfrm>
            <a:off x="6039301" y="2092932"/>
            <a:ext cx="1620000" cy="1607588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51907375"/>
      </p:ext>
    </p:extLst>
  </p:cSld>
  <p:clrMapOvr>
    <a:masterClrMapping/>
  </p:clrMapOvr>
  <p:transition spd="slow">
    <p:fade/>
  </p:transition>
</p:sldLayout>
</file>

<file path=ppt/slideLayouts/slideLayout18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4_Voc_Act_01_4 Vignt+Txt">
  <p:cSld name="4_Voc_Act_01_4 Vignt+Txt">
    <p:spTree>
      <p:nvGrpSpPr>
        <p:cNvPr id="1" name="Shape 4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9" name="Google Shape;429;p157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430" name="Google Shape;430;p157"/>
          <p:cNvSpPr>
            <a:spLocks noGrp="1"/>
          </p:cNvSpPr>
          <p:nvPr>
            <p:ph type="pic" idx="2"/>
          </p:nvPr>
        </p:nvSpPr>
        <p:spPr>
          <a:xfrm>
            <a:off x="1176282" y="2880000"/>
            <a:ext cx="162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431" name="Google Shape;431;p157"/>
          <p:cNvSpPr>
            <a:spLocks noGrp="1"/>
          </p:cNvSpPr>
          <p:nvPr>
            <p:ph type="pic" idx="3"/>
          </p:nvPr>
        </p:nvSpPr>
        <p:spPr>
          <a:xfrm>
            <a:off x="2872797" y="2880000"/>
            <a:ext cx="162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432" name="Google Shape;432;p157"/>
          <p:cNvSpPr>
            <a:spLocks noGrp="1"/>
          </p:cNvSpPr>
          <p:nvPr>
            <p:ph type="pic" idx="4"/>
          </p:nvPr>
        </p:nvSpPr>
        <p:spPr>
          <a:xfrm>
            <a:off x="4569312" y="2880000"/>
            <a:ext cx="162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433" name="Google Shape;433;p157"/>
          <p:cNvSpPr>
            <a:spLocks noGrp="1"/>
          </p:cNvSpPr>
          <p:nvPr>
            <p:ph type="pic" idx="5"/>
          </p:nvPr>
        </p:nvSpPr>
        <p:spPr>
          <a:xfrm>
            <a:off x="6265827" y="2880000"/>
            <a:ext cx="162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434" name="Google Shape;434;p157"/>
          <p:cNvSpPr>
            <a:spLocks noGrp="1"/>
          </p:cNvSpPr>
          <p:nvPr>
            <p:ph type="body" idx="1"/>
          </p:nvPr>
        </p:nvSpPr>
        <p:spPr>
          <a:xfrm>
            <a:off x="1176282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400"/>
              <a:buFont typeface="Arial"/>
              <a:buNone/>
              <a:defRPr sz="24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35" name="Google Shape;435;p157"/>
          <p:cNvSpPr>
            <a:spLocks noGrp="1"/>
          </p:cNvSpPr>
          <p:nvPr>
            <p:ph type="body" idx="6"/>
          </p:nvPr>
        </p:nvSpPr>
        <p:spPr>
          <a:xfrm>
            <a:off x="2872797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400"/>
              <a:buFont typeface="Arial"/>
              <a:buNone/>
              <a:defRPr sz="24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36" name="Google Shape;436;p157"/>
          <p:cNvSpPr>
            <a:spLocks noGrp="1"/>
          </p:cNvSpPr>
          <p:nvPr>
            <p:ph type="body" idx="7"/>
          </p:nvPr>
        </p:nvSpPr>
        <p:spPr>
          <a:xfrm>
            <a:off x="4569312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400"/>
              <a:buFont typeface="Arial"/>
              <a:buNone/>
              <a:defRPr sz="24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37" name="Google Shape;437;p157"/>
          <p:cNvSpPr>
            <a:spLocks noGrp="1"/>
          </p:cNvSpPr>
          <p:nvPr>
            <p:ph type="body" idx="8"/>
          </p:nvPr>
        </p:nvSpPr>
        <p:spPr>
          <a:xfrm>
            <a:off x="6265827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400"/>
              <a:buFont typeface="Arial"/>
              <a:buNone/>
              <a:defRPr sz="24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38" name="Google Shape;438;p157"/>
          <p:cNvSpPr>
            <a:spLocks noGrp="1"/>
          </p:cNvSpPr>
          <p:nvPr>
            <p:ph type="pic" idx="9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058661834"/>
      </p:ext>
    </p:extLst>
  </p:cSld>
  <p:clrMapOvr>
    <a:masterClrMapping/>
  </p:clrMapOvr>
  <p:transition spd="slow">
    <p:fade/>
  </p:transition>
</p:sldLayout>
</file>

<file path=ppt/slideLayouts/slideLayout18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3_Voc_Act_01_4 Vignt+Txt">
  <p:cSld name="3_Voc_Act_01_4 Vignt+Txt">
    <p:spTree>
      <p:nvGrpSpPr>
        <p:cNvPr id="1" name="Shape 4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" name="Google Shape;440;p158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441" name="Google Shape;441;p158"/>
          <p:cNvSpPr>
            <a:spLocks noGrp="1"/>
          </p:cNvSpPr>
          <p:nvPr>
            <p:ph type="pic" idx="2"/>
          </p:nvPr>
        </p:nvSpPr>
        <p:spPr>
          <a:xfrm>
            <a:off x="358377" y="2880000"/>
            <a:ext cx="162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442" name="Google Shape;442;p158"/>
          <p:cNvSpPr>
            <a:spLocks noGrp="1"/>
          </p:cNvSpPr>
          <p:nvPr>
            <p:ph type="pic" idx="3"/>
          </p:nvPr>
        </p:nvSpPr>
        <p:spPr>
          <a:xfrm>
            <a:off x="2054892" y="2880000"/>
            <a:ext cx="162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443" name="Google Shape;443;p158"/>
          <p:cNvSpPr>
            <a:spLocks noGrp="1"/>
          </p:cNvSpPr>
          <p:nvPr>
            <p:ph type="pic" idx="4"/>
          </p:nvPr>
        </p:nvSpPr>
        <p:spPr>
          <a:xfrm>
            <a:off x="3751407" y="2880000"/>
            <a:ext cx="162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444" name="Google Shape;444;p158"/>
          <p:cNvSpPr>
            <a:spLocks noGrp="1"/>
          </p:cNvSpPr>
          <p:nvPr>
            <p:ph type="pic" idx="5"/>
          </p:nvPr>
        </p:nvSpPr>
        <p:spPr>
          <a:xfrm>
            <a:off x="5447922" y="2880000"/>
            <a:ext cx="162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445" name="Google Shape;445;p158"/>
          <p:cNvSpPr>
            <a:spLocks noGrp="1"/>
          </p:cNvSpPr>
          <p:nvPr>
            <p:ph type="body" idx="1"/>
          </p:nvPr>
        </p:nvSpPr>
        <p:spPr>
          <a:xfrm>
            <a:off x="358377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000"/>
              <a:buFont typeface="Arial"/>
              <a:buNone/>
              <a:defRPr sz="20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46" name="Google Shape;446;p158"/>
          <p:cNvSpPr>
            <a:spLocks noGrp="1"/>
          </p:cNvSpPr>
          <p:nvPr>
            <p:ph type="body" idx="6"/>
          </p:nvPr>
        </p:nvSpPr>
        <p:spPr>
          <a:xfrm>
            <a:off x="2054892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000"/>
              <a:buFont typeface="Arial"/>
              <a:buNone/>
              <a:defRPr sz="20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47" name="Google Shape;447;p158"/>
          <p:cNvSpPr>
            <a:spLocks noGrp="1"/>
          </p:cNvSpPr>
          <p:nvPr>
            <p:ph type="body" idx="7"/>
          </p:nvPr>
        </p:nvSpPr>
        <p:spPr>
          <a:xfrm>
            <a:off x="3751407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000"/>
              <a:buFont typeface="Arial"/>
              <a:buNone/>
              <a:defRPr sz="20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48" name="Google Shape;448;p158"/>
          <p:cNvSpPr>
            <a:spLocks noGrp="1"/>
          </p:cNvSpPr>
          <p:nvPr>
            <p:ph type="body" idx="8"/>
          </p:nvPr>
        </p:nvSpPr>
        <p:spPr>
          <a:xfrm>
            <a:off x="5447922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000"/>
              <a:buFont typeface="Arial"/>
              <a:buNone/>
              <a:defRPr sz="20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49" name="Google Shape;449;p158"/>
          <p:cNvSpPr>
            <a:spLocks noGrp="1"/>
          </p:cNvSpPr>
          <p:nvPr>
            <p:ph type="pic" idx="9"/>
          </p:nvPr>
        </p:nvSpPr>
        <p:spPr>
          <a:xfrm>
            <a:off x="7144439" y="2880000"/>
            <a:ext cx="162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450" name="Google Shape;450;p158"/>
          <p:cNvSpPr>
            <a:spLocks noGrp="1"/>
          </p:cNvSpPr>
          <p:nvPr>
            <p:ph type="body" idx="13"/>
          </p:nvPr>
        </p:nvSpPr>
        <p:spPr>
          <a:xfrm>
            <a:off x="7144439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000"/>
              <a:buFont typeface="Arial"/>
              <a:buNone/>
              <a:defRPr sz="20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51" name="Google Shape;451;p158"/>
          <p:cNvSpPr>
            <a:spLocks noGrp="1"/>
          </p:cNvSpPr>
          <p:nvPr>
            <p:ph type="pic" idx="14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380847536"/>
      </p:ext>
    </p:extLst>
  </p:cSld>
  <p:clrMapOvr>
    <a:masterClrMapping/>
  </p:clrMapOvr>
  <p:transition spd="slow">
    <p:fade/>
  </p:transition>
</p:sldLayout>
</file>

<file path=ppt/slideLayouts/slideLayout18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5 Vignt">
  <p:cSld name="02_Voc_Act_01_5 Vignt">
    <p:spTree>
      <p:nvGrpSpPr>
        <p:cNvPr id="1" name="Shape 4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3" name="Google Shape;453;p159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454" name="Google Shape;454;p159"/>
          <p:cNvSpPr>
            <a:spLocks noGrp="1"/>
          </p:cNvSpPr>
          <p:nvPr>
            <p:ph type="pic" idx="2"/>
          </p:nvPr>
        </p:nvSpPr>
        <p:spPr>
          <a:xfrm>
            <a:off x="453739" y="270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55" name="Google Shape;455;p159"/>
          <p:cNvSpPr>
            <a:spLocks noGrp="1"/>
          </p:cNvSpPr>
          <p:nvPr>
            <p:ph type="pic" idx="3"/>
          </p:nvPr>
        </p:nvSpPr>
        <p:spPr>
          <a:xfrm>
            <a:off x="7149739" y="270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56" name="Google Shape;456;p159"/>
          <p:cNvSpPr>
            <a:spLocks noGrp="1"/>
          </p:cNvSpPr>
          <p:nvPr>
            <p:ph type="pic" idx="4"/>
          </p:nvPr>
        </p:nvSpPr>
        <p:spPr>
          <a:xfrm>
            <a:off x="2127739" y="270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57" name="Google Shape;457;p159"/>
          <p:cNvSpPr>
            <a:spLocks noGrp="1"/>
          </p:cNvSpPr>
          <p:nvPr>
            <p:ph type="pic" idx="5"/>
          </p:nvPr>
        </p:nvSpPr>
        <p:spPr>
          <a:xfrm>
            <a:off x="3801739" y="270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58" name="Google Shape;458;p159"/>
          <p:cNvSpPr>
            <a:spLocks noGrp="1"/>
          </p:cNvSpPr>
          <p:nvPr>
            <p:ph type="pic" idx="6"/>
          </p:nvPr>
        </p:nvSpPr>
        <p:spPr>
          <a:xfrm>
            <a:off x="5475739" y="270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59" name="Google Shape;459;p159"/>
          <p:cNvSpPr>
            <a:spLocks noGrp="1"/>
          </p:cNvSpPr>
          <p:nvPr>
            <p:ph type="pic" idx="7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753337561"/>
      </p:ext>
    </p:extLst>
  </p:cSld>
  <p:clrMapOvr>
    <a:masterClrMapping/>
  </p:clrMapOvr>
  <p:transition spd="slow">
    <p:fade/>
  </p:transition>
</p:sldLayout>
</file>

<file path=ppt/slideLayouts/slideLayout18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5 Vignt+Txt">
  <p:cSld name="02_Voc_Act_01_5 Vignt+Txt">
    <p:spTree>
      <p:nvGrpSpPr>
        <p:cNvPr id="1" name="Shape 4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1" name="Google Shape;461;p160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462" name="Google Shape;462;p160"/>
          <p:cNvSpPr>
            <a:spLocks noGrp="1"/>
          </p:cNvSpPr>
          <p:nvPr>
            <p:ph type="pic" idx="2"/>
          </p:nvPr>
        </p:nvSpPr>
        <p:spPr>
          <a:xfrm>
            <a:off x="453739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63" name="Google Shape;463;p160"/>
          <p:cNvSpPr>
            <a:spLocks noGrp="1"/>
          </p:cNvSpPr>
          <p:nvPr>
            <p:ph type="pic" idx="3"/>
          </p:nvPr>
        </p:nvSpPr>
        <p:spPr>
          <a:xfrm>
            <a:off x="7149739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64" name="Google Shape;464;p160"/>
          <p:cNvSpPr>
            <a:spLocks noGrp="1"/>
          </p:cNvSpPr>
          <p:nvPr>
            <p:ph type="pic" idx="4"/>
          </p:nvPr>
        </p:nvSpPr>
        <p:spPr>
          <a:xfrm>
            <a:off x="2127739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65" name="Google Shape;465;p160"/>
          <p:cNvSpPr>
            <a:spLocks noGrp="1"/>
          </p:cNvSpPr>
          <p:nvPr>
            <p:ph type="pic" idx="5"/>
          </p:nvPr>
        </p:nvSpPr>
        <p:spPr>
          <a:xfrm>
            <a:off x="3801739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66" name="Google Shape;466;p160"/>
          <p:cNvSpPr>
            <a:spLocks noGrp="1"/>
          </p:cNvSpPr>
          <p:nvPr>
            <p:ph type="pic" idx="6"/>
          </p:nvPr>
        </p:nvSpPr>
        <p:spPr>
          <a:xfrm>
            <a:off x="5475739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67" name="Google Shape;467;p160"/>
          <p:cNvSpPr>
            <a:spLocks noGrp="1"/>
          </p:cNvSpPr>
          <p:nvPr>
            <p:ph type="body" idx="1"/>
          </p:nvPr>
        </p:nvSpPr>
        <p:spPr>
          <a:xfrm>
            <a:off x="453738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68" name="Google Shape;468;p160"/>
          <p:cNvSpPr>
            <a:spLocks noGrp="1"/>
          </p:cNvSpPr>
          <p:nvPr>
            <p:ph type="body" idx="7"/>
          </p:nvPr>
        </p:nvSpPr>
        <p:spPr>
          <a:xfrm>
            <a:off x="2127738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69" name="Google Shape;469;p160"/>
          <p:cNvSpPr>
            <a:spLocks noGrp="1"/>
          </p:cNvSpPr>
          <p:nvPr>
            <p:ph type="body" idx="8"/>
          </p:nvPr>
        </p:nvSpPr>
        <p:spPr>
          <a:xfrm>
            <a:off x="3801737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70" name="Google Shape;470;p160"/>
          <p:cNvSpPr>
            <a:spLocks noGrp="1"/>
          </p:cNvSpPr>
          <p:nvPr>
            <p:ph type="body" idx="9"/>
          </p:nvPr>
        </p:nvSpPr>
        <p:spPr>
          <a:xfrm>
            <a:off x="5475738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71" name="Google Shape;471;p160"/>
          <p:cNvSpPr>
            <a:spLocks noGrp="1"/>
          </p:cNvSpPr>
          <p:nvPr>
            <p:ph type="body" idx="13"/>
          </p:nvPr>
        </p:nvSpPr>
        <p:spPr>
          <a:xfrm>
            <a:off x="7149739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72" name="Google Shape;472;p160"/>
          <p:cNvSpPr>
            <a:spLocks noGrp="1"/>
          </p:cNvSpPr>
          <p:nvPr>
            <p:ph type="pic" idx="14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244573340"/>
      </p:ext>
    </p:extLst>
  </p:cSld>
  <p:clrMapOvr>
    <a:masterClrMapping/>
  </p:clrMapOvr>
  <p:transition spd="slow">
    <p:fade/>
  </p:transition>
</p:sldLayout>
</file>

<file path=ppt/slideLayouts/slideLayout18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3_Voc_Act_01_5 Vignt+Txt">
  <p:cSld name="3_Voc_Act_01_5 Vignt+Txt">
    <p:spTree>
      <p:nvGrpSpPr>
        <p:cNvPr id="1" name="Shape 4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4" name="Google Shape;474;p161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475" name="Google Shape;475;p161"/>
          <p:cNvSpPr>
            <a:spLocks noGrp="1"/>
          </p:cNvSpPr>
          <p:nvPr>
            <p:ph type="pic" idx="2"/>
          </p:nvPr>
        </p:nvSpPr>
        <p:spPr>
          <a:xfrm>
            <a:off x="453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76" name="Google Shape;476;p161"/>
          <p:cNvSpPr>
            <a:spLocks noGrp="1"/>
          </p:cNvSpPr>
          <p:nvPr>
            <p:ph type="pic" idx="3"/>
          </p:nvPr>
        </p:nvSpPr>
        <p:spPr>
          <a:xfrm>
            <a:off x="7149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77" name="Google Shape;477;p161"/>
          <p:cNvSpPr>
            <a:spLocks noGrp="1"/>
          </p:cNvSpPr>
          <p:nvPr>
            <p:ph type="pic" idx="4"/>
          </p:nvPr>
        </p:nvSpPr>
        <p:spPr>
          <a:xfrm>
            <a:off x="2127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78" name="Google Shape;478;p161"/>
          <p:cNvSpPr>
            <a:spLocks noGrp="1"/>
          </p:cNvSpPr>
          <p:nvPr>
            <p:ph type="pic" idx="5"/>
          </p:nvPr>
        </p:nvSpPr>
        <p:spPr>
          <a:xfrm>
            <a:off x="3801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79" name="Google Shape;479;p161"/>
          <p:cNvSpPr>
            <a:spLocks noGrp="1"/>
          </p:cNvSpPr>
          <p:nvPr>
            <p:ph type="pic" idx="6"/>
          </p:nvPr>
        </p:nvSpPr>
        <p:spPr>
          <a:xfrm>
            <a:off x="5475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80" name="Google Shape;480;p161"/>
          <p:cNvSpPr>
            <a:spLocks noGrp="1"/>
          </p:cNvSpPr>
          <p:nvPr>
            <p:ph type="pic" idx="7"/>
          </p:nvPr>
        </p:nvSpPr>
        <p:spPr>
          <a:xfrm>
            <a:off x="783971" y="1968822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81" name="Google Shape;481;p161"/>
          <p:cNvSpPr>
            <a:spLocks noGrp="1"/>
          </p:cNvSpPr>
          <p:nvPr>
            <p:ph type="pic" idx="8"/>
          </p:nvPr>
        </p:nvSpPr>
        <p:spPr>
          <a:xfrm>
            <a:off x="2772313" y="1968822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82" name="Google Shape;482;p161"/>
          <p:cNvSpPr>
            <a:spLocks noGrp="1"/>
          </p:cNvSpPr>
          <p:nvPr>
            <p:ph type="pic" idx="9"/>
          </p:nvPr>
        </p:nvSpPr>
        <p:spPr>
          <a:xfrm>
            <a:off x="4760655" y="1968822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83" name="Google Shape;483;p161"/>
          <p:cNvSpPr>
            <a:spLocks noGrp="1"/>
          </p:cNvSpPr>
          <p:nvPr>
            <p:ph type="pic" idx="13"/>
          </p:nvPr>
        </p:nvSpPr>
        <p:spPr>
          <a:xfrm>
            <a:off x="6748998" y="1968822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84" name="Google Shape;484;p161"/>
          <p:cNvSpPr>
            <a:spLocks noGrp="1"/>
          </p:cNvSpPr>
          <p:nvPr>
            <p:ph type="pic" idx="14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840523194"/>
      </p:ext>
    </p:extLst>
  </p:cSld>
  <p:clrMapOvr>
    <a:masterClrMapping/>
  </p:clrMapOvr>
  <p:transition spd="slow">
    <p:fade/>
  </p:transition>
</p:sldLayout>
</file>

<file path=ppt/slideLayouts/slideLayout18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5_Voc_Act_01_5 Vignt+Txt">
  <p:cSld name="5_Voc_Act_01_5 Vignt+Txt">
    <p:spTree>
      <p:nvGrpSpPr>
        <p:cNvPr id="1" name="Shape 4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6" name="Google Shape;486;p162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487" name="Google Shape;487;p162"/>
          <p:cNvSpPr>
            <a:spLocks noGrp="1"/>
          </p:cNvSpPr>
          <p:nvPr>
            <p:ph type="pic" idx="2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488" name="Google Shape;488;p162"/>
          <p:cNvSpPr>
            <a:spLocks noGrp="1"/>
          </p:cNvSpPr>
          <p:nvPr>
            <p:ph type="pic" idx="3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489" name="Google Shape;489;p162"/>
          <p:cNvSpPr>
            <a:spLocks noGrp="1"/>
          </p:cNvSpPr>
          <p:nvPr>
            <p:ph type="pic" idx="4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490" name="Google Shape;490;p162"/>
          <p:cNvSpPr>
            <a:spLocks noGrp="1"/>
          </p:cNvSpPr>
          <p:nvPr>
            <p:ph type="pic" idx="5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491" name="Google Shape;491;p162"/>
          <p:cNvSpPr>
            <a:spLocks noGrp="1"/>
          </p:cNvSpPr>
          <p:nvPr>
            <p:ph type="pic" idx="6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492" name="Google Shape;492;p162"/>
          <p:cNvSpPr>
            <a:spLocks noGrp="1"/>
          </p:cNvSpPr>
          <p:nvPr>
            <p:ph type="pic" idx="7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493" name="Google Shape;493;p162"/>
          <p:cNvSpPr>
            <a:spLocks noGrp="1"/>
          </p:cNvSpPr>
          <p:nvPr>
            <p:ph type="pic" idx="8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494" name="Google Shape;494;p162"/>
          <p:cNvSpPr>
            <a:spLocks noGrp="1"/>
          </p:cNvSpPr>
          <p:nvPr>
            <p:ph type="pic" idx="9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495" name="Google Shape;495;p162"/>
          <p:cNvSpPr>
            <a:spLocks noGrp="1"/>
          </p:cNvSpPr>
          <p:nvPr>
            <p:ph type="pic" idx="13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496" name="Google Shape;496;p162"/>
          <p:cNvSpPr>
            <a:spLocks noGrp="1"/>
          </p:cNvSpPr>
          <p:nvPr>
            <p:ph type="pic" idx="14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492245275"/>
      </p:ext>
    </p:extLst>
  </p:cSld>
  <p:clrMapOvr>
    <a:masterClrMapping/>
  </p:clrMapOvr>
  <p:transition spd="slow">
    <p:fade/>
  </p:transition>
</p:sldLayout>
</file>

<file path=ppt/slideLayouts/slideLayout18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4_Voc_Act_01_5 Vignt+Txt">
  <p:cSld name="4_Voc_Act_01_5 Vignt+Txt">
    <p:spTree>
      <p:nvGrpSpPr>
        <p:cNvPr id="1" name="Shape 4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8" name="Google Shape;498;p163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499" name="Google Shape;499;p163"/>
          <p:cNvSpPr>
            <a:spLocks noGrp="1"/>
          </p:cNvSpPr>
          <p:nvPr>
            <p:ph type="pic" idx="2"/>
          </p:nvPr>
        </p:nvSpPr>
        <p:spPr>
          <a:xfrm>
            <a:off x="453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500" name="Google Shape;500;p163"/>
          <p:cNvSpPr>
            <a:spLocks noGrp="1"/>
          </p:cNvSpPr>
          <p:nvPr>
            <p:ph type="pic" idx="3"/>
          </p:nvPr>
        </p:nvSpPr>
        <p:spPr>
          <a:xfrm>
            <a:off x="7149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501" name="Google Shape;501;p163"/>
          <p:cNvSpPr>
            <a:spLocks noGrp="1"/>
          </p:cNvSpPr>
          <p:nvPr>
            <p:ph type="pic" idx="4"/>
          </p:nvPr>
        </p:nvSpPr>
        <p:spPr>
          <a:xfrm>
            <a:off x="2127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502" name="Google Shape;502;p163"/>
          <p:cNvSpPr>
            <a:spLocks noGrp="1"/>
          </p:cNvSpPr>
          <p:nvPr>
            <p:ph type="pic" idx="5"/>
          </p:nvPr>
        </p:nvSpPr>
        <p:spPr>
          <a:xfrm>
            <a:off x="3801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503" name="Google Shape;503;p163"/>
          <p:cNvSpPr>
            <a:spLocks noGrp="1"/>
          </p:cNvSpPr>
          <p:nvPr>
            <p:ph type="pic" idx="6"/>
          </p:nvPr>
        </p:nvSpPr>
        <p:spPr>
          <a:xfrm>
            <a:off x="5475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504" name="Google Shape;504;p163"/>
          <p:cNvSpPr>
            <a:spLocks noGrp="1"/>
          </p:cNvSpPr>
          <p:nvPr>
            <p:ph type="body" idx="1"/>
          </p:nvPr>
        </p:nvSpPr>
        <p:spPr>
          <a:xfrm>
            <a:off x="453738" y="5822825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05" name="Google Shape;505;p163"/>
          <p:cNvSpPr>
            <a:spLocks noGrp="1"/>
          </p:cNvSpPr>
          <p:nvPr>
            <p:ph type="body" idx="7"/>
          </p:nvPr>
        </p:nvSpPr>
        <p:spPr>
          <a:xfrm>
            <a:off x="2127738" y="5822825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06" name="Google Shape;506;p163"/>
          <p:cNvSpPr>
            <a:spLocks noGrp="1"/>
          </p:cNvSpPr>
          <p:nvPr>
            <p:ph type="body" idx="8"/>
          </p:nvPr>
        </p:nvSpPr>
        <p:spPr>
          <a:xfrm>
            <a:off x="3801737" y="5822825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07" name="Google Shape;507;p163"/>
          <p:cNvSpPr>
            <a:spLocks noGrp="1"/>
          </p:cNvSpPr>
          <p:nvPr>
            <p:ph type="body" idx="9"/>
          </p:nvPr>
        </p:nvSpPr>
        <p:spPr>
          <a:xfrm>
            <a:off x="5475738" y="5822825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08" name="Google Shape;508;p163"/>
          <p:cNvSpPr>
            <a:spLocks noGrp="1"/>
          </p:cNvSpPr>
          <p:nvPr>
            <p:ph type="body" idx="13"/>
          </p:nvPr>
        </p:nvSpPr>
        <p:spPr>
          <a:xfrm>
            <a:off x="7149739" y="5822825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09" name="Google Shape;509;p163"/>
          <p:cNvSpPr>
            <a:spLocks noGrp="1"/>
          </p:cNvSpPr>
          <p:nvPr>
            <p:ph type="pic" idx="14"/>
          </p:nvPr>
        </p:nvSpPr>
        <p:spPr>
          <a:xfrm>
            <a:off x="783971" y="1968822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510" name="Google Shape;510;p163"/>
          <p:cNvSpPr>
            <a:spLocks noGrp="1"/>
          </p:cNvSpPr>
          <p:nvPr>
            <p:ph type="pic" idx="15"/>
          </p:nvPr>
        </p:nvSpPr>
        <p:spPr>
          <a:xfrm>
            <a:off x="2772313" y="1968822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511" name="Google Shape;511;p163"/>
          <p:cNvSpPr>
            <a:spLocks noGrp="1"/>
          </p:cNvSpPr>
          <p:nvPr>
            <p:ph type="pic" idx="16"/>
          </p:nvPr>
        </p:nvSpPr>
        <p:spPr>
          <a:xfrm>
            <a:off x="4760655" y="1968822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512" name="Google Shape;512;p163"/>
          <p:cNvSpPr>
            <a:spLocks noGrp="1"/>
          </p:cNvSpPr>
          <p:nvPr>
            <p:ph type="pic" idx="17"/>
          </p:nvPr>
        </p:nvSpPr>
        <p:spPr>
          <a:xfrm>
            <a:off x="6748998" y="1968822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513" name="Google Shape;513;p163"/>
          <p:cNvSpPr>
            <a:spLocks noGrp="1"/>
          </p:cNvSpPr>
          <p:nvPr>
            <p:ph type="body" idx="18"/>
          </p:nvPr>
        </p:nvSpPr>
        <p:spPr>
          <a:xfrm>
            <a:off x="783970" y="3660822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14" name="Google Shape;514;p163"/>
          <p:cNvSpPr>
            <a:spLocks noGrp="1"/>
          </p:cNvSpPr>
          <p:nvPr>
            <p:ph type="body" idx="19"/>
          </p:nvPr>
        </p:nvSpPr>
        <p:spPr>
          <a:xfrm>
            <a:off x="2772312" y="3662239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15" name="Google Shape;515;p163"/>
          <p:cNvSpPr>
            <a:spLocks noGrp="1"/>
          </p:cNvSpPr>
          <p:nvPr>
            <p:ph type="body" idx="20"/>
          </p:nvPr>
        </p:nvSpPr>
        <p:spPr>
          <a:xfrm>
            <a:off x="4760654" y="3660822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16" name="Google Shape;516;p163"/>
          <p:cNvSpPr>
            <a:spLocks noGrp="1"/>
          </p:cNvSpPr>
          <p:nvPr>
            <p:ph type="body" idx="21"/>
          </p:nvPr>
        </p:nvSpPr>
        <p:spPr>
          <a:xfrm>
            <a:off x="6748998" y="3660822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17" name="Google Shape;517;p163"/>
          <p:cNvSpPr>
            <a:spLocks noGrp="1"/>
          </p:cNvSpPr>
          <p:nvPr>
            <p:ph type="pic" idx="2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255430655"/>
      </p:ext>
    </p:extLst>
  </p:cSld>
  <p:clrMapOvr>
    <a:masterClrMapping/>
  </p:clrMapOvr>
  <p:transition spd="slow">
    <p:fade/>
  </p:transition>
</p:sldLayout>
</file>

<file path=ppt/slideLayouts/slideLayout18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Img">
  <p:cSld name="02_Voc_Act_01_Img">
    <p:spTree>
      <p:nvGrpSpPr>
        <p:cNvPr id="1" name="Shape 5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9" name="Google Shape;519;p164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520" name="Google Shape;520;p164"/>
          <p:cNvSpPr>
            <a:spLocks noGrp="1"/>
          </p:cNvSpPr>
          <p:nvPr>
            <p:ph type="pic" idx="2"/>
          </p:nvPr>
        </p:nvSpPr>
        <p:spPr>
          <a:xfrm>
            <a:off x="1872000" y="2160000"/>
            <a:ext cx="5400000" cy="3600000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521" name="Google Shape;521;p164"/>
          <p:cNvSpPr>
            <a:spLocks noGrp="1"/>
          </p:cNvSpPr>
          <p:nvPr>
            <p:ph type="pic" idx="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861296038"/>
      </p:ext>
    </p:extLst>
  </p:cSld>
  <p:clrMapOvr>
    <a:masterClrMapping/>
  </p:clrMapOvr>
  <p:transition spd="slow">
    <p:fade/>
  </p:transition>
</p:sldLayout>
</file>

<file path=ppt/slideLayouts/slideLayout18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2_Disposition personnalisée">
  <p:cSld name="12_Disposition personnalisée">
    <p:spTree>
      <p:nvGrpSpPr>
        <p:cNvPr id="1" name="Shape 5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23" name="Google Shape;523;p165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1487156" y="2240177"/>
            <a:ext cx="6169687" cy="1188823"/>
          </a:xfrm>
          <a:prstGeom prst="rect">
            <a:avLst/>
          </a:prstGeom>
          <a:noFill/>
          <a:ln>
            <a:noFill/>
          </a:ln>
        </p:spPr>
      </p:pic>
      <p:pic>
        <p:nvPicPr>
          <p:cNvPr id="524" name="Google Shape;524;p165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487156" y="3667318"/>
            <a:ext cx="6169687" cy="1207113"/>
          </a:xfrm>
          <a:prstGeom prst="rect">
            <a:avLst/>
          </a:prstGeom>
          <a:noFill/>
          <a:ln>
            <a:noFill/>
          </a:ln>
        </p:spPr>
      </p:pic>
      <p:pic>
        <p:nvPicPr>
          <p:cNvPr id="525" name="Google Shape;525;p165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487156" y="5113317"/>
            <a:ext cx="6169687" cy="1201016"/>
          </a:xfrm>
          <a:prstGeom prst="rect">
            <a:avLst/>
          </a:prstGeom>
          <a:noFill/>
          <a:ln>
            <a:noFill/>
          </a:ln>
        </p:spPr>
      </p:pic>
      <p:sp>
        <p:nvSpPr>
          <p:cNvPr id="526" name="Google Shape;526;p165"/>
          <p:cNvSpPr txBox="1"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474F71"/>
              </a:buClr>
              <a:buSzPts val="1600"/>
              <a:buFont typeface="Dosis"/>
              <a:buNone/>
              <a:defRPr b="1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27" name="Google Shape;527;p165"/>
          <p:cNvSpPr txBox="1">
            <a:spLocks noGrp="1"/>
          </p:cNvSpPr>
          <p:nvPr>
            <p:ph type="body" idx="1"/>
          </p:nvPr>
        </p:nvSpPr>
        <p:spPr>
          <a:xfrm>
            <a:off x="2168436" y="262191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304800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200"/>
              <a:buFont typeface="Noto Sans Symbols"/>
              <a:buChar char="⌖"/>
              <a:defRPr sz="1200" b="0" i="0" u="none" strike="noStrike" cap="none">
                <a:solidFill>
                  <a:srgbClr val="474F7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  <a:sym typeface="Dosis Medium"/>
              </a:defRPr>
            </a:lvl1pPr>
            <a:lvl2pPr marL="914400" marR="0" lvl="1" indent="-29845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100"/>
              <a:buFont typeface="Arial"/>
              <a:buChar char="•"/>
              <a:defRPr sz="11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2pPr>
            <a:lvl3pPr marL="1371600" marR="0" lvl="2" indent="-29527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50"/>
              <a:buFont typeface="Arial"/>
              <a:buChar char="•"/>
              <a:defRPr sz="105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3pPr>
            <a:lvl4pPr marL="1828800" marR="0" lvl="3" indent="-2921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00"/>
              <a:buFont typeface="Arial"/>
              <a:buChar char="•"/>
              <a:defRPr sz="10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4pPr>
            <a:lvl5pPr marL="2286000" marR="0" lvl="4" indent="-2921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00"/>
              <a:buFont typeface="Arial"/>
              <a:buChar char="•"/>
              <a:defRPr sz="10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528" name="Google Shape;528;p165"/>
          <p:cNvSpPr>
            <a:spLocks noGrp="1"/>
          </p:cNvSpPr>
          <p:nvPr>
            <p:ph type="pic" idx="2"/>
          </p:nvPr>
        </p:nvSpPr>
        <p:spPr>
          <a:xfrm>
            <a:off x="7056000" y="2747910"/>
            <a:ext cx="540000" cy="540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529" name="Google Shape;529;p165"/>
          <p:cNvSpPr txBox="1">
            <a:spLocks noGrp="1"/>
          </p:cNvSpPr>
          <p:nvPr>
            <p:ph type="body" idx="3"/>
          </p:nvPr>
        </p:nvSpPr>
        <p:spPr>
          <a:xfrm>
            <a:off x="2171774" y="406117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304800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200"/>
              <a:buFont typeface="Noto Sans Symbols"/>
              <a:buChar char="⌖"/>
              <a:defRPr sz="1200" b="0" i="0" u="none" strike="noStrike" cap="none">
                <a:solidFill>
                  <a:srgbClr val="474F7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  <a:sym typeface="Dosis Medium"/>
              </a:defRPr>
            </a:lvl1pPr>
            <a:lvl2pPr marL="914400" marR="0" lvl="1" indent="-29845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100"/>
              <a:buFont typeface="Arial"/>
              <a:buChar char="•"/>
              <a:defRPr sz="11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2pPr>
            <a:lvl3pPr marL="1371600" marR="0" lvl="2" indent="-29527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50"/>
              <a:buFont typeface="Arial"/>
              <a:buChar char="•"/>
              <a:defRPr sz="105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3pPr>
            <a:lvl4pPr marL="1828800" marR="0" lvl="3" indent="-2921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00"/>
              <a:buFont typeface="Arial"/>
              <a:buChar char="•"/>
              <a:defRPr sz="10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4pPr>
            <a:lvl5pPr marL="2286000" marR="0" lvl="4" indent="-2921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00"/>
              <a:buFont typeface="Arial"/>
              <a:buChar char="•"/>
              <a:defRPr sz="10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530" name="Google Shape;530;p165"/>
          <p:cNvSpPr>
            <a:spLocks noGrp="1"/>
          </p:cNvSpPr>
          <p:nvPr>
            <p:ph type="pic" idx="4"/>
          </p:nvPr>
        </p:nvSpPr>
        <p:spPr>
          <a:xfrm>
            <a:off x="7056000" y="4183874"/>
            <a:ext cx="540000" cy="540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531" name="Google Shape;531;p165"/>
          <p:cNvSpPr txBox="1">
            <a:spLocks noGrp="1"/>
          </p:cNvSpPr>
          <p:nvPr>
            <p:ph type="body" idx="5"/>
          </p:nvPr>
        </p:nvSpPr>
        <p:spPr>
          <a:xfrm>
            <a:off x="2168436" y="5516007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304800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200"/>
              <a:buFont typeface="Noto Sans Symbols"/>
              <a:buChar char="⌖"/>
              <a:defRPr sz="1200" b="0" i="0" u="none" strike="noStrike" cap="none">
                <a:solidFill>
                  <a:srgbClr val="474F7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  <a:sym typeface="Dosis Medium"/>
              </a:defRPr>
            </a:lvl1pPr>
            <a:lvl2pPr marL="914400" marR="0" lvl="1" indent="-29845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100"/>
              <a:buFont typeface="Arial"/>
              <a:buChar char="•"/>
              <a:defRPr sz="11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2pPr>
            <a:lvl3pPr marL="1371600" marR="0" lvl="2" indent="-29527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50"/>
              <a:buFont typeface="Arial"/>
              <a:buChar char="•"/>
              <a:defRPr sz="105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3pPr>
            <a:lvl4pPr marL="1828800" marR="0" lvl="3" indent="-2921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00"/>
              <a:buFont typeface="Arial"/>
              <a:buChar char="•"/>
              <a:defRPr sz="10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4pPr>
            <a:lvl5pPr marL="2286000" marR="0" lvl="4" indent="-2921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00"/>
              <a:buFont typeface="Arial"/>
              <a:buChar char="•"/>
              <a:defRPr sz="10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532" name="Google Shape;532;p165"/>
          <p:cNvSpPr>
            <a:spLocks noGrp="1"/>
          </p:cNvSpPr>
          <p:nvPr>
            <p:ph type="pic" idx="6"/>
          </p:nvPr>
        </p:nvSpPr>
        <p:spPr>
          <a:xfrm>
            <a:off x="7056000" y="5642007"/>
            <a:ext cx="540000" cy="540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533" name="Google Shape;533;p165"/>
          <p:cNvSpPr>
            <a:spLocks noGrp="1"/>
          </p:cNvSpPr>
          <p:nvPr>
            <p:ph type="pic" idx="7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262703695"/>
      </p:ext>
    </p:extLst>
  </p:cSld>
  <p:clrMapOvr>
    <a:masterClrMapping/>
  </p:clrMapOvr>
  <p:transition spd="slow">
    <p:fade/>
  </p:transition>
</p:sldLayout>
</file>

<file path=ppt/slideLayouts/slideLayout18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Img">
  <p:cSld name="02_Voc_Act_01_Img">
    <p:spTree>
      <p:nvGrpSpPr>
        <p:cNvPr id="1" name="Shape 8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1" name="Google Shape;851;p106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852" name="Google Shape;852;p106"/>
          <p:cNvSpPr>
            <a:spLocks noGrp="1"/>
          </p:cNvSpPr>
          <p:nvPr>
            <p:ph type="pic" idx="2"/>
          </p:nvPr>
        </p:nvSpPr>
        <p:spPr>
          <a:xfrm>
            <a:off x="1872000" y="2160000"/>
            <a:ext cx="5400000" cy="3600000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853" name="Google Shape;853;p106"/>
          <p:cNvSpPr>
            <a:spLocks noGrp="1"/>
          </p:cNvSpPr>
          <p:nvPr>
            <p:ph type="pic" idx="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77559734"/>
      </p:ext>
    </p:extLst>
  </p:cSld>
  <p:clrMapOvr>
    <a:masterClrMapping/>
  </p:clrMapOvr>
  <p:transition spd="slow">
    <p:fade/>
  </p:transition>
</p:sldLayout>
</file>

<file path=ppt/slideLayouts/slideLayout19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_Libre">
  <p:cSld name="02_Voc_Act_01__Libre">
    <p:spTree>
      <p:nvGrpSpPr>
        <p:cNvPr id="1" name="Shape 8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5" name="Google Shape;855;p107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856" name="Google Shape;856;p107"/>
          <p:cNvSpPr>
            <a:spLocks noGrp="1"/>
          </p:cNvSpPr>
          <p:nvPr>
            <p:ph type="pic" idx="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1712882"/>
      </p:ext>
    </p:extLst>
  </p:cSld>
  <p:clrMapOvr>
    <a:masterClrMapping/>
  </p:clrMapOvr>
  <p:transition spd="slow">
    <p:fade/>
  </p:transition>
</p:sldLayout>
</file>

<file path=ppt/slideLayouts/slideLayout19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Mascotte">
  <p:cSld name="02_Voc_Act_01_Mascotte">
    <p:spTree>
      <p:nvGrpSpPr>
        <p:cNvPr id="1" name="Shape 8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8" name="Google Shape;858;p198"/>
          <p:cNvSpPr txBox="1">
            <a:spLocks noGrp="1"/>
          </p:cNvSpPr>
          <p:nvPr>
            <p:ph type="title"/>
          </p:nvPr>
        </p:nvSpPr>
        <p:spPr>
          <a:xfrm>
            <a:off x="62161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859" name="Google Shape;859;p198"/>
          <p:cNvSpPr>
            <a:spLocks noGrp="1"/>
          </p:cNvSpPr>
          <p:nvPr>
            <p:ph type="pic" idx="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860" name="Google Shape;860;p198"/>
          <p:cNvSpPr>
            <a:spLocks noGrp="1"/>
          </p:cNvSpPr>
          <p:nvPr>
            <p:ph type="media" idx="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</p:spTree>
    <p:extLst>
      <p:ext uri="{BB962C8B-B14F-4D97-AF65-F5344CB8AC3E}">
        <p14:creationId xmlns:p14="http://schemas.microsoft.com/office/powerpoint/2010/main" val="4191315997"/>
      </p:ext>
    </p:extLst>
  </p:cSld>
  <p:clrMapOvr>
    <a:masterClrMapping/>
  </p:clrMapOvr>
  <p:transition spd="slow">
    <p:fade/>
  </p:transition>
</p:sldLayout>
</file>

<file path=ppt/slideLayouts/slideLayout19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Large Vidéo">
  <p:cSld name="02_Voc_Act_01_Large Vidéo">
    <p:spTree>
      <p:nvGrpSpPr>
        <p:cNvPr id="1" name="Shape 8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2" name="Google Shape;862;p199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800"/>
              <a:buNone/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863" name="Google Shape;863;p199"/>
          <p:cNvSpPr>
            <a:spLocks noGrp="1"/>
          </p:cNvSpPr>
          <p:nvPr>
            <p:ph type="media" idx="2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864" name="Google Shape;864;p199"/>
          <p:cNvSpPr>
            <a:spLocks noGrp="1"/>
          </p:cNvSpPr>
          <p:nvPr>
            <p:ph type="pic" idx="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460826416"/>
      </p:ext>
    </p:extLst>
  </p:cSld>
  <p:clrMapOvr>
    <a:masterClrMapping/>
  </p:clrMapOvr>
  <p:transition spd="slow">
    <p:fade/>
  </p:transition>
</p:sldLayout>
</file>

<file path=ppt/slideLayouts/slideLayout19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_Vidéo title">
  <p:cSld name="02_Voc_Act_01__Vidéo title">
    <p:spTree>
      <p:nvGrpSpPr>
        <p:cNvPr id="1" name="Shape 8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6" name="Google Shape;866;p200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800"/>
              <a:buNone/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867" name="Google Shape;867;p200"/>
          <p:cNvSpPr>
            <a:spLocks noGrp="1"/>
          </p:cNvSpPr>
          <p:nvPr>
            <p:ph type="media" idx="2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868" name="Google Shape;868;p200"/>
          <p:cNvSpPr txBox="1">
            <a:spLocks noGrp="1"/>
          </p:cNvSpPr>
          <p:nvPr>
            <p:ph type="body" idx="1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800"/>
              <a:buFont typeface="Arial"/>
              <a:buNone/>
              <a:defRPr sz="2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3143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0003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69" name="Google Shape;869;p200"/>
          <p:cNvSpPr>
            <a:spLocks noGrp="1"/>
          </p:cNvSpPr>
          <p:nvPr>
            <p:ph type="pic" idx="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595790424"/>
      </p:ext>
    </p:extLst>
  </p:cSld>
  <p:clrMapOvr>
    <a:masterClrMapping/>
  </p:clrMapOvr>
  <p:transition spd="slow">
    <p:fade/>
  </p:transition>
</p:sldLayout>
</file>

<file path=ppt/slideLayouts/slideLayout19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3_Disposition personnalisée">
  <p:cSld name="3_Disposition personnalisée">
    <p:spTree>
      <p:nvGrpSpPr>
        <p:cNvPr id="1" name="Shape 8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1" name="Google Shape;871;p201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872" name="Google Shape;872;p201"/>
          <p:cNvSpPr>
            <a:spLocks noGrp="1"/>
          </p:cNvSpPr>
          <p:nvPr>
            <p:ph type="pic" idx="2"/>
          </p:nvPr>
        </p:nvSpPr>
        <p:spPr>
          <a:xfrm>
            <a:off x="1395438" y="2344003"/>
            <a:ext cx="2880000" cy="288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873" name="Google Shape;873;p201"/>
          <p:cNvSpPr txBox="1">
            <a:spLocks noGrp="1"/>
          </p:cNvSpPr>
          <p:nvPr>
            <p:ph type="body" idx="1"/>
          </p:nvPr>
        </p:nvSpPr>
        <p:spPr>
          <a:xfrm>
            <a:off x="4731055" y="3240000"/>
            <a:ext cx="3613875" cy="6621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5400"/>
              <a:buFont typeface="Arial"/>
              <a:buNone/>
              <a:defRPr sz="54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3143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0003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74" name="Google Shape;874;p201"/>
          <p:cNvSpPr>
            <a:spLocks noGrp="1"/>
          </p:cNvSpPr>
          <p:nvPr>
            <p:ph type="pic" idx="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703164035"/>
      </p:ext>
    </p:extLst>
  </p:cSld>
  <p:clrMapOvr>
    <a:masterClrMapping/>
  </p:clrMapOvr>
  <p:transition spd="slow">
    <p:fade/>
  </p:transition>
</p:sldLayout>
</file>

<file path=ppt/slideLayouts/slideLayout19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4_Media">
  <p:cSld name="4_Media">
    <p:spTree>
      <p:nvGrpSpPr>
        <p:cNvPr id="1" name="Shape 8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6" name="Google Shape;876;p202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877" name="Google Shape;877;p202"/>
          <p:cNvSpPr>
            <a:spLocks noGrp="1"/>
          </p:cNvSpPr>
          <p:nvPr>
            <p:ph type="body" idx="1"/>
          </p:nvPr>
        </p:nvSpPr>
        <p:spPr>
          <a:xfrm>
            <a:off x="754184" y="2126456"/>
            <a:ext cx="2318436" cy="4140064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328612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defRPr>
            </a:lvl1pPr>
            <a:lvl2pPr marL="914400" marR="0" lvl="1" indent="-3143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00037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929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929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878" name="Google Shape;878;p202"/>
          <p:cNvSpPr>
            <a:spLocks noGrp="1"/>
          </p:cNvSpPr>
          <p:nvPr>
            <p:ph type="media" idx="2"/>
          </p:nvPr>
        </p:nvSpPr>
        <p:spPr>
          <a:xfrm>
            <a:off x="3600000" y="2340000"/>
            <a:ext cx="4680000" cy="3600000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879" name="Google Shape;879;p202"/>
          <p:cNvSpPr>
            <a:spLocks noGrp="1"/>
          </p:cNvSpPr>
          <p:nvPr>
            <p:ph type="pic" idx="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765949996"/>
      </p:ext>
    </p:extLst>
  </p:cSld>
  <p:clrMapOvr>
    <a:masterClrMapping/>
  </p:clrMapOvr>
  <p:transition spd="slow">
    <p:fade/>
  </p:transition>
</p:sldLayout>
</file>

<file path=ppt/slideLayouts/slideLayout19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6_Img">
  <p:cSld name="6_Img">
    <p:spTree>
      <p:nvGrpSpPr>
        <p:cNvPr id="1" name="Shape 8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1" name="Google Shape;881;p203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882" name="Google Shape;882;p203"/>
          <p:cNvSpPr>
            <a:spLocks noGrp="1"/>
          </p:cNvSpPr>
          <p:nvPr>
            <p:ph type="body" idx="1"/>
          </p:nvPr>
        </p:nvSpPr>
        <p:spPr>
          <a:xfrm>
            <a:off x="754184" y="2126456"/>
            <a:ext cx="2318436" cy="4140064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328612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defRPr>
            </a:lvl1pPr>
            <a:lvl2pPr marL="914400" marR="0" lvl="1" indent="-3143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00037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929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929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883" name="Google Shape;883;p203"/>
          <p:cNvSpPr>
            <a:spLocks noGrp="1"/>
          </p:cNvSpPr>
          <p:nvPr>
            <p:ph type="pic" idx="2"/>
          </p:nvPr>
        </p:nvSpPr>
        <p:spPr>
          <a:xfrm>
            <a:off x="3600450" y="2340000"/>
            <a:ext cx="4680000" cy="3600000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884" name="Google Shape;884;p203"/>
          <p:cNvSpPr>
            <a:spLocks noGrp="1"/>
          </p:cNvSpPr>
          <p:nvPr>
            <p:ph type="pic" idx="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122185945"/>
      </p:ext>
    </p:extLst>
  </p:cSld>
  <p:clrMapOvr>
    <a:masterClrMapping/>
  </p:clrMapOvr>
  <p:transition spd="slow">
    <p:fade/>
  </p:transition>
</p:sldLayout>
</file>

<file path=ppt/slideLayouts/slideLayout19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8_Img">
  <p:cSld name="8_Img">
    <p:spTree>
      <p:nvGrpSpPr>
        <p:cNvPr id="1" name="Shape 8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6" name="Google Shape;886;p204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887" name="Google Shape;887;p204"/>
          <p:cNvSpPr>
            <a:spLocks noGrp="1"/>
          </p:cNvSpPr>
          <p:nvPr>
            <p:ph type="pic" idx="2"/>
          </p:nvPr>
        </p:nvSpPr>
        <p:spPr>
          <a:xfrm>
            <a:off x="4016173" y="1806417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888" name="Google Shape;888;p204"/>
          <p:cNvSpPr>
            <a:spLocks noGrp="1"/>
          </p:cNvSpPr>
          <p:nvPr>
            <p:ph type="pic" idx="3"/>
          </p:nvPr>
        </p:nvSpPr>
        <p:spPr>
          <a:xfrm>
            <a:off x="4016173" y="3312000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889" name="Google Shape;889;p204"/>
          <p:cNvSpPr>
            <a:spLocks noGrp="1"/>
          </p:cNvSpPr>
          <p:nvPr>
            <p:ph type="pic" idx="4"/>
          </p:nvPr>
        </p:nvSpPr>
        <p:spPr>
          <a:xfrm>
            <a:off x="4016173" y="4860000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890" name="Google Shape;890;p204"/>
          <p:cNvSpPr>
            <a:spLocks noGrp="1"/>
          </p:cNvSpPr>
          <p:nvPr>
            <p:ph type="pic" idx="5"/>
          </p:nvPr>
        </p:nvSpPr>
        <p:spPr>
          <a:xfrm>
            <a:off x="5512359" y="1806417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891" name="Google Shape;891;p204"/>
          <p:cNvSpPr>
            <a:spLocks noGrp="1"/>
          </p:cNvSpPr>
          <p:nvPr>
            <p:ph type="pic" idx="6"/>
          </p:nvPr>
        </p:nvSpPr>
        <p:spPr>
          <a:xfrm>
            <a:off x="5512359" y="3312000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892" name="Google Shape;892;p204"/>
          <p:cNvSpPr>
            <a:spLocks noGrp="1"/>
          </p:cNvSpPr>
          <p:nvPr>
            <p:ph type="pic" idx="7"/>
          </p:nvPr>
        </p:nvSpPr>
        <p:spPr>
          <a:xfrm>
            <a:off x="5512359" y="4860000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893" name="Google Shape;893;p204"/>
          <p:cNvSpPr>
            <a:spLocks noGrp="1"/>
          </p:cNvSpPr>
          <p:nvPr>
            <p:ph type="pic" idx="8"/>
          </p:nvPr>
        </p:nvSpPr>
        <p:spPr>
          <a:xfrm>
            <a:off x="7008545" y="1806417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894" name="Google Shape;894;p204"/>
          <p:cNvSpPr>
            <a:spLocks noGrp="1"/>
          </p:cNvSpPr>
          <p:nvPr>
            <p:ph type="pic" idx="9"/>
          </p:nvPr>
        </p:nvSpPr>
        <p:spPr>
          <a:xfrm>
            <a:off x="7008545" y="3312000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895" name="Google Shape;895;p204"/>
          <p:cNvSpPr>
            <a:spLocks noGrp="1"/>
          </p:cNvSpPr>
          <p:nvPr>
            <p:ph type="pic" idx="13"/>
          </p:nvPr>
        </p:nvSpPr>
        <p:spPr>
          <a:xfrm>
            <a:off x="7008545" y="4860000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896" name="Google Shape;896;p204"/>
          <p:cNvSpPr>
            <a:spLocks noGrp="1"/>
          </p:cNvSpPr>
          <p:nvPr>
            <p:ph type="media" idx="14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897" name="Google Shape;897;p204"/>
          <p:cNvSpPr>
            <a:spLocks noGrp="1"/>
          </p:cNvSpPr>
          <p:nvPr>
            <p:ph type="pic" idx="15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311456447"/>
      </p:ext>
    </p:extLst>
  </p:cSld>
  <p:clrMapOvr>
    <a:masterClrMapping/>
  </p:clrMapOvr>
  <p:transition spd="slow">
    <p:fade/>
  </p:transition>
</p:sldLayout>
</file>

<file path=ppt/slideLayouts/slideLayout19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4 Vignt">
  <p:cSld name="02_Voc_Act_01_4 Vignt">
    <p:spTree>
      <p:nvGrpSpPr>
        <p:cNvPr id="1" name="Shape 8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9" name="Google Shape;899;p205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900" name="Google Shape;900;p205"/>
          <p:cNvSpPr>
            <a:spLocks noGrp="1"/>
          </p:cNvSpPr>
          <p:nvPr>
            <p:ph type="pic" idx="2"/>
          </p:nvPr>
        </p:nvSpPr>
        <p:spPr>
          <a:xfrm>
            <a:off x="844356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901" name="Google Shape;901;p205"/>
          <p:cNvSpPr>
            <a:spLocks noGrp="1"/>
          </p:cNvSpPr>
          <p:nvPr>
            <p:ph type="pic" idx="3"/>
          </p:nvPr>
        </p:nvSpPr>
        <p:spPr>
          <a:xfrm>
            <a:off x="2832698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902" name="Google Shape;902;p205"/>
          <p:cNvSpPr>
            <a:spLocks noGrp="1"/>
          </p:cNvSpPr>
          <p:nvPr>
            <p:ph type="pic" idx="4"/>
          </p:nvPr>
        </p:nvSpPr>
        <p:spPr>
          <a:xfrm>
            <a:off x="4821040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903" name="Google Shape;903;p205"/>
          <p:cNvSpPr>
            <a:spLocks noGrp="1"/>
          </p:cNvSpPr>
          <p:nvPr>
            <p:ph type="pic" idx="5"/>
          </p:nvPr>
        </p:nvSpPr>
        <p:spPr>
          <a:xfrm>
            <a:off x="6809383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904" name="Google Shape;904;p205"/>
          <p:cNvSpPr>
            <a:spLocks noGrp="1"/>
          </p:cNvSpPr>
          <p:nvPr>
            <p:ph type="pic" idx="6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211400972"/>
      </p:ext>
    </p:extLst>
  </p:cSld>
  <p:clrMapOvr>
    <a:masterClrMapping/>
  </p:clrMapOvr>
  <p:transition spd="slow">
    <p:fade/>
  </p:transition>
</p:sldLayout>
</file>

<file path=ppt/slideLayouts/slideLayout19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4 Vignt+Txt">
  <p:cSld name="02_Voc_Act_01_4 Vignt+Txt">
    <p:spTree>
      <p:nvGrpSpPr>
        <p:cNvPr id="1" name="Shape 9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6" name="Google Shape;906;p206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907" name="Google Shape;907;p206"/>
          <p:cNvSpPr>
            <a:spLocks noGrp="1"/>
          </p:cNvSpPr>
          <p:nvPr>
            <p:ph type="pic" idx="2"/>
          </p:nvPr>
        </p:nvSpPr>
        <p:spPr>
          <a:xfrm>
            <a:off x="844356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908" name="Google Shape;908;p206"/>
          <p:cNvSpPr>
            <a:spLocks noGrp="1"/>
          </p:cNvSpPr>
          <p:nvPr>
            <p:ph type="pic" idx="3"/>
          </p:nvPr>
        </p:nvSpPr>
        <p:spPr>
          <a:xfrm>
            <a:off x="2832698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909" name="Google Shape;909;p206"/>
          <p:cNvSpPr>
            <a:spLocks noGrp="1"/>
          </p:cNvSpPr>
          <p:nvPr>
            <p:ph type="pic" idx="4"/>
          </p:nvPr>
        </p:nvSpPr>
        <p:spPr>
          <a:xfrm>
            <a:off x="4821040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910" name="Google Shape;910;p206"/>
          <p:cNvSpPr>
            <a:spLocks noGrp="1"/>
          </p:cNvSpPr>
          <p:nvPr>
            <p:ph type="pic" idx="5"/>
          </p:nvPr>
        </p:nvSpPr>
        <p:spPr>
          <a:xfrm>
            <a:off x="6809383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911" name="Google Shape;911;p206"/>
          <p:cNvSpPr>
            <a:spLocks noGrp="1"/>
          </p:cNvSpPr>
          <p:nvPr>
            <p:ph type="body" idx="1"/>
          </p:nvPr>
        </p:nvSpPr>
        <p:spPr>
          <a:xfrm>
            <a:off x="844355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912" name="Google Shape;912;p206"/>
          <p:cNvSpPr>
            <a:spLocks noGrp="1"/>
          </p:cNvSpPr>
          <p:nvPr>
            <p:ph type="body" idx="6"/>
          </p:nvPr>
        </p:nvSpPr>
        <p:spPr>
          <a:xfrm>
            <a:off x="2832697" y="4573417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913" name="Google Shape;913;p206"/>
          <p:cNvSpPr>
            <a:spLocks noGrp="1"/>
          </p:cNvSpPr>
          <p:nvPr>
            <p:ph type="body" idx="7"/>
          </p:nvPr>
        </p:nvSpPr>
        <p:spPr>
          <a:xfrm>
            <a:off x="4821039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914" name="Google Shape;914;p206"/>
          <p:cNvSpPr>
            <a:spLocks noGrp="1"/>
          </p:cNvSpPr>
          <p:nvPr>
            <p:ph type="body" idx="8"/>
          </p:nvPr>
        </p:nvSpPr>
        <p:spPr>
          <a:xfrm>
            <a:off x="6809383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915" name="Google Shape;915;p206"/>
          <p:cNvSpPr>
            <a:spLocks noGrp="1"/>
          </p:cNvSpPr>
          <p:nvPr>
            <p:ph type="pic" idx="9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186290611"/>
      </p:ext>
    </p:extLst>
  </p:cSld>
  <p:clrMapOvr>
    <a:masterClrMapping/>
  </p:clrMapOvr>
  <p:transition spd="slow">
    <p:fade/>
  </p:transition>
</p:sldLayout>
</file>

<file path=ppt/slideLayouts/slideLayout20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5_Voc_Act_01_4 Vignt+Txt">
  <p:cSld name="5_Voc_Act_01_4 Vignt+Txt">
    <p:spTree>
      <p:nvGrpSpPr>
        <p:cNvPr id="1" name="Shape 9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7" name="Google Shape;917;p207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918" name="Google Shape;918;p207"/>
          <p:cNvSpPr>
            <a:spLocks noGrp="1"/>
          </p:cNvSpPr>
          <p:nvPr>
            <p:ph type="pic" idx="2"/>
          </p:nvPr>
        </p:nvSpPr>
        <p:spPr>
          <a:xfrm>
            <a:off x="1479323" y="2856412"/>
            <a:ext cx="1620000" cy="1607588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919" name="Google Shape;919;p207"/>
          <p:cNvSpPr>
            <a:spLocks noGrp="1"/>
          </p:cNvSpPr>
          <p:nvPr>
            <p:ph type="pic" idx="3"/>
          </p:nvPr>
        </p:nvSpPr>
        <p:spPr>
          <a:xfrm>
            <a:off x="3759312" y="2856412"/>
            <a:ext cx="1620000" cy="1607588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920" name="Google Shape;920;p207"/>
          <p:cNvSpPr>
            <a:spLocks noGrp="1"/>
          </p:cNvSpPr>
          <p:nvPr>
            <p:ph type="pic" idx="4"/>
          </p:nvPr>
        </p:nvSpPr>
        <p:spPr>
          <a:xfrm>
            <a:off x="6039301" y="2856412"/>
            <a:ext cx="1620000" cy="1607588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921" name="Google Shape;921;p207"/>
          <p:cNvSpPr>
            <a:spLocks noGrp="1"/>
          </p:cNvSpPr>
          <p:nvPr>
            <p:ph type="body" idx="1"/>
          </p:nvPr>
        </p:nvSpPr>
        <p:spPr>
          <a:xfrm>
            <a:off x="1479323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400"/>
              <a:buFont typeface="Arial"/>
              <a:buNone/>
              <a:defRPr sz="2400" b="1" i="0" u="none" strike="noStrike" cap="none">
                <a:solidFill>
                  <a:srgbClr val="474F7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922" name="Google Shape;922;p207"/>
          <p:cNvSpPr>
            <a:spLocks noGrp="1"/>
          </p:cNvSpPr>
          <p:nvPr>
            <p:ph type="body" idx="5"/>
          </p:nvPr>
        </p:nvSpPr>
        <p:spPr>
          <a:xfrm>
            <a:off x="3759312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400"/>
              <a:buFont typeface="Arial"/>
              <a:buNone/>
              <a:defRPr sz="2400" b="1" i="0" u="none" strike="noStrike" cap="none">
                <a:solidFill>
                  <a:srgbClr val="474F7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923" name="Google Shape;923;p207"/>
          <p:cNvSpPr>
            <a:spLocks noGrp="1"/>
          </p:cNvSpPr>
          <p:nvPr>
            <p:ph type="body" idx="6"/>
          </p:nvPr>
        </p:nvSpPr>
        <p:spPr>
          <a:xfrm>
            <a:off x="6039301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400"/>
              <a:buFont typeface="Arial"/>
              <a:buNone/>
              <a:defRPr sz="2400" b="1" i="0" u="none" strike="noStrike" cap="none">
                <a:solidFill>
                  <a:srgbClr val="474F7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924" name="Google Shape;924;p207"/>
          <p:cNvSpPr>
            <a:spLocks noGrp="1"/>
          </p:cNvSpPr>
          <p:nvPr>
            <p:ph type="pic" idx="7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030819918"/>
      </p:ext>
    </p:extLst>
  </p:cSld>
  <p:clrMapOvr>
    <a:masterClrMapping/>
  </p:clrMapOvr>
  <p:transition spd="slow">
    <p:fade/>
  </p:transition>
</p:sldLayout>
</file>

<file path=ppt/slideLayouts/slideLayout20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4_Voc_Act_01_4 Vignt+Txt">
  <p:cSld name="4_Voc_Act_01_4 Vignt+Txt">
    <p:spTree>
      <p:nvGrpSpPr>
        <p:cNvPr id="1" name="Shape 9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6" name="Google Shape;926;p208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927" name="Google Shape;927;p208"/>
          <p:cNvSpPr>
            <a:spLocks noGrp="1"/>
          </p:cNvSpPr>
          <p:nvPr>
            <p:ph type="pic" idx="2"/>
          </p:nvPr>
        </p:nvSpPr>
        <p:spPr>
          <a:xfrm>
            <a:off x="1176282" y="2880000"/>
            <a:ext cx="162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928" name="Google Shape;928;p208"/>
          <p:cNvSpPr>
            <a:spLocks noGrp="1"/>
          </p:cNvSpPr>
          <p:nvPr>
            <p:ph type="pic" idx="3"/>
          </p:nvPr>
        </p:nvSpPr>
        <p:spPr>
          <a:xfrm>
            <a:off x="2872797" y="2880000"/>
            <a:ext cx="162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929" name="Google Shape;929;p208"/>
          <p:cNvSpPr>
            <a:spLocks noGrp="1"/>
          </p:cNvSpPr>
          <p:nvPr>
            <p:ph type="pic" idx="4"/>
          </p:nvPr>
        </p:nvSpPr>
        <p:spPr>
          <a:xfrm>
            <a:off x="4569312" y="2880000"/>
            <a:ext cx="162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930" name="Google Shape;930;p208"/>
          <p:cNvSpPr>
            <a:spLocks noGrp="1"/>
          </p:cNvSpPr>
          <p:nvPr>
            <p:ph type="pic" idx="5"/>
          </p:nvPr>
        </p:nvSpPr>
        <p:spPr>
          <a:xfrm>
            <a:off x="6265827" y="2880000"/>
            <a:ext cx="162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931" name="Google Shape;931;p208"/>
          <p:cNvSpPr>
            <a:spLocks noGrp="1"/>
          </p:cNvSpPr>
          <p:nvPr>
            <p:ph type="body" idx="1"/>
          </p:nvPr>
        </p:nvSpPr>
        <p:spPr>
          <a:xfrm>
            <a:off x="1176282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400"/>
              <a:buFont typeface="Arial"/>
              <a:buNone/>
              <a:defRPr sz="24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932" name="Google Shape;932;p208"/>
          <p:cNvSpPr>
            <a:spLocks noGrp="1"/>
          </p:cNvSpPr>
          <p:nvPr>
            <p:ph type="body" idx="6"/>
          </p:nvPr>
        </p:nvSpPr>
        <p:spPr>
          <a:xfrm>
            <a:off x="2872797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400"/>
              <a:buFont typeface="Arial"/>
              <a:buNone/>
              <a:defRPr sz="24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933" name="Google Shape;933;p208"/>
          <p:cNvSpPr>
            <a:spLocks noGrp="1"/>
          </p:cNvSpPr>
          <p:nvPr>
            <p:ph type="body" idx="7"/>
          </p:nvPr>
        </p:nvSpPr>
        <p:spPr>
          <a:xfrm>
            <a:off x="4569312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400"/>
              <a:buFont typeface="Arial"/>
              <a:buNone/>
              <a:defRPr sz="24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934" name="Google Shape;934;p208"/>
          <p:cNvSpPr>
            <a:spLocks noGrp="1"/>
          </p:cNvSpPr>
          <p:nvPr>
            <p:ph type="body" idx="8"/>
          </p:nvPr>
        </p:nvSpPr>
        <p:spPr>
          <a:xfrm>
            <a:off x="6265827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400"/>
              <a:buFont typeface="Arial"/>
              <a:buNone/>
              <a:defRPr sz="24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935" name="Google Shape;935;p208"/>
          <p:cNvSpPr>
            <a:spLocks noGrp="1"/>
          </p:cNvSpPr>
          <p:nvPr>
            <p:ph type="pic" idx="9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210281864"/>
      </p:ext>
    </p:extLst>
  </p:cSld>
  <p:clrMapOvr>
    <a:masterClrMapping/>
  </p:clrMapOvr>
  <p:transition spd="slow">
    <p:fade/>
  </p:transition>
</p:sldLayout>
</file>

<file path=ppt/slideLayouts/slideLayout20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3_Voc_Act_01_4 Vignt+Txt">
  <p:cSld name="3_Voc_Act_01_4 Vignt+Txt">
    <p:spTree>
      <p:nvGrpSpPr>
        <p:cNvPr id="1" name="Shape 9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7" name="Google Shape;937;p209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938" name="Google Shape;938;p209"/>
          <p:cNvSpPr>
            <a:spLocks noGrp="1"/>
          </p:cNvSpPr>
          <p:nvPr>
            <p:ph type="pic" idx="2"/>
          </p:nvPr>
        </p:nvSpPr>
        <p:spPr>
          <a:xfrm>
            <a:off x="358377" y="2880000"/>
            <a:ext cx="162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939" name="Google Shape;939;p209"/>
          <p:cNvSpPr>
            <a:spLocks noGrp="1"/>
          </p:cNvSpPr>
          <p:nvPr>
            <p:ph type="pic" idx="3"/>
          </p:nvPr>
        </p:nvSpPr>
        <p:spPr>
          <a:xfrm>
            <a:off x="2054892" y="2880000"/>
            <a:ext cx="162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940" name="Google Shape;940;p209"/>
          <p:cNvSpPr>
            <a:spLocks noGrp="1"/>
          </p:cNvSpPr>
          <p:nvPr>
            <p:ph type="pic" idx="4"/>
          </p:nvPr>
        </p:nvSpPr>
        <p:spPr>
          <a:xfrm>
            <a:off x="3751407" y="2880000"/>
            <a:ext cx="162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941" name="Google Shape;941;p209"/>
          <p:cNvSpPr>
            <a:spLocks noGrp="1"/>
          </p:cNvSpPr>
          <p:nvPr>
            <p:ph type="pic" idx="5"/>
          </p:nvPr>
        </p:nvSpPr>
        <p:spPr>
          <a:xfrm>
            <a:off x="5447922" y="2880000"/>
            <a:ext cx="162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942" name="Google Shape;942;p209"/>
          <p:cNvSpPr>
            <a:spLocks noGrp="1"/>
          </p:cNvSpPr>
          <p:nvPr>
            <p:ph type="body" idx="1"/>
          </p:nvPr>
        </p:nvSpPr>
        <p:spPr>
          <a:xfrm>
            <a:off x="358377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000"/>
              <a:buFont typeface="Arial"/>
              <a:buNone/>
              <a:defRPr sz="20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943" name="Google Shape;943;p209"/>
          <p:cNvSpPr>
            <a:spLocks noGrp="1"/>
          </p:cNvSpPr>
          <p:nvPr>
            <p:ph type="body" idx="6"/>
          </p:nvPr>
        </p:nvSpPr>
        <p:spPr>
          <a:xfrm>
            <a:off x="2054892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000"/>
              <a:buFont typeface="Arial"/>
              <a:buNone/>
              <a:defRPr sz="20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944" name="Google Shape;944;p209"/>
          <p:cNvSpPr>
            <a:spLocks noGrp="1"/>
          </p:cNvSpPr>
          <p:nvPr>
            <p:ph type="body" idx="7"/>
          </p:nvPr>
        </p:nvSpPr>
        <p:spPr>
          <a:xfrm>
            <a:off x="3751407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000"/>
              <a:buFont typeface="Arial"/>
              <a:buNone/>
              <a:defRPr sz="20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945" name="Google Shape;945;p209"/>
          <p:cNvSpPr>
            <a:spLocks noGrp="1"/>
          </p:cNvSpPr>
          <p:nvPr>
            <p:ph type="body" idx="8"/>
          </p:nvPr>
        </p:nvSpPr>
        <p:spPr>
          <a:xfrm>
            <a:off x="5447922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000"/>
              <a:buFont typeface="Arial"/>
              <a:buNone/>
              <a:defRPr sz="20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946" name="Google Shape;946;p209"/>
          <p:cNvSpPr>
            <a:spLocks noGrp="1"/>
          </p:cNvSpPr>
          <p:nvPr>
            <p:ph type="pic" idx="9"/>
          </p:nvPr>
        </p:nvSpPr>
        <p:spPr>
          <a:xfrm>
            <a:off x="7144439" y="2880000"/>
            <a:ext cx="162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947" name="Google Shape;947;p209"/>
          <p:cNvSpPr>
            <a:spLocks noGrp="1"/>
          </p:cNvSpPr>
          <p:nvPr>
            <p:ph type="body" idx="13"/>
          </p:nvPr>
        </p:nvSpPr>
        <p:spPr>
          <a:xfrm>
            <a:off x="7144439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000"/>
              <a:buFont typeface="Arial"/>
              <a:buNone/>
              <a:defRPr sz="20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948" name="Google Shape;948;p209"/>
          <p:cNvSpPr>
            <a:spLocks noGrp="1"/>
          </p:cNvSpPr>
          <p:nvPr>
            <p:ph type="pic" idx="14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711380174"/>
      </p:ext>
    </p:extLst>
  </p:cSld>
  <p:clrMapOvr>
    <a:masterClrMapping/>
  </p:clrMapOvr>
  <p:transition spd="slow">
    <p:fade/>
  </p:transition>
</p:sldLayout>
</file>

<file path=ppt/slideLayouts/slideLayout20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5 Vignt">
  <p:cSld name="02_Voc_Act_01_5 Vignt">
    <p:spTree>
      <p:nvGrpSpPr>
        <p:cNvPr id="1" name="Shape 9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0" name="Google Shape;950;p210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951" name="Google Shape;951;p210"/>
          <p:cNvSpPr>
            <a:spLocks noGrp="1"/>
          </p:cNvSpPr>
          <p:nvPr>
            <p:ph type="pic" idx="2"/>
          </p:nvPr>
        </p:nvSpPr>
        <p:spPr>
          <a:xfrm>
            <a:off x="453739" y="270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952" name="Google Shape;952;p210"/>
          <p:cNvSpPr>
            <a:spLocks noGrp="1"/>
          </p:cNvSpPr>
          <p:nvPr>
            <p:ph type="pic" idx="3"/>
          </p:nvPr>
        </p:nvSpPr>
        <p:spPr>
          <a:xfrm>
            <a:off x="7149739" y="270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953" name="Google Shape;953;p210"/>
          <p:cNvSpPr>
            <a:spLocks noGrp="1"/>
          </p:cNvSpPr>
          <p:nvPr>
            <p:ph type="pic" idx="4"/>
          </p:nvPr>
        </p:nvSpPr>
        <p:spPr>
          <a:xfrm>
            <a:off x="2127739" y="270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954" name="Google Shape;954;p210"/>
          <p:cNvSpPr>
            <a:spLocks noGrp="1"/>
          </p:cNvSpPr>
          <p:nvPr>
            <p:ph type="pic" idx="5"/>
          </p:nvPr>
        </p:nvSpPr>
        <p:spPr>
          <a:xfrm>
            <a:off x="3801739" y="270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955" name="Google Shape;955;p210"/>
          <p:cNvSpPr>
            <a:spLocks noGrp="1"/>
          </p:cNvSpPr>
          <p:nvPr>
            <p:ph type="pic" idx="6"/>
          </p:nvPr>
        </p:nvSpPr>
        <p:spPr>
          <a:xfrm>
            <a:off x="5475739" y="270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956" name="Google Shape;956;p210"/>
          <p:cNvSpPr>
            <a:spLocks noGrp="1"/>
          </p:cNvSpPr>
          <p:nvPr>
            <p:ph type="pic" idx="7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792419596"/>
      </p:ext>
    </p:extLst>
  </p:cSld>
  <p:clrMapOvr>
    <a:masterClrMapping/>
  </p:clrMapOvr>
  <p:transition spd="slow">
    <p:fade/>
  </p:transition>
</p:sldLayout>
</file>

<file path=ppt/slideLayouts/slideLayout20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5 Vignt+Txt">
  <p:cSld name="02_Voc_Act_01_5 Vignt+Txt">
    <p:spTree>
      <p:nvGrpSpPr>
        <p:cNvPr id="1" name="Shape 9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8" name="Google Shape;958;p211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959" name="Google Shape;959;p211"/>
          <p:cNvSpPr>
            <a:spLocks noGrp="1"/>
          </p:cNvSpPr>
          <p:nvPr>
            <p:ph type="pic" idx="2"/>
          </p:nvPr>
        </p:nvSpPr>
        <p:spPr>
          <a:xfrm>
            <a:off x="453739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960" name="Google Shape;960;p211"/>
          <p:cNvSpPr>
            <a:spLocks noGrp="1"/>
          </p:cNvSpPr>
          <p:nvPr>
            <p:ph type="pic" idx="3"/>
          </p:nvPr>
        </p:nvSpPr>
        <p:spPr>
          <a:xfrm>
            <a:off x="7149739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961" name="Google Shape;961;p211"/>
          <p:cNvSpPr>
            <a:spLocks noGrp="1"/>
          </p:cNvSpPr>
          <p:nvPr>
            <p:ph type="pic" idx="4"/>
          </p:nvPr>
        </p:nvSpPr>
        <p:spPr>
          <a:xfrm>
            <a:off x="2127739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962" name="Google Shape;962;p211"/>
          <p:cNvSpPr>
            <a:spLocks noGrp="1"/>
          </p:cNvSpPr>
          <p:nvPr>
            <p:ph type="pic" idx="5"/>
          </p:nvPr>
        </p:nvSpPr>
        <p:spPr>
          <a:xfrm>
            <a:off x="3801739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963" name="Google Shape;963;p211"/>
          <p:cNvSpPr>
            <a:spLocks noGrp="1"/>
          </p:cNvSpPr>
          <p:nvPr>
            <p:ph type="pic" idx="6"/>
          </p:nvPr>
        </p:nvSpPr>
        <p:spPr>
          <a:xfrm>
            <a:off x="5475739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964" name="Google Shape;964;p211"/>
          <p:cNvSpPr>
            <a:spLocks noGrp="1"/>
          </p:cNvSpPr>
          <p:nvPr>
            <p:ph type="body" idx="1"/>
          </p:nvPr>
        </p:nvSpPr>
        <p:spPr>
          <a:xfrm>
            <a:off x="453738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965" name="Google Shape;965;p211"/>
          <p:cNvSpPr>
            <a:spLocks noGrp="1"/>
          </p:cNvSpPr>
          <p:nvPr>
            <p:ph type="body" idx="7"/>
          </p:nvPr>
        </p:nvSpPr>
        <p:spPr>
          <a:xfrm>
            <a:off x="2127738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966" name="Google Shape;966;p211"/>
          <p:cNvSpPr>
            <a:spLocks noGrp="1"/>
          </p:cNvSpPr>
          <p:nvPr>
            <p:ph type="body" idx="8"/>
          </p:nvPr>
        </p:nvSpPr>
        <p:spPr>
          <a:xfrm>
            <a:off x="3801737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967" name="Google Shape;967;p211"/>
          <p:cNvSpPr>
            <a:spLocks noGrp="1"/>
          </p:cNvSpPr>
          <p:nvPr>
            <p:ph type="body" idx="9"/>
          </p:nvPr>
        </p:nvSpPr>
        <p:spPr>
          <a:xfrm>
            <a:off x="5475738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968" name="Google Shape;968;p211"/>
          <p:cNvSpPr>
            <a:spLocks noGrp="1"/>
          </p:cNvSpPr>
          <p:nvPr>
            <p:ph type="body" idx="13"/>
          </p:nvPr>
        </p:nvSpPr>
        <p:spPr>
          <a:xfrm>
            <a:off x="7149739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969" name="Google Shape;969;p211"/>
          <p:cNvSpPr>
            <a:spLocks noGrp="1"/>
          </p:cNvSpPr>
          <p:nvPr>
            <p:ph type="pic" idx="14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153312889"/>
      </p:ext>
    </p:extLst>
  </p:cSld>
  <p:clrMapOvr>
    <a:masterClrMapping/>
  </p:clrMapOvr>
  <p:transition spd="slow">
    <p:fade/>
  </p:transition>
</p:sldLayout>
</file>

<file path=ppt/slideLayouts/slideLayout20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3_Voc_Act_01_5 Vignt+Txt">
  <p:cSld name="3_Voc_Act_01_5 Vignt+Txt">
    <p:spTree>
      <p:nvGrpSpPr>
        <p:cNvPr id="1" name="Shape 9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1" name="Google Shape;971;p212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972" name="Google Shape;972;p212"/>
          <p:cNvSpPr>
            <a:spLocks noGrp="1"/>
          </p:cNvSpPr>
          <p:nvPr>
            <p:ph type="pic" idx="2"/>
          </p:nvPr>
        </p:nvSpPr>
        <p:spPr>
          <a:xfrm>
            <a:off x="453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973" name="Google Shape;973;p212"/>
          <p:cNvSpPr>
            <a:spLocks noGrp="1"/>
          </p:cNvSpPr>
          <p:nvPr>
            <p:ph type="pic" idx="3"/>
          </p:nvPr>
        </p:nvSpPr>
        <p:spPr>
          <a:xfrm>
            <a:off x="7149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974" name="Google Shape;974;p212"/>
          <p:cNvSpPr>
            <a:spLocks noGrp="1"/>
          </p:cNvSpPr>
          <p:nvPr>
            <p:ph type="pic" idx="4"/>
          </p:nvPr>
        </p:nvSpPr>
        <p:spPr>
          <a:xfrm>
            <a:off x="2127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975" name="Google Shape;975;p212"/>
          <p:cNvSpPr>
            <a:spLocks noGrp="1"/>
          </p:cNvSpPr>
          <p:nvPr>
            <p:ph type="pic" idx="5"/>
          </p:nvPr>
        </p:nvSpPr>
        <p:spPr>
          <a:xfrm>
            <a:off x="3801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976" name="Google Shape;976;p212"/>
          <p:cNvSpPr>
            <a:spLocks noGrp="1"/>
          </p:cNvSpPr>
          <p:nvPr>
            <p:ph type="pic" idx="6"/>
          </p:nvPr>
        </p:nvSpPr>
        <p:spPr>
          <a:xfrm>
            <a:off x="5475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977" name="Google Shape;977;p212"/>
          <p:cNvSpPr>
            <a:spLocks noGrp="1"/>
          </p:cNvSpPr>
          <p:nvPr>
            <p:ph type="pic" idx="7"/>
          </p:nvPr>
        </p:nvSpPr>
        <p:spPr>
          <a:xfrm>
            <a:off x="783971" y="1968822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978" name="Google Shape;978;p212"/>
          <p:cNvSpPr>
            <a:spLocks noGrp="1"/>
          </p:cNvSpPr>
          <p:nvPr>
            <p:ph type="pic" idx="8"/>
          </p:nvPr>
        </p:nvSpPr>
        <p:spPr>
          <a:xfrm>
            <a:off x="2772313" y="1968822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979" name="Google Shape;979;p212"/>
          <p:cNvSpPr>
            <a:spLocks noGrp="1"/>
          </p:cNvSpPr>
          <p:nvPr>
            <p:ph type="pic" idx="9"/>
          </p:nvPr>
        </p:nvSpPr>
        <p:spPr>
          <a:xfrm>
            <a:off x="4760655" y="1968822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980" name="Google Shape;980;p212"/>
          <p:cNvSpPr>
            <a:spLocks noGrp="1"/>
          </p:cNvSpPr>
          <p:nvPr>
            <p:ph type="pic" idx="13"/>
          </p:nvPr>
        </p:nvSpPr>
        <p:spPr>
          <a:xfrm>
            <a:off x="6748998" y="1968822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981" name="Google Shape;981;p212"/>
          <p:cNvSpPr>
            <a:spLocks noGrp="1"/>
          </p:cNvSpPr>
          <p:nvPr>
            <p:ph type="pic" idx="14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691555592"/>
      </p:ext>
    </p:extLst>
  </p:cSld>
  <p:clrMapOvr>
    <a:masterClrMapping/>
  </p:clrMapOvr>
  <p:transition spd="slow">
    <p:fade/>
  </p:transition>
</p:sldLayout>
</file>

<file path=ppt/slideLayouts/slideLayout20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5_Voc_Act_01_5 Vignt+Txt">
  <p:cSld name="5_Voc_Act_01_5 Vignt+Txt">
    <p:spTree>
      <p:nvGrpSpPr>
        <p:cNvPr id="1" name="Shape 9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3" name="Google Shape;983;p213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984" name="Google Shape;984;p213"/>
          <p:cNvSpPr>
            <a:spLocks noGrp="1"/>
          </p:cNvSpPr>
          <p:nvPr>
            <p:ph type="pic" idx="2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985" name="Google Shape;985;p213"/>
          <p:cNvSpPr>
            <a:spLocks noGrp="1"/>
          </p:cNvSpPr>
          <p:nvPr>
            <p:ph type="pic" idx="3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986" name="Google Shape;986;p213"/>
          <p:cNvSpPr>
            <a:spLocks noGrp="1"/>
          </p:cNvSpPr>
          <p:nvPr>
            <p:ph type="pic" idx="4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987" name="Google Shape;987;p213"/>
          <p:cNvSpPr>
            <a:spLocks noGrp="1"/>
          </p:cNvSpPr>
          <p:nvPr>
            <p:ph type="pic" idx="5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988" name="Google Shape;988;p213"/>
          <p:cNvSpPr>
            <a:spLocks noGrp="1"/>
          </p:cNvSpPr>
          <p:nvPr>
            <p:ph type="pic" idx="6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989" name="Google Shape;989;p213"/>
          <p:cNvSpPr>
            <a:spLocks noGrp="1"/>
          </p:cNvSpPr>
          <p:nvPr>
            <p:ph type="pic" idx="7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990" name="Google Shape;990;p213"/>
          <p:cNvSpPr>
            <a:spLocks noGrp="1"/>
          </p:cNvSpPr>
          <p:nvPr>
            <p:ph type="pic" idx="8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991" name="Google Shape;991;p213"/>
          <p:cNvSpPr>
            <a:spLocks noGrp="1"/>
          </p:cNvSpPr>
          <p:nvPr>
            <p:ph type="pic" idx="9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992" name="Google Shape;992;p213"/>
          <p:cNvSpPr>
            <a:spLocks noGrp="1"/>
          </p:cNvSpPr>
          <p:nvPr>
            <p:ph type="pic" idx="13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993" name="Google Shape;993;p213"/>
          <p:cNvSpPr>
            <a:spLocks noGrp="1"/>
          </p:cNvSpPr>
          <p:nvPr>
            <p:ph type="pic" idx="14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813327046"/>
      </p:ext>
    </p:extLst>
  </p:cSld>
  <p:clrMapOvr>
    <a:masterClrMapping/>
  </p:clrMapOvr>
  <p:transition spd="slow">
    <p:fade/>
  </p:transition>
</p:sldLayout>
</file>

<file path=ppt/slideLayouts/slideLayout20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4_Voc_Act_01_5 Vignt+Txt">
  <p:cSld name="4_Voc_Act_01_5 Vignt+Txt">
    <p:spTree>
      <p:nvGrpSpPr>
        <p:cNvPr id="1" name="Shape 9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5" name="Google Shape;995;p214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996" name="Google Shape;996;p214"/>
          <p:cNvSpPr>
            <a:spLocks noGrp="1"/>
          </p:cNvSpPr>
          <p:nvPr>
            <p:ph type="pic" idx="2"/>
          </p:nvPr>
        </p:nvSpPr>
        <p:spPr>
          <a:xfrm>
            <a:off x="453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997" name="Google Shape;997;p214"/>
          <p:cNvSpPr>
            <a:spLocks noGrp="1"/>
          </p:cNvSpPr>
          <p:nvPr>
            <p:ph type="pic" idx="3"/>
          </p:nvPr>
        </p:nvSpPr>
        <p:spPr>
          <a:xfrm>
            <a:off x="7149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998" name="Google Shape;998;p214"/>
          <p:cNvSpPr>
            <a:spLocks noGrp="1"/>
          </p:cNvSpPr>
          <p:nvPr>
            <p:ph type="pic" idx="4"/>
          </p:nvPr>
        </p:nvSpPr>
        <p:spPr>
          <a:xfrm>
            <a:off x="2127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999" name="Google Shape;999;p214"/>
          <p:cNvSpPr>
            <a:spLocks noGrp="1"/>
          </p:cNvSpPr>
          <p:nvPr>
            <p:ph type="pic" idx="5"/>
          </p:nvPr>
        </p:nvSpPr>
        <p:spPr>
          <a:xfrm>
            <a:off x="3801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1000" name="Google Shape;1000;p214"/>
          <p:cNvSpPr>
            <a:spLocks noGrp="1"/>
          </p:cNvSpPr>
          <p:nvPr>
            <p:ph type="pic" idx="6"/>
          </p:nvPr>
        </p:nvSpPr>
        <p:spPr>
          <a:xfrm>
            <a:off x="5475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1001" name="Google Shape;1001;p214"/>
          <p:cNvSpPr>
            <a:spLocks noGrp="1"/>
          </p:cNvSpPr>
          <p:nvPr>
            <p:ph type="body" idx="1"/>
          </p:nvPr>
        </p:nvSpPr>
        <p:spPr>
          <a:xfrm>
            <a:off x="453738" y="5822825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002" name="Google Shape;1002;p214"/>
          <p:cNvSpPr>
            <a:spLocks noGrp="1"/>
          </p:cNvSpPr>
          <p:nvPr>
            <p:ph type="body" idx="7"/>
          </p:nvPr>
        </p:nvSpPr>
        <p:spPr>
          <a:xfrm>
            <a:off x="2127738" y="5822825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003" name="Google Shape;1003;p214"/>
          <p:cNvSpPr>
            <a:spLocks noGrp="1"/>
          </p:cNvSpPr>
          <p:nvPr>
            <p:ph type="body" idx="8"/>
          </p:nvPr>
        </p:nvSpPr>
        <p:spPr>
          <a:xfrm>
            <a:off x="3801737" y="5822825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004" name="Google Shape;1004;p214"/>
          <p:cNvSpPr>
            <a:spLocks noGrp="1"/>
          </p:cNvSpPr>
          <p:nvPr>
            <p:ph type="body" idx="9"/>
          </p:nvPr>
        </p:nvSpPr>
        <p:spPr>
          <a:xfrm>
            <a:off x="5475738" y="5822825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005" name="Google Shape;1005;p214"/>
          <p:cNvSpPr>
            <a:spLocks noGrp="1"/>
          </p:cNvSpPr>
          <p:nvPr>
            <p:ph type="body" idx="13"/>
          </p:nvPr>
        </p:nvSpPr>
        <p:spPr>
          <a:xfrm>
            <a:off x="7149739" y="5822825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006" name="Google Shape;1006;p214"/>
          <p:cNvSpPr>
            <a:spLocks noGrp="1"/>
          </p:cNvSpPr>
          <p:nvPr>
            <p:ph type="pic" idx="14"/>
          </p:nvPr>
        </p:nvSpPr>
        <p:spPr>
          <a:xfrm>
            <a:off x="783971" y="1968822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1007" name="Google Shape;1007;p214"/>
          <p:cNvSpPr>
            <a:spLocks noGrp="1"/>
          </p:cNvSpPr>
          <p:nvPr>
            <p:ph type="pic" idx="15"/>
          </p:nvPr>
        </p:nvSpPr>
        <p:spPr>
          <a:xfrm>
            <a:off x="2772313" y="1968822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1008" name="Google Shape;1008;p214"/>
          <p:cNvSpPr>
            <a:spLocks noGrp="1"/>
          </p:cNvSpPr>
          <p:nvPr>
            <p:ph type="pic" idx="16"/>
          </p:nvPr>
        </p:nvSpPr>
        <p:spPr>
          <a:xfrm>
            <a:off x="4760655" y="1968822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1009" name="Google Shape;1009;p214"/>
          <p:cNvSpPr>
            <a:spLocks noGrp="1"/>
          </p:cNvSpPr>
          <p:nvPr>
            <p:ph type="pic" idx="17"/>
          </p:nvPr>
        </p:nvSpPr>
        <p:spPr>
          <a:xfrm>
            <a:off x="6748998" y="1968822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1010" name="Google Shape;1010;p214"/>
          <p:cNvSpPr>
            <a:spLocks noGrp="1"/>
          </p:cNvSpPr>
          <p:nvPr>
            <p:ph type="body" idx="18"/>
          </p:nvPr>
        </p:nvSpPr>
        <p:spPr>
          <a:xfrm>
            <a:off x="783970" y="3660822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011" name="Google Shape;1011;p214"/>
          <p:cNvSpPr>
            <a:spLocks noGrp="1"/>
          </p:cNvSpPr>
          <p:nvPr>
            <p:ph type="body" idx="19"/>
          </p:nvPr>
        </p:nvSpPr>
        <p:spPr>
          <a:xfrm>
            <a:off x="2772312" y="3662239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012" name="Google Shape;1012;p214"/>
          <p:cNvSpPr>
            <a:spLocks noGrp="1"/>
          </p:cNvSpPr>
          <p:nvPr>
            <p:ph type="body" idx="20"/>
          </p:nvPr>
        </p:nvSpPr>
        <p:spPr>
          <a:xfrm>
            <a:off x="4760654" y="3660822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013" name="Google Shape;1013;p214"/>
          <p:cNvSpPr>
            <a:spLocks noGrp="1"/>
          </p:cNvSpPr>
          <p:nvPr>
            <p:ph type="body" idx="21"/>
          </p:nvPr>
        </p:nvSpPr>
        <p:spPr>
          <a:xfrm>
            <a:off x="6748998" y="3660822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014" name="Google Shape;1014;p214"/>
          <p:cNvSpPr>
            <a:spLocks noGrp="1"/>
          </p:cNvSpPr>
          <p:nvPr>
            <p:ph type="pic" idx="2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275372856"/>
      </p:ext>
    </p:extLst>
  </p:cSld>
  <p:clrMapOvr>
    <a:masterClrMapping/>
  </p:clrMapOvr>
  <p:transition spd="slow">
    <p:fade/>
  </p:transition>
</p:sldLayout>
</file>

<file path=ppt/slideLayouts/slideLayout20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Vid">
  <p:cSld name="02_Voc_Act_01_Vid">
    <p:spTree>
      <p:nvGrpSpPr>
        <p:cNvPr id="1" name="Shape 10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6" name="Google Shape;1016;p215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1017" name="Google Shape;1017;p215"/>
          <p:cNvSpPr>
            <a:spLocks noGrp="1"/>
          </p:cNvSpPr>
          <p:nvPr>
            <p:ph type="media" idx="2"/>
          </p:nvPr>
        </p:nvSpPr>
        <p:spPr>
          <a:xfrm>
            <a:off x="1872000" y="2160000"/>
            <a:ext cx="5400000" cy="3600000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1018" name="Google Shape;1018;p215"/>
          <p:cNvSpPr>
            <a:spLocks noGrp="1"/>
          </p:cNvSpPr>
          <p:nvPr>
            <p:ph type="pic" idx="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581548638"/>
      </p:ext>
    </p:extLst>
  </p:cSld>
  <p:clrMapOvr>
    <a:masterClrMapping/>
  </p:clrMapOvr>
  <p:transition spd="slow">
    <p:fade/>
  </p:transition>
</p:sldLayout>
</file>

<file path=ppt/slideLayouts/slideLayout20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2_Disposition personnalisée">
  <p:cSld name="12_Disposition personnalisée">
    <p:spTree>
      <p:nvGrpSpPr>
        <p:cNvPr id="1" name="Shape 10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0" name="Google Shape;1020;p216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1487156" y="2240177"/>
            <a:ext cx="6169687" cy="1188823"/>
          </a:xfrm>
          <a:prstGeom prst="rect">
            <a:avLst/>
          </a:prstGeom>
          <a:noFill/>
          <a:ln>
            <a:noFill/>
          </a:ln>
        </p:spPr>
      </p:pic>
      <p:pic>
        <p:nvPicPr>
          <p:cNvPr id="1021" name="Google Shape;1021;p216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487156" y="3667318"/>
            <a:ext cx="6169687" cy="1207113"/>
          </a:xfrm>
          <a:prstGeom prst="rect">
            <a:avLst/>
          </a:prstGeom>
          <a:noFill/>
          <a:ln>
            <a:noFill/>
          </a:ln>
        </p:spPr>
      </p:pic>
      <p:pic>
        <p:nvPicPr>
          <p:cNvPr id="1022" name="Google Shape;1022;p216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487156" y="5113317"/>
            <a:ext cx="6169687" cy="1201016"/>
          </a:xfrm>
          <a:prstGeom prst="rect">
            <a:avLst/>
          </a:prstGeom>
          <a:noFill/>
          <a:ln>
            <a:noFill/>
          </a:ln>
        </p:spPr>
      </p:pic>
      <p:sp>
        <p:nvSpPr>
          <p:cNvPr id="1023" name="Google Shape;1023;p216"/>
          <p:cNvSpPr txBox="1"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474F71"/>
              </a:buClr>
              <a:buSzPts val="1600"/>
              <a:buFont typeface="Dosis"/>
              <a:buNone/>
              <a:defRPr b="1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024" name="Google Shape;1024;p216"/>
          <p:cNvSpPr txBox="1">
            <a:spLocks noGrp="1"/>
          </p:cNvSpPr>
          <p:nvPr>
            <p:ph type="body" idx="1"/>
          </p:nvPr>
        </p:nvSpPr>
        <p:spPr>
          <a:xfrm>
            <a:off x="2168436" y="262191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304800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200"/>
              <a:buFont typeface="Noto Sans Symbols"/>
              <a:buChar char="⌖"/>
              <a:defRPr sz="1200" b="0" i="0" u="none" strike="noStrike" cap="none">
                <a:solidFill>
                  <a:srgbClr val="474F7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  <a:sym typeface="Dosis Medium"/>
              </a:defRPr>
            </a:lvl1pPr>
            <a:lvl2pPr marL="914400" marR="0" lvl="1" indent="-29845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100"/>
              <a:buFont typeface="Arial"/>
              <a:buChar char="•"/>
              <a:defRPr sz="11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2pPr>
            <a:lvl3pPr marL="1371600" marR="0" lvl="2" indent="-29527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50"/>
              <a:buFont typeface="Arial"/>
              <a:buChar char="•"/>
              <a:defRPr sz="105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3pPr>
            <a:lvl4pPr marL="1828800" marR="0" lvl="3" indent="-2921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00"/>
              <a:buFont typeface="Arial"/>
              <a:buChar char="•"/>
              <a:defRPr sz="10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4pPr>
            <a:lvl5pPr marL="2286000" marR="0" lvl="4" indent="-2921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00"/>
              <a:buFont typeface="Arial"/>
              <a:buChar char="•"/>
              <a:defRPr sz="10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1025" name="Google Shape;1025;p216"/>
          <p:cNvSpPr>
            <a:spLocks noGrp="1"/>
          </p:cNvSpPr>
          <p:nvPr>
            <p:ph type="pic" idx="2"/>
          </p:nvPr>
        </p:nvSpPr>
        <p:spPr>
          <a:xfrm>
            <a:off x="7056000" y="2747910"/>
            <a:ext cx="540000" cy="540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1026" name="Google Shape;1026;p216"/>
          <p:cNvSpPr txBox="1">
            <a:spLocks noGrp="1"/>
          </p:cNvSpPr>
          <p:nvPr>
            <p:ph type="body" idx="3"/>
          </p:nvPr>
        </p:nvSpPr>
        <p:spPr>
          <a:xfrm>
            <a:off x="2171774" y="406117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304800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200"/>
              <a:buFont typeface="Noto Sans Symbols"/>
              <a:buChar char="⌖"/>
              <a:defRPr sz="1200" b="0" i="0" u="none" strike="noStrike" cap="none">
                <a:solidFill>
                  <a:srgbClr val="474F7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  <a:sym typeface="Dosis Medium"/>
              </a:defRPr>
            </a:lvl1pPr>
            <a:lvl2pPr marL="914400" marR="0" lvl="1" indent="-29845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100"/>
              <a:buFont typeface="Arial"/>
              <a:buChar char="•"/>
              <a:defRPr sz="11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2pPr>
            <a:lvl3pPr marL="1371600" marR="0" lvl="2" indent="-29527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50"/>
              <a:buFont typeface="Arial"/>
              <a:buChar char="•"/>
              <a:defRPr sz="105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3pPr>
            <a:lvl4pPr marL="1828800" marR="0" lvl="3" indent="-2921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00"/>
              <a:buFont typeface="Arial"/>
              <a:buChar char="•"/>
              <a:defRPr sz="10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4pPr>
            <a:lvl5pPr marL="2286000" marR="0" lvl="4" indent="-2921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00"/>
              <a:buFont typeface="Arial"/>
              <a:buChar char="•"/>
              <a:defRPr sz="10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1027" name="Google Shape;1027;p216"/>
          <p:cNvSpPr>
            <a:spLocks noGrp="1"/>
          </p:cNvSpPr>
          <p:nvPr>
            <p:ph type="pic" idx="4"/>
          </p:nvPr>
        </p:nvSpPr>
        <p:spPr>
          <a:xfrm>
            <a:off x="7056000" y="4183874"/>
            <a:ext cx="540000" cy="540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1028" name="Google Shape;1028;p216"/>
          <p:cNvSpPr txBox="1">
            <a:spLocks noGrp="1"/>
          </p:cNvSpPr>
          <p:nvPr>
            <p:ph type="body" idx="5"/>
          </p:nvPr>
        </p:nvSpPr>
        <p:spPr>
          <a:xfrm>
            <a:off x="2168436" y="5516007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304800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200"/>
              <a:buFont typeface="Noto Sans Symbols"/>
              <a:buChar char="⌖"/>
              <a:defRPr sz="1200" b="0" i="0" u="none" strike="noStrike" cap="none">
                <a:solidFill>
                  <a:srgbClr val="474F7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  <a:sym typeface="Dosis Medium"/>
              </a:defRPr>
            </a:lvl1pPr>
            <a:lvl2pPr marL="914400" marR="0" lvl="1" indent="-29845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100"/>
              <a:buFont typeface="Arial"/>
              <a:buChar char="•"/>
              <a:defRPr sz="11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2pPr>
            <a:lvl3pPr marL="1371600" marR="0" lvl="2" indent="-29527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50"/>
              <a:buFont typeface="Arial"/>
              <a:buChar char="•"/>
              <a:defRPr sz="105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3pPr>
            <a:lvl4pPr marL="1828800" marR="0" lvl="3" indent="-2921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00"/>
              <a:buFont typeface="Arial"/>
              <a:buChar char="•"/>
              <a:defRPr sz="10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4pPr>
            <a:lvl5pPr marL="2286000" marR="0" lvl="4" indent="-2921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00"/>
              <a:buFont typeface="Arial"/>
              <a:buChar char="•"/>
              <a:defRPr sz="10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1029" name="Google Shape;1029;p216"/>
          <p:cNvSpPr>
            <a:spLocks noGrp="1"/>
          </p:cNvSpPr>
          <p:nvPr>
            <p:ph type="pic" idx="6"/>
          </p:nvPr>
        </p:nvSpPr>
        <p:spPr>
          <a:xfrm>
            <a:off x="7056000" y="5642007"/>
            <a:ext cx="540000" cy="540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1030" name="Google Shape;1030;p216"/>
          <p:cNvSpPr>
            <a:spLocks noGrp="1"/>
          </p:cNvSpPr>
          <p:nvPr>
            <p:ph type="pic" idx="7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934150024"/>
      </p:ext>
    </p:extLst>
  </p:cSld>
  <p:clrMapOvr>
    <a:masterClrMapping/>
  </p:clrMapOvr>
  <p:transition spd="slow">
    <p:fade/>
  </p:transition>
</p:sldLayout>
</file>

<file path=ppt/slideLayouts/slideLayout2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5_Disposition personnalisée">
  <p:cSld name="15_Disposition personnalisée">
    <p:spTree>
      <p:nvGrpSpPr>
        <p:cNvPr id="1" name="Shape 10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32" name="Google Shape;1032;p217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noFill/>
          <a:ln w="19050" cap="flat" cmpd="sng">
            <a:solidFill>
              <a:srgbClr val="757575"/>
            </a:solidFill>
            <a:prstDash val="solid"/>
            <a:round/>
            <a:headEnd type="none" w="sm" len="sm"/>
            <a:tailEnd type="none" w="sm" len="sm"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033" name="Google Shape;1033;p217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1511543" y="2159863"/>
            <a:ext cx="6120914" cy="1158340"/>
          </a:xfrm>
          <a:prstGeom prst="roundRect">
            <a:avLst>
              <a:gd name="adj" fmla="val 16667"/>
            </a:avLst>
          </a:prstGeom>
          <a:noFill/>
          <a:ln w="19050" cap="flat" cmpd="sng">
            <a:solidFill>
              <a:srgbClr val="757575"/>
            </a:solidFill>
            <a:prstDash val="solid"/>
            <a:round/>
            <a:headEnd type="none" w="sm" len="sm"/>
            <a:tailEnd type="none" w="sm" len="sm"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1034" name="Google Shape;1034;p217"/>
          <p:cNvSpPr txBox="1"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474F71"/>
              </a:buClr>
              <a:buSzPts val="4000"/>
              <a:buFont typeface="Dosis"/>
              <a:buNone/>
              <a:defRPr sz="4000" b="1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pic>
        <p:nvPicPr>
          <p:cNvPr id="1035" name="Google Shape;1035;p217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noFill/>
          <a:ln w="19050" cap="flat" cmpd="sng">
            <a:solidFill>
              <a:srgbClr val="757575"/>
            </a:solidFill>
            <a:prstDash val="solid"/>
            <a:round/>
            <a:headEnd type="none" w="sm" len="sm"/>
            <a:tailEnd type="none" w="sm" len="sm"/>
          </a:ln>
          <a:effectLst>
            <a:outerShdw blurRad="76200" dist="38100" dir="7800000" algn="tl" rotWithShape="0">
              <a:srgbClr val="00B0F0">
                <a:alpha val="40000"/>
              </a:srgbClr>
            </a:outerShdw>
          </a:effectLst>
        </p:spPr>
      </p:pic>
      <p:pic>
        <p:nvPicPr>
          <p:cNvPr id="1036" name="Google Shape;1036;p217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584000" y="2268000"/>
            <a:ext cx="544953" cy="540000"/>
          </a:xfrm>
          <a:prstGeom prst="rect">
            <a:avLst/>
          </a:prstGeom>
          <a:noFill/>
          <a:ln>
            <a:noFill/>
          </a:ln>
        </p:spPr>
      </p:pic>
      <p:sp>
        <p:nvSpPr>
          <p:cNvPr id="1037" name="Google Shape;1037;p217"/>
          <p:cNvSpPr txBox="1"/>
          <p:nvPr/>
        </p:nvSpPr>
        <p:spPr>
          <a:xfrm>
            <a:off x="2376000" y="2160000"/>
            <a:ext cx="2757486" cy="58473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r" rtl="1">
              <a:spcBef>
                <a:spcPts val="0"/>
              </a:spcBef>
              <a:spcAft>
                <a:spcPts val="0"/>
              </a:spcAft>
              <a:buNone/>
            </a:pPr>
            <a:r>
              <a:rPr lang="ar-MA" sz="1600" dirty="0">
                <a:solidFill>
                  <a:srgbClr val="757575"/>
                </a:solidFill>
                <a:latin typeface="Arial" panose="020B0604020202020204" pitchFamily="34" charset="0"/>
                <a:ea typeface="Dosis ExtraBold"/>
                <a:cs typeface="Arial" panose="020B0604020202020204" pitchFamily="34" charset="0"/>
                <a:sym typeface="Dosis ExtraBold"/>
              </a:rPr>
              <a:t>1. </a:t>
            </a:r>
            <a:r>
              <a:rPr lang="ar-MA" sz="1600" dirty="0" err="1">
                <a:solidFill>
                  <a:srgbClr val="757575"/>
                </a:solidFill>
                <a:latin typeface="Arial" panose="020B0604020202020204" pitchFamily="34" charset="0"/>
                <a:ea typeface="Dosis ExtraBold"/>
                <a:cs typeface="Arial" panose="020B0604020202020204" pitchFamily="34" charset="0"/>
                <a:sym typeface="Dosis ExtraBold"/>
              </a:rPr>
              <a:t>Présentation</a:t>
            </a:r>
            <a:r>
              <a:rPr lang="ar-MA" sz="1600" dirty="0">
                <a:solidFill>
                  <a:srgbClr val="757575"/>
                </a:solidFill>
                <a:latin typeface="Arial" panose="020B0604020202020204" pitchFamily="34" charset="0"/>
                <a:ea typeface="Dosis ExtraBold"/>
                <a:cs typeface="Arial" panose="020B0604020202020204" pitchFamily="34" charset="0"/>
                <a:sym typeface="Dosis ExtraBold"/>
              </a:rPr>
              <a:t> </a:t>
            </a:r>
            <a:r>
              <a:rPr lang="ar-MA" sz="1600" dirty="0" err="1">
                <a:solidFill>
                  <a:srgbClr val="757575"/>
                </a:solidFill>
                <a:latin typeface="Arial" panose="020B0604020202020204" pitchFamily="34" charset="0"/>
                <a:ea typeface="Dosis ExtraBold"/>
                <a:cs typeface="Arial" panose="020B0604020202020204" pitchFamily="34" charset="0"/>
                <a:sym typeface="Dosis ExtraBold"/>
              </a:rPr>
              <a:t>du</a:t>
            </a:r>
            <a:r>
              <a:rPr lang="ar-MA" sz="1600" dirty="0">
                <a:solidFill>
                  <a:srgbClr val="757575"/>
                </a:solidFill>
                <a:latin typeface="Arial" panose="020B0604020202020204" pitchFamily="34" charset="0"/>
                <a:ea typeface="Dosis ExtraBold"/>
                <a:cs typeface="Arial" panose="020B0604020202020204" pitchFamily="34" charset="0"/>
                <a:sym typeface="Dosis ExtraBold"/>
              </a:rPr>
              <a:t> </a:t>
            </a:r>
            <a:r>
              <a:rPr lang="ar-MA" sz="1600" dirty="0" err="1">
                <a:solidFill>
                  <a:srgbClr val="757575"/>
                </a:solidFill>
                <a:latin typeface="Arial" panose="020B0604020202020204" pitchFamily="34" charset="0"/>
                <a:ea typeface="Dosis ExtraBold"/>
                <a:cs typeface="Arial" panose="020B0604020202020204" pitchFamily="34" charset="0"/>
                <a:sym typeface="Dosis ExtraBold"/>
              </a:rPr>
              <a:t>Vocabulaire</a:t>
            </a:r>
            <a:endParaRPr dirty="0"/>
          </a:p>
        </p:txBody>
      </p:sp>
      <p:pic>
        <p:nvPicPr>
          <p:cNvPr id="1038" name="Google Shape;1038;p217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  <a:noFill/>
          <a:ln>
            <a:noFill/>
          </a:ln>
        </p:spPr>
      </p:pic>
      <p:sp>
        <p:nvSpPr>
          <p:cNvPr id="1039" name="Google Shape;1039;p217"/>
          <p:cNvSpPr txBox="1"/>
          <p:nvPr/>
        </p:nvSpPr>
        <p:spPr>
          <a:xfrm>
            <a:off x="2365719" y="3643281"/>
            <a:ext cx="2733441" cy="58473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r" rtl="1">
              <a:spcBef>
                <a:spcPts val="0"/>
              </a:spcBef>
              <a:spcAft>
                <a:spcPts val="0"/>
              </a:spcAft>
              <a:buNone/>
            </a:pPr>
            <a:r>
              <a:rPr lang="ar-MA" sz="1600" dirty="0">
                <a:solidFill>
                  <a:srgbClr val="474F71"/>
                </a:solidFill>
                <a:latin typeface="Arial" panose="020B0604020202020204" pitchFamily="34" charset="0"/>
                <a:ea typeface="Dosis ExtraBold"/>
                <a:cs typeface="Arial" panose="020B0604020202020204" pitchFamily="34" charset="0"/>
                <a:sym typeface="Dosis ExtraBold"/>
              </a:rPr>
              <a:t>2. </a:t>
            </a:r>
            <a:r>
              <a:rPr lang="ar-MA" sz="1600" dirty="0" err="1">
                <a:solidFill>
                  <a:srgbClr val="474F71"/>
                </a:solidFill>
                <a:latin typeface="Arial" panose="020B0604020202020204" pitchFamily="34" charset="0"/>
                <a:ea typeface="Dosis ExtraBold"/>
                <a:cs typeface="Arial" panose="020B0604020202020204" pitchFamily="34" charset="0"/>
                <a:sym typeface="Dosis ExtraBold"/>
              </a:rPr>
              <a:t>Exploitation</a:t>
            </a:r>
            <a:r>
              <a:rPr lang="ar-MA" sz="1600" dirty="0">
                <a:solidFill>
                  <a:srgbClr val="474F71"/>
                </a:solidFill>
                <a:latin typeface="Arial" panose="020B0604020202020204" pitchFamily="34" charset="0"/>
                <a:ea typeface="Dosis ExtraBold"/>
                <a:cs typeface="Arial" panose="020B0604020202020204" pitchFamily="34" charset="0"/>
                <a:sym typeface="Dosis ExtraBold"/>
              </a:rPr>
              <a:t> </a:t>
            </a:r>
            <a:r>
              <a:rPr lang="ar-MA" sz="1600" dirty="0" err="1">
                <a:solidFill>
                  <a:srgbClr val="474F71"/>
                </a:solidFill>
                <a:latin typeface="Arial" panose="020B0604020202020204" pitchFamily="34" charset="0"/>
                <a:ea typeface="Dosis ExtraBold"/>
                <a:cs typeface="Arial" panose="020B0604020202020204" pitchFamily="34" charset="0"/>
                <a:sym typeface="Dosis ExtraBold"/>
              </a:rPr>
              <a:t>du</a:t>
            </a:r>
            <a:r>
              <a:rPr lang="ar-MA" sz="1600" dirty="0">
                <a:solidFill>
                  <a:srgbClr val="474F71"/>
                </a:solidFill>
                <a:latin typeface="Arial" panose="020B0604020202020204" pitchFamily="34" charset="0"/>
                <a:ea typeface="Dosis ExtraBold"/>
                <a:cs typeface="Arial" panose="020B0604020202020204" pitchFamily="34" charset="0"/>
                <a:sym typeface="Dosis ExtraBold"/>
              </a:rPr>
              <a:t> </a:t>
            </a:r>
            <a:r>
              <a:rPr lang="ar-MA" sz="1600" dirty="0" err="1">
                <a:solidFill>
                  <a:srgbClr val="474F71"/>
                </a:solidFill>
                <a:latin typeface="Arial" panose="020B0604020202020204" pitchFamily="34" charset="0"/>
                <a:ea typeface="Dosis ExtraBold"/>
                <a:cs typeface="Arial" panose="020B0604020202020204" pitchFamily="34" charset="0"/>
                <a:sym typeface="Dosis ExtraBold"/>
              </a:rPr>
              <a:t>Vocabulaire</a:t>
            </a:r>
            <a:endParaRPr dirty="0"/>
          </a:p>
        </p:txBody>
      </p:sp>
      <p:pic>
        <p:nvPicPr>
          <p:cNvPr id="1040" name="Google Shape;1040;p217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  <a:noFill/>
          <a:ln>
            <a:noFill/>
          </a:ln>
        </p:spPr>
      </p:pic>
      <p:sp>
        <p:nvSpPr>
          <p:cNvPr id="1041" name="Google Shape;1041;p217"/>
          <p:cNvSpPr txBox="1"/>
          <p:nvPr/>
        </p:nvSpPr>
        <p:spPr>
          <a:xfrm>
            <a:off x="2365719" y="5123575"/>
            <a:ext cx="1795684" cy="58473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r" rtl="1">
              <a:spcBef>
                <a:spcPts val="0"/>
              </a:spcBef>
              <a:spcAft>
                <a:spcPts val="0"/>
              </a:spcAft>
              <a:buNone/>
            </a:pPr>
            <a:r>
              <a:rPr lang="ar-MA" sz="1600" dirty="0">
                <a:solidFill>
                  <a:srgbClr val="757575"/>
                </a:solidFill>
                <a:latin typeface="Arial" panose="020B0604020202020204" pitchFamily="34" charset="0"/>
                <a:ea typeface="Dosis ExtraBold"/>
                <a:cs typeface="Arial" panose="020B0604020202020204" pitchFamily="34" charset="0"/>
                <a:sym typeface="Dosis ExtraBold"/>
              </a:rPr>
              <a:t>3. </a:t>
            </a:r>
            <a:r>
              <a:rPr lang="ar-MA" sz="1600" dirty="0" err="1">
                <a:solidFill>
                  <a:srgbClr val="757575"/>
                </a:solidFill>
                <a:latin typeface="Arial" panose="020B0604020202020204" pitchFamily="34" charset="0"/>
                <a:ea typeface="Dosis ExtraBold"/>
                <a:cs typeface="Arial" panose="020B0604020202020204" pitchFamily="34" charset="0"/>
                <a:sym typeface="Dosis ExtraBold"/>
              </a:rPr>
              <a:t>Travail</a:t>
            </a:r>
            <a:r>
              <a:rPr lang="ar-MA" sz="1600" dirty="0">
                <a:solidFill>
                  <a:srgbClr val="757575"/>
                </a:solidFill>
                <a:latin typeface="Arial" panose="020B0604020202020204" pitchFamily="34" charset="0"/>
                <a:ea typeface="Dosis ExtraBold"/>
                <a:cs typeface="Arial" panose="020B0604020202020204" pitchFamily="34" charset="0"/>
                <a:sym typeface="Dosis ExtraBold"/>
              </a:rPr>
              <a:t> </a:t>
            </a:r>
            <a:r>
              <a:rPr lang="ar-MA" sz="1600" dirty="0" err="1">
                <a:solidFill>
                  <a:srgbClr val="757575"/>
                </a:solidFill>
                <a:latin typeface="Arial" panose="020B0604020202020204" pitchFamily="34" charset="0"/>
                <a:ea typeface="Dosis ExtraBold"/>
                <a:cs typeface="Arial" panose="020B0604020202020204" pitchFamily="34" charset="0"/>
                <a:sym typeface="Dosis ExtraBold"/>
              </a:rPr>
              <a:t>sur</a:t>
            </a:r>
            <a:r>
              <a:rPr lang="ar-MA" sz="1600" dirty="0">
                <a:solidFill>
                  <a:srgbClr val="757575"/>
                </a:solidFill>
                <a:latin typeface="Arial" panose="020B0604020202020204" pitchFamily="34" charset="0"/>
                <a:ea typeface="Dosis ExtraBold"/>
                <a:cs typeface="Arial" panose="020B0604020202020204" pitchFamily="34" charset="0"/>
                <a:sym typeface="Dosis ExtraBold"/>
              </a:rPr>
              <a:t> </a:t>
            </a:r>
            <a:r>
              <a:rPr lang="ar-MA" sz="1600" dirty="0" err="1">
                <a:solidFill>
                  <a:srgbClr val="757575"/>
                </a:solidFill>
                <a:latin typeface="Arial" panose="020B0604020202020204" pitchFamily="34" charset="0"/>
                <a:ea typeface="Dosis ExtraBold"/>
                <a:cs typeface="Arial" panose="020B0604020202020204" pitchFamily="34" charset="0"/>
                <a:sym typeface="Dosis ExtraBold"/>
              </a:rPr>
              <a:t>livret</a:t>
            </a:r>
            <a:endParaRPr dirty="0"/>
          </a:p>
        </p:txBody>
      </p:sp>
      <p:sp>
        <p:nvSpPr>
          <p:cNvPr id="1042" name="Google Shape;1042;p217"/>
          <p:cNvSpPr>
            <a:spLocks noGrp="1"/>
          </p:cNvSpPr>
          <p:nvPr>
            <p:ph type="pic" idx="2"/>
          </p:nvPr>
        </p:nvSpPr>
        <p:spPr>
          <a:xfrm rot="1539327">
            <a:off x="7298796" y="2003629"/>
            <a:ext cx="540000" cy="540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1043" name="Google Shape;1043;p217"/>
          <p:cNvSpPr>
            <a:spLocks noGrp="1"/>
          </p:cNvSpPr>
          <p:nvPr>
            <p:ph type="pic" idx="3"/>
          </p:nvPr>
        </p:nvSpPr>
        <p:spPr>
          <a:xfrm rot="1539327">
            <a:off x="7298796" y="3473285"/>
            <a:ext cx="540000" cy="540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1044" name="Google Shape;1044;p217"/>
          <p:cNvSpPr>
            <a:spLocks noGrp="1"/>
          </p:cNvSpPr>
          <p:nvPr>
            <p:ph type="pic" idx="4"/>
          </p:nvPr>
        </p:nvSpPr>
        <p:spPr>
          <a:xfrm rot="1539327">
            <a:off x="7298796" y="4958117"/>
            <a:ext cx="540000" cy="540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1045" name="Google Shape;1045;p217"/>
          <p:cNvSpPr txBox="1">
            <a:spLocks noGrp="1"/>
          </p:cNvSpPr>
          <p:nvPr>
            <p:ph type="body" idx="1"/>
          </p:nvPr>
        </p:nvSpPr>
        <p:spPr>
          <a:xfrm>
            <a:off x="2201410" y="2544024"/>
            <a:ext cx="4960805" cy="756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304800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757575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757575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  <a:sym typeface="Dosis SemiBold"/>
              </a:defRPr>
            </a:lvl1pPr>
            <a:lvl2pPr marL="914400" marR="0" lvl="1" indent="-298450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757575"/>
              </a:buClr>
              <a:buSzPts val="1100"/>
              <a:buFont typeface="Arial"/>
              <a:buChar char="•"/>
              <a:defRPr sz="1100" b="0" i="0" u="none" strike="noStrike" cap="none">
                <a:solidFill>
                  <a:srgbClr val="757575"/>
                </a:solidFill>
                <a:latin typeface="Dosis SemiBold"/>
                <a:ea typeface="Dosis SemiBold"/>
                <a:cs typeface="Dosis SemiBold"/>
                <a:sym typeface="Dosis SemiBold"/>
              </a:defRPr>
            </a:lvl2pPr>
            <a:lvl3pPr marL="1371600" marR="0" lvl="2" indent="-30003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1046" name="Google Shape;1046;p217"/>
          <p:cNvSpPr txBox="1">
            <a:spLocks noGrp="1"/>
          </p:cNvSpPr>
          <p:nvPr>
            <p:ph type="body" idx="5"/>
          </p:nvPr>
        </p:nvSpPr>
        <p:spPr>
          <a:xfrm>
            <a:off x="2201410" y="4025640"/>
            <a:ext cx="4960805" cy="756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304800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474F7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  <a:sym typeface="Dosis SemiBold"/>
              </a:defRPr>
            </a:lvl1pPr>
            <a:lvl2pPr marL="914400" marR="0" lvl="1" indent="-298450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100"/>
              <a:buFont typeface="Arial"/>
              <a:buChar char="•"/>
              <a:defRPr sz="1100" b="0" i="0" u="none" strike="noStrike" cap="none">
                <a:solidFill>
                  <a:srgbClr val="474F71"/>
                </a:solidFill>
                <a:latin typeface="Dosis SemiBold"/>
                <a:ea typeface="Dosis SemiBold"/>
                <a:cs typeface="Dosis SemiBold"/>
                <a:sym typeface="Dosis SemiBold"/>
              </a:defRPr>
            </a:lvl2pPr>
            <a:lvl3pPr marL="1371600" marR="0" lvl="2" indent="-30003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1047" name="Google Shape;1047;p217"/>
          <p:cNvSpPr txBox="1">
            <a:spLocks noGrp="1"/>
          </p:cNvSpPr>
          <p:nvPr>
            <p:ph type="body" idx="6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304800" algn="r" rtl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757575"/>
              </a:buClr>
              <a:buSzPts val="1200"/>
              <a:buFont typeface="Noto Sans Symbols"/>
              <a:buChar char="🙖"/>
              <a:defRPr sz="1200" b="0" i="0" u="none" strike="noStrike" cap="none">
                <a:solidFill>
                  <a:srgbClr val="757575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  <a:sym typeface="Dosis SemiBold"/>
              </a:defRPr>
            </a:lvl1pPr>
            <a:lvl2pPr marL="914400" marR="0" lvl="1" indent="-298450" algn="r" rtl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757575"/>
              </a:buClr>
              <a:buSzPts val="1100"/>
              <a:buFont typeface="Arial"/>
              <a:buChar char="•"/>
              <a:defRPr sz="1100" b="0" i="0" u="none" strike="noStrike" cap="none">
                <a:solidFill>
                  <a:srgbClr val="757575"/>
                </a:solidFill>
                <a:latin typeface="Dosis SemiBold"/>
                <a:ea typeface="Dosis SemiBold"/>
                <a:cs typeface="Dosis SemiBold"/>
                <a:sym typeface="Dosis SemiBold"/>
              </a:defRPr>
            </a:lvl2pPr>
            <a:lvl3pPr marL="1371600" marR="0" lvl="2" indent="-29845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100"/>
              <a:buFont typeface="Arial"/>
              <a:buChar char="•"/>
              <a:defRPr sz="1100" b="0" i="0" u="none" strike="noStrike" cap="none">
                <a:solidFill>
                  <a:srgbClr val="474F71"/>
                </a:solidFill>
                <a:latin typeface="Dosis SemiBold"/>
                <a:ea typeface="Dosis SemiBold"/>
                <a:cs typeface="Dosis SemiBold"/>
                <a:sym typeface="Dosis SemiBold"/>
              </a:defRPr>
            </a:lvl3pPr>
            <a:lvl4pPr marL="1828800" marR="0" lvl="3" indent="-29527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50"/>
              <a:buFont typeface="Arial"/>
              <a:buChar char="•"/>
              <a:defRPr sz="1050" b="0" i="0" u="none" strike="noStrike" cap="none">
                <a:solidFill>
                  <a:srgbClr val="474F71"/>
                </a:solidFill>
                <a:latin typeface="Dosis SemiBold"/>
                <a:ea typeface="Dosis SemiBold"/>
                <a:cs typeface="Dosis SemiBold"/>
                <a:sym typeface="Dosis SemiBold"/>
              </a:defRPr>
            </a:lvl4pPr>
            <a:lvl5pPr marL="2286000" marR="0" lvl="4" indent="-29527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50"/>
              <a:buFont typeface="Arial"/>
              <a:buChar char="•"/>
              <a:defRPr sz="1050" b="0" i="0" u="none" strike="noStrike" cap="none">
                <a:solidFill>
                  <a:srgbClr val="474F71"/>
                </a:solidFill>
                <a:latin typeface="Dosis SemiBold"/>
                <a:ea typeface="Dosis SemiBold"/>
                <a:cs typeface="Dosis SemiBold"/>
                <a:sym typeface="Dosis SemiBold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1048" name="Google Shape;1048;p217"/>
          <p:cNvSpPr>
            <a:spLocks noGrp="1"/>
          </p:cNvSpPr>
          <p:nvPr>
            <p:ph type="pic" idx="7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292456025"/>
      </p:ext>
    </p:extLst>
  </p:cSld>
  <p:clrMapOvr>
    <a:masterClrMapping/>
  </p:clrMapOvr>
  <p:transition spd="slow">
    <p:fade/>
  </p:transition>
</p:sldLayout>
</file>

<file path=ppt/slideLayouts/slideLayout2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0022" y="756000"/>
            <a:ext cx="6840000" cy="612000"/>
          </a:xfrm>
        </p:spPr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197ED421-FA03-EE08-7A45-DC1F5DB40FB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748657992"/>
      </p:ext>
    </p:extLst>
  </p:cSld>
  <p:clrMapOvr>
    <a:masterClrMapping/>
  </p:clrMapOvr>
  <p:transition spd="slow">
    <p:fade/>
  </p:transition>
</p:sldLayout>
</file>

<file path=ppt/slideLayouts/slideLayout2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 rtl="1">
              <a:defRPr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CAAE1FD6-FA32-E9C2-3B4E-D7EA7311570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677540128"/>
      </p:ext>
    </p:extLst>
  </p:cSld>
  <p:clrMapOvr>
    <a:masterClrMapping/>
  </p:clrMapOvr>
  <p:transition spd="slow">
    <p:fade/>
  </p:transition>
</p:sldLayout>
</file>

<file path=ppt/slideLayouts/slideLayout2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Vidé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 rtl="1">
              <a:defRPr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du texte 4">
            <a:extLst>
              <a:ext uri="{FF2B5EF4-FFF2-40B4-BE49-F238E27FC236}">
                <a16:creationId xmlns:a16="http://schemas.microsoft.com/office/drawing/2014/main" id="{9926949A-F877-393A-0235-737EC4E29ED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8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6" name="Espace réservé pour une image  16">
            <a:extLst>
              <a:ext uri="{FF2B5EF4-FFF2-40B4-BE49-F238E27FC236}">
                <a16:creationId xmlns:a16="http://schemas.microsoft.com/office/drawing/2014/main" id="{AC7F337F-3560-9C7B-95FB-EAD532B0642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273946516"/>
      </p:ext>
    </p:extLst>
  </p:cSld>
  <p:clrMapOvr>
    <a:masterClrMapping/>
  </p:clrMapOvr>
  <p:transition spd="slow">
    <p:fade/>
  </p:transition>
</p:sldLayout>
</file>

<file path=ppt/slideLayouts/slideLayout2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E6071AB2-FD89-6999-6BF2-6CCE861AFA4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89453500"/>
      </p:ext>
    </p:extLst>
  </p:cSld>
  <p:clrMapOvr>
    <a:masterClrMapping/>
  </p:clrMapOvr>
  <p:transition spd="slow">
    <p:fade/>
  </p:transition>
</p:sldLayout>
</file>

<file path=ppt/slideLayouts/slideLayout2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M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2" name="Espace réservé de l'élément multimédia 11">
            <a:extLst>
              <a:ext uri="{FF2B5EF4-FFF2-40B4-BE49-F238E27FC236}">
                <a16:creationId xmlns:a16="http://schemas.microsoft.com/office/drawing/2014/main" id="{F829FF4F-B5FF-57C3-494A-3084F0422CA9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360000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9313EEE-B6BD-1BA7-BADF-2E5354036BF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434119142"/>
      </p:ext>
    </p:extLst>
  </p:cSld>
  <p:clrMapOvr>
    <a:masterClrMapping/>
  </p:clrMapOvr>
  <p:transition spd="slow">
    <p:fade/>
  </p:transition>
</p:sldLayout>
</file>

<file path=ppt/slideLayouts/slideLayout2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60045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02892FE-936C-FF4D-A116-9CE2F3D567B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760174580"/>
      </p:ext>
    </p:extLst>
  </p:cSld>
  <p:clrMapOvr>
    <a:masterClrMapping/>
  </p:clrMapOvr>
  <p:transition spd="slow">
    <p:fade/>
  </p:transition>
</p:sldLayout>
</file>

<file path=ppt/slideLayouts/slideLayout2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6899555" y="1661629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551555" y="1661629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225555" y="1661629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C68813DF-B21E-B042-7209-2BDBC9D34EB3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6899555" y="329589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5" name="Espace réservé pour une image  14">
            <a:extLst>
              <a:ext uri="{FF2B5EF4-FFF2-40B4-BE49-F238E27FC236}">
                <a16:creationId xmlns:a16="http://schemas.microsoft.com/office/drawing/2014/main" id="{9B10FE9B-0F21-581A-1B4E-D631230494E0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3551555" y="329589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34A4715C-3DAE-D49B-53C3-8A2CEEFE4371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225555" y="329589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pour une image  14">
            <a:extLst>
              <a:ext uri="{FF2B5EF4-FFF2-40B4-BE49-F238E27FC236}">
                <a16:creationId xmlns:a16="http://schemas.microsoft.com/office/drawing/2014/main" id="{7F223E00-5735-BD46-CC20-E6FA82ECED63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6899555" y="4925888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5D506AF-06A3-C04A-7D27-3D3AB9F7245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3551555" y="4925888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2A8C417-C281-7590-57E3-25CA49255FCF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5225555" y="4925888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32F0DFEC-A9E5-DC8D-C232-E2AFC7F0701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06730755"/>
      </p:ext>
    </p:extLst>
  </p:cSld>
  <p:clrMapOvr>
    <a:masterClrMapping/>
  </p:clrMapOvr>
  <p:transition spd="slow">
    <p:fade/>
  </p:transition>
</p:sldLayout>
</file>

<file path=ppt/slideLayouts/slideLayout2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470477A-0E04-9246-F13C-F07BEB34CF8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216198018"/>
      </p:ext>
    </p:extLst>
  </p:cSld>
  <p:clrMapOvr>
    <a:masterClrMapping/>
  </p:clrMapOvr>
  <p:transition spd="slow">
    <p:fade/>
  </p:transition>
</p:sldLayout>
</file>

<file path=ppt/slideLayouts/slideLayout2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44355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32697" y="4573417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8210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809383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D554B0B8-4CC4-DB73-565A-ED295FC3E454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808381849"/>
      </p:ext>
    </p:extLst>
  </p:cSld>
  <p:clrMapOvr>
    <a:masterClrMapping/>
  </p:clrMapOvr>
  <p:transition spd="slow">
    <p:fade/>
  </p:transition>
</p:sldLayout>
</file>

<file path=ppt/slideLayouts/slideLayout2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A598A812-1A48-52B0-FC1D-A565B8E90C7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511825270"/>
      </p:ext>
    </p:extLst>
  </p:cSld>
  <p:clrMapOvr>
    <a:masterClrMapping/>
  </p:clrMapOvr>
  <p:transition spd="slow">
    <p:fade/>
  </p:transition>
</p:sldLayout>
</file>

<file path=ppt/slideLayouts/slideLayout2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F1882EBB-2DBD-68BA-5DBD-D89EE7AD7D74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83548568"/>
      </p:ext>
    </p:extLst>
  </p:cSld>
  <p:clrMapOvr>
    <a:masterClrMapping/>
  </p:clrMapOvr>
  <p:transition spd="slow">
    <p:fade/>
  </p:transition>
</p:sldLayout>
</file>

<file path=ppt/slideLayouts/slideLayout2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F59E99C9-2072-2F56-B1B7-33FB969FAC1D}"/>
              </a:ext>
            </a:extLst>
          </p:cNvPr>
          <p:cNvSpPr>
            <a:spLocks noGrp="1" noChangeAspect="1"/>
          </p:cNvSpPr>
          <p:nvPr>
            <p:ph type="pic" sz="quarter" idx="31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256571788"/>
      </p:ext>
    </p:extLst>
  </p:cSld>
  <p:clrMapOvr>
    <a:masterClrMapping/>
  </p:clrMapOvr>
  <p:transition spd="slow">
    <p:fade/>
  </p:transition>
</p:sldLayout>
</file>

<file path=ppt/slideLayouts/slideLayout2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26" name="Espace réservé du texte 14">
            <a:extLst>
              <a:ext uri="{FF2B5EF4-FFF2-40B4-BE49-F238E27FC236}">
                <a16:creationId xmlns:a16="http://schemas.microsoft.com/office/drawing/2014/main" id="{24C4BDD6-3530-4D8F-6435-7481BF637417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783970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7" name="Espace réservé du texte 14">
            <a:extLst>
              <a:ext uri="{FF2B5EF4-FFF2-40B4-BE49-F238E27FC236}">
                <a16:creationId xmlns:a16="http://schemas.microsoft.com/office/drawing/2014/main" id="{28318D23-D16D-A34E-43C5-131B2D3880DC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2772312" y="3662239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8" name="Espace réservé du texte 14">
            <a:extLst>
              <a:ext uri="{FF2B5EF4-FFF2-40B4-BE49-F238E27FC236}">
                <a16:creationId xmlns:a16="http://schemas.microsoft.com/office/drawing/2014/main" id="{47B1FA81-6AC5-8E1B-72FC-38B38A0A958D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4760654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9" name="Espace réservé du texte 14">
            <a:extLst>
              <a:ext uri="{FF2B5EF4-FFF2-40B4-BE49-F238E27FC236}">
                <a16:creationId xmlns:a16="http://schemas.microsoft.com/office/drawing/2014/main" id="{CCC34425-40DA-F506-8846-6105F3AC1D2E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6748998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A0F7819-9964-A31B-4633-13A7E8E86F2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399448233"/>
      </p:ext>
    </p:extLst>
  </p:cSld>
  <p:clrMapOvr>
    <a:masterClrMapping/>
  </p:clrMapOvr>
  <p:transition spd="slow">
    <p:fade/>
  </p:transition>
</p:sldLayout>
</file>

<file path=ppt/slideLayouts/slideLayout2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470AE5D-CB82-E085-7F8E-DE83285A7CF3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917954766"/>
      </p:ext>
    </p:extLst>
  </p:cSld>
  <p:clrMapOvr>
    <a:masterClrMapping/>
  </p:clrMapOvr>
  <p:transition spd="slow">
    <p:fade/>
  </p:transition>
</p:sldLayout>
</file>

<file path=ppt/slideLayouts/slideLayout2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48A1F5B7-D3F9-C909-EFB4-2DAE15E0AF6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940946430"/>
      </p:ext>
    </p:extLst>
  </p:cSld>
  <p:clrMapOvr>
    <a:masterClrMapping/>
  </p:clrMapOvr>
  <p:transition spd="slow">
    <p:fade/>
  </p:transition>
</p:sldLayout>
</file>

<file path=ppt/slideLayouts/slideLayout2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2448338" y="1584000"/>
            <a:ext cx="4247323" cy="4810539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1C42F411-175E-9E6D-D29B-7EAC7E24CF9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535424028"/>
      </p:ext>
    </p:extLst>
  </p:cSld>
  <p:clrMapOvr>
    <a:masterClrMapping/>
  </p:clrMapOvr>
  <p:transition spd="slow">
    <p:fade/>
  </p:transition>
</p:sldLayout>
</file>

<file path=ppt/slideLayouts/slideLayout2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>
                <a:solidFill>
                  <a:srgbClr val="A6A6A6"/>
                </a:solidFill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A8877E5-AC23-C627-8AF0-21907F62BC6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18510796"/>
      </p:ext>
    </p:extLst>
  </p:cSld>
  <p:clrMapOvr>
    <a:masterClrMapping/>
  </p:clrMapOvr>
  <p:transition spd="slow">
    <p:fade/>
  </p:transition>
</p:sldLayout>
</file>

<file path=ppt/slideLayouts/slideLayout22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00_Titre et contenu libre">
    <p:bg>
      <p:bgPr>
        <a:blipFill dpi="0" rotWithShape="1">
          <a:blip r:embed="rId2">
            <a:lum/>
          </a:blip>
          <a:srcRect/>
          <a:stretch>
            <a:fillRect l="-3000" t="-3000" r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615686-FD6D-D9AF-A708-1A5B6B3571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50012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sz="40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365208759"/>
      </p:ext>
    </p:extLst>
  </p:cSld>
  <p:clrMapOvr>
    <a:masterClrMapping/>
  </p:clrMapOvr>
  <p:transition spd="slow">
    <p:fade/>
  </p:transition>
</p:sldLayout>
</file>

<file path=ppt/slideLayouts/slideLayout2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>
            <a:extLst>
              <a:ext uri="{FF2B5EF4-FFF2-40B4-BE49-F238E27FC236}">
                <a16:creationId xmlns:a16="http://schemas.microsoft.com/office/drawing/2014/main" id="{A8D3F979-AB26-D012-8CCC-CD2D3A494D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2766218"/>
            <a:ext cx="7886700" cy="1325563"/>
          </a:xfrm>
          <a:prstGeom prst="rect">
            <a:avLst/>
          </a:prstGeom>
        </p:spPr>
        <p:txBody>
          <a:bodyPr anchor="ctr"/>
          <a:lstStyle>
            <a:lvl1pPr algn="r" rtl="1">
              <a:defRPr lang="fr-MA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838884968"/>
      </p:ext>
    </p:extLst>
  </p:cSld>
  <p:clrMapOvr>
    <a:masterClrMapping/>
  </p:clrMapOvr>
  <p:transition spd="slow">
    <p:fade/>
  </p:transition>
</p:sldLayout>
</file>

<file path=ppt/slideLayouts/slideLayout2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0_Titre et contenu libre">
    <p:bg>
      <p:bgPr>
        <a:blipFill dpi="0" rotWithShape="1">
          <a:blip r:embed="rId2">
            <a:lum/>
          </a:blip>
          <a:srcRect/>
          <a:stretch>
            <a:fillRect l="-3000" t="-3000" r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615686-FD6D-D9AF-A708-1A5B6B3571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50012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sz="40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478992120"/>
      </p:ext>
    </p:extLst>
  </p:cSld>
  <p:clrMapOvr>
    <a:masterClrMapping/>
  </p:clrMapOvr>
  <p:transition spd="slow">
    <p:fade/>
  </p:transition>
</p:sldLayout>
</file>

<file path=ppt/slideLayouts/slideLayout2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re et contenu libre">
    <p:bg>
      <p:bgPr>
        <a:blipFill dpi="0" rotWithShape="1">
          <a:blip r:embed="rId2">
            <a:lum/>
          </a:blip>
          <a:srcRect/>
          <a:stretch>
            <a:fillRect l="-3000" t="-3000" r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615686-FD6D-D9AF-A708-1A5B6B3571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50012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sz="40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1C52B976-EFAE-42E7-29AC-478BA2E1BD5D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1692000" y="1693586"/>
            <a:ext cx="5760000" cy="324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182726498"/>
      </p:ext>
    </p:extLst>
  </p:cSld>
  <p:clrMapOvr>
    <a:masterClrMapping/>
  </p:clrMapOvr>
  <p:transition spd="slow">
    <p:fade/>
  </p:transition>
</p:sldLayout>
</file>

<file path=ppt/slideLayouts/slideLayout2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re et contenu libre">
    <p:bg>
      <p:bgPr>
        <a:blipFill dpi="0" rotWithShape="1">
          <a:blip r:embed="rId2">
            <a:lum/>
          </a:blip>
          <a:srcRect/>
          <a:stretch>
            <a:fillRect l="-3000" t="-3000" r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615686-FD6D-D9AF-A708-1A5B6B3571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50012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sz="40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5" name="Espace réservé du texte 29">
            <a:extLst>
              <a:ext uri="{FF2B5EF4-FFF2-40B4-BE49-F238E27FC236}">
                <a16:creationId xmlns:a16="http://schemas.microsoft.com/office/drawing/2014/main" id="{875F7547-AE65-F045-895D-8058BAE96BF9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771647" y="2348166"/>
            <a:ext cx="5600701" cy="2676585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1F750240-B25D-E826-2FC6-DD63E86DFD1C}"/>
              </a:ext>
            </a:extLst>
          </p:cNvPr>
          <p:cNvSpPr/>
          <p:nvPr userDrawn="1"/>
        </p:nvSpPr>
        <p:spPr>
          <a:xfrm>
            <a:off x="1006250" y="2348166"/>
            <a:ext cx="7131497" cy="2693854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134188631"/>
      </p:ext>
    </p:extLst>
  </p:cSld>
  <p:clrMapOvr>
    <a:masterClrMapping/>
  </p:clrMapOvr>
  <p:transition spd="slow">
    <p:fade/>
  </p:transition>
</p:sldLayout>
</file>

<file path=ppt/slideLayouts/slideLayout2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هيكلة حصة اليوم</a:t>
            </a:r>
          </a:p>
        </p:txBody>
      </p:sp>
      <p:sp>
        <p:nvSpPr>
          <p:cNvPr id="51" name="Rectangle : coins arrondis 50">
            <a:extLst>
              <a:ext uri="{FF2B5EF4-FFF2-40B4-BE49-F238E27FC236}">
                <a16:creationId xmlns:a16="http://schemas.microsoft.com/office/drawing/2014/main" id="{29DAEA41-5D00-ED34-D554-A529177F4182}"/>
              </a:ext>
            </a:extLst>
          </p:cNvPr>
          <p:cNvSpPr/>
          <p:nvPr userDrawn="1"/>
        </p:nvSpPr>
        <p:spPr>
          <a:xfrm>
            <a:off x="1006252" y="1523878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3" name="Espace réservé pour une image  52">
            <a:extLst>
              <a:ext uri="{FF2B5EF4-FFF2-40B4-BE49-F238E27FC236}">
                <a16:creationId xmlns:a16="http://schemas.microsoft.com/office/drawing/2014/main" id="{811D769F-9534-D48A-505E-F22FF98BB4F8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7345749" y="1577878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56" name="Espace réservé du texte 29">
            <a:extLst>
              <a:ext uri="{FF2B5EF4-FFF2-40B4-BE49-F238E27FC236}">
                <a16:creationId xmlns:a16="http://schemas.microsoft.com/office/drawing/2014/main" id="{33AE7A0F-BFA5-923E-41DE-E0CB8B1CF64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376039" y="1523878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58" name="Image 57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9AB06E90-B23B-155F-6B3F-49C06FBECA8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1288289"/>
            <a:ext cx="2234716" cy="360000"/>
          </a:xfrm>
          <a:prstGeom prst="rect">
            <a:avLst/>
          </a:prstGeom>
        </p:spPr>
      </p:pic>
      <p:sp>
        <p:nvSpPr>
          <p:cNvPr id="59" name="Rectangle 58">
            <a:extLst>
              <a:ext uri="{FF2B5EF4-FFF2-40B4-BE49-F238E27FC236}">
                <a16:creationId xmlns:a16="http://schemas.microsoft.com/office/drawing/2014/main" id="{22662878-670D-4431-C83A-4C800DE81E79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1288289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النشاط الاعتيادي</a:t>
            </a:r>
          </a:p>
        </p:txBody>
      </p:sp>
      <p:sp>
        <p:nvSpPr>
          <p:cNvPr id="67" name="Rectangle : coins arrondis 66">
            <a:extLst>
              <a:ext uri="{FF2B5EF4-FFF2-40B4-BE49-F238E27FC236}">
                <a16:creationId xmlns:a16="http://schemas.microsoft.com/office/drawing/2014/main" id="{E167E433-320B-2546-9D52-C395FCA750E1}"/>
              </a:ext>
            </a:extLst>
          </p:cNvPr>
          <p:cNvSpPr/>
          <p:nvPr userDrawn="1"/>
        </p:nvSpPr>
        <p:spPr>
          <a:xfrm>
            <a:off x="1006252" y="2853619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8" name="Espace réservé pour une image  52">
            <a:extLst>
              <a:ext uri="{FF2B5EF4-FFF2-40B4-BE49-F238E27FC236}">
                <a16:creationId xmlns:a16="http://schemas.microsoft.com/office/drawing/2014/main" id="{F0B98AD8-84F5-043C-2955-B0BA40A1426D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345749" y="2907619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69" name="Espace réservé du texte 29">
            <a:extLst>
              <a:ext uri="{FF2B5EF4-FFF2-40B4-BE49-F238E27FC236}">
                <a16:creationId xmlns:a16="http://schemas.microsoft.com/office/drawing/2014/main" id="{AC10C698-6C83-20D2-F92B-A3155E47AAF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376039" y="2853619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70" name="Image 6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62318FFC-403A-B3A7-7424-E3A03ACA88A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2618030"/>
            <a:ext cx="2234716" cy="360000"/>
          </a:xfrm>
          <a:prstGeom prst="rect">
            <a:avLst/>
          </a:prstGeom>
        </p:spPr>
      </p:pic>
      <p:sp>
        <p:nvSpPr>
          <p:cNvPr id="71" name="Rectangle 70">
            <a:extLst>
              <a:ext uri="{FF2B5EF4-FFF2-40B4-BE49-F238E27FC236}">
                <a16:creationId xmlns:a16="http://schemas.microsoft.com/office/drawing/2014/main" id="{9237A4E0-D5C4-0422-6D15-31DB08B93CC3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2618030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معجم</a:t>
            </a:r>
          </a:p>
        </p:txBody>
      </p:sp>
      <p:sp>
        <p:nvSpPr>
          <p:cNvPr id="82" name="Rectangle : coins arrondis 81">
            <a:extLst>
              <a:ext uri="{FF2B5EF4-FFF2-40B4-BE49-F238E27FC236}">
                <a16:creationId xmlns:a16="http://schemas.microsoft.com/office/drawing/2014/main" id="{30D8AE50-417D-45B7-9122-F3958F0C4C71}"/>
              </a:ext>
            </a:extLst>
          </p:cNvPr>
          <p:cNvSpPr/>
          <p:nvPr userDrawn="1"/>
        </p:nvSpPr>
        <p:spPr>
          <a:xfrm>
            <a:off x="1006252" y="4183360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3" name="Espace réservé pour une image  52">
            <a:extLst>
              <a:ext uri="{FF2B5EF4-FFF2-40B4-BE49-F238E27FC236}">
                <a16:creationId xmlns:a16="http://schemas.microsoft.com/office/drawing/2014/main" id="{7C35F609-A4E7-22C1-7015-E75100C5AE06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7345749" y="4237360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84" name="Espace réservé du texte 29">
            <a:extLst>
              <a:ext uri="{FF2B5EF4-FFF2-40B4-BE49-F238E27FC236}">
                <a16:creationId xmlns:a16="http://schemas.microsoft.com/office/drawing/2014/main" id="{803D4A87-566A-9735-A2B9-04DD3B1646D7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376039" y="4183360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85" name="Image 84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29673C02-277D-EE04-8BD0-FF1AD646907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3947771"/>
            <a:ext cx="2234716" cy="360000"/>
          </a:xfrm>
          <a:prstGeom prst="rect">
            <a:avLst/>
          </a:prstGeom>
        </p:spPr>
      </p:pic>
      <p:sp>
        <p:nvSpPr>
          <p:cNvPr id="86" name="Rectangle 85">
            <a:extLst>
              <a:ext uri="{FF2B5EF4-FFF2-40B4-BE49-F238E27FC236}">
                <a16:creationId xmlns:a16="http://schemas.microsoft.com/office/drawing/2014/main" id="{1AD1ECCD-64D7-5EF6-049C-A9EDBD4562CD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3947771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03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استماع وتحدث</a:t>
            </a:r>
          </a:p>
        </p:txBody>
      </p:sp>
      <p:sp>
        <p:nvSpPr>
          <p:cNvPr id="87" name="Rectangle : coins arrondis 86">
            <a:extLst>
              <a:ext uri="{FF2B5EF4-FFF2-40B4-BE49-F238E27FC236}">
                <a16:creationId xmlns:a16="http://schemas.microsoft.com/office/drawing/2014/main" id="{13ADE3E3-FEE4-7D18-5E4F-161698C8298E}"/>
              </a:ext>
            </a:extLst>
          </p:cNvPr>
          <p:cNvSpPr/>
          <p:nvPr userDrawn="1"/>
        </p:nvSpPr>
        <p:spPr>
          <a:xfrm>
            <a:off x="1006252" y="5513101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8" name="Espace réservé pour une image  52">
            <a:extLst>
              <a:ext uri="{FF2B5EF4-FFF2-40B4-BE49-F238E27FC236}">
                <a16:creationId xmlns:a16="http://schemas.microsoft.com/office/drawing/2014/main" id="{5002C4B3-577C-EDF2-EEF3-BB3F299EEF1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7345749" y="5567101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89" name="Espace réservé du texte 29">
            <a:extLst>
              <a:ext uri="{FF2B5EF4-FFF2-40B4-BE49-F238E27FC236}">
                <a16:creationId xmlns:a16="http://schemas.microsoft.com/office/drawing/2014/main" id="{84AB51F3-94E9-C64F-E0A7-077D11123466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376039" y="5513101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90" name="Image 8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0BB64257-1A94-AB80-9832-CB0DF63AC80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5277512"/>
            <a:ext cx="2234716" cy="360000"/>
          </a:xfrm>
          <a:prstGeom prst="rect">
            <a:avLst/>
          </a:prstGeom>
        </p:spPr>
      </p:pic>
      <p:sp>
        <p:nvSpPr>
          <p:cNvPr id="91" name="Rectangle 90">
            <a:extLst>
              <a:ext uri="{FF2B5EF4-FFF2-40B4-BE49-F238E27FC236}">
                <a16:creationId xmlns:a16="http://schemas.microsoft.com/office/drawing/2014/main" id="{AB053F21-2486-E623-00E1-630B455CA52D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5277512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04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قراءة/ كتابة</a:t>
            </a:r>
          </a:p>
        </p:txBody>
      </p:sp>
    </p:spTree>
    <p:extLst>
      <p:ext uri="{BB962C8B-B14F-4D97-AF65-F5344CB8AC3E}">
        <p14:creationId xmlns:p14="http://schemas.microsoft.com/office/powerpoint/2010/main" val="1152542803"/>
      </p:ext>
    </p:extLst>
  </p:cSld>
  <p:clrMapOvr>
    <a:masterClrMapping/>
  </p:clrMapOvr>
  <p:transition spd="slow">
    <p:fade/>
  </p:transition>
</p:sldLayout>
</file>

<file path=ppt/slideLayouts/slideLayout2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هيكلة حصة اليوم</a:t>
            </a:r>
          </a:p>
        </p:txBody>
      </p:sp>
      <p:sp>
        <p:nvSpPr>
          <p:cNvPr id="51" name="Rectangle : coins arrondis 50">
            <a:extLst>
              <a:ext uri="{FF2B5EF4-FFF2-40B4-BE49-F238E27FC236}">
                <a16:creationId xmlns:a16="http://schemas.microsoft.com/office/drawing/2014/main" id="{29DAEA41-5D00-ED34-D554-A529177F4182}"/>
              </a:ext>
            </a:extLst>
          </p:cNvPr>
          <p:cNvSpPr/>
          <p:nvPr userDrawn="1"/>
        </p:nvSpPr>
        <p:spPr>
          <a:xfrm>
            <a:off x="1006252" y="1523878"/>
            <a:ext cx="7131497" cy="900000"/>
          </a:xfrm>
          <a:prstGeom prst="roundRect">
            <a:avLst>
              <a:gd name="adj" fmla="val 50000"/>
            </a:avLst>
          </a:prstGeom>
          <a:solidFill>
            <a:srgbClr val="B5EEF2"/>
          </a:solidFill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3" name="Espace réservé pour une image  52">
            <a:extLst>
              <a:ext uri="{FF2B5EF4-FFF2-40B4-BE49-F238E27FC236}">
                <a16:creationId xmlns:a16="http://schemas.microsoft.com/office/drawing/2014/main" id="{811D769F-9534-D48A-505E-F22FF98BB4F8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7345749" y="1577878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56" name="Espace réservé du texte 29">
            <a:extLst>
              <a:ext uri="{FF2B5EF4-FFF2-40B4-BE49-F238E27FC236}">
                <a16:creationId xmlns:a16="http://schemas.microsoft.com/office/drawing/2014/main" id="{33AE7A0F-BFA5-923E-41DE-E0CB8B1CF64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376039" y="1523878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58" name="Image 57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9AB06E90-B23B-155F-6B3F-49C06FBECA8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1288289"/>
            <a:ext cx="2234716" cy="360000"/>
          </a:xfrm>
          <a:prstGeom prst="rect">
            <a:avLst/>
          </a:prstGeom>
        </p:spPr>
      </p:pic>
      <p:sp>
        <p:nvSpPr>
          <p:cNvPr id="59" name="Rectangle 58">
            <a:extLst>
              <a:ext uri="{FF2B5EF4-FFF2-40B4-BE49-F238E27FC236}">
                <a16:creationId xmlns:a16="http://schemas.microsoft.com/office/drawing/2014/main" id="{22662878-670D-4431-C83A-4C800DE81E79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1288289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النشاط الاعتيادي</a:t>
            </a:r>
          </a:p>
        </p:txBody>
      </p:sp>
      <p:sp>
        <p:nvSpPr>
          <p:cNvPr id="67" name="Rectangle : coins arrondis 66">
            <a:extLst>
              <a:ext uri="{FF2B5EF4-FFF2-40B4-BE49-F238E27FC236}">
                <a16:creationId xmlns:a16="http://schemas.microsoft.com/office/drawing/2014/main" id="{E167E433-320B-2546-9D52-C395FCA750E1}"/>
              </a:ext>
            </a:extLst>
          </p:cNvPr>
          <p:cNvSpPr/>
          <p:nvPr userDrawn="1"/>
        </p:nvSpPr>
        <p:spPr>
          <a:xfrm>
            <a:off x="1006252" y="2853619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8" name="Espace réservé pour une image  52">
            <a:extLst>
              <a:ext uri="{FF2B5EF4-FFF2-40B4-BE49-F238E27FC236}">
                <a16:creationId xmlns:a16="http://schemas.microsoft.com/office/drawing/2014/main" id="{F0B98AD8-84F5-043C-2955-B0BA40A1426D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345749" y="2907619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69" name="Espace réservé du texte 29">
            <a:extLst>
              <a:ext uri="{FF2B5EF4-FFF2-40B4-BE49-F238E27FC236}">
                <a16:creationId xmlns:a16="http://schemas.microsoft.com/office/drawing/2014/main" id="{AC10C698-6C83-20D2-F92B-A3155E47AAF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376039" y="2853619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70" name="Image 6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62318FFC-403A-B3A7-7424-E3A03ACA88A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2618030"/>
            <a:ext cx="2234716" cy="360000"/>
          </a:xfrm>
          <a:prstGeom prst="rect">
            <a:avLst/>
          </a:prstGeom>
        </p:spPr>
      </p:pic>
      <p:sp>
        <p:nvSpPr>
          <p:cNvPr id="71" name="Rectangle 70">
            <a:extLst>
              <a:ext uri="{FF2B5EF4-FFF2-40B4-BE49-F238E27FC236}">
                <a16:creationId xmlns:a16="http://schemas.microsoft.com/office/drawing/2014/main" id="{9237A4E0-D5C4-0422-6D15-31DB08B93CC3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2618030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معجم</a:t>
            </a:r>
          </a:p>
        </p:txBody>
      </p:sp>
      <p:sp>
        <p:nvSpPr>
          <p:cNvPr id="82" name="Rectangle : coins arrondis 81">
            <a:extLst>
              <a:ext uri="{FF2B5EF4-FFF2-40B4-BE49-F238E27FC236}">
                <a16:creationId xmlns:a16="http://schemas.microsoft.com/office/drawing/2014/main" id="{30D8AE50-417D-45B7-9122-F3958F0C4C71}"/>
              </a:ext>
            </a:extLst>
          </p:cNvPr>
          <p:cNvSpPr/>
          <p:nvPr userDrawn="1"/>
        </p:nvSpPr>
        <p:spPr>
          <a:xfrm>
            <a:off x="1006252" y="4183360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3" name="Espace réservé pour une image  52">
            <a:extLst>
              <a:ext uri="{FF2B5EF4-FFF2-40B4-BE49-F238E27FC236}">
                <a16:creationId xmlns:a16="http://schemas.microsoft.com/office/drawing/2014/main" id="{7C35F609-A4E7-22C1-7015-E75100C5AE06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7345749" y="4237360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84" name="Espace réservé du texte 29">
            <a:extLst>
              <a:ext uri="{FF2B5EF4-FFF2-40B4-BE49-F238E27FC236}">
                <a16:creationId xmlns:a16="http://schemas.microsoft.com/office/drawing/2014/main" id="{803D4A87-566A-9735-A2B9-04DD3B1646D7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376039" y="4183360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85" name="Image 84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29673C02-277D-EE04-8BD0-FF1AD646907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3947771"/>
            <a:ext cx="2234716" cy="360000"/>
          </a:xfrm>
          <a:prstGeom prst="rect">
            <a:avLst/>
          </a:prstGeom>
        </p:spPr>
      </p:pic>
      <p:sp>
        <p:nvSpPr>
          <p:cNvPr id="86" name="Rectangle 85">
            <a:extLst>
              <a:ext uri="{FF2B5EF4-FFF2-40B4-BE49-F238E27FC236}">
                <a16:creationId xmlns:a16="http://schemas.microsoft.com/office/drawing/2014/main" id="{1AD1ECCD-64D7-5EF6-049C-A9EDBD4562CD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3947771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03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استماع وتحدث</a:t>
            </a:r>
          </a:p>
        </p:txBody>
      </p:sp>
      <p:sp>
        <p:nvSpPr>
          <p:cNvPr id="87" name="Rectangle : coins arrondis 86">
            <a:extLst>
              <a:ext uri="{FF2B5EF4-FFF2-40B4-BE49-F238E27FC236}">
                <a16:creationId xmlns:a16="http://schemas.microsoft.com/office/drawing/2014/main" id="{13ADE3E3-FEE4-7D18-5E4F-161698C8298E}"/>
              </a:ext>
            </a:extLst>
          </p:cNvPr>
          <p:cNvSpPr/>
          <p:nvPr userDrawn="1"/>
        </p:nvSpPr>
        <p:spPr>
          <a:xfrm>
            <a:off x="1006252" y="5513101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8" name="Espace réservé pour une image  52">
            <a:extLst>
              <a:ext uri="{FF2B5EF4-FFF2-40B4-BE49-F238E27FC236}">
                <a16:creationId xmlns:a16="http://schemas.microsoft.com/office/drawing/2014/main" id="{5002C4B3-577C-EDF2-EEF3-BB3F299EEF1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7345749" y="5567101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89" name="Espace réservé du texte 29">
            <a:extLst>
              <a:ext uri="{FF2B5EF4-FFF2-40B4-BE49-F238E27FC236}">
                <a16:creationId xmlns:a16="http://schemas.microsoft.com/office/drawing/2014/main" id="{84AB51F3-94E9-C64F-E0A7-077D11123466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376039" y="5513101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90" name="Image 8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0BB64257-1A94-AB80-9832-CB0DF63AC80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5277512"/>
            <a:ext cx="2234716" cy="360000"/>
          </a:xfrm>
          <a:prstGeom prst="rect">
            <a:avLst/>
          </a:prstGeom>
        </p:spPr>
      </p:pic>
      <p:sp>
        <p:nvSpPr>
          <p:cNvPr id="91" name="Rectangle 90">
            <a:extLst>
              <a:ext uri="{FF2B5EF4-FFF2-40B4-BE49-F238E27FC236}">
                <a16:creationId xmlns:a16="http://schemas.microsoft.com/office/drawing/2014/main" id="{AB053F21-2486-E623-00E1-630B455CA52D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5277512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04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قراءة/ كتابة</a:t>
            </a:r>
          </a:p>
        </p:txBody>
      </p:sp>
      <p:sp>
        <p:nvSpPr>
          <p:cNvPr id="93" name="ZoneTexte 92">
            <a:extLst>
              <a:ext uri="{FF2B5EF4-FFF2-40B4-BE49-F238E27FC236}">
                <a16:creationId xmlns:a16="http://schemas.microsoft.com/office/drawing/2014/main" id="{142297B5-6FBA-BC26-6A95-65899F08D5CE}"/>
              </a:ext>
            </a:extLst>
          </p:cNvPr>
          <p:cNvSpPr txBox="1"/>
          <p:nvPr userDrawn="1"/>
        </p:nvSpPr>
        <p:spPr>
          <a:xfrm>
            <a:off x="2286000" y="3273186"/>
            <a:ext cx="4572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قراءة/ كتابة</a:t>
            </a:r>
          </a:p>
        </p:txBody>
      </p:sp>
    </p:spTree>
    <p:extLst>
      <p:ext uri="{BB962C8B-B14F-4D97-AF65-F5344CB8AC3E}">
        <p14:creationId xmlns:p14="http://schemas.microsoft.com/office/powerpoint/2010/main" val="3634588004"/>
      </p:ext>
    </p:extLst>
  </p:cSld>
  <p:clrMapOvr>
    <a:masterClrMapping/>
  </p:clrMapOvr>
  <p:transition spd="slow">
    <p:fade/>
  </p:transition>
</p:sldLayout>
</file>

<file path=ppt/slideLayouts/slideLayout2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هيكلة حصة اليوم</a:t>
            </a:r>
          </a:p>
        </p:txBody>
      </p:sp>
      <p:sp>
        <p:nvSpPr>
          <p:cNvPr id="51" name="Rectangle : coins arrondis 50">
            <a:extLst>
              <a:ext uri="{FF2B5EF4-FFF2-40B4-BE49-F238E27FC236}">
                <a16:creationId xmlns:a16="http://schemas.microsoft.com/office/drawing/2014/main" id="{29DAEA41-5D00-ED34-D554-A529177F4182}"/>
              </a:ext>
            </a:extLst>
          </p:cNvPr>
          <p:cNvSpPr/>
          <p:nvPr userDrawn="1"/>
        </p:nvSpPr>
        <p:spPr>
          <a:xfrm>
            <a:off x="1006252" y="1523878"/>
            <a:ext cx="7131497" cy="900000"/>
          </a:xfrm>
          <a:prstGeom prst="roundRect">
            <a:avLst>
              <a:gd name="adj" fmla="val 50000"/>
            </a:avLst>
          </a:prstGeom>
          <a:solidFill>
            <a:srgbClr val="B5EEF2"/>
          </a:solidFill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3" name="Espace réservé pour une image  52">
            <a:extLst>
              <a:ext uri="{FF2B5EF4-FFF2-40B4-BE49-F238E27FC236}">
                <a16:creationId xmlns:a16="http://schemas.microsoft.com/office/drawing/2014/main" id="{811D769F-9534-D48A-505E-F22FF98BB4F8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7345749" y="1577878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56" name="Espace réservé du texte 29">
            <a:extLst>
              <a:ext uri="{FF2B5EF4-FFF2-40B4-BE49-F238E27FC236}">
                <a16:creationId xmlns:a16="http://schemas.microsoft.com/office/drawing/2014/main" id="{33AE7A0F-BFA5-923E-41DE-E0CB8B1CF64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376039" y="1523878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58" name="Image 57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9AB06E90-B23B-155F-6B3F-49C06FBECA8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1288289"/>
            <a:ext cx="2234716" cy="360000"/>
          </a:xfrm>
          <a:prstGeom prst="rect">
            <a:avLst/>
          </a:prstGeom>
        </p:spPr>
      </p:pic>
      <p:sp>
        <p:nvSpPr>
          <p:cNvPr id="59" name="Rectangle 58">
            <a:extLst>
              <a:ext uri="{FF2B5EF4-FFF2-40B4-BE49-F238E27FC236}">
                <a16:creationId xmlns:a16="http://schemas.microsoft.com/office/drawing/2014/main" id="{22662878-670D-4431-C83A-4C800DE81E79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1288289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النشاط الاعتيادي</a:t>
            </a:r>
          </a:p>
        </p:txBody>
      </p:sp>
      <p:sp>
        <p:nvSpPr>
          <p:cNvPr id="67" name="Rectangle : coins arrondis 66">
            <a:extLst>
              <a:ext uri="{FF2B5EF4-FFF2-40B4-BE49-F238E27FC236}">
                <a16:creationId xmlns:a16="http://schemas.microsoft.com/office/drawing/2014/main" id="{E167E433-320B-2546-9D52-C395FCA750E1}"/>
              </a:ext>
            </a:extLst>
          </p:cNvPr>
          <p:cNvSpPr/>
          <p:nvPr userDrawn="1"/>
        </p:nvSpPr>
        <p:spPr>
          <a:xfrm>
            <a:off x="1006252" y="2853619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8" name="Espace réservé pour une image  52">
            <a:extLst>
              <a:ext uri="{FF2B5EF4-FFF2-40B4-BE49-F238E27FC236}">
                <a16:creationId xmlns:a16="http://schemas.microsoft.com/office/drawing/2014/main" id="{F0B98AD8-84F5-043C-2955-B0BA40A1426D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345749" y="2907619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69" name="Espace réservé du texte 29">
            <a:extLst>
              <a:ext uri="{FF2B5EF4-FFF2-40B4-BE49-F238E27FC236}">
                <a16:creationId xmlns:a16="http://schemas.microsoft.com/office/drawing/2014/main" id="{AC10C698-6C83-20D2-F92B-A3155E47AAF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376039" y="2853619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70" name="Image 6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62318FFC-403A-B3A7-7424-E3A03ACA88A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2618030"/>
            <a:ext cx="2234716" cy="360000"/>
          </a:xfrm>
          <a:prstGeom prst="rect">
            <a:avLst/>
          </a:prstGeom>
        </p:spPr>
      </p:pic>
      <p:sp>
        <p:nvSpPr>
          <p:cNvPr id="71" name="Rectangle 70">
            <a:extLst>
              <a:ext uri="{FF2B5EF4-FFF2-40B4-BE49-F238E27FC236}">
                <a16:creationId xmlns:a16="http://schemas.microsoft.com/office/drawing/2014/main" id="{9237A4E0-D5C4-0422-6D15-31DB08B93CC3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2618030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معجم</a:t>
            </a:r>
          </a:p>
        </p:txBody>
      </p:sp>
      <p:sp>
        <p:nvSpPr>
          <p:cNvPr id="82" name="Rectangle : coins arrondis 81">
            <a:extLst>
              <a:ext uri="{FF2B5EF4-FFF2-40B4-BE49-F238E27FC236}">
                <a16:creationId xmlns:a16="http://schemas.microsoft.com/office/drawing/2014/main" id="{30D8AE50-417D-45B7-9122-F3958F0C4C71}"/>
              </a:ext>
            </a:extLst>
          </p:cNvPr>
          <p:cNvSpPr/>
          <p:nvPr userDrawn="1"/>
        </p:nvSpPr>
        <p:spPr>
          <a:xfrm>
            <a:off x="1006252" y="4183360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3" name="Espace réservé pour une image  52">
            <a:extLst>
              <a:ext uri="{FF2B5EF4-FFF2-40B4-BE49-F238E27FC236}">
                <a16:creationId xmlns:a16="http://schemas.microsoft.com/office/drawing/2014/main" id="{7C35F609-A4E7-22C1-7015-E75100C5AE06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7345749" y="4237360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84" name="Espace réservé du texte 29">
            <a:extLst>
              <a:ext uri="{FF2B5EF4-FFF2-40B4-BE49-F238E27FC236}">
                <a16:creationId xmlns:a16="http://schemas.microsoft.com/office/drawing/2014/main" id="{803D4A87-566A-9735-A2B9-04DD3B1646D7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376039" y="4183360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</p:txBody>
      </p:sp>
      <p:pic>
        <p:nvPicPr>
          <p:cNvPr id="85" name="Image 84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29673C02-277D-EE04-8BD0-FF1AD646907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3947771"/>
            <a:ext cx="2234716" cy="360000"/>
          </a:xfrm>
          <a:prstGeom prst="rect">
            <a:avLst/>
          </a:prstGeom>
        </p:spPr>
      </p:pic>
      <p:sp>
        <p:nvSpPr>
          <p:cNvPr id="86" name="Rectangle 85">
            <a:extLst>
              <a:ext uri="{FF2B5EF4-FFF2-40B4-BE49-F238E27FC236}">
                <a16:creationId xmlns:a16="http://schemas.microsoft.com/office/drawing/2014/main" id="{1AD1ECCD-64D7-5EF6-049C-A9EDBD4562CD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3947771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03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استماع وتحدث</a:t>
            </a:r>
          </a:p>
        </p:txBody>
      </p:sp>
      <p:sp>
        <p:nvSpPr>
          <p:cNvPr id="93" name="ZoneTexte 92">
            <a:extLst>
              <a:ext uri="{FF2B5EF4-FFF2-40B4-BE49-F238E27FC236}">
                <a16:creationId xmlns:a16="http://schemas.microsoft.com/office/drawing/2014/main" id="{142297B5-6FBA-BC26-6A95-65899F08D5CE}"/>
              </a:ext>
            </a:extLst>
          </p:cNvPr>
          <p:cNvSpPr txBox="1"/>
          <p:nvPr userDrawn="1"/>
        </p:nvSpPr>
        <p:spPr>
          <a:xfrm>
            <a:off x="2286000" y="3273186"/>
            <a:ext cx="4572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قراءة/ كتابة</a:t>
            </a:r>
          </a:p>
        </p:txBody>
      </p:sp>
    </p:spTree>
    <p:extLst>
      <p:ext uri="{BB962C8B-B14F-4D97-AF65-F5344CB8AC3E}">
        <p14:creationId xmlns:p14="http://schemas.microsoft.com/office/powerpoint/2010/main" val="1596514789"/>
      </p:ext>
    </p:extLst>
  </p:cSld>
  <p:clrMapOvr>
    <a:masterClrMapping/>
  </p:clrMapOvr>
  <p:transition spd="slow">
    <p:fade/>
  </p:transition>
</p:sldLayout>
</file>

<file path=ppt/slideLayouts/slideLayout2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499220" y="1489630"/>
            <a:ext cx="3780000" cy="198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هيكلة حصة اليوم</a:t>
            </a: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19610" y="1345630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4079344"/>
            <a:ext cx="3780000" cy="180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935344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690960" y="1484528"/>
            <a:ext cx="3780000" cy="198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31610" y="1340528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4074242"/>
            <a:ext cx="3780000" cy="180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930242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23761567-A86E-8135-81C0-CED87D942C54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499220" y="1494244"/>
            <a:ext cx="3780000" cy="198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39EA05E9-C0CF-B205-9E7E-8B816F7B2043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4079344"/>
            <a:ext cx="3780000" cy="18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17782BBF-59ED-E546-3B38-B34A7198A467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8960" y="4074242"/>
            <a:ext cx="3780000" cy="18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F31F0DA6-235C-D84C-A077-7A122B020A9A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5350" y="1933764"/>
            <a:ext cx="3780000" cy="198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4" name="Espace réservé pour une image  33">
            <a:extLst>
              <a:ext uri="{FF2B5EF4-FFF2-40B4-BE49-F238E27FC236}">
                <a16:creationId xmlns:a16="http://schemas.microsoft.com/office/drawing/2014/main" id="{E9E8A424-C49F-EA75-7E06-53BC7826807A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943772" y="910326"/>
            <a:ext cx="720000" cy="720000"/>
          </a:xfrm>
          <a:prstGeom prst="ellipse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782982033"/>
      </p:ext>
    </p:extLst>
  </p:cSld>
  <p:clrMapOvr>
    <a:masterClrMapping/>
  </p:clrMapOvr>
  <p:transition spd="slow">
    <p:fade/>
  </p:transition>
</p:sldLayout>
</file>

<file path=ppt/slideLayouts/slideLayout2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97716"/>
            <a:chOff x="963273" y="2342097"/>
            <a:chExt cx="1787772" cy="297716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51813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25056885-FA64-D09B-26FE-85CF4F679FB1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93778A39-AF25-ED00-5098-369F58C4D746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40ABE254-A8C6-779E-D670-312AF958BE41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361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2FC31E5C-B8D7-6A19-A642-3F6EA92819C1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896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67179967-8610-1723-242E-1E4CD528465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896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049FF31D-572A-E6E6-F61A-D9F1DF02E85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896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19949848"/>
      </p:ext>
    </p:extLst>
  </p:cSld>
  <p:clrMapOvr>
    <a:masterClrMapping/>
  </p:clrMapOvr>
  <p:transition spd="slow">
    <p:fade/>
  </p:transition>
</p:sldLayout>
</file>

<file path=ppt/slideLayouts/slideLayout2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C2ADEA47-53F7-0AF0-3372-8233D45817BB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70990D1D-7C73-EE33-8D5B-6391F064BCAB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17C0A59E-DC27-E4F2-BC37-CE6B27DC4D5E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361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E9D0546D-8442-4A6F-F0D1-77FAF613F2E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896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CB811CDB-4C95-517D-D592-BCC10856CA2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896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0F179832-ADCB-6435-7E3C-B36F156DA0E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896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690035"/>
      </p:ext>
    </p:extLst>
  </p:cSld>
  <p:clrMapOvr>
    <a:masterClrMapping/>
  </p:clrMapOvr>
  <p:transition spd="slow">
    <p:fade/>
  </p:transition>
</p:sldLayout>
</file>

<file path=ppt/slideLayouts/slideLayout2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A34270BF-566C-8548-6695-5672B306BB4C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000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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8F8C17C2-62D1-261B-0BE2-6F7839D218F4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000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1596194A-BC5F-19D0-0F1C-F6CFBDF3FFF0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000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3" name="Espace réservé du texte 29">
            <a:extLst>
              <a:ext uri="{FF2B5EF4-FFF2-40B4-BE49-F238E27FC236}">
                <a16:creationId xmlns:a16="http://schemas.microsoft.com/office/drawing/2014/main" id="{34C5ECAB-EDC5-9A06-999D-04F572C3387B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535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4" name="Espace réservé du texte 29">
            <a:extLst>
              <a:ext uri="{FF2B5EF4-FFF2-40B4-BE49-F238E27FC236}">
                <a16:creationId xmlns:a16="http://schemas.microsoft.com/office/drawing/2014/main" id="{99EB5DB0-28F2-A2FD-2E29-86534A50C8D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535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5" name="Espace réservé du texte 29">
            <a:extLst>
              <a:ext uri="{FF2B5EF4-FFF2-40B4-BE49-F238E27FC236}">
                <a16:creationId xmlns:a16="http://schemas.microsoft.com/office/drawing/2014/main" id="{0B82F83A-7D6E-997A-6DFD-98486DA5B40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535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289892230"/>
      </p:ext>
    </p:extLst>
  </p:cSld>
  <p:clrMapOvr>
    <a:masterClrMapping/>
  </p:clrMapOvr>
  <p:transition spd="slow">
    <p:fade/>
  </p:transition>
</p:sldLayout>
</file>

<file path=ppt/slideLayouts/slideLayout2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B3E04AEF-3D7B-CC0B-3E3B-A996165D6465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000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28580070-8848-A3B0-7630-F76B09ACF70C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000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C4EAC4BD-29C1-3422-DCEA-C45FE014EB7B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000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74D66651-4E8C-0C81-2EBA-9F6CD1A3F62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535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8126728D-C7ED-6A6E-E6ED-BBFAD53EF98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535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28E6E001-28B8-A0DE-47D1-643F130017C5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535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059898280"/>
      </p:ext>
    </p:extLst>
  </p:cSld>
  <p:clrMapOvr>
    <a:masterClrMapping/>
  </p:clrMapOvr>
  <p:transition spd="slow">
    <p:fade/>
  </p:transition>
</p:sldLayout>
</file>

<file path=ppt/slideLayouts/slideLayout2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C7615D05-760F-5459-4F8E-1CF5EDB8AFB6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78400896-B348-E5C1-B9FC-5CB05231097C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D53A59A5-B33B-614B-D743-FB8C0BB85246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361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153E3310-842C-57DB-DE50-3B4B74672F8A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896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E431787E-F15B-5728-2A25-45776ECDE5D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896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D5CE94EE-E532-793C-25E0-3E866F0519C5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896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610283508"/>
      </p:ext>
    </p:extLst>
  </p:cSld>
  <p:clrMapOvr>
    <a:masterClrMapping/>
  </p:clrMapOvr>
  <p:transition spd="slow">
    <p:fade/>
  </p:transition>
</p:sldLayout>
</file>

<file path=ppt/slideLayouts/slideLayout24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0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B7A934E9-D4E5-7ECD-3F55-B99D240A27CF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972000" y="1587500"/>
            <a:ext cx="7200000" cy="43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935105461"/>
      </p:ext>
    </p:extLst>
  </p:cSld>
  <p:clrMapOvr>
    <a:masterClrMapping/>
  </p:clrMapOvr>
  <p:transition spd="slow">
    <p:fade/>
  </p:transition>
</p:sldLayout>
</file>

<file path=ppt/slideLayouts/slideLayout24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0_Disposition personnalisée" preserve="1">
  <p:cSld name="10_Disposition personnalisée">
    <p:bg>
      <p:bgPr>
        <a:blipFill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Google Shape;86;p93"/>
          <p:cNvSpPr txBox="1">
            <a:spLocks noGrp="1"/>
          </p:cNvSpPr>
          <p:nvPr>
            <p:ph type="title"/>
          </p:nvPr>
        </p:nvSpPr>
        <p:spPr>
          <a:xfrm>
            <a:off x="637196" y="895086"/>
            <a:ext cx="7886700" cy="72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3600"/>
              <a:buFont typeface="Arial"/>
              <a:buNone/>
              <a:defRPr sz="36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2" name="Forme libre : forme 1">
            <a:extLst>
              <a:ext uri="{FF2B5EF4-FFF2-40B4-BE49-F238E27FC236}">
                <a16:creationId xmlns:a16="http://schemas.microsoft.com/office/drawing/2014/main" id="{82FA2C5A-98C9-EDEE-B145-EC47C605E27F}"/>
              </a:ext>
            </a:extLst>
          </p:cNvPr>
          <p:cNvSpPr/>
          <p:nvPr userDrawn="1"/>
        </p:nvSpPr>
        <p:spPr>
          <a:xfrm>
            <a:off x="628650" y="2955833"/>
            <a:ext cx="7886700" cy="540000"/>
          </a:xfrm>
          <a:custGeom>
            <a:avLst/>
            <a:gdLst>
              <a:gd name="connsiteX0" fmla="*/ 170093 w 5365259"/>
              <a:gd name="connsiteY0" fmla="*/ 0 h 305065"/>
              <a:gd name="connsiteX1" fmla="*/ 5198553 w 5365259"/>
              <a:gd name="connsiteY1" fmla="*/ 0 h 305065"/>
              <a:gd name="connsiteX2" fmla="*/ 5355280 w 5365259"/>
              <a:gd name="connsiteY2" fmla="*/ 103885 h 305065"/>
              <a:gd name="connsiteX3" fmla="*/ 5365259 w 5365259"/>
              <a:gd name="connsiteY3" fmla="*/ 153316 h 305065"/>
              <a:gd name="connsiteX4" fmla="*/ 5365259 w 5365259"/>
              <a:gd name="connsiteY4" fmla="*/ 305065 h 305065"/>
              <a:gd name="connsiteX5" fmla="*/ 0 w 5365259"/>
              <a:gd name="connsiteY5" fmla="*/ 305065 h 305065"/>
              <a:gd name="connsiteX6" fmla="*/ 0 w 5365259"/>
              <a:gd name="connsiteY6" fmla="*/ 170093 h 305065"/>
              <a:gd name="connsiteX7" fmla="*/ 170093 w 5365259"/>
              <a:gd name="connsiteY7" fmla="*/ 0 h 3050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5365259" h="305065">
                <a:moveTo>
                  <a:pt x="170093" y="0"/>
                </a:moveTo>
                <a:lnTo>
                  <a:pt x="5198553" y="0"/>
                </a:lnTo>
                <a:cubicBezTo>
                  <a:pt x="5269008" y="0"/>
                  <a:pt x="5329458" y="42836"/>
                  <a:pt x="5355280" y="103885"/>
                </a:cubicBezTo>
                <a:lnTo>
                  <a:pt x="5365259" y="153316"/>
                </a:lnTo>
                <a:lnTo>
                  <a:pt x="5365259" y="305065"/>
                </a:lnTo>
                <a:lnTo>
                  <a:pt x="0" y="305065"/>
                </a:lnTo>
                <a:lnTo>
                  <a:pt x="0" y="170093"/>
                </a:lnTo>
                <a:cubicBezTo>
                  <a:pt x="0" y="76153"/>
                  <a:pt x="76153" y="0"/>
                  <a:pt x="170093" y="0"/>
                </a:cubicBezTo>
                <a:close/>
              </a:path>
            </a:pathLst>
          </a:custGeom>
          <a:solidFill>
            <a:srgbClr val="55B6DF"/>
          </a:solidFill>
          <a:ln>
            <a:solidFill>
              <a:srgbClr val="55B6D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l"/>
            <a:endParaRPr lang="fr-FR" dirty="0">
              <a:solidFill>
                <a:srgbClr val="CAF2F4"/>
              </a:solidFill>
            </a:endParaRPr>
          </a:p>
        </p:txBody>
      </p:sp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607BF44A-CDCC-D057-A763-F75433CBCA9C}"/>
              </a:ext>
            </a:extLst>
          </p:cNvPr>
          <p:cNvSpPr/>
          <p:nvPr userDrawn="1"/>
        </p:nvSpPr>
        <p:spPr>
          <a:xfrm>
            <a:off x="628650" y="2955833"/>
            <a:ext cx="7886699" cy="2197281"/>
          </a:xfrm>
          <a:prstGeom prst="roundRect">
            <a:avLst/>
          </a:prstGeom>
          <a:noFill/>
          <a:ln>
            <a:solidFill>
              <a:srgbClr val="55B6D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9163F832-F704-993D-9413-3C6EB073BB89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4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582140" y="3121203"/>
            <a:ext cx="744182" cy="7492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95096609"/>
      </p:ext>
    </p:extLst>
  </p:cSld>
  <p:clrMapOvr>
    <a:masterClrMapping/>
  </p:clrMapOvr>
  <p:transition spd="slow">
    <p:fade/>
  </p:transition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24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0_Disposition personnalisée" preserve="1">
  <p:cSld name="11_Disposition personnalisée">
    <p:bg>
      <p:bgPr>
        <a:blipFill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Google Shape;86;p93"/>
          <p:cNvSpPr txBox="1">
            <a:spLocks noGrp="1"/>
          </p:cNvSpPr>
          <p:nvPr>
            <p:ph type="title"/>
          </p:nvPr>
        </p:nvSpPr>
        <p:spPr>
          <a:xfrm>
            <a:off x="637196" y="895086"/>
            <a:ext cx="7886700" cy="72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3600"/>
              <a:buFont typeface="Arial"/>
              <a:buNone/>
              <a:defRPr sz="36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4224559413"/>
      </p:ext>
    </p:extLst>
  </p:cSld>
  <p:clrMapOvr>
    <a:masterClrMapping/>
  </p:clrMapOvr>
  <p:transition spd="slow">
    <p:fade/>
  </p:transition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24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0_Disposition personnalisée" preserve="1">
  <p:cSld name="11_Disposition personnalisée">
    <p:bg>
      <p:bgPr>
        <a:blipFill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Google Shape;86;p93"/>
          <p:cNvSpPr txBox="1">
            <a:spLocks noGrp="1"/>
          </p:cNvSpPr>
          <p:nvPr>
            <p:ph type="title"/>
          </p:nvPr>
        </p:nvSpPr>
        <p:spPr>
          <a:xfrm>
            <a:off x="637196" y="895086"/>
            <a:ext cx="7886700" cy="72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3600"/>
              <a:buFont typeface="Arial"/>
              <a:buNone/>
              <a:defRPr sz="36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0E035C73-2977-3778-6815-1ACA31E8F697}"/>
              </a:ext>
            </a:extLst>
          </p:cNvPr>
          <p:cNvGrpSpPr/>
          <p:nvPr userDrawn="1"/>
        </p:nvGrpSpPr>
        <p:grpSpPr>
          <a:xfrm>
            <a:off x="1748749" y="4368679"/>
            <a:ext cx="5368645" cy="1013653"/>
            <a:chOff x="1748749" y="1791236"/>
            <a:chExt cx="5368645" cy="1013653"/>
          </a:xfrm>
        </p:grpSpPr>
        <p:sp>
          <p:nvSpPr>
            <p:cNvPr id="3" name="Forme libre : forme 2">
              <a:extLst>
                <a:ext uri="{FF2B5EF4-FFF2-40B4-BE49-F238E27FC236}">
                  <a16:creationId xmlns:a16="http://schemas.microsoft.com/office/drawing/2014/main" id="{1E9CDB3C-35F9-EAD0-D42F-9F59C20D0532}"/>
                </a:ext>
              </a:extLst>
            </p:cNvPr>
            <p:cNvSpPr/>
            <p:nvPr userDrawn="1"/>
          </p:nvSpPr>
          <p:spPr>
            <a:xfrm>
              <a:off x="1748749" y="1791236"/>
              <a:ext cx="5368645" cy="305065"/>
            </a:xfrm>
            <a:custGeom>
              <a:avLst/>
              <a:gdLst>
                <a:gd name="connsiteX0" fmla="*/ 170093 w 5365259"/>
                <a:gd name="connsiteY0" fmla="*/ 0 h 305065"/>
                <a:gd name="connsiteX1" fmla="*/ 5198553 w 5365259"/>
                <a:gd name="connsiteY1" fmla="*/ 0 h 305065"/>
                <a:gd name="connsiteX2" fmla="*/ 5355280 w 5365259"/>
                <a:gd name="connsiteY2" fmla="*/ 103885 h 305065"/>
                <a:gd name="connsiteX3" fmla="*/ 5365259 w 5365259"/>
                <a:gd name="connsiteY3" fmla="*/ 153316 h 305065"/>
                <a:gd name="connsiteX4" fmla="*/ 5365259 w 5365259"/>
                <a:gd name="connsiteY4" fmla="*/ 305065 h 305065"/>
                <a:gd name="connsiteX5" fmla="*/ 0 w 5365259"/>
                <a:gd name="connsiteY5" fmla="*/ 305065 h 305065"/>
                <a:gd name="connsiteX6" fmla="*/ 0 w 5365259"/>
                <a:gd name="connsiteY6" fmla="*/ 170093 h 305065"/>
                <a:gd name="connsiteX7" fmla="*/ 170093 w 5365259"/>
                <a:gd name="connsiteY7" fmla="*/ 0 h 3050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5365259" h="305065">
                  <a:moveTo>
                    <a:pt x="170093" y="0"/>
                  </a:moveTo>
                  <a:lnTo>
                    <a:pt x="5198553" y="0"/>
                  </a:lnTo>
                  <a:cubicBezTo>
                    <a:pt x="5269008" y="0"/>
                    <a:pt x="5329458" y="42836"/>
                    <a:pt x="5355280" y="103885"/>
                  </a:cubicBezTo>
                  <a:lnTo>
                    <a:pt x="5365259" y="153316"/>
                  </a:lnTo>
                  <a:lnTo>
                    <a:pt x="5365259" y="305065"/>
                  </a:lnTo>
                  <a:lnTo>
                    <a:pt x="0" y="305065"/>
                  </a:lnTo>
                  <a:lnTo>
                    <a:pt x="0" y="170093"/>
                  </a:lnTo>
                  <a:cubicBezTo>
                    <a:pt x="0" y="76153"/>
                    <a:pt x="76153" y="0"/>
                    <a:pt x="170093" y="0"/>
                  </a:cubicBezTo>
                  <a:close/>
                </a:path>
              </a:pathLst>
            </a:custGeom>
            <a:solidFill>
              <a:srgbClr val="55B6DF"/>
            </a:solidFill>
            <a:ln>
              <a:solidFill>
                <a:srgbClr val="55B6DF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fr-FR">
                <a:solidFill>
                  <a:srgbClr val="CAF2F4"/>
                </a:solidFill>
              </a:endParaRPr>
            </a:p>
          </p:txBody>
        </p:sp>
        <p:sp>
          <p:nvSpPr>
            <p:cNvPr id="4" name="Rectangle : coins arrondis 3">
              <a:extLst>
                <a:ext uri="{FF2B5EF4-FFF2-40B4-BE49-F238E27FC236}">
                  <a16:creationId xmlns:a16="http://schemas.microsoft.com/office/drawing/2014/main" id="{7BDCEA83-7208-7DA6-D6A5-F9017FB016E4}"/>
                </a:ext>
              </a:extLst>
            </p:cNvPr>
            <p:cNvSpPr/>
            <p:nvPr userDrawn="1"/>
          </p:nvSpPr>
          <p:spPr>
            <a:xfrm>
              <a:off x="1748749" y="1928428"/>
              <a:ext cx="5368644" cy="876461"/>
            </a:xfrm>
            <a:prstGeom prst="roundRect">
              <a:avLst/>
            </a:prstGeom>
            <a:noFill/>
            <a:ln>
              <a:solidFill>
                <a:srgbClr val="55B6DF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  <p:grpSp>
        <p:nvGrpSpPr>
          <p:cNvPr id="5" name="Groupe 4">
            <a:extLst>
              <a:ext uri="{FF2B5EF4-FFF2-40B4-BE49-F238E27FC236}">
                <a16:creationId xmlns:a16="http://schemas.microsoft.com/office/drawing/2014/main" id="{E26B1430-09BB-038F-24C9-8ABA48352727}"/>
              </a:ext>
            </a:extLst>
          </p:cNvPr>
          <p:cNvGrpSpPr/>
          <p:nvPr userDrawn="1"/>
        </p:nvGrpSpPr>
        <p:grpSpPr>
          <a:xfrm>
            <a:off x="1748749" y="3100374"/>
            <a:ext cx="5368645" cy="1013653"/>
            <a:chOff x="1748749" y="1791236"/>
            <a:chExt cx="5368645" cy="1013653"/>
          </a:xfrm>
        </p:grpSpPr>
        <p:sp>
          <p:nvSpPr>
            <p:cNvPr id="6" name="Forme libre : forme 5">
              <a:extLst>
                <a:ext uri="{FF2B5EF4-FFF2-40B4-BE49-F238E27FC236}">
                  <a16:creationId xmlns:a16="http://schemas.microsoft.com/office/drawing/2014/main" id="{E5C41EBE-04C7-6872-6EAA-19D71DFB27ED}"/>
                </a:ext>
              </a:extLst>
            </p:cNvPr>
            <p:cNvSpPr/>
            <p:nvPr userDrawn="1"/>
          </p:nvSpPr>
          <p:spPr>
            <a:xfrm>
              <a:off x="1748749" y="1791236"/>
              <a:ext cx="5368645" cy="305065"/>
            </a:xfrm>
            <a:custGeom>
              <a:avLst/>
              <a:gdLst>
                <a:gd name="connsiteX0" fmla="*/ 170093 w 5365259"/>
                <a:gd name="connsiteY0" fmla="*/ 0 h 305065"/>
                <a:gd name="connsiteX1" fmla="*/ 5198553 w 5365259"/>
                <a:gd name="connsiteY1" fmla="*/ 0 h 305065"/>
                <a:gd name="connsiteX2" fmla="*/ 5355280 w 5365259"/>
                <a:gd name="connsiteY2" fmla="*/ 103885 h 305065"/>
                <a:gd name="connsiteX3" fmla="*/ 5365259 w 5365259"/>
                <a:gd name="connsiteY3" fmla="*/ 153316 h 305065"/>
                <a:gd name="connsiteX4" fmla="*/ 5365259 w 5365259"/>
                <a:gd name="connsiteY4" fmla="*/ 305065 h 305065"/>
                <a:gd name="connsiteX5" fmla="*/ 0 w 5365259"/>
                <a:gd name="connsiteY5" fmla="*/ 305065 h 305065"/>
                <a:gd name="connsiteX6" fmla="*/ 0 w 5365259"/>
                <a:gd name="connsiteY6" fmla="*/ 170093 h 305065"/>
                <a:gd name="connsiteX7" fmla="*/ 170093 w 5365259"/>
                <a:gd name="connsiteY7" fmla="*/ 0 h 3050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5365259" h="305065">
                  <a:moveTo>
                    <a:pt x="170093" y="0"/>
                  </a:moveTo>
                  <a:lnTo>
                    <a:pt x="5198553" y="0"/>
                  </a:lnTo>
                  <a:cubicBezTo>
                    <a:pt x="5269008" y="0"/>
                    <a:pt x="5329458" y="42836"/>
                    <a:pt x="5355280" y="103885"/>
                  </a:cubicBezTo>
                  <a:lnTo>
                    <a:pt x="5365259" y="153316"/>
                  </a:lnTo>
                  <a:lnTo>
                    <a:pt x="5365259" y="305065"/>
                  </a:lnTo>
                  <a:lnTo>
                    <a:pt x="0" y="305065"/>
                  </a:lnTo>
                  <a:lnTo>
                    <a:pt x="0" y="170093"/>
                  </a:lnTo>
                  <a:cubicBezTo>
                    <a:pt x="0" y="76153"/>
                    <a:pt x="76153" y="0"/>
                    <a:pt x="170093" y="0"/>
                  </a:cubicBezTo>
                  <a:close/>
                </a:path>
              </a:pathLst>
            </a:custGeom>
            <a:solidFill>
              <a:srgbClr val="55B6DF"/>
            </a:solidFill>
            <a:ln>
              <a:solidFill>
                <a:srgbClr val="55B6DF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fr-FR">
                <a:solidFill>
                  <a:srgbClr val="CAF2F4"/>
                </a:solidFill>
              </a:endParaRPr>
            </a:p>
          </p:txBody>
        </p:sp>
        <p:sp>
          <p:nvSpPr>
            <p:cNvPr id="7" name="Rectangle : coins arrondis 6">
              <a:extLst>
                <a:ext uri="{FF2B5EF4-FFF2-40B4-BE49-F238E27FC236}">
                  <a16:creationId xmlns:a16="http://schemas.microsoft.com/office/drawing/2014/main" id="{4A14641D-4F77-A083-EFD9-014F6D2047BD}"/>
                </a:ext>
              </a:extLst>
            </p:cNvPr>
            <p:cNvSpPr/>
            <p:nvPr userDrawn="1"/>
          </p:nvSpPr>
          <p:spPr>
            <a:xfrm>
              <a:off x="1748749" y="1928428"/>
              <a:ext cx="5368644" cy="876461"/>
            </a:xfrm>
            <a:prstGeom prst="roundRect">
              <a:avLst/>
            </a:prstGeom>
            <a:noFill/>
            <a:ln>
              <a:solidFill>
                <a:srgbClr val="55B6DF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  <p:grpSp>
        <p:nvGrpSpPr>
          <p:cNvPr id="8" name="Groupe 7">
            <a:extLst>
              <a:ext uri="{FF2B5EF4-FFF2-40B4-BE49-F238E27FC236}">
                <a16:creationId xmlns:a16="http://schemas.microsoft.com/office/drawing/2014/main" id="{7B6705BA-911B-28FF-2C87-2FFAC72AF5AF}"/>
              </a:ext>
            </a:extLst>
          </p:cNvPr>
          <p:cNvGrpSpPr/>
          <p:nvPr userDrawn="1"/>
        </p:nvGrpSpPr>
        <p:grpSpPr>
          <a:xfrm>
            <a:off x="1748749" y="1791236"/>
            <a:ext cx="5368645" cy="1013653"/>
            <a:chOff x="1748749" y="1791236"/>
            <a:chExt cx="5368645" cy="1013653"/>
          </a:xfrm>
        </p:grpSpPr>
        <p:sp>
          <p:nvSpPr>
            <p:cNvPr id="9" name="Forme libre : forme 8">
              <a:extLst>
                <a:ext uri="{FF2B5EF4-FFF2-40B4-BE49-F238E27FC236}">
                  <a16:creationId xmlns:a16="http://schemas.microsoft.com/office/drawing/2014/main" id="{199CDD88-923D-D3A1-D83F-87E2F0E9CC70}"/>
                </a:ext>
              </a:extLst>
            </p:cNvPr>
            <p:cNvSpPr/>
            <p:nvPr userDrawn="1"/>
          </p:nvSpPr>
          <p:spPr>
            <a:xfrm>
              <a:off x="1748749" y="1791236"/>
              <a:ext cx="5368645" cy="305065"/>
            </a:xfrm>
            <a:custGeom>
              <a:avLst/>
              <a:gdLst>
                <a:gd name="connsiteX0" fmla="*/ 170093 w 5365259"/>
                <a:gd name="connsiteY0" fmla="*/ 0 h 305065"/>
                <a:gd name="connsiteX1" fmla="*/ 5198553 w 5365259"/>
                <a:gd name="connsiteY1" fmla="*/ 0 h 305065"/>
                <a:gd name="connsiteX2" fmla="*/ 5355280 w 5365259"/>
                <a:gd name="connsiteY2" fmla="*/ 103885 h 305065"/>
                <a:gd name="connsiteX3" fmla="*/ 5365259 w 5365259"/>
                <a:gd name="connsiteY3" fmla="*/ 153316 h 305065"/>
                <a:gd name="connsiteX4" fmla="*/ 5365259 w 5365259"/>
                <a:gd name="connsiteY4" fmla="*/ 305065 h 305065"/>
                <a:gd name="connsiteX5" fmla="*/ 0 w 5365259"/>
                <a:gd name="connsiteY5" fmla="*/ 305065 h 305065"/>
                <a:gd name="connsiteX6" fmla="*/ 0 w 5365259"/>
                <a:gd name="connsiteY6" fmla="*/ 170093 h 305065"/>
                <a:gd name="connsiteX7" fmla="*/ 170093 w 5365259"/>
                <a:gd name="connsiteY7" fmla="*/ 0 h 3050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5365259" h="305065">
                  <a:moveTo>
                    <a:pt x="170093" y="0"/>
                  </a:moveTo>
                  <a:lnTo>
                    <a:pt x="5198553" y="0"/>
                  </a:lnTo>
                  <a:cubicBezTo>
                    <a:pt x="5269008" y="0"/>
                    <a:pt x="5329458" y="42836"/>
                    <a:pt x="5355280" y="103885"/>
                  </a:cubicBezTo>
                  <a:lnTo>
                    <a:pt x="5365259" y="153316"/>
                  </a:lnTo>
                  <a:lnTo>
                    <a:pt x="5365259" y="305065"/>
                  </a:lnTo>
                  <a:lnTo>
                    <a:pt x="0" y="305065"/>
                  </a:lnTo>
                  <a:lnTo>
                    <a:pt x="0" y="170093"/>
                  </a:lnTo>
                  <a:cubicBezTo>
                    <a:pt x="0" y="76153"/>
                    <a:pt x="76153" y="0"/>
                    <a:pt x="170093" y="0"/>
                  </a:cubicBezTo>
                  <a:close/>
                </a:path>
              </a:pathLst>
            </a:custGeom>
            <a:solidFill>
              <a:srgbClr val="55B6DF"/>
            </a:solidFill>
            <a:ln>
              <a:solidFill>
                <a:srgbClr val="55B6DF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fr-FR">
                <a:solidFill>
                  <a:srgbClr val="CAF2F4"/>
                </a:solidFill>
              </a:endParaRPr>
            </a:p>
          </p:txBody>
        </p:sp>
        <p:sp>
          <p:nvSpPr>
            <p:cNvPr id="10" name="Rectangle : coins arrondis 9">
              <a:extLst>
                <a:ext uri="{FF2B5EF4-FFF2-40B4-BE49-F238E27FC236}">
                  <a16:creationId xmlns:a16="http://schemas.microsoft.com/office/drawing/2014/main" id="{A8CBC66D-BD33-B3A1-32FD-4C03AB5A64C8}"/>
                </a:ext>
              </a:extLst>
            </p:cNvPr>
            <p:cNvSpPr/>
            <p:nvPr userDrawn="1"/>
          </p:nvSpPr>
          <p:spPr>
            <a:xfrm>
              <a:off x="1748749" y="1928428"/>
              <a:ext cx="5368644" cy="876461"/>
            </a:xfrm>
            <a:prstGeom prst="roundRect">
              <a:avLst/>
            </a:prstGeom>
            <a:noFill/>
            <a:ln>
              <a:solidFill>
                <a:srgbClr val="55B6DF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  <p:pic>
        <p:nvPicPr>
          <p:cNvPr id="11" name="Image 10">
            <a:extLst>
              <a:ext uri="{FF2B5EF4-FFF2-40B4-BE49-F238E27FC236}">
                <a16:creationId xmlns:a16="http://schemas.microsoft.com/office/drawing/2014/main" id="{C091DC93-DFC5-FBB7-C2EF-B126AA34B283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529063" y="1851798"/>
            <a:ext cx="544953" cy="540000"/>
          </a:xfrm>
          <a:prstGeom prst="rect">
            <a:avLst/>
          </a:prstGeom>
        </p:spPr>
      </p:pic>
      <p:sp>
        <p:nvSpPr>
          <p:cNvPr id="12" name="ZoneTexte 11">
            <a:extLst>
              <a:ext uri="{FF2B5EF4-FFF2-40B4-BE49-F238E27FC236}">
                <a16:creationId xmlns:a16="http://schemas.microsoft.com/office/drawing/2014/main" id="{7856EEC4-E763-AE21-1A63-690CA195F488}"/>
              </a:ext>
            </a:extLst>
          </p:cNvPr>
          <p:cNvSpPr txBox="1"/>
          <p:nvPr userDrawn="1"/>
        </p:nvSpPr>
        <p:spPr>
          <a:xfrm>
            <a:off x="4749553" y="1749787"/>
            <a:ext cx="1779510" cy="400110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 - 01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انشطة اعتيادية</a:t>
            </a:r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C2D32FA2-1E42-3FDF-E276-E9F815CA08AC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4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91207" y="3144539"/>
            <a:ext cx="536340" cy="540000"/>
          </a:xfrm>
          <a:prstGeom prst="rect">
            <a:avLst/>
          </a:prstGeom>
        </p:spPr>
      </p:pic>
      <p:sp>
        <p:nvSpPr>
          <p:cNvPr id="14" name="ZoneTexte 13">
            <a:extLst>
              <a:ext uri="{FF2B5EF4-FFF2-40B4-BE49-F238E27FC236}">
                <a16:creationId xmlns:a16="http://schemas.microsoft.com/office/drawing/2014/main" id="{93262653-C602-BF75-C842-152EBB9B85A0}"/>
              </a:ext>
            </a:extLst>
          </p:cNvPr>
          <p:cNvSpPr txBox="1"/>
          <p:nvPr userDrawn="1"/>
        </p:nvSpPr>
        <p:spPr>
          <a:xfrm>
            <a:off x="5376809" y="3058690"/>
            <a:ext cx="1050288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معجم</a:t>
            </a:r>
            <a:endParaRPr kumimoji="0" lang="fr-MA" sz="2000" b="0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Dosis ExtraBold" pitchFamily="2" charset="0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6" name="ZoneTexte 15">
            <a:extLst>
              <a:ext uri="{FF2B5EF4-FFF2-40B4-BE49-F238E27FC236}">
                <a16:creationId xmlns:a16="http://schemas.microsoft.com/office/drawing/2014/main" id="{0E6F0DA5-7E99-CADF-4480-E52ACDD48DF7}"/>
              </a:ext>
            </a:extLst>
          </p:cNvPr>
          <p:cNvSpPr txBox="1"/>
          <p:nvPr userDrawn="1"/>
        </p:nvSpPr>
        <p:spPr>
          <a:xfrm>
            <a:off x="4772477" y="4307506"/>
            <a:ext cx="165462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</a:t>
            </a: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- 03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استماع وتحدث</a:t>
            </a:r>
          </a:p>
        </p:txBody>
      </p:sp>
      <p:pic>
        <p:nvPicPr>
          <p:cNvPr id="17" name="Google Shape;1248;p5">
            <a:extLst>
              <a:ext uri="{FF2B5EF4-FFF2-40B4-BE49-F238E27FC236}">
                <a16:creationId xmlns:a16="http://schemas.microsoft.com/office/drawing/2014/main" id="{CFF9BD3C-BA6D-4F20-0398-7A8FE23D6A84}"/>
              </a:ext>
            </a:extLst>
          </p:cNvPr>
          <p:cNvPicPr preferRelativeResize="0"/>
          <p:nvPr userDrawn="1"/>
        </p:nvPicPr>
        <p:blipFill rotWithShape="1">
          <a:blip r:embed="rId6">
            <a:alphaModFix/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colorTemperature colorTemp="4700"/>
                    </a14:imgEffect>
                  </a14:imgLayer>
                </a14:imgProps>
              </a:ext>
            </a:extLst>
          </a:blip>
          <a:srcRect/>
          <a:stretch/>
        </p:blipFill>
        <p:spPr>
          <a:xfrm>
            <a:off x="6602799" y="4464511"/>
            <a:ext cx="424748" cy="540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688578813"/>
      </p:ext>
    </p:extLst>
  </p:cSld>
  <p:clrMapOvr>
    <a:masterClrMapping/>
  </p:clrMapOvr>
  <p:transition spd="slow">
    <p:fade/>
  </p:transition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24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Disposition personnalisée">
  <p:cSld name="Disposition personnalisée">
    <p:spTree>
      <p:nvGrpSpPr>
        <p:cNvPr id="1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p124"/>
          <p:cNvSpPr txBox="1">
            <a:spLocks noGrp="1"/>
          </p:cNvSpPr>
          <p:nvPr>
            <p:ph type="title"/>
          </p:nvPr>
        </p:nvSpPr>
        <p:spPr>
          <a:xfrm>
            <a:off x="628650" y="2766218"/>
            <a:ext cx="78867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4400"/>
              <a:buFont typeface="Arial"/>
              <a:buNone/>
              <a:defRPr sz="44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332161080"/>
      </p:ext>
    </p:extLst>
  </p:cSld>
  <p:clrMapOvr>
    <a:masterClrMapping/>
  </p:clrMapOvr>
  <p:transition spd="slow">
    <p:fade/>
  </p:transition>
</p:sldLayout>
</file>

<file path=ppt/slideLayouts/slideLayout24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2_Titre et contenu libre">
  <p:cSld name="2_Titre et contenu libre">
    <p:bg>
      <p:bgPr>
        <a:blipFill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Google Shape;93;p125"/>
          <p:cNvSpPr txBox="1">
            <a:spLocks noGrp="1"/>
          </p:cNvSpPr>
          <p:nvPr>
            <p:ph type="title"/>
          </p:nvPr>
        </p:nvSpPr>
        <p:spPr>
          <a:xfrm>
            <a:off x="628650" y="950012"/>
            <a:ext cx="7886700" cy="72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4000"/>
              <a:buFont typeface="Arial"/>
              <a:buNone/>
              <a:defRPr sz="40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94" name="Google Shape;94;p125"/>
          <p:cNvSpPr txBox="1">
            <a:spLocks noGrp="1"/>
          </p:cNvSpPr>
          <p:nvPr>
            <p:ph type="body" idx="1"/>
          </p:nvPr>
        </p:nvSpPr>
        <p:spPr>
          <a:xfrm>
            <a:off x="1771647" y="2348166"/>
            <a:ext cx="5600701" cy="267658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0000" rIns="91425" bIns="45700" anchor="t" anchorCtr="0">
            <a:noAutofit/>
          </a:bodyPr>
          <a:lstStyle>
            <a:lvl1pPr marL="457200" marR="0" lvl="0" indent="-3429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Noto Sans Symbols"/>
              <a:buChar char="📁"/>
              <a:defRPr sz="18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302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Noto Sans Symbols"/>
              <a:buChar char="🏱"/>
              <a:defRPr sz="16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400"/>
              <a:buFont typeface="Arial"/>
              <a:buChar char="•"/>
              <a:defRPr sz="14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95" name="Google Shape;95;p125"/>
          <p:cNvSpPr/>
          <p:nvPr/>
        </p:nvSpPr>
        <p:spPr>
          <a:xfrm>
            <a:off x="1006250" y="2348166"/>
            <a:ext cx="7131497" cy="2693854"/>
          </a:xfrm>
          <a:prstGeom prst="roundRect">
            <a:avLst>
              <a:gd name="adj" fmla="val 50000"/>
            </a:avLst>
          </a:prstGeom>
          <a:noFill/>
          <a:ln w="76200" cap="flat" cmpd="sng">
            <a:solidFill>
              <a:srgbClr val="94E4EA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FFFFFF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983461125"/>
      </p:ext>
    </p:extLst>
  </p:cSld>
  <p:clrMapOvr>
    <a:masterClrMapping/>
  </p:clrMapOvr>
  <p:transition spd="slow">
    <p:fade/>
  </p:transition>
</p:sldLayout>
</file>

<file path=ppt/slideLayouts/slideLayout24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4_Disposition personnalisée">
  <p:cSld name="4_Disposition personnalisée">
    <p:spTree>
      <p:nvGrpSpPr>
        <p:cNvPr id="1" name="Shape 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" name="Google Shape;97;p126"/>
          <p:cNvSpPr txBox="1"/>
          <p:nvPr/>
        </p:nvSpPr>
        <p:spPr>
          <a:xfrm>
            <a:off x="628650" y="834502"/>
            <a:ext cx="7886700" cy="52378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2800"/>
              <a:buFont typeface="Arial"/>
              <a:buNone/>
            </a:pPr>
            <a:r>
              <a:rPr lang="ar-MA" sz="28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rPr>
              <a:t>هيكلة حصة اليوم</a:t>
            </a:r>
            <a:endParaRPr/>
          </a:p>
        </p:txBody>
      </p:sp>
      <p:sp>
        <p:nvSpPr>
          <p:cNvPr id="98" name="Google Shape;98;p126"/>
          <p:cNvSpPr/>
          <p:nvPr/>
        </p:nvSpPr>
        <p:spPr>
          <a:xfrm>
            <a:off x="1006252" y="1523878"/>
            <a:ext cx="7131497" cy="900000"/>
          </a:xfrm>
          <a:prstGeom prst="roundRect">
            <a:avLst>
              <a:gd name="adj" fmla="val 50000"/>
            </a:avLst>
          </a:prstGeom>
          <a:noFill/>
          <a:ln w="76200" cap="flat" cmpd="sng">
            <a:solidFill>
              <a:srgbClr val="94E4EA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FFFFFF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</p:txBody>
      </p:sp>
      <p:sp>
        <p:nvSpPr>
          <p:cNvPr id="99" name="Google Shape;99;p126"/>
          <p:cNvSpPr>
            <a:spLocks noGrp="1"/>
          </p:cNvSpPr>
          <p:nvPr>
            <p:ph type="pic" idx="2"/>
          </p:nvPr>
        </p:nvSpPr>
        <p:spPr>
          <a:xfrm>
            <a:off x="7345749" y="1577878"/>
            <a:ext cx="792000" cy="792000"/>
          </a:xfrm>
          <a:prstGeom prst="ellipse">
            <a:avLst/>
          </a:prstGeom>
          <a:solidFill>
            <a:schemeClr val="lt1"/>
          </a:solidFill>
          <a:ln w="76200" cap="flat" cmpd="sng">
            <a:solidFill>
              <a:srgbClr val="94E4EA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100" name="Google Shape;100;p126"/>
          <p:cNvSpPr txBox="1">
            <a:spLocks noGrp="1"/>
          </p:cNvSpPr>
          <p:nvPr>
            <p:ph type="body" idx="1"/>
          </p:nvPr>
        </p:nvSpPr>
        <p:spPr>
          <a:xfrm>
            <a:off x="1376039" y="1523878"/>
            <a:ext cx="5681708" cy="90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0000" rIns="91425" bIns="45700" anchor="t" anchorCtr="0">
            <a:noAutofit/>
          </a:bodyPr>
          <a:lstStyle>
            <a:lvl1pPr marL="457200" marR="0" lvl="0" indent="-3302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Noto Sans Symbols"/>
              <a:buChar char="📁"/>
              <a:defRPr sz="16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400"/>
              <a:buFont typeface="Noto Sans Symbols"/>
              <a:buChar char="🏱"/>
              <a:defRPr sz="14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29845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100"/>
              <a:buFont typeface="Arial"/>
              <a:buChar char="•"/>
              <a:defRPr sz="11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29845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100"/>
              <a:buFont typeface="Arial"/>
              <a:buChar char="•"/>
              <a:defRPr sz="11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pic>
        <p:nvPicPr>
          <p:cNvPr id="101" name="Google Shape;101;p126" descr="Une image contenant capture d’écran, Rectangle&#10;&#10;Le contenu généré par l’IA peut être incorrect.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4823032" y="1288289"/>
            <a:ext cx="2234716" cy="360000"/>
          </a:xfrm>
          <a:prstGeom prst="rect">
            <a:avLst/>
          </a:prstGeom>
          <a:noFill/>
          <a:ln>
            <a:noFill/>
          </a:ln>
        </p:spPr>
      </p:pic>
      <p:sp>
        <p:nvSpPr>
          <p:cNvPr id="102" name="Google Shape;102;p126"/>
          <p:cNvSpPr/>
          <p:nvPr/>
        </p:nvSpPr>
        <p:spPr>
          <a:xfrm>
            <a:off x="4823032" y="1288289"/>
            <a:ext cx="2234716" cy="36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2000"/>
              <a:buFont typeface="Arial"/>
              <a:buNone/>
            </a:pPr>
            <a:r>
              <a:rPr lang="ar-MA" sz="20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rPr>
              <a:t> - </a:t>
            </a:r>
            <a:r>
              <a:rPr lang="ar-MA" sz="18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rPr>
              <a:t>01</a:t>
            </a:r>
            <a:r>
              <a:rPr lang="ar-MA" sz="20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rPr>
              <a:t>النشاط الاعتيادي</a:t>
            </a:r>
            <a:endParaRPr/>
          </a:p>
        </p:txBody>
      </p:sp>
      <p:sp>
        <p:nvSpPr>
          <p:cNvPr id="103" name="Google Shape;103;p126"/>
          <p:cNvSpPr/>
          <p:nvPr/>
        </p:nvSpPr>
        <p:spPr>
          <a:xfrm>
            <a:off x="1006252" y="2853619"/>
            <a:ext cx="7131497" cy="900000"/>
          </a:xfrm>
          <a:prstGeom prst="roundRect">
            <a:avLst>
              <a:gd name="adj" fmla="val 50000"/>
            </a:avLst>
          </a:prstGeom>
          <a:noFill/>
          <a:ln w="76200" cap="flat" cmpd="sng">
            <a:solidFill>
              <a:srgbClr val="94E4EA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FFFFFF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</p:txBody>
      </p:sp>
      <p:sp>
        <p:nvSpPr>
          <p:cNvPr id="104" name="Google Shape;104;p126"/>
          <p:cNvSpPr>
            <a:spLocks noGrp="1"/>
          </p:cNvSpPr>
          <p:nvPr>
            <p:ph type="pic" idx="3"/>
          </p:nvPr>
        </p:nvSpPr>
        <p:spPr>
          <a:xfrm>
            <a:off x="7345749" y="2907619"/>
            <a:ext cx="792000" cy="792000"/>
          </a:xfrm>
          <a:prstGeom prst="ellipse">
            <a:avLst/>
          </a:prstGeom>
          <a:solidFill>
            <a:schemeClr val="lt1"/>
          </a:solidFill>
          <a:ln w="76200" cap="flat" cmpd="sng">
            <a:solidFill>
              <a:srgbClr val="94E4EA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105" name="Google Shape;105;p126"/>
          <p:cNvSpPr txBox="1">
            <a:spLocks noGrp="1"/>
          </p:cNvSpPr>
          <p:nvPr>
            <p:ph type="body" idx="4"/>
          </p:nvPr>
        </p:nvSpPr>
        <p:spPr>
          <a:xfrm>
            <a:off x="1376039" y="2853619"/>
            <a:ext cx="5681708" cy="90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0000" rIns="91425" bIns="45700" anchor="t" anchorCtr="0">
            <a:noAutofit/>
          </a:bodyPr>
          <a:lstStyle>
            <a:lvl1pPr marL="457200" marR="0" lvl="0" indent="-3302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Noto Sans Symbols"/>
              <a:buChar char="📁"/>
              <a:defRPr sz="16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400"/>
              <a:buFont typeface="Noto Sans Symbols"/>
              <a:buChar char="🏱"/>
              <a:defRPr sz="14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29845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100"/>
              <a:buFont typeface="Arial"/>
              <a:buChar char="•"/>
              <a:defRPr sz="11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29845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100"/>
              <a:buFont typeface="Arial"/>
              <a:buChar char="•"/>
              <a:defRPr sz="11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pic>
        <p:nvPicPr>
          <p:cNvPr id="106" name="Google Shape;106;p126" descr="Une image contenant capture d’écran, Rectangle&#10;&#10;Le contenu généré par l’IA peut être incorrect.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4823032" y="2618030"/>
            <a:ext cx="2234716" cy="360000"/>
          </a:xfrm>
          <a:prstGeom prst="rect">
            <a:avLst/>
          </a:prstGeom>
          <a:noFill/>
          <a:ln>
            <a:noFill/>
          </a:ln>
        </p:spPr>
      </p:pic>
      <p:sp>
        <p:nvSpPr>
          <p:cNvPr id="107" name="Google Shape;107;p126"/>
          <p:cNvSpPr/>
          <p:nvPr/>
        </p:nvSpPr>
        <p:spPr>
          <a:xfrm>
            <a:off x="4823032" y="2618030"/>
            <a:ext cx="2234716" cy="36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2000"/>
              <a:buFont typeface="Arial"/>
              <a:buNone/>
            </a:pPr>
            <a:r>
              <a:rPr lang="ar-MA" sz="20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rPr>
              <a:t> - </a:t>
            </a:r>
            <a:r>
              <a:rPr lang="ar-MA" sz="18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rPr>
              <a:t>02</a:t>
            </a:r>
            <a:r>
              <a:rPr lang="ar-MA" sz="20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rPr>
              <a:t>معجم</a:t>
            </a:r>
            <a:endParaRPr/>
          </a:p>
        </p:txBody>
      </p:sp>
      <p:sp>
        <p:nvSpPr>
          <p:cNvPr id="108" name="Google Shape;108;p126"/>
          <p:cNvSpPr/>
          <p:nvPr/>
        </p:nvSpPr>
        <p:spPr>
          <a:xfrm>
            <a:off x="1006252" y="4183360"/>
            <a:ext cx="7131497" cy="900000"/>
          </a:xfrm>
          <a:prstGeom prst="roundRect">
            <a:avLst>
              <a:gd name="adj" fmla="val 50000"/>
            </a:avLst>
          </a:prstGeom>
          <a:noFill/>
          <a:ln w="76200" cap="flat" cmpd="sng">
            <a:solidFill>
              <a:srgbClr val="94E4EA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FFFFFF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</p:txBody>
      </p:sp>
      <p:sp>
        <p:nvSpPr>
          <p:cNvPr id="109" name="Google Shape;109;p126"/>
          <p:cNvSpPr>
            <a:spLocks noGrp="1"/>
          </p:cNvSpPr>
          <p:nvPr>
            <p:ph type="pic" idx="5"/>
          </p:nvPr>
        </p:nvSpPr>
        <p:spPr>
          <a:xfrm>
            <a:off x="7345749" y="4237360"/>
            <a:ext cx="792000" cy="792000"/>
          </a:xfrm>
          <a:prstGeom prst="ellipse">
            <a:avLst/>
          </a:prstGeom>
          <a:solidFill>
            <a:schemeClr val="lt1"/>
          </a:solidFill>
          <a:ln w="76200" cap="flat" cmpd="sng">
            <a:solidFill>
              <a:srgbClr val="94E4EA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110" name="Google Shape;110;p126"/>
          <p:cNvSpPr txBox="1">
            <a:spLocks noGrp="1"/>
          </p:cNvSpPr>
          <p:nvPr>
            <p:ph type="body" idx="6"/>
          </p:nvPr>
        </p:nvSpPr>
        <p:spPr>
          <a:xfrm>
            <a:off x="1376039" y="4183360"/>
            <a:ext cx="5681708" cy="90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0000" rIns="91425" bIns="45700" anchor="t" anchorCtr="0">
            <a:noAutofit/>
          </a:bodyPr>
          <a:lstStyle>
            <a:lvl1pPr marL="457200" marR="0" lvl="0" indent="-3302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Noto Sans Symbols"/>
              <a:buChar char="📁"/>
              <a:defRPr sz="16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400"/>
              <a:buFont typeface="Noto Sans Symbols"/>
              <a:buChar char="🏱"/>
              <a:defRPr sz="14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29845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100"/>
              <a:buFont typeface="Arial"/>
              <a:buChar char="•"/>
              <a:defRPr sz="11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29845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100"/>
              <a:buFont typeface="Arial"/>
              <a:buChar char="•"/>
              <a:defRPr sz="11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pic>
        <p:nvPicPr>
          <p:cNvPr id="111" name="Google Shape;111;p126" descr="Une image contenant capture d’écran, Rectangle&#10;&#10;Le contenu généré par l’IA peut être incorrect.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4823032" y="3947771"/>
            <a:ext cx="2234716" cy="360000"/>
          </a:xfrm>
          <a:prstGeom prst="rect">
            <a:avLst/>
          </a:prstGeom>
          <a:noFill/>
          <a:ln>
            <a:noFill/>
          </a:ln>
        </p:spPr>
      </p:pic>
      <p:sp>
        <p:nvSpPr>
          <p:cNvPr id="112" name="Google Shape;112;p126"/>
          <p:cNvSpPr/>
          <p:nvPr/>
        </p:nvSpPr>
        <p:spPr>
          <a:xfrm>
            <a:off x="4823032" y="3947771"/>
            <a:ext cx="2234716" cy="36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2000"/>
              <a:buFont typeface="Arial"/>
              <a:buNone/>
            </a:pPr>
            <a:r>
              <a:rPr lang="ar-MA" sz="20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rPr>
              <a:t> - </a:t>
            </a:r>
            <a:r>
              <a:rPr lang="ar-MA" sz="18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rPr>
              <a:t>03</a:t>
            </a:r>
            <a:r>
              <a:rPr lang="ar-MA" sz="20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rPr>
              <a:t> استماع وتحدث</a:t>
            </a:r>
            <a:endParaRPr/>
          </a:p>
        </p:txBody>
      </p:sp>
      <p:sp>
        <p:nvSpPr>
          <p:cNvPr id="113" name="Google Shape;113;p126"/>
          <p:cNvSpPr/>
          <p:nvPr/>
        </p:nvSpPr>
        <p:spPr>
          <a:xfrm>
            <a:off x="1006252" y="5513101"/>
            <a:ext cx="7131497" cy="900000"/>
          </a:xfrm>
          <a:prstGeom prst="roundRect">
            <a:avLst>
              <a:gd name="adj" fmla="val 50000"/>
            </a:avLst>
          </a:prstGeom>
          <a:noFill/>
          <a:ln w="76200" cap="flat" cmpd="sng">
            <a:solidFill>
              <a:srgbClr val="94E4EA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FFFFFF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</p:txBody>
      </p:sp>
      <p:sp>
        <p:nvSpPr>
          <p:cNvPr id="114" name="Google Shape;114;p126"/>
          <p:cNvSpPr>
            <a:spLocks noGrp="1"/>
          </p:cNvSpPr>
          <p:nvPr>
            <p:ph type="pic" idx="7"/>
          </p:nvPr>
        </p:nvSpPr>
        <p:spPr>
          <a:xfrm>
            <a:off x="7345749" y="5567101"/>
            <a:ext cx="792000" cy="792000"/>
          </a:xfrm>
          <a:prstGeom prst="ellipse">
            <a:avLst/>
          </a:prstGeom>
          <a:solidFill>
            <a:schemeClr val="lt1"/>
          </a:solidFill>
          <a:ln w="76200" cap="flat" cmpd="sng">
            <a:solidFill>
              <a:srgbClr val="94E4EA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115" name="Google Shape;115;p126"/>
          <p:cNvSpPr txBox="1">
            <a:spLocks noGrp="1"/>
          </p:cNvSpPr>
          <p:nvPr>
            <p:ph type="body" idx="8"/>
          </p:nvPr>
        </p:nvSpPr>
        <p:spPr>
          <a:xfrm>
            <a:off x="1376039" y="5513101"/>
            <a:ext cx="5681708" cy="90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0000" rIns="91425" bIns="45700" anchor="t" anchorCtr="0">
            <a:noAutofit/>
          </a:bodyPr>
          <a:lstStyle>
            <a:lvl1pPr marL="457200" marR="0" lvl="0" indent="-3302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Noto Sans Symbols"/>
              <a:buChar char="📁"/>
              <a:defRPr sz="16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400"/>
              <a:buFont typeface="Noto Sans Symbols"/>
              <a:buChar char="🏱"/>
              <a:defRPr sz="14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29845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100"/>
              <a:buFont typeface="Arial"/>
              <a:buChar char="•"/>
              <a:defRPr sz="11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29845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100"/>
              <a:buFont typeface="Arial"/>
              <a:buChar char="•"/>
              <a:defRPr sz="11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pic>
        <p:nvPicPr>
          <p:cNvPr id="116" name="Google Shape;116;p126" descr="Une image contenant capture d’écran, Rectangle&#10;&#10;Le contenu généré par l’IA peut être incorrect.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4823032" y="5277512"/>
            <a:ext cx="2234716" cy="360000"/>
          </a:xfrm>
          <a:prstGeom prst="rect">
            <a:avLst/>
          </a:prstGeom>
          <a:noFill/>
          <a:ln>
            <a:noFill/>
          </a:ln>
        </p:spPr>
      </p:pic>
      <p:sp>
        <p:nvSpPr>
          <p:cNvPr id="117" name="Google Shape;117;p126"/>
          <p:cNvSpPr/>
          <p:nvPr/>
        </p:nvSpPr>
        <p:spPr>
          <a:xfrm>
            <a:off x="4823032" y="5277512"/>
            <a:ext cx="2234716" cy="36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2000"/>
              <a:buFont typeface="Arial"/>
              <a:buNone/>
            </a:pPr>
            <a:r>
              <a:rPr lang="ar-MA" sz="20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rPr>
              <a:t> - </a:t>
            </a:r>
            <a:r>
              <a:rPr lang="ar-MA" sz="18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rPr>
              <a:t>04</a:t>
            </a:r>
            <a:r>
              <a:rPr lang="ar-MA" sz="20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rPr>
              <a:t>قراءة/ كتابة</a:t>
            </a:r>
            <a:endParaRPr/>
          </a:p>
        </p:txBody>
      </p:sp>
    </p:spTree>
    <p:extLst>
      <p:ext uri="{BB962C8B-B14F-4D97-AF65-F5344CB8AC3E}">
        <p14:creationId xmlns:p14="http://schemas.microsoft.com/office/powerpoint/2010/main" val="3557327281"/>
      </p:ext>
    </p:extLst>
  </p:cSld>
  <p:clrMapOvr>
    <a:masterClrMapping/>
  </p:clrMapOvr>
  <p:transition spd="slow">
    <p:fade/>
  </p:transition>
</p:sldLayout>
</file>

<file path=ppt/slideLayouts/slideLayout24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8_Disposition personnalisée">
  <p:cSld name="8_Disposition personnalisée">
    <p:spTree>
      <p:nvGrpSpPr>
        <p:cNvPr id="1" name="Shape 1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" name="Google Shape;119;p127"/>
          <p:cNvSpPr txBox="1"/>
          <p:nvPr/>
        </p:nvSpPr>
        <p:spPr>
          <a:xfrm>
            <a:off x="628650" y="834502"/>
            <a:ext cx="7886700" cy="52378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2800"/>
              <a:buFont typeface="Arial"/>
              <a:buNone/>
            </a:pPr>
            <a:r>
              <a:rPr lang="ar-MA" sz="28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rPr>
              <a:t>هيكلة حصة اليوم</a:t>
            </a:r>
            <a:endParaRPr/>
          </a:p>
        </p:txBody>
      </p:sp>
      <p:sp>
        <p:nvSpPr>
          <p:cNvPr id="120" name="Google Shape;120;p127"/>
          <p:cNvSpPr/>
          <p:nvPr/>
        </p:nvSpPr>
        <p:spPr>
          <a:xfrm>
            <a:off x="1006252" y="1523878"/>
            <a:ext cx="7131497" cy="900000"/>
          </a:xfrm>
          <a:prstGeom prst="roundRect">
            <a:avLst>
              <a:gd name="adj" fmla="val 50000"/>
            </a:avLst>
          </a:prstGeom>
          <a:solidFill>
            <a:srgbClr val="B5EEF2"/>
          </a:solidFill>
          <a:ln w="76200" cap="flat" cmpd="sng">
            <a:solidFill>
              <a:srgbClr val="94E4EA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FFFFFF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</p:txBody>
      </p:sp>
      <p:sp>
        <p:nvSpPr>
          <p:cNvPr id="121" name="Google Shape;121;p127"/>
          <p:cNvSpPr>
            <a:spLocks noGrp="1"/>
          </p:cNvSpPr>
          <p:nvPr>
            <p:ph type="pic" idx="2"/>
          </p:nvPr>
        </p:nvSpPr>
        <p:spPr>
          <a:xfrm>
            <a:off x="7345749" y="1577878"/>
            <a:ext cx="792000" cy="792000"/>
          </a:xfrm>
          <a:prstGeom prst="ellipse">
            <a:avLst/>
          </a:prstGeom>
          <a:solidFill>
            <a:schemeClr val="lt1"/>
          </a:solidFill>
          <a:ln w="76200" cap="flat" cmpd="sng">
            <a:solidFill>
              <a:srgbClr val="94E4EA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122" name="Google Shape;122;p127"/>
          <p:cNvSpPr txBox="1">
            <a:spLocks noGrp="1"/>
          </p:cNvSpPr>
          <p:nvPr>
            <p:ph type="body" idx="1"/>
          </p:nvPr>
        </p:nvSpPr>
        <p:spPr>
          <a:xfrm>
            <a:off x="1376039" y="1523878"/>
            <a:ext cx="5681708" cy="90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0000" rIns="91425" bIns="45700" anchor="t" anchorCtr="0">
            <a:noAutofit/>
          </a:bodyPr>
          <a:lstStyle>
            <a:lvl1pPr marL="457200" marR="0" lvl="0" indent="-3302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Noto Sans Symbols"/>
              <a:buChar char="📂"/>
              <a:defRPr sz="16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400"/>
              <a:buFont typeface="Noto Sans Symbols"/>
              <a:buChar char="🏱"/>
              <a:defRPr sz="14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29845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100"/>
              <a:buFont typeface="Arial"/>
              <a:buChar char="•"/>
              <a:defRPr sz="11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29845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100"/>
              <a:buFont typeface="Arial"/>
              <a:buChar char="•"/>
              <a:defRPr sz="11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pic>
        <p:nvPicPr>
          <p:cNvPr id="123" name="Google Shape;123;p127" descr="Une image contenant capture d’écran, Rectangle&#10;&#10;Le contenu généré par l’IA peut être incorrect.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4823032" y="1288289"/>
            <a:ext cx="2234716" cy="360000"/>
          </a:xfrm>
          <a:prstGeom prst="rect">
            <a:avLst/>
          </a:prstGeom>
          <a:noFill/>
          <a:ln>
            <a:noFill/>
          </a:ln>
        </p:spPr>
      </p:pic>
      <p:sp>
        <p:nvSpPr>
          <p:cNvPr id="124" name="Google Shape;124;p127"/>
          <p:cNvSpPr/>
          <p:nvPr/>
        </p:nvSpPr>
        <p:spPr>
          <a:xfrm>
            <a:off x="4823032" y="1288289"/>
            <a:ext cx="2234716" cy="36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2000"/>
              <a:buFont typeface="Arial"/>
              <a:buNone/>
            </a:pPr>
            <a:r>
              <a:rPr lang="ar-MA" sz="20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rPr>
              <a:t> - </a:t>
            </a:r>
            <a:r>
              <a:rPr lang="ar-MA" sz="18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rPr>
              <a:t>01</a:t>
            </a:r>
            <a:r>
              <a:rPr lang="ar-MA" sz="20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rPr>
              <a:t>النشاط الاعتيادي</a:t>
            </a:r>
            <a:endParaRPr/>
          </a:p>
        </p:txBody>
      </p:sp>
      <p:sp>
        <p:nvSpPr>
          <p:cNvPr id="125" name="Google Shape;125;p127"/>
          <p:cNvSpPr/>
          <p:nvPr/>
        </p:nvSpPr>
        <p:spPr>
          <a:xfrm>
            <a:off x="1006252" y="2853619"/>
            <a:ext cx="7131497" cy="900000"/>
          </a:xfrm>
          <a:prstGeom prst="roundRect">
            <a:avLst>
              <a:gd name="adj" fmla="val 50000"/>
            </a:avLst>
          </a:prstGeom>
          <a:noFill/>
          <a:ln w="76200" cap="flat" cmpd="sng">
            <a:solidFill>
              <a:srgbClr val="94E4EA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FFFFFF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</p:txBody>
      </p:sp>
      <p:sp>
        <p:nvSpPr>
          <p:cNvPr id="126" name="Google Shape;126;p127"/>
          <p:cNvSpPr>
            <a:spLocks noGrp="1"/>
          </p:cNvSpPr>
          <p:nvPr>
            <p:ph type="pic" idx="3"/>
          </p:nvPr>
        </p:nvSpPr>
        <p:spPr>
          <a:xfrm>
            <a:off x="7345749" y="2907619"/>
            <a:ext cx="792000" cy="792000"/>
          </a:xfrm>
          <a:prstGeom prst="ellipse">
            <a:avLst/>
          </a:prstGeom>
          <a:solidFill>
            <a:schemeClr val="lt1"/>
          </a:solidFill>
          <a:ln w="76200" cap="flat" cmpd="sng">
            <a:solidFill>
              <a:srgbClr val="94E4EA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127" name="Google Shape;127;p127"/>
          <p:cNvSpPr txBox="1">
            <a:spLocks noGrp="1"/>
          </p:cNvSpPr>
          <p:nvPr>
            <p:ph type="body" idx="4"/>
          </p:nvPr>
        </p:nvSpPr>
        <p:spPr>
          <a:xfrm>
            <a:off x="1376039" y="2853619"/>
            <a:ext cx="5681708" cy="90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0000" rIns="91425" bIns="45700" anchor="t" anchorCtr="0">
            <a:noAutofit/>
          </a:bodyPr>
          <a:lstStyle>
            <a:lvl1pPr marL="457200" marR="0" lvl="0" indent="-3302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Noto Sans Symbols"/>
              <a:buChar char="📁"/>
              <a:defRPr sz="16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400"/>
              <a:buFont typeface="Noto Sans Symbols"/>
              <a:buChar char="🏱"/>
              <a:defRPr sz="14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29845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100"/>
              <a:buFont typeface="Arial"/>
              <a:buChar char="•"/>
              <a:defRPr sz="11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29845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100"/>
              <a:buFont typeface="Arial"/>
              <a:buChar char="•"/>
              <a:defRPr sz="11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pic>
        <p:nvPicPr>
          <p:cNvPr id="128" name="Google Shape;128;p127" descr="Une image contenant capture d’écran, Rectangle&#10;&#10;Le contenu généré par l’IA peut être incorrect.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4823032" y="2618030"/>
            <a:ext cx="2234716" cy="360000"/>
          </a:xfrm>
          <a:prstGeom prst="rect">
            <a:avLst/>
          </a:prstGeom>
          <a:noFill/>
          <a:ln>
            <a:noFill/>
          </a:ln>
        </p:spPr>
      </p:pic>
      <p:sp>
        <p:nvSpPr>
          <p:cNvPr id="129" name="Google Shape;129;p127"/>
          <p:cNvSpPr/>
          <p:nvPr/>
        </p:nvSpPr>
        <p:spPr>
          <a:xfrm>
            <a:off x="4823032" y="2618030"/>
            <a:ext cx="2234716" cy="36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2000"/>
              <a:buFont typeface="Arial"/>
              <a:buNone/>
            </a:pPr>
            <a:r>
              <a:rPr lang="ar-MA" sz="20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rPr>
              <a:t> - </a:t>
            </a:r>
            <a:r>
              <a:rPr lang="ar-MA" sz="18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rPr>
              <a:t>02</a:t>
            </a:r>
            <a:r>
              <a:rPr lang="ar-MA" sz="20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rPr>
              <a:t>معجم</a:t>
            </a:r>
            <a:endParaRPr/>
          </a:p>
        </p:txBody>
      </p:sp>
      <p:sp>
        <p:nvSpPr>
          <p:cNvPr id="130" name="Google Shape;130;p127"/>
          <p:cNvSpPr/>
          <p:nvPr/>
        </p:nvSpPr>
        <p:spPr>
          <a:xfrm>
            <a:off x="1006252" y="4183360"/>
            <a:ext cx="7131497" cy="900000"/>
          </a:xfrm>
          <a:prstGeom prst="roundRect">
            <a:avLst>
              <a:gd name="adj" fmla="val 50000"/>
            </a:avLst>
          </a:prstGeom>
          <a:noFill/>
          <a:ln w="76200" cap="flat" cmpd="sng">
            <a:solidFill>
              <a:srgbClr val="94E4EA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FFFFFF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</p:txBody>
      </p:sp>
      <p:sp>
        <p:nvSpPr>
          <p:cNvPr id="131" name="Google Shape;131;p127"/>
          <p:cNvSpPr>
            <a:spLocks noGrp="1"/>
          </p:cNvSpPr>
          <p:nvPr>
            <p:ph type="pic" idx="5"/>
          </p:nvPr>
        </p:nvSpPr>
        <p:spPr>
          <a:xfrm>
            <a:off x="7345749" y="4237360"/>
            <a:ext cx="792000" cy="792000"/>
          </a:xfrm>
          <a:prstGeom prst="ellipse">
            <a:avLst/>
          </a:prstGeom>
          <a:solidFill>
            <a:schemeClr val="lt1"/>
          </a:solidFill>
          <a:ln w="76200" cap="flat" cmpd="sng">
            <a:solidFill>
              <a:srgbClr val="94E4EA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132" name="Google Shape;132;p127"/>
          <p:cNvSpPr txBox="1">
            <a:spLocks noGrp="1"/>
          </p:cNvSpPr>
          <p:nvPr>
            <p:ph type="body" idx="6"/>
          </p:nvPr>
        </p:nvSpPr>
        <p:spPr>
          <a:xfrm>
            <a:off x="1376039" y="4183360"/>
            <a:ext cx="5681708" cy="90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0000" rIns="91425" bIns="45700" anchor="t" anchorCtr="0">
            <a:noAutofit/>
          </a:bodyPr>
          <a:lstStyle>
            <a:lvl1pPr marL="457200" marR="0" lvl="0" indent="-3302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Noto Sans Symbols"/>
              <a:buChar char="📁"/>
              <a:defRPr sz="16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400"/>
              <a:buFont typeface="Noto Sans Symbols"/>
              <a:buChar char="🏱"/>
              <a:defRPr sz="14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29845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100"/>
              <a:buFont typeface="Arial"/>
              <a:buChar char="•"/>
              <a:defRPr sz="11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29845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100"/>
              <a:buFont typeface="Arial"/>
              <a:buChar char="•"/>
              <a:defRPr sz="11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pic>
        <p:nvPicPr>
          <p:cNvPr id="133" name="Google Shape;133;p127" descr="Une image contenant capture d’écran, Rectangle&#10;&#10;Le contenu généré par l’IA peut être incorrect.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4823032" y="3947771"/>
            <a:ext cx="2234716" cy="360000"/>
          </a:xfrm>
          <a:prstGeom prst="rect">
            <a:avLst/>
          </a:prstGeom>
          <a:noFill/>
          <a:ln>
            <a:noFill/>
          </a:ln>
        </p:spPr>
      </p:pic>
      <p:sp>
        <p:nvSpPr>
          <p:cNvPr id="134" name="Google Shape;134;p127"/>
          <p:cNvSpPr/>
          <p:nvPr/>
        </p:nvSpPr>
        <p:spPr>
          <a:xfrm>
            <a:off x="4823032" y="3947771"/>
            <a:ext cx="2234716" cy="36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2000"/>
              <a:buFont typeface="Arial"/>
              <a:buNone/>
            </a:pPr>
            <a:r>
              <a:rPr lang="ar-MA" sz="20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rPr>
              <a:t> - </a:t>
            </a:r>
            <a:r>
              <a:rPr lang="ar-MA" sz="18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rPr>
              <a:t>03</a:t>
            </a:r>
            <a:r>
              <a:rPr lang="ar-MA" sz="20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rPr>
              <a:t> استماع وتحدث</a:t>
            </a:r>
            <a:endParaRPr/>
          </a:p>
        </p:txBody>
      </p:sp>
      <p:sp>
        <p:nvSpPr>
          <p:cNvPr id="135" name="Google Shape;135;p127"/>
          <p:cNvSpPr/>
          <p:nvPr/>
        </p:nvSpPr>
        <p:spPr>
          <a:xfrm>
            <a:off x="1006252" y="5513101"/>
            <a:ext cx="7131497" cy="900000"/>
          </a:xfrm>
          <a:prstGeom prst="roundRect">
            <a:avLst>
              <a:gd name="adj" fmla="val 50000"/>
            </a:avLst>
          </a:prstGeom>
          <a:noFill/>
          <a:ln w="76200" cap="flat" cmpd="sng">
            <a:solidFill>
              <a:srgbClr val="94E4EA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FFFFFF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</p:txBody>
      </p:sp>
      <p:sp>
        <p:nvSpPr>
          <p:cNvPr id="136" name="Google Shape;136;p127"/>
          <p:cNvSpPr>
            <a:spLocks noGrp="1"/>
          </p:cNvSpPr>
          <p:nvPr>
            <p:ph type="pic" idx="7"/>
          </p:nvPr>
        </p:nvSpPr>
        <p:spPr>
          <a:xfrm>
            <a:off x="7345749" y="5567101"/>
            <a:ext cx="792000" cy="792000"/>
          </a:xfrm>
          <a:prstGeom prst="ellipse">
            <a:avLst/>
          </a:prstGeom>
          <a:solidFill>
            <a:schemeClr val="lt1"/>
          </a:solidFill>
          <a:ln w="76200" cap="flat" cmpd="sng">
            <a:solidFill>
              <a:srgbClr val="94E4EA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137" name="Google Shape;137;p127"/>
          <p:cNvSpPr txBox="1">
            <a:spLocks noGrp="1"/>
          </p:cNvSpPr>
          <p:nvPr>
            <p:ph type="body" idx="8"/>
          </p:nvPr>
        </p:nvSpPr>
        <p:spPr>
          <a:xfrm>
            <a:off x="1376039" y="5513101"/>
            <a:ext cx="5681708" cy="90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0000" rIns="91425" bIns="45700" anchor="t" anchorCtr="0">
            <a:noAutofit/>
          </a:bodyPr>
          <a:lstStyle>
            <a:lvl1pPr marL="457200" marR="0" lvl="0" indent="-3302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Noto Sans Symbols"/>
              <a:buChar char="📁"/>
              <a:defRPr sz="16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400"/>
              <a:buFont typeface="Noto Sans Symbols"/>
              <a:buChar char="🏱"/>
              <a:defRPr sz="14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29845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100"/>
              <a:buFont typeface="Arial"/>
              <a:buChar char="•"/>
              <a:defRPr sz="11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29845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100"/>
              <a:buFont typeface="Arial"/>
              <a:buChar char="•"/>
              <a:defRPr sz="11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pic>
        <p:nvPicPr>
          <p:cNvPr id="138" name="Google Shape;138;p127" descr="Une image contenant capture d’écran, Rectangle&#10;&#10;Le contenu généré par l’IA peut être incorrect.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4823032" y="5277512"/>
            <a:ext cx="2234716" cy="360000"/>
          </a:xfrm>
          <a:prstGeom prst="rect">
            <a:avLst/>
          </a:prstGeom>
          <a:noFill/>
          <a:ln>
            <a:noFill/>
          </a:ln>
        </p:spPr>
      </p:pic>
      <p:sp>
        <p:nvSpPr>
          <p:cNvPr id="139" name="Google Shape;139;p127"/>
          <p:cNvSpPr/>
          <p:nvPr/>
        </p:nvSpPr>
        <p:spPr>
          <a:xfrm>
            <a:off x="4823032" y="5277512"/>
            <a:ext cx="2234716" cy="36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2000"/>
              <a:buFont typeface="Arial"/>
              <a:buNone/>
            </a:pPr>
            <a:r>
              <a:rPr lang="ar-MA" sz="20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rPr>
              <a:t> - </a:t>
            </a:r>
            <a:r>
              <a:rPr lang="ar-MA" sz="18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rPr>
              <a:t>04</a:t>
            </a:r>
            <a:r>
              <a:rPr lang="ar-MA" sz="20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rPr>
              <a:t>قراءة/ كتابة</a:t>
            </a:r>
            <a:endParaRPr/>
          </a:p>
        </p:txBody>
      </p:sp>
      <p:sp>
        <p:nvSpPr>
          <p:cNvPr id="140" name="Google Shape;140;p127"/>
          <p:cNvSpPr txBox="1"/>
          <p:nvPr/>
        </p:nvSpPr>
        <p:spPr>
          <a:xfrm>
            <a:off x="2286000" y="3273186"/>
            <a:ext cx="4572000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Arial"/>
              <a:buNone/>
            </a:pPr>
            <a:r>
              <a:rPr lang="ar-MA" sz="1800" b="1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قراءة/ كتابة</a:t>
            </a:r>
            <a:endParaRPr/>
          </a:p>
        </p:txBody>
      </p:sp>
    </p:spTree>
    <p:extLst>
      <p:ext uri="{BB962C8B-B14F-4D97-AF65-F5344CB8AC3E}">
        <p14:creationId xmlns:p14="http://schemas.microsoft.com/office/powerpoint/2010/main" val="286961023"/>
      </p:ext>
    </p:extLst>
  </p:cSld>
  <p:clrMapOvr>
    <a:masterClrMapping/>
  </p:clrMapOvr>
  <p:transition spd="slow">
    <p:fade/>
  </p:transition>
</p:sldLayout>
</file>

<file path=ppt/slideLayouts/slideLayout25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9_Disposition personnalisée">
  <p:cSld name="9_Disposition personnalisée">
    <p:spTree>
      <p:nvGrpSpPr>
        <p:cNvPr id="1" name="Shape 1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" name="Google Shape;142;p128"/>
          <p:cNvSpPr txBox="1"/>
          <p:nvPr/>
        </p:nvSpPr>
        <p:spPr>
          <a:xfrm>
            <a:off x="628650" y="834502"/>
            <a:ext cx="7886700" cy="52378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2800"/>
              <a:buFont typeface="Arial"/>
              <a:buNone/>
            </a:pPr>
            <a:r>
              <a:rPr lang="ar-MA" sz="28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rPr>
              <a:t>هيكلة حصة اليوم</a:t>
            </a:r>
            <a:endParaRPr/>
          </a:p>
        </p:txBody>
      </p:sp>
      <p:sp>
        <p:nvSpPr>
          <p:cNvPr id="143" name="Google Shape;143;p128"/>
          <p:cNvSpPr/>
          <p:nvPr/>
        </p:nvSpPr>
        <p:spPr>
          <a:xfrm>
            <a:off x="1006252" y="1523878"/>
            <a:ext cx="7131497" cy="900000"/>
          </a:xfrm>
          <a:prstGeom prst="roundRect">
            <a:avLst>
              <a:gd name="adj" fmla="val 50000"/>
            </a:avLst>
          </a:prstGeom>
          <a:solidFill>
            <a:srgbClr val="B5EEF2"/>
          </a:solidFill>
          <a:ln w="76200" cap="flat" cmpd="sng">
            <a:solidFill>
              <a:srgbClr val="94E4EA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FFFFFF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</p:txBody>
      </p:sp>
      <p:sp>
        <p:nvSpPr>
          <p:cNvPr id="144" name="Google Shape;144;p128"/>
          <p:cNvSpPr>
            <a:spLocks noGrp="1"/>
          </p:cNvSpPr>
          <p:nvPr>
            <p:ph type="pic" idx="2"/>
          </p:nvPr>
        </p:nvSpPr>
        <p:spPr>
          <a:xfrm>
            <a:off x="7345749" y="1577878"/>
            <a:ext cx="792000" cy="792000"/>
          </a:xfrm>
          <a:prstGeom prst="ellipse">
            <a:avLst/>
          </a:prstGeom>
          <a:solidFill>
            <a:schemeClr val="lt1"/>
          </a:solidFill>
          <a:ln w="76200" cap="flat" cmpd="sng">
            <a:solidFill>
              <a:srgbClr val="94E4EA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145" name="Google Shape;145;p128"/>
          <p:cNvSpPr txBox="1">
            <a:spLocks noGrp="1"/>
          </p:cNvSpPr>
          <p:nvPr>
            <p:ph type="body" idx="1"/>
          </p:nvPr>
        </p:nvSpPr>
        <p:spPr>
          <a:xfrm>
            <a:off x="1376039" y="1523878"/>
            <a:ext cx="5681708" cy="90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0000" rIns="91425" bIns="45700" anchor="t" anchorCtr="0">
            <a:noAutofit/>
          </a:bodyPr>
          <a:lstStyle>
            <a:lvl1pPr marL="457200" marR="0" lvl="0" indent="-3302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Noto Sans Symbols"/>
              <a:buChar char="📂"/>
              <a:defRPr sz="16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400"/>
              <a:buFont typeface="Noto Sans Symbols"/>
              <a:buChar char="🏱"/>
              <a:defRPr sz="14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29845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100"/>
              <a:buFont typeface="Arial"/>
              <a:buChar char="•"/>
              <a:defRPr sz="11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29845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100"/>
              <a:buFont typeface="Arial"/>
              <a:buChar char="•"/>
              <a:defRPr sz="11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pic>
        <p:nvPicPr>
          <p:cNvPr id="146" name="Google Shape;146;p128" descr="Une image contenant capture d’écran, Rectangle&#10;&#10;Le contenu généré par l’IA peut être incorrect.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4823032" y="1288289"/>
            <a:ext cx="2234716" cy="360000"/>
          </a:xfrm>
          <a:prstGeom prst="rect">
            <a:avLst/>
          </a:prstGeom>
          <a:noFill/>
          <a:ln>
            <a:noFill/>
          </a:ln>
        </p:spPr>
      </p:pic>
      <p:sp>
        <p:nvSpPr>
          <p:cNvPr id="147" name="Google Shape;147;p128"/>
          <p:cNvSpPr/>
          <p:nvPr/>
        </p:nvSpPr>
        <p:spPr>
          <a:xfrm>
            <a:off x="4823032" y="1288289"/>
            <a:ext cx="2234716" cy="36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2000"/>
              <a:buFont typeface="Arial"/>
              <a:buNone/>
            </a:pPr>
            <a:r>
              <a:rPr lang="ar-MA" sz="20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rPr>
              <a:t> - </a:t>
            </a:r>
            <a:r>
              <a:rPr lang="ar-MA" sz="18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rPr>
              <a:t>01</a:t>
            </a:r>
            <a:r>
              <a:rPr lang="ar-MA" sz="20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rPr>
              <a:t>النشاط الاعتيادي</a:t>
            </a:r>
            <a:endParaRPr/>
          </a:p>
        </p:txBody>
      </p:sp>
      <p:sp>
        <p:nvSpPr>
          <p:cNvPr id="148" name="Google Shape;148;p128"/>
          <p:cNvSpPr/>
          <p:nvPr/>
        </p:nvSpPr>
        <p:spPr>
          <a:xfrm>
            <a:off x="1006252" y="2853619"/>
            <a:ext cx="7131497" cy="900000"/>
          </a:xfrm>
          <a:prstGeom prst="roundRect">
            <a:avLst>
              <a:gd name="adj" fmla="val 50000"/>
            </a:avLst>
          </a:prstGeom>
          <a:noFill/>
          <a:ln w="76200" cap="flat" cmpd="sng">
            <a:solidFill>
              <a:srgbClr val="94E4EA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FFFFFF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</p:txBody>
      </p:sp>
      <p:sp>
        <p:nvSpPr>
          <p:cNvPr id="149" name="Google Shape;149;p128"/>
          <p:cNvSpPr>
            <a:spLocks noGrp="1"/>
          </p:cNvSpPr>
          <p:nvPr>
            <p:ph type="pic" idx="3"/>
          </p:nvPr>
        </p:nvSpPr>
        <p:spPr>
          <a:xfrm>
            <a:off x="7345749" y="2907619"/>
            <a:ext cx="792000" cy="792000"/>
          </a:xfrm>
          <a:prstGeom prst="ellipse">
            <a:avLst/>
          </a:prstGeom>
          <a:solidFill>
            <a:schemeClr val="lt1"/>
          </a:solidFill>
          <a:ln w="76200" cap="flat" cmpd="sng">
            <a:solidFill>
              <a:srgbClr val="94E4EA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150" name="Google Shape;150;p128"/>
          <p:cNvSpPr txBox="1">
            <a:spLocks noGrp="1"/>
          </p:cNvSpPr>
          <p:nvPr>
            <p:ph type="body" idx="4"/>
          </p:nvPr>
        </p:nvSpPr>
        <p:spPr>
          <a:xfrm>
            <a:off x="1376039" y="2853619"/>
            <a:ext cx="5681708" cy="90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0000" rIns="91425" bIns="45700" anchor="t" anchorCtr="0">
            <a:noAutofit/>
          </a:bodyPr>
          <a:lstStyle>
            <a:lvl1pPr marL="457200" marR="0" lvl="0" indent="-3302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Noto Sans Symbols"/>
              <a:buChar char="📁"/>
              <a:defRPr sz="16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400"/>
              <a:buFont typeface="Noto Sans Symbols"/>
              <a:buChar char="🏱"/>
              <a:defRPr sz="14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29845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100"/>
              <a:buFont typeface="Arial"/>
              <a:buChar char="•"/>
              <a:defRPr sz="11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29845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100"/>
              <a:buFont typeface="Arial"/>
              <a:buChar char="•"/>
              <a:defRPr sz="11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pic>
        <p:nvPicPr>
          <p:cNvPr id="151" name="Google Shape;151;p128" descr="Une image contenant capture d’écran, Rectangle&#10;&#10;Le contenu généré par l’IA peut être incorrect.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4823032" y="2618030"/>
            <a:ext cx="2234716" cy="360000"/>
          </a:xfrm>
          <a:prstGeom prst="rect">
            <a:avLst/>
          </a:prstGeom>
          <a:noFill/>
          <a:ln>
            <a:noFill/>
          </a:ln>
        </p:spPr>
      </p:pic>
      <p:sp>
        <p:nvSpPr>
          <p:cNvPr id="152" name="Google Shape;152;p128"/>
          <p:cNvSpPr/>
          <p:nvPr/>
        </p:nvSpPr>
        <p:spPr>
          <a:xfrm>
            <a:off x="4823032" y="2618030"/>
            <a:ext cx="2234716" cy="36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2000"/>
              <a:buFont typeface="Arial"/>
              <a:buNone/>
            </a:pPr>
            <a:r>
              <a:rPr lang="ar-MA" sz="20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rPr>
              <a:t> - </a:t>
            </a:r>
            <a:r>
              <a:rPr lang="ar-MA" sz="18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rPr>
              <a:t>02</a:t>
            </a:r>
            <a:r>
              <a:rPr lang="ar-MA" sz="20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rPr>
              <a:t>معجم</a:t>
            </a:r>
            <a:endParaRPr/>
          </a:p>
        </p:txBody>
      </p:sp>
      <p:sp>
        <p:nvSpPr>
          <p:cNvPr id="153" name="Google Shape;153;p128"/>
          <p:cNvSpPr/>
          <p:nvPr/>
        </p:nvSpPr>
        <p:spPr>
          <a:xfrm>
            <a:off x="1006252" y="4183360"/>
            <a:ext cx="7131497" cy="900000"/>
          </a:xfrm>
          <a:prstGeom prst="roundRect">
            <a:avLst>
              <a:gd name="adj" fmla="val 50000"/>
            </a:avLst>
          </a:prstGeom>
          <a:noFill/>
          <a:ln w="76200" cap="flat" cmpd="sng">
            <a:solidFill>
              <a:srgbClr val="94E4EA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FFFFFF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</p:txBody>
      </p:sp>
      <p:sp>
        <p:nvSpPr>
          <p:cNvPr id="154" name="Google Shape;154;p128"/>
          <p:cNvSpPr>
            <a:spLocks noGrp="1"/>
          </p:cNvSpPr>
          <p:nvPr>
            <p:ph type="pic" idx="5"/>
          </p:nvPr>
        </p:nvSpPr>
        <p:spPr>
          <a:xfrm>
            <a:off x="7345749" y="4237360"/>
            <a:ext cx="792000" cy="792000"/>
          </a:xfrm>
          <a:prstGeom prst="ellipse">
            <a:avLst/>
          </a:prstGeom>
          <a:solidFill>
            <a:schemeClr val="lt1"/>
          </a:solidFill>
          <a:ln w="76200" cap="flat" cmpd="sng">
            <a:solidFill>
              <a:srgbClr val="94E4EA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155" name="Google Shape;155;p128"/>
          <p:cNvSpPr txBox="1">
            <a:spLocks noGrp="1"/>
          </p:cNvSpPr>
          <p:nvPr>
            <p:ph type="body" idx="6"/>
          </p:nvPr>
        </p:nvSpPr>
        <p:spPr>
          <a:xfrm>
            <a:off x="1376039" y="4183360"/>
            <a:ext cx="5681708" cy="90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0000" rIns="91425" bIns="45700" anchor="t" anchorCtr="0">
            <a:noAutofit/>
          </a:bodyPr>
          <a:lstStyle>
            <a:lvl1pPr marL="457200" marR="0" lvl="0" indent="-3302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Noto Sans Symbols"/>
              <a:buChar char="📁"/>
              <a:defRPr sz="16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400"/>
              <a:buFont typeface="Noto Sans Symbols"/>
              <a:buChar char="🏱"/>
              <a:defRPr sz="14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29845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100"/>
              <a:buFont typeface="Arial"/>
              <a:buChar char="•"/>
              <a:defRPr sz="11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29845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100"/>
              <a:buFont typeface="Arial"/>
              <a:buChar char="•"/>
              <a:defRPr sz="11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pic>
        <p:nvPicPr>
          <p:cNvPr id="156" name="Google Shape;156;p128" descr="Une image contenant capture d’écran, Rectangle&#10;&#10;Le contenu généré par l’IA peut être incorrect.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4823032" y="3947771"/>
            <a:ext cx="2234716" cy="360000"/>
          </a:xfrm>
          <a:prstGeom prst="rect">
            <a:avLst/>
          </a:prstGeom>
          <a:noFill/>
          <a:ln>
            <a:noFill/>
          </a:ln>
        </p:spPr>
      </p:pic>
      <p:sp>
        <p:nvSpPr>
          <p:cNvPr id="157" name="Google Shape;157;p128"/>
          <p:cNvSpPr/>
          <p:nvPr/>
        </p:nvSpPr>
        <p:spPr>
          <a:xfrm>
            <a:off x="4823032" y="3947771"/>
            <a:ext cx="2234716" cy="36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2000"/>
              <a:buFont typeface="Arial"/>
              <a:buNone/>
            </a:pPr>
            <a:r>
              <a:rPr lang="ar-MA" sz="20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rPr>
              <a:t> - </a:t>
            </a:r>
            <a:r>
              <a:rPr lang="ar-MA" sz="18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rPr>
              <a:t>03</a:t>
            </a:r>
            <a:r>
              <a:rPr lang="ar-MA" sz="20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rPr>
              <a:t> استماع وتحدث</a:t>
            </a:r>
            <a:endParaRPr/>
          </a:p>
        </p:txBody>
      </p:sp>
      <p:sp>
        <p:nvSpPr>
          <p:cNvPr id="158" name="Google Shape;158;p128"/>
          <p:cNvSpPr txBox="1"/>
          <p:nvPr/>
        </p:nvSpPr>
        <p:spPr>
          <a:xfrm>
            <a:off x="2286000" y="3273186"/>
            <a:ext cx="4572000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Arial"/>
              <a:buNone/>
            </a:pPr>
            <a:r>
              <a:rPr lang="ar-MA" sz="1800" b="1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قراءة/ كتابة</a:t>
            </a:r>
            <a:endParaRPr/>
          </a:p>
        </p:txBody>
      </p:sp>
    </p:spTree>
    <p:extLst>
      <p:ext uri="{BB962C8B-B14F-4D97-AF65-F5344CB8AC3E}">
        <p14:creationId xmlns:p14="http://schemas.microsoft.com/office/powerpoint/2010/main" val="1504298847"/>
      </p:ext>
    </p:extLst>
  </p:cSld>
  <p:clrMapOvr>
    <a:masterClrMapping/>
  </p:clrMapOvr>
  <p:transition spd="slow">
    <p:fade/>
  </p:transition>
</p:sldLayout>
</file>

<file path=ppt/slideLayouts/slideLayout25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7_Disposition personnalisée">
  <p:cSld name="7_Disposition personnalisée">
    <p:spTree>
      <p:nvGrpSpPr>
        <p:cNvPr id="1" name="Shape 1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" name="Google Shape;160;p129"/>
          <p:cNvSpPr/>
          <p:nvPr/>
        </p:nvSpPr>
        <p:spPr>
          <a:xfrm>
            <a:off x="499220" y="1489630"/>
            <a:ext cx="3780000" cy="1980000"/>
          </a:xfrm>
          <a:prstGeom prst="roundRect">
            <a:avLst>
              <a:gd name="adj" fmla="val 8586"/>
            </a:avLst>
          </a:prstGeom>
          <a:noFill/>
          <a:ln w="12700" cap="flat" cmpd="sng">
            <a:solidFill>
              <a:srgbClr val="565F88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000000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</p:txBody>
      </p:sp>
      <p:sp>
        <p:nvSpPr>
          <p:cNvPr id="161" name="Google Shape;161;p129"/>
          <p:cNvSpPr txBox="1"/>
          <p:nvPr/>
        </p:nvSpPr>
        <p:spPr>
          <a:xfrm>
            <a:off x="628650" y="834502"/>
            <a:ext cx="7886700" cy="52378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2800"/>
              <a:buFont typeface="Arial"/>
              <a:buNone/>
            </a:pPr>
            <a:r>
              <a:rPr lang="ar-MA" sz="28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rPr>
              <a:t>هيكلة حصة اليوم</a:t>
            </a:r>
            <a:endParaRPr/>
          </a:p>
        </p:txBody>
      </p:sp>
      <p:grpSp>
        <p:nvGrpSpPr>
          <p:cNvPr id="162" name="Google Shape;162;p129"/>
          <p:cNvGrpSpPr/>
          <p:nvPr/>
        </p:nvGrpSpPr>
        <p:grpSpPr>
          <a:xfrm>
            <a:off x="2619610" y="1345630"/>
            <a:ext cx="1787772" cy="288000"/>
            <a:chOff x="963273" y="2342097"/>
            <a:chExt cx="1787772" cy="288000"/>
          </a:xfrm>
        </p:grpSpPr>
        <p:pic>
          <p:nvPicPr>
            <p:cNvPr id="163" name="Google Shape;163;p129" descr="Une image contenant capture d’écran, Rectangle&#10;&#10;Le contenu généré par l’IA peut être incorrect."/>
            <p:cNvPicPr preferRelativeResize="0"/>
            <p:nvPr/>
          </p:nvPicPr>
          <p:blipFill rotWithShape="1">
            <a:blip r:embed="rId2">
              <a:alphaModFix/>
            </a:blip>
            <a:srcRect/>
            <a:stretch/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64" name="Google Shape;164;p129"/>
            <p:cNvSpPr/>
            <p:nvPr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565F88"/>
                </a:buClr>
                <a:buSzPts val="1800"/>
                <a:buFont typeface="Calibri"/>
                <a:buNone/>
              </a:pPr>
              <a:r>
                <a:rPr lang="ar-MA" sz="1800" b="1" i="0" u="none" strike="noStrike" cap="none" dirty="0" err="1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Séance</a:t>
              </a:r>
              <a:r>
                <a:rPr lang="ar-MA" sz="1800" b="1" i="0" u="none" strike="noStrike" cap="none" dirty="0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 01</a:t>
              </a:r>
              <a:endParaRPr dirty="0"/>
            </a:p>
          </p:txBody>
        </p:sp>
      </p:grpSp>
      <p:sp>
        <p:nvSpPr>
          <p:cNvPr id="165" name="Google Shape;165;p129"/>
          <p:cNvSpPr/>
          <p:nvPr/>
        </p:nvSpPr>
        <p:spPr>
          <a:xfrm>
            <a:off x="543610" y="4079344"/>
            <a:ext cx="3780000" cy="1800000"/>
          </a:xfrm>
          <a:prstGeom prst="roundRect">
            <a:avLst>
              <a:gd name="adj" fmla="val 8586"/>
            </a:avLst>
          </a:prstGeom>
          <a:noFill/>
          <a:ln w="12700" cap="flat" cmpd="sng">
            <a:solidFill>
              <a:srgbClr val="565F88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000000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</p:txBody>
      </p:sp>
      <p:grpSp>
        <p:nvGrpSpPr>
          <p:cNvPr id="166" name="Google Shape;166;p129"/>
          <p:cNvGrpSpPr/>
          <p:nvPr/>
        </p:nvGrpSpPr>
        <p:grpSpPr>
          <a:xfrm>
            <a:off x="2664000" y="3935344"/>
            <a:ext cx="1787772" cy="288000"/>
            <a:chOff x="963273" y="2342097"/>
            <a:chExt cx="1787772" cy="288000"/>
          </a:xfrm>
        </p:grpSpPr>
        <p:pic>
          <p:nvPicPr>
            <p:cNvPr id="167" name="Google Shape;167;p129" descr="Une image contenant capture d’écran, Rectangle&#10;&#10;Le contenu généré par l’IA peut être incorrect."/>
            <p:cNvPicPr preferRelativeResize="0"/>
            <p:nvPr/>
          </p:nvPicPr>
          <p:blipFill rotWithShape="1">
            <a:blip r:embed="rId2">
              <a:alphaModFix/>
            </a:blip>
            <a:srcRect/>
            <a:stretch/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68" name="Google Shape;168;p129"/>
            <p:cNvSpPr/>
            <p:nvPr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565F88"/>
                </a:buClr>
                <a:buSzPts val="1800"/>
                <a:buFont typeface="Calibri"/>
                <a:buNone/>
              </a:pPr>
              <a:r>
                <a:rPr lang="ar-MA" sz="1800" b="1" i="0" u="none" strike="noStrike" cap="none" dirty="0" err="1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Séance</a:t>
              </a:r>
              <a:r>
                <a:rPr lang="ar-MA" sz="1800" b="1" i="0" u="none" strike="noStrike" cap="none" dirty="0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 02</a:t>
              </a:r>
              <a:endParaRPr dirty="0"/>
            </a:p>
          </p:txBody>
        </p:sp>
      </p:grpSp>
      <p:sp>
        <p:nvSpPr>
          <p:cNvPr id="169" name="Google Shape;169;p129"/>
          <p:cNvSpPr/>
          <p:nvPr/>
        </p:nvSpPr>
        <p:spPr>
          <a:xfrm>
            <a:off x="4690960" y="1484528"/>
            <a:ext cx="3780000" cy="198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 w="12700" cap="flat" cmpd="sng">
            <a:solidFill>
              <a:srgbClr val="565F88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000000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</p:txBody>
      </p:sp>
      <p:grpSp>
        <p:nvGrpSpPr>
          <p:cNvPr id="170" name="Google Shape;170;p129"/>
          <p:cNvGrpSpPr/>
          <p:nvPr/>
        </p:nvGrpSpPr>
        <p:grpSpPr>
          <a:xfrm>
            <a:off x="6831610" y="1340528"/>
            <a:ext cx="1787772" cy="288000"/>
            <a:chOff x="963273" y="2342097"/>
            <a:chExt cx="1787772" cy="288000"/>
          </a:xfrm>
        </p:grpSpPr>
        <p:pic>
          <p:nvPicPr>
            <p:cNvPr id="171" name="Google Shape;171;p129" descr="Une image contenant capture d’écran, Rectangle&#10;&#10;Le contenu généré par l’IA peut être incorrect."/>
            <p:cNvPicPr preferRelativeResize="0"/>
            <p:nvPr/>
          </p:nvPicPr>
          <p:blipFill rotWithShape="1">
            <a:blip r:embed="rId2">
              <a:alphaModFix/>
            </a:blip>
            <a:srcRect/>
            <a:stretch/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72" name="Google Shape;172;p129"/>
            <p:cNvSpPr/>
            <p:nvPr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1800"/>
                <a:buFont typeface="Calibri"/>
                <a:buNone/>
              </a:pPr>
              <a:endParaRPr sz="1800" b="1" i="0" u="none" strike="noStrike" cap="none" dirty="0">
                <a:solidFill>
                  <a:srgbClr val="565F88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endParaRPr>
            </a:p>
          </p:txBody>
        </p:sp>
      </p:grpSp>
      <p:sp>
        <p:nvSpPr>
          <p:cNvPr id="173" name="Google Shape;173;p129"/>
          <p:cNvSpPr/>
          <p:nvPr/>
        </p:nvSpPr>
        <p:spPr>
          <a:xfrm>
            <a:off x="4735350" y="4074242"/>
            <a:ext cx="3780000" cy="1800000"/>
          </a:xfrm>
          <a:prstGeom prst="roundRect">
            <a:avLst>
              <a:gd name="adj" fmla="val 8586"/>
            </a:avLst>
          </a:prstGeom>
          <a:noFill/>
          <a:ln w="12700" cap="flat" cmpd="sng">
            <a:solidFill>
              <a:srgbClr val="565F88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000000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</p:txBody>
      </p:sp>
      <p:grpSp>
        <p:nvGrpSpPr>
          <p:cNvPr id="174" name="Google Shape;174;p129"/>
          <p:cNvGrpSpPr/>
          <p:nvPr/>
        </p:nvGrpSpPr>
        <p:grpSpPr>
          <a:xfrm>
            <a:off x="6876000" y="3930242"/>
            <a:ext cx="1787772" cy="288000"/>
            <a:chOff x="963273" y="2342097"/>
            <a:chExt cx="1787772" cy="288000"/>
          </a:xfrm>
        </p:grpSpPr>
        <p:pic>
          <p:nvPicPr>
            <p:cNvPr id="175" name="Google Shape;175;p129" descr="Une image contenant capture d’écran, Rectangle&#10;&#10;Le contenu généré par l’IA peut être incorrect."/>
            <p:cNvPicPr preferRelativeResize="0"/>
            <p:nvPr/>
          </p:nvPicPr>
          <p:blipFill rotWithShape="1">
            <a:blip r:embed="rId2">
              <a:alphaModFix/>
            </a:blip>
            <a:srcRect/>
            <a:stretch/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76" name="Google Shape;176;p129"/>
            <p:cNvSpPr/>
            <p:nvPr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565F88"/>
                </a:buClr>
                <a:buSzPts val="1800"/>
                <a:buFont typeface="Calibri"/>
                <a:buNone/>
              </a:pPr>
              <a:r>
                <a:rPr lang="ar-MA" sz="1800" b="1" i="0" u="none" strike="noStrike" cap="none" dirty="0" err="1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Séance</a:t>
              </a:r>
              <a:r>
                <a:rPr lang="ar-MA" sz="1800" b="1" i="0" u="none" strike="noStrike" cap="none" dirty="0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 05</a:t>
              </a:r>
              <a:endParaRPr dirty="0"/>
            </a:p>
          </p:txBody>
        </p:sp>
      </p:grpSp>
      <p:sp>
        <p:nvSpPr>
          <p:cNvPr id="177" name="Google Shape;177;p129"/>
          <p:cNvSpPr txBox="1">
            <a:spLocks noGrp="1"/>
          </p:cNvSpPr>
          <p:nvPr>
            <p:ph type="body" idx="1"/>
          </p:nvPr>
        </p:nvSpPr>
        <p:spPr>
          <a:xfrm>
            <a:off x="499220" y="1494244"/>
            <a:ext cx="3780000" cy="198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0000" rIns="91425" bIns="45700" anchor="t" anchorCtr="0">
            <a:noAutofit/>
          </a:bodyPr>
          <a:lstStyle>
            <a:lvl1pPr marL="457200" marR="0" lvl="0" indent="-3429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Noto Sans Symbols"/>
              <a:buChar char="📁"/>
              <a:defRPr sz="18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302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Noto Sans Symbols"/>
              <a:buChar char="🏱"/>
              <a:defRPr sz="16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78" name="Google Shape;178;p129"/>
          <p:cNvSpPr txBox="1">
            <a:spLocks noGrp="1"/>
          </p:cNvSpPr>
          <p:nvPr>
            <p:ph type="body" idx="2"/>
          </p:nvPr>
        </p:nvSpPr>
        <p:spPr>
          <a:xfrm>
            <a:off x="543610" y="4079344"/>
            <a:ext cx="3780000" cy="180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0000" rIns="91425" bIns="45700" anchor="t" anchorCtr="0">
            <a:noAutofit/>
          </a:bodyPr>
          <a:lstStyle>
            <a:lvl1pPr marL="457200" marR="0" lvl="0" indent="-3429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Noto Sans Symbols"/>
              <a:buChar char="📁"/>
              <a:defRPr sz="18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302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Noto Sans Symbols"/>
              <a:buChar char="🏱"/>
              <a:defRPr sz="16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79" name="Google Shape;179;p129"/>
          <p:cNvSpPr txBox="1">
            <a:spLocks noGrp="1"/>
          </p:cNvSpPr>
          <p:nvPr>
            <p:ph type="body" idx="3"/>
          </p:nvPr>
        </p:nvSpPr>
        <p:spPr>
          <a:xfrm>
            <a:off x="4738960" y="4074242"/>
            <a:ext cx="3780000" cy="180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0000" rIns="91425" bIns="45700" anchor="t" anchorCtr="0">
            <a:noAutofit/>
          </a:bodyPr>
          <a:lstStyle>
            <a:lvl1pPr marL="457200" marR="0" lvl="0" indent="-3429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Noto Sans Symbols"/>
              <a:buChar char="📁"/>
              <a:defRPr sz="18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302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Noto Sans Symbols"/>
              <a:buChar char="🏱"/>
              <a:defRPr sz="16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80" name="Google Shape;180;p129"/>
          <p:cNvSpPr txBox="1">
            <a:spLocks noGrp="1"/>
          </p:cNvSpPr>
          <p:nvPr>
            <p:ph type="body" idx="4"/>
          </p:nvPr>
        </p:nvSpPr>
        <p:spPr>
          <a:xfrm>
            <a:off x="4735350" y="1933764"/>
            <a:ext cx="3780000" cy="198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0000" rIns="91425" bIns="45700" anchor="t" anchorCtr="0">
            <a:noAutofit/>
          </a:bodyPr>
          <a:lstStyle>
            <a:lvl1pPr marL="457200" marR="0" lvl="0" indent="-3429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Noto Sans Symbols"/>
              <a:buChar char="📂"/>
              <a:defRPr sz="18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302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Noto Sans Symbols"/>
              <a:buChar char="🏱"/>
              <a:defRPr sz="16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81" name="Google Shape;181;p129"/>
          <p:cNvSpPr>
            <a:spLocks noGrp="1"/>
          </p:cNvSpPr>
          <p:nvPr>
            <p:ph type="pic" idx="5"/>
          </p:nvPr>
        </p:nvSpPr>
        <p:spPr>
          <a:xfrm>
            <a:off x="7943772" y="910326"/>
            <a:ext cx="720000" cy="720000"/>
          </a:xfrm>
          <a:prstGeom prst="ellipse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760079726"/>
      </p:ext>
    </p:extLst>
  </p:cSld>
  <p:clrMapOvr>
    <a:masterClrMapping/>
  </p:clrMapOvr>
  <p:transition spd="slow">
    <p:fade/>
  </p:transition>
</p:sldLayout>
</file>

<file path=ppt/slideLayouts/slideLayout25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5_Disposition personnalisée">
  <p:cSld name="5_Disposition personnalisée">
    <p:spTree>
      <p:nvGrpSpPr>
        <p:cNvPr id="1" name="Shape 1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3" name="Google Shape;183;p130"/>
          <p:cNvSpPr/>
          <p:nvPr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 w="12700" cap="flat" cmpd="sng">
            <a:solidFill>
              <a:srgbClr val="565F88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000000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</p:txBody>
      </p:sp>
      <p:sp>
        <p:nvSpPr>
          <p:cNvPr id="184" name="Google Shape;184;p130"/>
          <p:cNvSpPr txBox="1"/>
          <p:nvPr/>
        </p:nvSpPr>
        <p:spPr>
          <a:xfrm>
            <a:off x="628650" y="834502"/>
            <a:ext cx="7886700" cy="52378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2800"/>
              <a:buFont typeface="Arial"/>
              <a:buNone/>
            </a:pPr>
            <a:r>
              <a:rPr lang="ar-MA" sz="28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rPr>
              <a:t>Modifiez le style du titre</a:t>
            </a:r>
            <a:endParaRPr sz="2800" b="1" i="0" u="none" strike="noStrike" cap="none">
              <a:solidFill>
                <a:srgbClr val="565F88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185" name="Google Shape;185;p130"/>
          <p:cNvGrpSpPr/>
          <p:nvPr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186" name="Google Shape;186;p130" descr="Une image contenant capture d’écran, Rectangle&#10;&#10;Le contenu généré par l’IA peut être incorrect."/>
            <p:cNvPicPr preferRelativeResize="0"/>
            <p:nvPr/>
          </p:nvPicPr>
          <p:blipFill rotWithShape="1">
            <a:blip r:embed="rId2">
              <a:alphaModFix/>
            </a:blip>
            <a:srcRect/>
            <a:stretch/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87" name="Google Shape;187;p130"/>
            <p:cNvSpPr/>
            <p:nvPr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565F88"/>
                </a:buClr>
                <a:buSzPts val="1800"/>
                <a:buFont typeface="Calibri"/>
                <a:buNone/>
              </a:pPr>
              <a:r>
                <a:rPr lang="ar-MA" sz="1800" b="1" i="0" u="none" strike="noStrike" cap="none" dirty="0" err="1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Séance</a:t>
              </a:r>
              <a:r>
                <a:rPr lang="ar-MA" sz="1800" b="1" i="0" u="none" strike="noStrike" cap="none" dirty="0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 01</a:t>
              </a:r>
              <a:endParaRPr dirty="0"/>
            </a:p>
          </p:txBody>
        </p:sp>
      </p:grpSp>
      <p:sp>
        <p:nvSpPr>
          <p:cNvPr id="188" name="Google Shape;188;p130"/>
          <p:cNvSpPr/>
          <p:nvPr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 w="12700" cap="flat" cmpd="sng">
            <a:solidFill>
              <a:srgbClr val="565F88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000000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</p:txBody>
      </p:sp>
      <p:grpSp>
        <p:nvGrpSpPr>
          <p:cNvPr id="189" name="Google Shape;189;p130"/>
          <p:cNvGrpSpPr/>
          <p:nvPr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90" name="Google Shape;190;p130" descr="Une image contenant capture d’écran, Rectangle&#10;&#10;Le contenu généré par l’IA peut être incorrect."/>
            <p:cNvPicPr preferRelativeResize="0"/>
            <p:nvPr/>
          </p:nvPicPr>
          <p:blipFill rotWithShape="1">
            <a:blip r:embed="rId2">
              <a:alphaModFix/>
            </a:blip>
            <a:srcRect/>
            <a:stretch/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91" name="Google Shape;191;p130"/>
            <p:cNvSpPr/>
            <p:nvPr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565F88"/>
                </a:buClr>
                <a:buSzPts val="1800"/>
                <a:buFont typeface="Calibri"/>
                <a:buNone/>
              </a:pPr>
              <a:r>
                <a:rPr lang="ar-MA" sz="1800" b="1" i="0" u="none" strike="noStrike" cap="none" dirty="0" err="1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Séance</a:t>
              </a:r>
              <a:r>
                <a:rPr lang="ar-MA" sz="1800" b="1" i="0" u="none" strike="noStrike" cap="none" dirty="0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 02</a:t>
              </a:r>
              <a:endParaRPr dirty="0"/>
            </a:p>
          </p:txBody>
        </p:sp>
      </p:grpSp>
      <p:sp>
        <p:nvSpPr>
          <p:cNvPr id="192" name="Google Shape;192;p130"/>
          <p:cNvSpPr/>
          <p:nvPr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 w="12700" cap="flat" cmpd="sng">
            <a:solidFill>
              <a:srgbClr val="565F88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000000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</p:txBody>
      </p:sp>
      <p:grpSp>
        <p:nvGrpSpPr>
          <p:cNvPr id="193" name="Google Shape;193;p130"/>
          <p:cNvGrpSpPr/>
          <p:nvPr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94" name="Google Shape;194;p130" descr="Une image contenant capture d’écran, Rectangle&#10;&#10;Le contenu généré par l’IA peut être incorrect."/>
            <p:cNvPicPr preferRelativeResize="0"/>
            <p:nvPr/>
          </p:nvPicPr>
          <p:blipFill rotWithShape="1">
            <a:blip r:embed="rId2">
              <a:alphaModFix/>
            </a:blip>
            <a:srcRect/>
            <a:stretch/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95" name="Google Shape;195;p130"/>
            <p:cNvSpPr/>
            <p:nvPr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565F88"/>
                </a:buClr>
                <a:buSzPts val="1800"/>
                <a:buFont typeface="Calibri"/>
                <a:buNone/>
              </a:pPr>
              <a:r>
                <a:rPr lang="ar-MA" sz="1800" b="1" i="0" u="none" strike="noStrike" cap="none" dirty="0" err="1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Séance</a:t>
              </a:r>
              <a:r>
                <a:rPr lang="ar-MA" sz="1800" b="1" i="0" u="none" strike="noStrike" cap="none" dirty="0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 03</a:t>
              </a:r>
              <a:endParaRPr dirty="0"/>
            </a:p>
          </p:txBody>
        </p:sp>
      </p:grpSp>
      <p:sp>
        <p:nvSpPr>
          <p:cNvPr id="196" name="Google Shape;196;p130"/>
          <p:cNvSpPr/>
          <p:nvPr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 w="12700" cap="flat" cmpd="sng">
            <a:solidFill>
              <a:srgbClr val="565F88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000000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</p:txBody>
      </p:sp>
      <p:grpSp>
        <p:nvGrpSpPr>
          <p:cNvPr id="197" name="Google Shape;197;p130"/>
          <p:cNvGrpSpPr/>
          <p:nvPr/>
        </p:nvGrpSpPr>
        <p:grpSpPr>
          <a:xfrm>
            <a:off x="6876000" y="1358284"/>
            <a:ext cx="1787772" cy="297716"/>
            <a:chOff x="963273" y="2342097"/>
            <a:chExt cx="1787772" cy="297716"/>
          </a:xfrm>
        </p:grpSpPr>
        <p:pic>
          <p:nvPicPr>
            <p:cNvPr id="198" name="Google Shape;198;p130" descr="Une image contenant capture d’écran, Rectangle&#10;&#10;Le contenu généré par l’IA peut être incorrect."/>
            <p:cNvPicPr preferRelativeResize="0"/>
            <p:nvPr/>
          </p:nvPicPr>
          <p:blipFill rotWithShape="1">
            <a:blip r:embed="rId2">
              <a:alphaModFix/>
            </a:blip>
            <a:srcRect/>
            <a:stretch/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99" name="Google Shape;199;p130"/>
            <p:cNvSpPr/>
            <p:nvPr/>
          </p:nvSpPr>
          <p:spPr>
            <a:xfrm>
              <a:off x="963273" y="2351813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565F88"/>
                </a:buClr>
                <a:buSzPts val="1800"/>
                <a:buFont typeface="Calibri"/>
                <a:buNone/>
              </a:pPr>
              <a:r>
                <a:rPr lang="ar-MA" sz="1800" b="1" i="0" u="none" strike="noStrike" cap="none" dirty="0" err="1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Séance</a:t>
              </a:r>
              <a:r>
                <a:rPr lang="ar-MA" sz="1800" b="1" i="0" u="none" strike="noStrike" cap="none" dirty="0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 04</a:t>
              </a:r>
              <a:endParaRPr dirty="0"/>
            </a:p>
          </p:txBody>
        </p:sp>
      </p:grpSp>
      <p:sp>
        <p:nvSpPr>
          <p:cNvPr id="200" name="Google Shape;200;p130"/>
          <p:cNvSpPr/>
          <p:nvPr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 w="12700" cap="flat" cmpd="sng">
            <a:solidFill>
              <a:srgbClr val="565F88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000000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</p:txBody>
      </p:sp>
      <p:grpSp>
        <p:nvGrpSpPr>
          <p:cNvPr id="201" name="Google Shape;201;p130"/>
          <p:cNvGrpSpPr/>
          <p:nvPr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02" name="Google Shape;202;p130" descr="Une image contenant capture d’écran, Rectangle&#10;&#10;Le contenu généré par l’IA peut être incorrect."/>
            <p:cNvPicPr preferRelativeResize="0"/>
            <p:nvPr/>
          </p:nvPicPr>
          <p:blipFill rotWithShape="1">
            <a:blip r:embed="rId2">
              <a:alphaModFix/>
            </a:blip>
            <a:srcRect/>
            <a:stretch/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03" name="Google Shape;203;p130"/>
            <p:cNvSpPr/>
            <p:nvPr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565F88"/>
                </a:buClr>
                <a:buSzPts val="1800"/>
                <a:buFont typeface="Calibri"/>
                <a:buNone/>
              </a:pPr>
              <a:r>
                <a:rPr lang="ar-MA" sz="1800" b="1" i="0" u="none" strike="noStrike" cap="none" dirty="0" err="1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Séance</a:t>
              </a:r>
              <a:r>
                <a:rPr lang="ar-MA" sz="1800" b="1" i="0" u="none" strike="noStrike" cap="none" dirty="0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 05</a:t>
              </a:r>
              <a:endParaRPr dirty="0"/>
            </a:p>
          </p:txBody>
        </p:sp>
      </p:grpSp>
      <p:sp>
        <p:nvSpPr>
          <p:cNvPr id="204" name="Google Shape;204;p130"/>
          <p:cNvSpPr/>
          <p:nvPr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 w="12700" cap="flat" cmpd="sng">
            <a:solidFill>
              <a:srgbClr val="565F88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000000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</p:txBody>
      </p:sp>
      <p:grpSp>
        <p:nvGrpSpPr>
          <p:cNvPr id="205" name="Google Shape;205;p130"/>
          <p:cNvGrpSpPr/>
          <p:nvPr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06" name="Google Shape;206;p130" descr="Une image contenant capture d’écran, Rectangle&#10;&#10;Le contenu généré par l’IA peut être incorrect."/>
            <p:cNvPicPr preferRelativeResize="0"/>
            <p:nvPr/>
          </p:nvPicPr>
          <p:blipFill rotWithShape="1">
            <a:blip r:embed="rId2">
              <a:alphaModFix/>
            </a:blip>
            <a:srcRect/>
            <a:stretch/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07" name="Google Shape;207;p130"/>
            <p:cNvSpPr/>
            <p:nvPr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565F88"/>
                </a:buClr>
                <a:buSzPts val="1800"/>
                <a:buFont typeface="Calibri"/>
                <a:buNone/>
              </a:pPr>
              <a:r>
                <a:rPr lang="ar-MA" sz="1800" b="1" i="0" u="none" strike="noStrike" cap="none" dirty="0" err="1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Séance</a:t>
              </a:r>
              <a:r>
                <a:rPr lang="ar-MA" sz="1800" b="1" i="0" u="none" strike="noStrike" cap="none" dirty="0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 06</a:t>
              </a:r>
              <a:endParaRPr dirty="0"/>
            </a:p>
          </p:txBody>
        </p:sp>
      </p:grpSp>
      <p:sp>
        <p:nvSpPr>
          <p:cNvPr id="208" name="Google Shape;208;p130"/>
          <p:cNvSpPr txBox="1">
            <a:spLocks noGrp="1"/>
          </p:cNvSpPr>
          <p:nvPr>
            <p:ph type="body" idx="1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0000" rIns="91425" bIns="45700" anchor="t" anchorCtr="0">
            <a:noAutofit/>
          </a:bodyPr>
          <a:lstStyle>
            <a:lvl1pPr marL="457200" marR="0" lvl="0" indent="-3429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Noto Sans Symbols"/>
              <a:buChar char="📁"/>
              <a:defRPr sz="18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302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Noto Sans Symbols"/>
              <a:buChar char="🏱"/>
              <a:defRPr sz="16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09" name="Google Shape;209;p130"/>
          <p:cNvSpPr txBox="1">
            <a:spLocks noGrp="1"/>
          </p:cNvSpPr>
          <p:nvPr>
            <p:ph type="body" idx="2"/>
          </p:nvPr>
        </p:nvSpPr>
        <p:spPr>
          <a:xfrm>
            <a:off x="543610" y="3209330"/>
            <a:ext cx="3780000" cy="144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0000" rIns="91425" bIns="45700" anchor="t" anchorCtr="0">
            <a:noAutofit/>
          </a:bodyPr>
          <a:lstStyle>
            <a:lvl1pPr marL="457200" marR="0" lvl="0" indent="-3429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Noto Sans Symbols"/>
              <a:buChar char="📁"/>
              <a:defRPr sz="18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302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Noto Sans Symbols"/>
              <a:buChar char="🏱"/>
              <a:defRPr sz="16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10" name="Google Shape;210;p130"/>
          <p:cNvSpPr txBox="1">
            <a:spLocks noGrp="1"/>
          </p:cNvSpPr>
          <p:nvPr>
            <p:ph type="body" idx="3"/>
          </p:nvPr>
        </p:nvSpPr>
        <p:spPr>
          <a:xfrm>
            <a:off x="543610" y="4911275"/>
            <a:ext cx="3780000" cy="144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0000" rIns="91425" bIns="45700" anchor="t" anchorCtr="0">
            <a:noAutofit/>
          </a:bodyPr>
          <a:lstStyle>
            <a:lvl1pPr marL="457200" marR="0" lvl="0" indent="-3429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Noto Sans Symbols"/>
              <a:buChar char="📁"/>
              <a:defRPr sz="18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302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Noto Sans Symbols"/>
              <a:buChar char="🏱"/>
              <a:defRPr sz="16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11" name="Google Shape;211;p130"/>
          <p:cNvSpPr txBox="1">
            <a:spLocks noGrp="1"/>
          </p:cNvSpPr>
          <p:nvPr>
            <p:ph type="body" idx="4"/>
          </p:nvPr>
        </p:nvSpPr>
        <p:spPr>
          <a:xfrm>
            <a:off x="4738960" y="3204228"/>
            <a:ext cx="3780000" cy="144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0000" rIns="91425" bIns="45700" anchor="t" anchorCtr="0">
            <a:noAutofit/>
          </a:bodyPr>
          <a:lstStyle>
            <a:lvl1pPr marL="457200" marR="0" lvl="0" indent="-3429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Noto Sans Symbols"/>
              <a:buChar char="📂"/>
              <a:defRPr sz="18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302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Noto Sans Symbols"/>
              <a:buChar char="🏱"/>
              <a:defRPr sz="16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12" name="Google Shape;212;p130"/>
          <p:cNvSpPr txBox="1">
            <a:spLocks noGrp="1"/>
          </p:cNvSpPr>
          <p:nvPr>
            <p:ph type="body" idx="5"/>
          </p:nvPr>
        </p:nvSpPr>
        <p:spPr>
          <a:xfrm>
            <a:off x="4738960" y="4906173"/>
            <a:ext cx="3780000" cy="144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0000" rIns="91425" bIns="45700" anchor="t" anchorCtr="0">
            <a:noAutofit/>
          </a:bodyPr>
          <a:lstStyle>
            <a:lvl1pPr marL="457200" marR="0" lvl="0" indent="-3429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Noto Sans Symbols"/>
              <a:buChar char="📁"/>
              <a:defRPr sz="18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302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Noto Sans Symbols"/>
              <a:buChar char="🏱"/>
              <a:defRPr sz="16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13" name="Google Shape;213;p130"/>
          <p:cNvSpPr txBox="1">
            <a:spLocks noGrp="1"/>
          </p:cNvSpPr>
          <p:nvPr>
            <p:ph type="body" idx="6"/>
          </p:nvPr>
        </p:nvSpPr>
        <p:spPr>
          <a:xfrm>
            <a:off x="4738960" y="1502284"/>
            <a:ext cx="3780000" cy="144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0000" rIns="91425" bIns="45700" anchor="t" anchorCtr="0">
            <a:noAutofit/>
          </a:bodyPr>
          <a:lstStyle>
            <a:lvl1pPr marL="457200" marR="0" lvl="0" indent="-3429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Noto Sans Symbols"/>
              <a:buChar char="📁"/>
              <a:defRPr sz="18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302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Noto Sans Symbols"/>
              <a:buChar char="🏱"/>
              <a:defRPr sz="16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4273450167"/>
      </p:ext>
    </p:extLst>
  </p:cSld>
  <p:clrMapOvr>
    <a:masterClrMapping/>
  </p:clrMapOvr>
  <p:transition spd="slow">
    <p:fade/>
  </p:transition>
</p:sldLayout>
</file>

<file path=ppt/slideLayouts/slideLayout25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6_Disposition personnalisée">
  <p:cSld name="6_Disposition personnalisée">
    <p:spTree>
      <p:nvGrpSpPr>
        <p:cNvPr id="1" name="Shape 2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" name="Google Shape;215;p131"/>
          <p:cNvSpPr/>
          <p:nvPr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 w="12700" cap="flat" cmpd="sng">
            <a:solidFill>
              <a:srgbClr val="565F88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000000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</p:txBody>
      </p:sp>
      <p:sp>
        <p:nvSpPr>
          <p:cNvPr id="216" name="Google Shape;216;p131"/>
          <p:cNvSpPr txBox="1"/>
          <p:nvPr/>
        </p:nvSpPr>
        <p:spPr>
          <a:xfrm>
            <a:off x="628650" y="834502"/>
            <a:ext cx="7886700" cy="52378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2800"/>
              <a:buFont typeface="Arial"/>
              <a:buNone/>
            </a:pPr>
            <a:r>
              <a:rPr lang="ar-MA" sz="28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rPr>
              <a:t>Modifiez le style du titre</a:t>
            </a:r>
            <a:endParaRPr sz="2800" b="1" i="0" u="none" strike="noStrike" cap="none">
              <a:solidFill>
                <a:srgbClr val="565F88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217" name="Google Shape;217;p131"/>
          <p:cNvGrpSpPr/>
          <p:nvPr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218" name="Google Shape;218;p131" descr="Une image contenant capture d’écran, Rectangle&#10;&#10;Le contenu généré par l’IA peut être incorrect."/>
            <p:cNvPicPr preferRelativeResize="0"/>
            <p:nvPr/>
          </p:nvPicPr>
          <p:blipFill rotWithShape="1">
            <a:blip r:embed="rId2">
              <a:alphaModFix/>
            </a:blip>
            <a:srcRect/>
            <a:stretch/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19" name="Google Shape;219;p131"/>
            <p:cNvSpPr/>
            <p:nvPr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565F88"/>
                </a:buClr>
                <a:buSzPts val="1800"/>
                <a:buFont typeface="Calibri"/>
                <a:buNone/>
              </a:pPr>
              <a:r>
                <a:rPr lang="ar-MA" sz="1800" b="1" i="0" u="none" strike="noStrike" cap="none" dirty="0" err="1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Séance</a:t>
              </a:r>
              <a:r>
                <a:rPr lang="ar-MA" sz="1800" b="1" i="0" u="none" strike="noStrike" cap="none" dirty="0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 01</a:t>
              </a:r>
              <a:endParaRPr dirty="0"/>
            </a:p>
          </p:txBody>
        </p:sp>
      </p:grpSp>
      <p:sp>
        <p:nvSpPr>
          <p:cNvPr id="220" name="Google Shape;220;p131"/>
          <p:cNvSpPr/>
          <p:nvPr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 w="12700" cap="flat" cmpd="sng">
            <a:solidFill>
              <a:srgbClr val="565F88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000000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</p:txBody>
      </p:sp>
      <p:grpSp>
        <p:nvGrpSpPr>
          <p:cNvPr id="221" name="Google Shape;221;p131"/>
          <p:cNvGrpSpPr/>
          <p:nvPr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222" name="Google Shape;222;p131" descr="Une image contenant capture d’écran, Rectangle&#10;&#10;Le contenu généré par l’IA peut être incorrect."/>
            <p:cNvPicPr preferRelativeResize="0"/>
            <p:nvPr/>
          </p:nvPicPr>
          <p:blipFill rotWithShape="1">
            <a:blip r:embed="rId2">
              <a:alphaModFix/>
            </a:blip>
            <a:srcRect/>
            <a:stretch/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23" name="Google Shape;223;p131"/>
            <p:cNvSpPr/>
            <p:nvPr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565F88"/>
                </a:buClr>
                <a:buSzPts val="1800"/>
                <a:buFont typeface="Calibri"/>
                <a:buNone/>
              </a:pPr>
              <a:r>
                <a:rPr lang="ar-MA" sz="1800" b="1" i="0" u="none" strike="noStrike" cap="none" dirty="0" err="1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Séance</a:t>
              </a:r>
              <a:r>
                <a:rPr lang="ar-MA" sz="1800" b="1" i="0" u="none" strike="noStrike" cap="none" dirty="0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 02</a:t>
              </a:r>
              <a:endParaRPr dirty="0"/>
            </a:p>
          </p:txBody>
        </p:sp>
      </p:grpSp>
      <p:sp>
        <p:nvSpPr>
          <p:cNvPr id="224" name="Google Shape;224;p131"/>
          <p:cNvSpPr/>
          <p:nvPr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 w="12700" cap="flat" cmpd="sng">
            <a:solidFill>
              <a:srgbClr val="565F88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000000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</p:txBody>
      </p:sp>
      <p:grpSp>
        <p:nvGrpSpPr>
          <p:cNvPr id="225" name="Google Shape;225;p131"/>
          <p:cNvGrpSpPr/>
          <p:nvPr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226" name="Google Shape;226;p131" descr="Une image contenant capture d’écran, Rectangle&#10;&#10;Le contenu généré par l’IA peut être incorrect."/>
            <p:cNvPicPr preferRelativeResize="0"/>
            <p:nvPr/>
          </p:nvPicPr>
          <p:blipFill rotWithShape="1">
            <a:blip r:embed="rId2">
              <a:alphaModFix/>
            </a:blip>
            <a:srcRect/>
            <a:stretch/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27" name="Google Shape;227;p131"/>
            <p:cNvSpPr/>
            <p:nvPr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565F88"/>
                </a:buClr>
                <a:buSzPts val="1800"/>
                <a:buFont typeface="Calibri"/>
                <a:buNone/>
              </a:pPr>
              <a:r>
                <a:rPr lang="ar-MA" sz="1800" b="1" i="0" u="none" strike="noStrike" cap="none" dirty="0" err="1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Séance</a:t>
              </a:r>
              <a:r>
                <a:rPr lang="ar-MA" sz="1800" b="1" i="0" u="none" strike="noStrike" cap="none" dirty="0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 03</a:t>
              </a:r>
              <a:endParaRPr dirty="0"/>
            </a:p>
          </p:txBody>
        </p:sp>
      </p:grpSp>
      <p:sp>
        <p:nvSpPr>
          <p:cNvPr id="228" name="Google Shape;228;p131"/>
          <p:cNvSpPr/>
          <p:nvPr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 w="12700" cap="flat" cmpd="sng">
            <a:solidFill>
              <a:srgbClr val="565F88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000000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</p:txBody>
      </p:sp>
      <p:grpSp>
        <p:nvGrpSpPr>
          <p:cNvPr id="229" name="Google Shape;229;p131"/>
          <p:cNvGrpSpPr/>
          <p:nvPr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230" name="Google Shape;230;p131" descr="Une image contenant capture d’écran, Rectangle&#10;&#10;Le contenu généré par l’IA peut être incorrect."/>
            <p:cNvPicPr preferRelativeResize="0"/>
            <p:nvPr/>
          </p:nvPicPr>
          <p:blipFill rotWithShape="1">
            <a:blip r:embed="rId2">
              <a:alphaModFix/>
            </a:blip>
            <a:srcRect/>
            <a:stretch/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31" name="Google Shape;231;p131"/>
            <p:cNvSpPr/>
            <p:nvPr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565F88"/>
                </a:buClr>
                <a:buSzPts val="1800"/>
                <a:buFont typeface="Calibri"/>
                <a:buNone/>
              </a:pPr>
              <a:r>
                <a:rPr lang="ar-MA" sz="1800" b="1" i="0" u="none" strike="noStrike" cap="none" dirty="0" err="1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Séance</a:t>
              </a:r>
              <a:r>
                <a:rPr lang="ar-MA" sz="1800" b="1" i="0" u="none" strike="noStrike" cap="none" dirty="0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 04</a:t>
              </a:r>
              <a:endParaRPr dirty="0"/>
            </a:p>
          </p:txBody>
        </p:sp>
      </p:grpSp>
      <p:sp>
        <p:nvSpPr>
          <p:cNvPr id="232" name="Google Shape;232;p131"/>
          <p:cNvSpPr/>
          <p:nvPr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 w="12700" cap="flat" cmpd="sng">
            <a:solidFill>
              <a:srgbClr val="565F88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000000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</p:txBody>
      </p:sp>
      <p:grpSp>
        <p:nvGrpSpPr>
          <p:cNvPr id="233" name="Google Shape;233;p131"/>
          <p:cNvGrpSpPr/>
          <p:nvPr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4" name="Google Shape;234;p131" descr="Une image contenant capture d’écran, Rectangle&#10;&#10;Le contenu généré par l’IA peut être incorrect."/>
            <p:cNvPicPr preferRelativeResize="0"/>
            <p:nvPr/>
          </p:nvPicPr>
          <p:blipFill rotWithShape="1">
            <a:blip r:embed="rId2">
              <a:alphaModFix/>
            </a:blip>
            <a:srcRect/>
            <a:stretch/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35" name="Google Shape;235;p131"/>
            <p:cNvSpPr/>
            <p:nvPr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565F88"/>
                </a:buClr>
                <a:buSzPts val="1800"/>
                <a:buFont typeface="Calibri"/>
                <a:buNone/>
              </a:pPr>
              <a:r>
                <a:rPr lang="ar-MA" sz="1800" b="1" i="0" u="none" strike="noStrike" cap="none" dirty="0" err="1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Séance</a:t>
              </a:r>
              <a:r>
                <a:rPr lang="ar-MA" sz="1800" b="1" i="0" u="none" strike="noStrike" cap="none" dirty="0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 05</a:t>
              </a:r>
              <a:endParaRPr dirty="0"/>
            </a:p>
          </p:txBody>
        </p:sp>
      </p:grpSp>
      <p:sp>
        <p:nvSpPr>
          <p:cNvPr id="236" name="Google Shape;236;p131"/>
          <p:cNvSpPr/>
          <p:nvPr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 w="12700" cap="flat" cmpd="sng">
            <a:solidFill>
              <a:srgbClr val="565F88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000000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</p:txBody>
      </p:sp>
      <p:grpSp>
        <p:nvGrpSpPr>
          <p:cNvPr id="237" name="Google Shape;237;p131"/>
          <p:cNvGrpSpPr/>
          <p:nvPr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38" name="Google Shape;238;p131" descr="Une image contenant capture d’écran, Rectangle&#10;&#10;Le contenu généré par l’IA peut être incorrect."/>
            <p:cNvPicPr preferRelativeResize="0"/>
            <p:nvPr/>
          </p:nvPicPr>
          <p:blipFill rotWithShape="1">
            <a:blip r:embed="rId2">
              <a:alphaModFix/>
            </a:blip>
            <a:srcRect/>
            <a:stretch/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39" name="Google Shape;239;p131"/>
            <p:cNvSpPr/>
            <p:nvPr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565F88"/>
                </a:buClr>
                <a:buSzPts val="1800"/>
                <a:buFont typeface="Calibri"/>
                <a:buNone/>
              </a:pPr>
              <a:r>
                <a:rPr lang="ar-MA" sz="1800" b="1" i="0" u="none" strike="noStrike" cap="none" dirty="0" err="1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Séance</a:t>
              </a:r>
              <a:r>
                <a:rPr lang="ar-MA" sz="1800" b="1" i="0" u="none" strike="noStrike" cap="none" dirty="0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 06</a:t>
              </a:r>
              <a:endParaRPr dirty="0"/>
            </a:p>
          </p:txBody>
        </p:sp>
      </p:grpSp>
      <p:sp>
        <p:nvSpPr>
          <p:cNvPr id="240" name="Google Shape;240;p131"/>
          <p:cNvSpPr txBox="1">
            <a:spLocks noGrp="1"/>
          </p:cNvSpPr>
          <p:nvPr>
            <p:ph type="body" idx="1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0000" rIns="91425" bIns="45700" anchor="t" anchorCtr="0">
            <a:noAutofit/>
          </a:bodyPr>
          <a:lstStyle>
            <a:lvl1pPr marL="457200" marR="0" lvl="0" indent="-3429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Noto Sans Symbols"/>
              <a:buChar char="📁"/>
              <a:defRPr sz="18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302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Noto Sans Symbols"/>
              <a:buChar char="🏱"/>
              <a:defRPr sz="16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41" name="Google Shape;241;p131"/>
          <p:cNvSpPr txBox="1">
            <a:spLocks noGrp="1"/>
          </p:cNvSpPr>
          <p:nvPr>
            <p:ph type="body" idx="2"/>
          </p:nvPr>
        </p:nvSpPr>
        <p:spPr>
          <a:xfrm>
            <a:off x="543610" y="3209330"/>
            <a:ext cx="3780000" cy="144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0000" rIns="91425" bIns="45700" anchor="t" anchorCtr="0">
            <a:noAutofit/>
          </a:bodyPr>
          <a:lstStyle>
            <a:lvl1pPr marL="457200" marR="0" lvl="0" indent="-3429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Noto Sans Symbols"/>
              <a:buChar char="📁"/>
              <a:defRPr sz="18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302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Noto Sans Symbols"/>
              <a:buChar char="🏱"/>
              <a:defRPr sz="16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42" name="Google Shape;242;p131"/>
          <p:cNvSpPr txBox="1">
            <a:spLocks noGrp="1"/>
          </p:cNvSpPr>
          <p:nvPr>
            <p:ph type="body" idx="3"/>
          </p:nvPr>
        </p:nvSpPr>
        <p:spPr>
          <a:xfrm>
            <a:off x="543610" y="4911275"/>
            <a:ext cx="3780000" cy="144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0000" rIns="91425" bIns="45700" anchor="t" anchorCtr="0">
            <a:noAutofit/>
          </a:bodyPr>
          <a:lstStyle>
            <a:lvl1pPr marL="457200" marR="0" lvl="0" indent="-3429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Noto Sans Symbols"/>
              <a:buChar char="📁"/>
              <a:defRPr sz="18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302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Noto Sans Symbols"/>
              <a:buChar char="🏱"/>
              <a:defRPr sz="16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43" name="Google Shape;243;p131"/>
          <p:cNvSpPr txBox="1">
            <a:spLocks noGrp="1"/>
          </p:cNvSpPr>
          <p:nvPr>
            <p:ph type="body" idx="4"/>
          </p:nvPr>
        </p:nvSpPr>
        <p:spPr>
          <a:xfrm>
            <a:off x="4738960" y="3204228"/>
            <a:ext cx="3780000" cy="144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0000" rIns="91425" bIns="45700" anchor="t" anchorCtr="0">
            <a:noAutofit/>
          </a:bodyPr>
          <a:lstStyle>
            <a:lvl1pPr marL="457200" marR="0" lvl="0" indent="-3429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Noto Sans Symbols"/>
              <a:buChar char="📁"/>
              <a:defRPr sz="18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302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Noto Sans Symbols"/>
              <a:buChar char="🏱"/>
              <a:defRPr sz="16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44" name="Google Shape;244;p131"/>
          <p:cNvSpPr txBox="1">
            <a:spLocks noGrp="1"/>
          </p:cNvSpPr>
          <p:nvPr>
            <p:ph type="body" idx="5"/>
          </p:nvPr>
        </p:nvSpPr>
        <p:spPr>
          <a:xfrm>
            <a:off x="4738960" y="4906173"/>
            <a:ext cx="3780000" cy="144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0000" rIns="91425" bIns="45700" anchor="t" anchorCtr="0">
            <a:noAutofit/>
          </a:bodyPr>
          <a:lstStyle>
            <a:lvl1pPr marL="457200" marR="0" lvl="0" indent="-3429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Noto Sans Symbols"/>
              <a:buChar char="📂"/>
              <a:defRPr sz="18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302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Noto Sans Symbols"/>
              <a:buChar char="🏱"/>
              <a:defRPr sz="16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45" name="Google Shape;245;p131"/>
          <p:cNvSpPr txBox="1">
            <a:spLocks noGrp="1"/>
          </p:cNvSpPr>
          <p:nvPr>
            <p:ph type="body" idx="6"/>
          </p:nvPr>
        </p:nvSpPr>
        <p:spPr>
          <a:xfrm>
            <a:off x="4738960" y="1502284"/>
            <a:ext cx="3780000" cy="144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0000" rIns="91425" bIns="45700" anchor="t" anchorCtr="0">
            <a:noAutofit/>
          </a:bodyPr>
          <a:lstStyle>
            <a:lvl1pPr marL="457200" marR="0" lvl="0" indent="-3429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Noto Sans Symbols"/>
              <a:buChar char="📁"/>
              <a:defRPr sz="18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302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Noto Sans Symbols"/>
              <a:buChar char="🏱"/>
              <a:defRPr sz="16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3492019051"/>
      </p:ext>
    </p:extLst>
  </p:cSld>
  <p:clrMapOvr>
    <a:masterClrMapping/>
  </p:clrMapOvr>
  <p:transition spd="slow">
    <p:fade/>
  </p:transition>
</p:sldLayout>
</file>

<file path=ppt/slideLayouts/slideLayout25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_Disposition personnalisée">
  <p:cSld name="1_Disposition personnalisée">
    <p:spTree>
      <p:nvGrpSpPr>
        <p:cNvPr id="1" name="Shape 2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7" name="Google Shape;247;p132"/>
          <p:cNvSpPr/>
          <p:nvPr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 w="12700" cap="flat" cmpd="sng">
            <a:solidFill>
              <a:srgbClr val="565F88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000000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</p:txBody>
      </p:sp>
      <p:sp>
        <p:nvSpPr>
          <p:cNvPr id="248" name="Google Shape;248;p132"/>
          <p:cNvSpPr txBox="1"/>
          <p:nvPr/>
        </p:nvSpPr>
        <p:spPr>
          <a:xfrm>
            <a:off x="628650" y="834502"/>
            <a:ext cx="7886700" cy="52378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2800"/>
              <a:buFont typeface="Arial"/>
              <a:buNone/>
            </a:pPr>
            <a:r>
              <a:rPr lang="ar-MA" sz="28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rPr>
              <a:t>Modifiez le style du titre</a:t>
            </a:r>
            <a:endParaRPr sz="2800" b="1" i="0" u="none" strike="noStrike" cap="none">
              <a:solidFill>
                <a:srgbClr val="565F88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249" name="Google Shape;249;p132"/>
          <p:cNvGrpSpPr/>
          <p:nvPr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250" name="Google Shape;250;p132" descr="Une image contenant capture d’écran, Rectangle&#10;&#10;Le contenu généré par l’IA peut être incorrect."/>
            <p:cNvPicPr preferRelativeResize="0"/>
            <p:nvPr/>
          </p:nvPicPr>
          <p:blipFill rotWithShape="1">
            <a:blip r:embed="rId2">
              <a:alphaModFix/>
            </a:blip>
            <a:srcRect/>
            <a:stretch/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51" name="Google Shape;251;p132"/>
            <p:cNvSpPr/>
            <p:nvPr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565F88"/>
                </a:buClr>
                <a:buSzPts val="1800"/>
                <a:buFont typeface="Calibri"/>
                <a:buNone/>
              </a:pPr>
              <a:r>
                <a:rPr lang="ar-MA" sz="1800" b="1" i="0" u="none" strike="noStrike" cap="none" dirty="0" err="1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Séance</a:t>
              </a:r>
              <a:r>
                <a:rPr lang="ar-MA" sz="1800" b="1" i="0" u="none" strike="noStrike" cap="none" dirty="0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 01</a:t>
              </a:r>
              <a:endParaRPr dirty="0"/>
            </a:p>
          </p:txBody>
        </p:sp>
      </p:grpSp>
      <p:sp>
        <p:nvSpPr>
          <p:cNvPr id="252" name="Google Shape;252;p132"/>
          <p:cNvSpPr/>
          <p:nvPr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 w="12700" cap="flat" cmpd="sng">
            <a:solidFill>
              <a:srgbClr val="565F88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000000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</p:txBody>
      </p:sp>
      <p:grpSp>
        <p:nvGrpSpPr>
          <p:cNvPr id="253" name="Google Shape;253;p132"/>
          <p:cNvGrpSpPr/>
          <p:nvPr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254" name="Google Shape;254;p132" descr="Une image contenant capture d’écran, Rectangle&#10;&#10;Le contenu généré par l’IA peut être incorrect."/>
            <p:cNvPicPr preferRelativeResize="0"/>
            <p:nvPr/>
          </p:nvPicPr>
          <p:blipFill rotWithShape="1">
            <a:blip r:embed="rId2">
              <a:alphaModFix/>
            </a:blip>
            <a:srcRect/>
            <a:stretch/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55" name="Google Shape;255;p132"/>
            <p:cNvSpPr/>
            <p:nvPr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565F88"/>
                </a:buClr>
                <a:buSzPts val="1800"/>
                <a:buFont typeface="Calibri"/>
                <a:buNone/>
              </a:pPr>
              <a:r>
                <a:rPr lang="ar-MA" sz="1800" b="1" i="0" u="none" strike="noStrike" cap="none" dirty="0" err="1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Séance</a:t>
              </a:r>
              <a:r>
                <a:rPr lang="ar-MA" sz="1800" b="1" i="0" u="none" strike="noStrike" cap="none" dirty="0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 02</a:t>
              </a:r>
              <a:endParaRPr dirty="0"/>
            </a:p>
          </p:txBody>
        </p:sp>
      </p:grpSp>
      <p:sp>
        <p:nvSpPr>
          <p:cNvPr id="256" name="Google Shape;256;p132"/>
          <p:cNvSpPr/>
          <p:nvPr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 w="12700" cap="flat" cmpd="sng">
            <a:solidFill>
              <a:srgbClr val="565F88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000000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</p:txBody>
      </p:sp>
      <p:grpSp>
        <p:nvGrpSpPr>
          <p:cNvPr id="257" name="Google Shape;257;p132"/>
          <p:cNvGrpSpPr/>
          <p:nvPr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258" name="Google Shape;258;p132" descr="Une image contenant capture d’écran, Rectangle&#10;&#10;Le contenu généré par l’IA peut être incorrect."/>
            <p:cNvPicPr preferRelativeResize="0"/>
            <p:nvPr/>
          </p:nvPicPr>
          <p:blipFill rotWithShape="1">
            <a:blip r:embed="rId2">
              <a:alphaModFix/>
            </a:blip>
            <a:srcRect/>
            <a:stretch/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59" name="Google Shape;259;p132"/>
            <p:cNvSpPr/>
            <p:nvPr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565F88"/>
                </a:buClr>
                <a:buSzPts val="1800"/>
                <a:buFont typeface="Calibri"/>
                <a:buNone/>
              </a:pPr>
              <a:r>
                <a:rPr lang="ar-MA" sz="1800" b="1" i="0" u="none" strike="noStrike" cap="none" dirty="0" err="1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Séance</a:t>
              </a:r>
              <a:r>
                <a:rPr lang="ar-MA" sz="1800" b="1" i="0" u="none" strike="noStrike" cap="none" dirty="0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 03</a:t>
              </a:r>
              <a:endParaRPr dirty="0"/>
            </a:p>
          </p:txBody>
        </p:sp>
      </p:grpSp>
      <p:sp>
        <p:nvSpPr>
          <p:cNvPr id="260" name="Google Shape;260;p132"/>
          <p:cNvSpPr/>
          <p:nvPr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 w="12700" cap="flat" cmpd="sng">
            <a:solidFill>
              <a:srgbClr val="565F88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000000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</p:txBody>
      </p:sp>
      <p:grpSp>
        <p:nvGrpSpPr>
          <p:cNvPr id="261" name="Google Shape;261;p132"/>
          <p:cNvGrpSpPr/>
          <p:nvPr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262" name="Google Shape;262;p132" descr="Une image contenant capture d’écran, Rectangle&#10;&#10;Le contenu généré par l’IA peut être incorrect."/>
            <p:cNvPicPr preferRelativeResize="0"/>
            <p:nvPr/>
          </p:nvPicPr>
          <p:blipFill rotWithShape="1">
            <a:blip r:embed="rId2">
              <a:alphaModFix/>
            </a:blip>
            <a:srcRect/>
            <a:stretch/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63" name="Google Shape;263;p132"/>
            <p:cNvSpPr/>
            <p:nvPr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565F88"/>
                </a:buClr>
                <a:buSzPts val="1800"/>
                <a:buFont typeface="Calibri"/>
                <a:buNone/>
              </a:pPr>
              <a:r>
                <a:rPr lang="ar-MA" sz="1800" b="1" i="0" u="none" strike="noStrike" cap="none" dirty="0" err="1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Séance</a:t>
              </a:r>
              <a:r>
                <a:rPr lang="ar-MA" sz="1800" b="1" i="0" u="none" strike="noStrike" cap="none" dirty="0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 04</a:t>
              </a:r>
              <a:endParaRPr dirty="0"/>
            </a:p>
          </p:txBody>
        </p:sp>
      </p:grpSp>
      <p:sp>
        <p:nvSpPr>
          <p:cNvPr id="264" name="Google Shape;264;p132"/>
          <p:cNvSpPr/>
          <p:nvPr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 w="12700" cap="flat" cmpd="sng">
            <a:solidFill>
              <a:srgbClr val="565F88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000000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</p:txBody>
      </p:sp>
      <p:grpSp>
        <p:nvGrpSpPr>
          <p:cNvPr id="265" name="Google Shape;265;p132"/>
          <p:cNvGrpSpPr/>
          <p:nvPr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66" name="Google Shape;266;p132" descr="Une image contenant capture d’écran, Rectangle&#10;&#10;Le contenu généré par l’IA peut être incorrect."/>
            <p:cNvPicPr preferRelativeResize="0"/>
            <p:nvPr/>
          </p:nvPicPr>
          <p:blipFill rotWithShape="1">
            <a:blip r:embed="rId2">
              <a:alphaModFix/>
            </a:blip>
            <a:srcRect/>
            <a:stretch/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67" name="Google Shape;267;p132"/>
            <p:cNvSpPr/>
            <p:nvPr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565F88"/>
                </a:buClr>
                <a:buSzPts val="1800"/>
                <a:buFont typeface="Calibri"/>
                <a:buNone/>
              </a:pPr>
              <a:r>
                <a:rPr lang="ar-MA" sz="1800" b="1" i="0" u="none" strike="noStrike" cap="none" dirty="0" err="1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Séance</a:t>
              </a:r>
              <a:r>
                <a:rPr lang="ar-MA" sz="1800" b="1" i="0" u="none" strike="noStrike" cap="none" dirty="0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 05</a:t>
              </a:r>
              <a:endParaRPr dirty="0"/>
            </a:p>
          </p:txBody>
        </p:sp>
      </p:grpSp>
      <p:sp>
        <p:nvSpPr>
          <p:cNvPr id="268" name="Google Shape;268;p132"/>
          <p:cNvSpPr/>
          <p:nvPr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 w="12700" cap="flat" cmpd="sng">
            <a:solidFill>
              <a:srgbClr val="565F88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000000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</p:txBody>
      </p:sp>
      <p:grpSp>
        <p:nvGrpSpPr>
          <p:cNvPr id="269" name="Google Shape;269;p132"/>
          <p:cNvGrpSpPr/>
          <p:nvPr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0" name="Google Shape;270;p132" descr="Une image contenant capture d’écran, Rectangle&#10;&#10;Le contenu généré par l’IA peut être incorrect."/>
            <p:cNvPicPr preferRelativeResize="0"/>
            <p:nvPr/>
          </p:nvPicPr>
          <p:blipFill rotWithShape="1">
            <a:blip r:embed="rId2">
              <a:alphaModFix/>
            </a:blip>
            <a:srcRect/>
            <a:stretch/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71" name="Google Shape;271;p132"/>
            <p:cNvSpPr/>
            <p:nvPr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565F88"/>
                </a:buClr>
                <a:buSzPts val="1800"/>
                <a:buFont typeface="Calibri"/>
                <a:buNone/>
              </a:pPr>
              <a:r>
                <a:rPr lang="ar-MA" sz="1800" b="1" i="0" u="none" strike="noStrike" cap="none" dirty="0" err="1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Séance</a:t>
              </a:r>
              <a:r>
                <a:rPr lang="ar-MA" sz="1800" b="1" i="0" u="none" strike="noStrike" cap="none" dirty="0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 06</a:t>
              </a:r>
              <a:endParaRPr dirty="0"/>
            </a:p>
          </p:txBody>
        </p:sp>
      </p:grpSp>
      <p:sp>
        <p:nvSpPr>
          <p:cNvPr id="272" name="Google Shape;272;p132"/>
          <p:cNvSpPr txBox="1">
            <a:spLocks noGrp="1"/>
          </p:cNvSpPr>
          <p:nvPr>
            <p:ph type="body" idx="1"/>
          </p:nvPr>
        </p:nvSpPr>
        <p:spPr>
          <a:xfrm>
            <a:off x="540000" y="1512000"/>
            <a:ext cx="3780000" cy="144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0000" rIns="91425" bIns="45700" anchor="t" anchorCtr="0">
            <a:noAutofit/>
          </a:bodyPr>
          <a:lstStyle>
            <a:lvl1pPr marL="457200" marR="0" lvl="0" indent="-3429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Noto Sans Symbols"/>
              <a:buChar char="📂"/>
              <a:defRPr sz="18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302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Noto Sans Symbols"/>
              <a:buChar char="🏱"/>
              <a:defRPr sz="16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73" name="Google Shape;273;p132"/>
          <p:cNvSpPr txBox="1">
            <a:spLocks noGrp="1"/>
          </p:cNvSpPr>
          <p:nvPr>
            <p:ph type="body" idx="2"/>
          </p:nvPr>
        </p:nvSpPr>
        <p:spPr>
          <a:xfrm>
            <a:off x="540000" y="3209330"/>
            <a:ext cx="3780000" cy="144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0000" rIns="91425" bIns="45700" anchor="t" anchorCtr="0">
            <a:noAutofit/>
          </a:bodyPr>
          <a:lstStyle>
            <a:lvl1pPr marL="457200" marR="0" lvl="0" indent="-3429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Noto Sans Symbols"/>
              <a:buChar char="📁"/>
              <a:defRPr sz="18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302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Noto Sans Symbols"/>
              <a:buChar char="🏱"/>
              <a:defRPr sz="16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74" name="Google Shape;274;p132"/>
          <p:cNvSpPr txBox="1">
            <a:spLocks noGrp="1"/>
          </p:cNvSpPr>
          <p:nvPr>
            <p:ph type="body" idx="3"/>
          </p:nvPr>
        </p:nvSpPr>
        <p:spPr>
          <a:xfrm>
            <a:off x="540000" y="4911275"/>
            <a:ext cx="3780000" cy="144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0000" rIns="91425" bIns="45700" anchor="t" anchorCtr="0">
            <a:noAutofit/>
          </a:bodyPr>
          <a:lstStyle>
            <a:lvl1pPr marL="457200" marR="0" lvl="0" indent="-3429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Noto Sans Symbols"/>
              <a:buChar char="📁"/>
              <a:defRPr sz="18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302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Noto Sans Symbols"/>
              <a:buChar char="🏱"/>
              <a:defRPr sz="16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75" name="Google Shape;275;p132"/>
          <p:cNvSpPr txBox="1">
            <a:spLocks noGrp="1"/>
          </p:cNvSpPr>
          <p:nvPr>
            <p:ph type="body" idx="4"/>
          </p:nvPr>
        </p:nvSpPr>
        <p:spPr>
          <a:xfrm>
            <a:off x="4735350" y="3204228"/>
            <a:ext cx="3780000" cy="144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0000" rIns="91425" bIns="45700" anchor="t" anchorCtr="0">
            <a:noAutofit/>
          </a:bodyPr>
          <a:lstStyle>
            <a:lvl1pPr marL="457200" marR="0" lvl="0" indent="-3429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Noto Sans Symbols"/>
              <a:buChar char="📁"/>
              <a:defRPr sz="18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302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Noto Sans Symbols"/>
              <a:buChar char="🏱"/>
              <a:defRPr sz="16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76" name="Google Shape;276;p132"/>
          <p:cNvSpPr txBox="1">
            <a:spLocks noGrp="1"/>
          </p:cNvSpPr>
          <p:nvPr>
            <p:ph type="body" idx="5"/>
          </p:nvPr>
        </p:nvSpPr>
        <p:spPr>
          <a:xfrm>
            <a:off x="4735350" y="4906173"/>
            <a:ext cx="3780000" cy="144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0000" rIns="91425" bIns="45700" anchor="t" anchorCtr="0">
            <a:noAutofit/>
          </a:bodyPr>
          <a:lstStyle>
            <a:lvl1pPr marL="457200" marR="0" lvl="0" indent="-3429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Noto Sans Symbols"/>
              <a:buChar char="📁"/>
              <a:defRPr sz="18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302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Noto Sans Symbols"/>
              <a:buChar char="🏱"/>
              <a:defRPr sz="16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77" name="Google Shape;277;p132"/>
          <p:cNvSpPr txBox="1">
            <a:spLocks noGrp="1"/>
          </p:cNvSpPr>
          <p:nvPr>
            <p:ph type="body" idx="6"/>
          </p:nvPr>
        </p:nvSpPr>
        <p:spPr>
          <a:xfrm>
            <a:off x="4735350" y="1502284"/>
            <a:ext cx="3780000" cy="144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0000" rIns="91425" bIns="45700" anchor="t" anchorCtr="0">
            <a:noAutofit/>
          </a:bodyPr>
          <a:lstStyle>
            <a:lvl1pPr marL="457200" marR="0" lvl="0" indent="-3429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Noto Sans Symbols"/>
              <a:buChar char="📁"/>
              <a:defRPr sz="18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302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Noto Sans Symbols"/>
              <a:buChar char="🏱"/>
              <a:defRPr sz="16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368902778"/>
      </p:ext>
    </p:extLst>
  </p:cSld>
  <p:clrMapOvr>
    <a:masterClrMapping/>
  </p:clrMapOvr>
  <p:transition spd="slow">
    <p:fade/>
  </p:transition>
</p:sldLayout>
</file>

<file path=ppt/slideLayouts/slideLayout25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2_Disposition personnalisée">
  <p:cSld name="2_Disposition personnalisée">
    <p:spTree>
      <p:nvGrpSpPr>
        <p:cNvPr id="1" name="Shape 2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9" name="Google Shape;279;p133"/>
          <p:cNvSpPr/>
          <p:nvPr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 w="12700" cap="flat" cmpd="sng">
            <a:solidFill>
              <a:srgbClr val="565F88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000000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</p:txBody>
      </p:sp>
      <p:sp>
        <p:nvSpPr>
          <p:cNvPr id="280" name="Google Shape;280;p133"/>
          <p:cNvSpPr txBox="1"/>
          <p:nvPr/>
        </p:nvSpPr>
        <p:spPr>
          <a:xfrm>
            <a:off x="628650" y="834502"/>
            <a:ext cx="7886700" cy="52378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2800"/>
              <a:buFont typeface="Arial"/>
              <a:buNone/>
            </a:pPr>
            <a:r>
              <a:rPr lang="ar-MA" sz="28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rPr>
              <a:t>Modifiez le style du titre</a:t>
            </a:r>
            <a:endParaRPr sz="2800" b="1" i="0" u="none" strike="noStrike" cap="none">
              <a:solidFill>
                <a:srgbClr val="565F88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281" name="Google Shape;281;p133"/>
          <p:cNvGrpSpPr/>
          <p:nvPr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282" name="Google Shape;282;p133" descr="Une image contenant capture d’écran, Rectangle&#10;&#10;Le contenu généré par l’IA peut être incorrect."/>
            <p:cNvPicPr preferRelativeResize="0"/>
            <p:nvPr/>
          </p:nvPicPr>
          <p:blipFill rotWithShape="1">
            <a:blip r:embed="rId2">
              <a:alphaModFix/>
            </a:blip>
            <a:srcRect/>
            <a:stretch/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83" name="Google Shape;283;p133"/>
            <p:cNvSpPr/>
            <p:nvPr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565F88"/>
                </a:buClr>
                <a:buSzPts val="1800"/>
                <a:buFont typeface="Calibri"/>
                <a:buNone/>
              </a:pPr>
              <a:r>
                <a:rPr lang="ar-MA" sz="1800" b="1" i="0" u="none" strike="noStrike" cap="none" dirty="0" err="1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Séance</a:t>
              </a:r>
              <a:r>
                <a:rPr lang="ar-MA" sz="1800" b="1" i="0" u="none" strike="noStrike" cap="none" dirty="0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 01</a:t>
              </a:r>
              <a:endParaRPr dirty="0"/>
            </a:p>
          </p:txBody>
        </p:sp>
      </p:grpSp>
      <p:sp>
        <p:nvSpPr>
          <p:cNvPr id="284" name="Google Shape;284;p133"/>
          <p:cNvSpPr/>
          <p:nvPr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 w="12700" cap="flat" cmpd="sng">
            <a:solidFill>
              <a:srgbClr val="565F88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000000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</p:txBody>
      </p:sp>
      <p:grpSp>
        <p:nvGrpSpPr>
          <p:cNvPr id="285" name="Google Shape;285;p133"/>
          <p:cNvGrpSpPr/>
          <p:nvPr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286" name="Google Shape;286;p133" descr="Une image contenant capture d’écran, Rectangle&#10;&#10;Le contenu généré par l’IA peut être incorrect."/>
            <p:cNvPicPr preferRelativeResize="0"/>
            <p:nvPr/>
          </p:nvPicPr>
          <p:blipFill rotWithShape="1">
            <a:blip r:embed="rId2">
              <a:alphaModFix/>
            </a:blip>
            <a:srcRect/>
            <a:stretch/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87" name="Google Shape;287;p133"/>
            <p:cNvSpPr/>
            <p:nvPr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565F88"/>
                </a:buClr>
                <a:buSzPts val="1800"/>
                <a:buFont typeface="Calibri"/>
                <a:buNone/>
              </a:pPr>
              <a:r>
                <a:rPr lang="ar-MA" sz="1800" b="1" i="0" u="none" strike="noStrike" cap="none" dirty="0" err="1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Séance</a:t>
              </a:r>
              <a:r>
                <a:rPr lang="ar-MA" sz="1800" b="1" i="0" u="none" strike="noStrike" cap="none" dirty="0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 02</a:t>
              </a:r>
              <a:endParaRPr dirty="0"/>
            </a:p>
          </p:txBody>
        </p:sp>
      </p:grpSp>
      <p:sp>
        <p:nvSpPr>
          <p:cNvPr id="288" name="Google Shape;288;p133"/>
          <p:cNvSpPr/>
          <p:nvPr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 w="12700" cap="flat" cmpd="sng">
            <a:solidFill>
              <a:srgbClr val="565F88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000000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</p:txBody>
      </p:sp>
      <p:grpSp>
        <p:nvGrpSpPr>
          <p:cNvPr id="289" name="Google Shape;289;p133"/>
          <p:cNvGrpSpPr/>
          <p:nvPr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290" name="Google Shape;290;p133" descr="Une image contenant capture d’écran, Rectangle&#10;&#10;Le contenu généré par l’IA peut être incorrect."/>
            <p:cNvPicPr preferRelativeResize="0"/>
            <p:nvPr/>
          </p:nvPicPr>
          <p:blipFill rotWithShape="1">
            <a:blip r:embed="rId2">
              <a:alphaModFix/>
            </a:blip>
            <a:srcRect/>
            <a:stretch/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91" name="Google Shape;291;p133"/>
            <p:cNvSpPr/>
            <p:nvPr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565F88"/>
                </a:buClr>
                <a:buSzPts val="1800"/>
                <a:buFont typeface="Calibri"/>
                <a:buNone/>
              </a:pPr>
              <a:r>
                <a:rPr lang="ar-MA" sz="1800" b="1" i="0" u="none" strike="noStrike" cap="none" dirty="0" err="1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Séance</a:t>
              </a:r>
              <a:r>
                <a:rPr lang="ar-MA" sz="1800" b="1" i="0" u="none" strike="noStrike" cap="none" dirty="0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 03</a:t>
              </a:r>
              <a:endParaRPr dirty="0"/>
            </a:p>
          </p:txBody>
        </p:sp>
      </p:grpSp>
      <p:sp>
        <p:nvSpPr>
          <p:cNvPr id="292" name="Google Shape;292;p133"/>
          <p:cNvSpPr/>
          <p:nvPr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 w="12700" cap="flat" cmpd="sng">
            <a:solidFill>
              <a:srgbClr val="565F88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000000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</p:txBody>
      </p:sp>
      <p:grpSp>
        <p:nvGrpSpPr>
          <p:cNvPr id="293" name="Google Shape;293;p133"/>
          <p:cNvGrpSpPr/>
          <p:nvPr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294" name="Google Shape;294;p133" descr="Une image contenant capture d’écran, Rectangle&#10;&#10;Le contenu généré par l’IA peut être incorrect."/>
            <p:cNvPicPr preferRelativeResize="0"/>
            <p:nvPr/>
          </p:nvPicPr>
          <p:blipFill rotWithShape="1">
            <a:blip r:embed="rId2">
              <a:alphaModFix/>
            </a:blip>
            <a:srcRect/>
            <a:stretch/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95" name="Google Shape;295;p133"/>
            <p:cNvSpPr/>
            <p:nvPr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565F88"/>
                </a:buClr>
                <a:buSzPts val="1800"/>
                <a:buFont typeface="Calibri"/>
                <a:buNone/>
              </a:pPr>
              <a:r>
                <a:rPr lang="ar-MA" sz="1800" b="1" i="0" u="none" strike="noStrike" cap="none" dirty="0" err="1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Séance</a:t>
              </a:r>
              <a:r>
                <a:rPr lang="ar-MA" sz="1800" b="1" i="0" u="none" strike="noStrike" cap="none" dirty="0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 04</a:t>
              </a:r>
              <a:endParaRPr dirty="0"/>
            </a:p>
          </p:txBody>
        </p:sp>
      </p:grpSp>
      <p:sp>
        <p:nvSpPr>
          <p:cNvPr id="296" name="Google Shape;296;p133"/>
          <p:cNvSpPr/>
          <p:nvPr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 w="12700" cap="flat" cmpd="sng">
            <a:solidFill>
              <a:srgbClr val="565F88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000000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</p:txBody>
      </p:sp>
      <p:grpSp>
        <p:nvGrpSpPr>
          <p:cNvPr id="297" name="Google Shape;297;p133"/>
          <p:cNvGrpSpPr/>
          <p:nvPr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98" name="Google Shape;298;p133" descr="Une image contenant capture d’écran, Rectangle&#10;&#10;Le contenu généré par l’IA peut être incorrect."/>
            <p:cNvPicPr preferRelativeResize="0"/>
            <p:nvPr/>
          </p:nvPicPr>
          <p:blipFill rotWithShape="1">
            <a:blip r:embed="rId2">
              <a:alphaModFix/>
            </a:blip>
            <a:srcRect/>
            <a:stretch/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99" name="Google Shape;299;p133"/>
            <p:cNvSpPr/>
            <p:nvPr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565F88"/>
                </a:buClr>
                <a:buSzPts val="1800"/>
                <a:buFont typeface="Calibri"/>
                <a:buNone/>
              </a:pPr>
              <a:r>
                <a:rPr lang="ar-MA" sz="1800" b="1" i="0" u="none" strike="noStrike" cap="none" dirty="0" err="1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Séance</a:t>
              </a:r>
              <a:r>
                <a:rPr lang="ar-MA" sz="1800" b="1" i="0" u="none" strike="noStrike" cap="none" dirty="0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 05</a:t>
              </a:r>
              <a:endParaRPr dirty="0"/>
            </a:p>
          </p:txBody>
        </p:sp>
      </p:grpSp>
      <p:sp>
        <p:nvSpPr>
          <p:cNvPr id="300" name="Google Shape;300;p133"/>
          <p:cNvSpPr/>
          <p:nvPr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 w="12700" cap="flat" cmpd="sng">
            <a:solidFill>
              <a:srgbClr val="565F88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000000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</p:txBody>
      </p:sp>
      <p:grpSp>
        <p:nvGrpSpPr>
          <p:cNvPr id="301" name="Google Shape;301;p133"/>
          <p:cNvGrpSpPr/>
          <p:nvPr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302" name="Google Shape;302;p133" descr="Une image contenant capture d’écran, Rectangle&#10;&#10;Le contenu généré par l’IA peut être incorrect."/>
            <p:cNvPicPr preferRelativeResize="0"/>
            <p:nvPr/>
          </p:nvPicPr>
          <p:blipFill rotWithShape="1">
            <a:blip r:embed="rId2">
              <a:alphaModFix/>
            </a:blip>
            <a:srcRect/>
            <a:stretch/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303" name="Google Shape;303;p133"/>
            <p:cNvSpPr/>
            <p:nvPr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565F88"/>
                </a:buClr>
                <a:buSzPts val="1800"/>
                <a:buFont typeface="Calibri"/>
                <a:buNone/>
              </a:pPr>
              <a:r>
                <a:rPr lang="ar-MA" sz="1800" b="1" i="0" u="none" strike="noStrike" cap="none" dirty="0" err="1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Séance</a:t>
              </a:r>
              <a:r>
                <a:rPr lang="ar-MA" sz="1800" b="1" i="0" u="none" strike="noStrike" cap="none" dirty="0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 06</a:t>
              </a:r>
              <a:endParaRPr dirty="0"/>
            </a:p>
          </p:txBody>
        </p:sp>
      </p:grpSp>
      <p:sp>
        <p:nvSpPr>
          <p:cNvPr id="304" name="Google Shape;304;p133"/>
          <p:cNvSpPr txBox="1">
            <a:spLocks noGrp="1"/>
          </p:cNvSpPr>
          <p:nvPr>
            <p:ph type="body" idx="1"/>
          </p:nvPr>
        </p:nvSpPr>
        <p:spPr>
          <a:xfrm>
            <a:off x="540000" y="1512000"/>
            <a:ext cx="3780000" cy="144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0000" rIns="91425" bIns="45700" anchor="t" anchorCtr="0">
            <a:noAutofit/>
          </a:bodyPr>
          <a:lstStyle>
            <a:lvl1pPr marL="457200" marR="0" lvl="0" indent="-3429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Noto Sans Symbols"/>
              <a:buChar char="📁"/>
              <a:defRPr sz="18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302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Noto Sans Symbols"/>
              <a:buChar char="🏱"/>
              <a:defRPr sz="16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305" name="Google Shape;305;p133"/>
          <p:cNvSpPr txBox="1">
            <a:spLocks noGrp="1"/>
          </p:cNvSpPr>
          <p:nvPr>
            <p:ph type="body" idx="2"/>
          </p:nvPr>
        </p:nvSpPr>
        <p:spPr>
          <a:xfrm>
            <a:off x="540000" y="3209330"/>
            <a:ext cx="3780000" cy="144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0000" rIns="91425" bIns="45700" anchor="t" anchorCtr="0">
            <a:noAutofit/>
          </a:bodyPr>
          <a:lstStyle>
            <a:lvl1pPr marL="457200" marR="0" lvl="0" indent="-3429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Noto Sans Symbols"/>
              <a:buChar char="📂"/>
              <a:defRPr sz="18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302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Noto Sans Symbols"/>
              <a:buChar char="🏱"/>
              <a:defRPr sz="16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306" name="Google Shape;306;p133"/>
          <p:cNvSpPr txBox="1">
            <a:spLocks noGrp="1"/>
          </p:cNvSpPr>
          <p:nvPr>
            <p:ph type="body" idx="3"/>
          </p:nvPr>
        </p:nvSpPr>
        <p:spPr>
          <a:xfrm>
            <a:off x="540000" y="4911275"/>
            <a:ext cx="3780000" cy="144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0000" rIns="91425" bIns="45700" anchor="t" anchorCtr="0">
            <a:noAutofit/>
          </a:bodyPr>
          <a:lstStyle>
            <a:lvl1pPr marL="457200" marR="0" lvl="0" indent="-3429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Noto Sans Symbols"/>
              <a:buChar char="📁"/>
              <a:defRPr sz="18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302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Noto Sans Symbols"/>
              <a:buChar char="🏱"/>
              <a:defRPr sz="16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307" name="Google Shape;307;p133"/>
          <p:cNvSpPr txBox="1">
            <a:spLocks noGrp="1"/>
          </p:cNvSpPr>
          <p:nvPr>
            <p:ph type="body" idx="4"/>
          </p:nvPr>
        </p:nvSpPr>
        <p:spPr>
          <a:xfrm>
            <a:off x="4735350" y="3204228"/>
            <a:ext cx="3780000" cy="144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0000" rIns="91425" bIns="45700" anchor="t" anchorCtr="0">
            <a:noAutofit/>
          </a:bodyPr>
          <a:lstStyle>
            <a:lvl1pPr marL="457200" marR="0" lvl="0" indent="-3429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Noto Sans Symbols"/>
              <a:buChar char="📁"/>
              <a:defRPr sz="18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302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Noto Sans Symbols"/>
              <a:buChar char="🏱"/>
              <a:defRPr sz="16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308" name="Google Shape;308;p133"/>
          <p:cNvSpPr txBox="1">
            <a:spLocks noGrp="1"/>
          </p:cNvSpPr>
          <p:nvPr>
            <p:ph type="body" idx="5"/>
          </p:nvPr>
        </p:nvSpPr>
        <p:spPr>
          <a:xfrm>
            <a:off x="4735350" y="4906173"/>
            <a:ext cx="3780000" cy="144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0000" rIns="91425" bIns="45700" anchor="t" anchorCtr="0">
            <a:noAutofit/>
          </a:bodyPr>
          <a:lstStyle>
            <a:lvl1pPr marL="457200" marR="0" lvl="0" indent="-3429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Noto Sans Symbols"/>
              <a:buChar char="📁"/>
              <a:defRPr sz="18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302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Noto Sans Symbols"/>
              <a:buChar char="🏱"/>
              <a:defRPr sz="16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309" name="Google Shape;309;p133"/>
          <p:cNvSpPr txBox="1">
            <a:spLocks noGrp="1"/>
          </p:cNvSpPr>
          <p:nvPr>
            <p:ph type="body" idx="6"/>
          </p:nvPr>
        </p:nvSpPr>
        <p:spPr>
          <a:xfrm>
            <a:off x="4735350" y="1502284"/>
            <a:ext cx="3780000" cy="144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0000" rIns="91425" bIns="45700" anchor="t" anchorCtr="0">
            <a:noAutofit/>
          </a:bodyPr>
          <a:lstStyle>
            <a:lvl1pPr marL="457200" marR="0" lvl="0" indent="-3429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Noto Sans Symbols"/>
              <a:buChar char="📁"/>
              <a:defRPr sz="18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302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Noto Sans Symbols"/>
              <a:buChar char="🏱"/>
              <a:defRPr sz="16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1895663814"/>
      </p:ext>
    </p:extLst>
  </p:cSld>
  <p:clrMapOvr>
    <a:masterClrMapping/>
  </p:clrMapOvr>
  <p:transition spd="slow">
    <p:fade/>
  </p:transition>
</p:sldLayout>
</file>

<file path=ppt/slideLayouts/slideLayout25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3_Disposition personnalisée">
  <p:cSld name="3_Disposition personnalisée">
    <p:spTree>
      <p:nvGrpSpPr>
        <p:cNvPr id="1" name="Shape 3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1" name="Google Shape;311;p134"/>
          <p:cNvSpPr/>
          <p:nvPr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 w="12700" cap="flat" cmpd="sng">
            <a:solidFill>
              <a:srgbClr val="565F88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000000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</p:txBody>
      </p:sp>
      <p:sp>
        <p:nvSpPr>
          <p:cNvPr id="312" name="Google Shape;312;p134"/>
          <p:cNvSpPr txBox="1"/>
          <p:nvPr/>
        </p:nvSpPr>
        <p:spPr>
          <a:xfrm>
            <a:off x="628650" y="834502"/>
            <a:ext cx="7886700" cy="52378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2800"/>
              <a:buFont typeface="Arial"/>
              <a:buNone/>
            </a:pPr>
            <a:r>
              <a:rPr lang="ar-MA" sz="28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rPr>
              <a:t>Modifiez le style du titre</a:t>
            </a:r>
            <a:endParaRPr sz="2800" b="1" i="0" u="none" strike="noStrike" cap="none">
              <a:solidFill>
                <a:srgbClr val="565F88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313" name="Google Shape;313;p134"/>
          <p:cNvGrpSpPr/>
          <p:nvPr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314" name="Google Shape;314;p134" descr="Une image contenant capture d’écran, Rectangle&#10;&#10;Le contenu généré par l’IA peut être incorrect."/>
            <p:cNvPicPr preferRelativeResize="0"/>
            <p:nvPr/>
          </p:nvPicPr>
          <p:blipFill rotWithShape="1">
            <a:blip r:embed="rId2">
              <a:alphaModFix/>
            </a:blip>
            <a:srcRect/>
            <a:stretch/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315" name="Google Shape;315;p134"/>
            <p:cNvSpPr/>
            <p:nvPr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565F88"/>
                </a:buClr>
                <a:buSzPts val="1800"/>
                <a:buFont typeface="Calibri"/>
                <a:buNone/>
              </a:pPr>
              <a:r>
                <a:rPr lang="ar-MA" sz="1800" b="1" i="0" u="none" strike="noStrike" cap="none" dirty="0" err="1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Séance</a:t>
              </a:r>
              <a:r>
                <a:rPr lang="ar-MA" sz="1800" b="1" i="0" u="none" strike="noStrike" cap="none" dirty="0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 01</a:t>
              </a:r>
              <a:endParaRPr dirty="0"/>
            </a:p>
          </p:txBody>
        </p:sp>
      </p:grpSp>
      <p:sp>
        <p:nvSpPr>
          <p:cNvPr id="316" name="Google Shape;316;p134"/>
          <p:cNvSpPr/>
          <p:nvPr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 w="12700" cap="flat" cmpd="sng">
            <a:solidFill>
              <a:srgbClr val="565F88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000000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</p:txBody>
      </p:sp>
      <p:grpSp>
        <p:nvGrpSpPr>
          <p:cNvPr id="317" name="Google Shape;317;p134"/>
          <p:cNvGrpSpPr/>
          <p:nvPr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318" name="Google Shape;318;p134" descr="Une image contenant capture d’écran, Rectangle&#10;&#10;Le contenu généré par l’IA peut être incorrect."/>
            <p:cNvPicPr preferRelativeResize="0"/>
            <p:nvPr/>
          </p:nvPicPr>
          <p:blipFill rotWithShape="1">
            <a:blip r:embed="rId2">
              <a:alphaModFix/>
            </a:blip>
            <a:srcRect/>
            <a:stretch/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319" name="Google Shape;319;p134"/>
            <p:cNvSpPr/>
            <p:nvPr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565F88"/>
                </a:buClr>
                <a:buSzPts val="1800"/>
                <a:buFont typeface="Calibri"/>
                <a:buNone/>
              </a:pPr>
              <a:r>
                <a:rPr lang="ar-MA" sz="1800" b="1" i="0" u="none" strike="noStrike" cap="none" dirty="0" err="1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Séance</a:t>
              </a:r>
              <a:r>
                <a:rPr lang="ar-MA" sz="1800" b="1" i="0" u="none" strike="noStrike" cap="none" dirty="0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 02</a:t>
              </a:r>
              <a:endParaRPr dirty="0"/>
            </a:p>
          </p:txBody>
        </p:sp>
      </p:grpSp>
      <p:sp>
        <p:nvSpPr>
          <p:cNvPr id="320" name="Google Shape;320;p134"/>
          <p:cNvSpPr/>
          <p:nvPr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 w="12700" cap="flat" cmpd="sng">
            <a:solidFill>
              <a:srgbClr val="565F88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000000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</p:txBody>
      </p:sp>
      <p:grpSp>
        <p:nvGrpSpPr>
          <p:cNvPr id="321" name="Google Shape;321;p134"/>
          <p:cNvGrpSpPr/>
          <p:nvPr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322" name="Google Shape;322;p134" descr="Une image contenant capture d’écran, Rectangle&#10;&#10;Le contenu généré par l’IA peut être incorrect."/>
            <p:cNvPicPr preferRelativeResize="0"/>
            <p:nvPr/>
          </p:nvPicPr>
          <p:blipFill rotWithShape="1">
            <a:blip r:embed="rId2">
              <a:alphaModFix/>
            </a:blip>
            <a:srcRect/>
            <a:stretch/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323" name="Google Shape;323;p134"/>
            <p:cNvSpPr/>
            <p:nvPr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565F88"/>
                </a:buClr>
                <a:buSzPts val="1800"/>
                <a:buFont typeface="Calibri"/>
                <a:buNone/>
              </a:pPr>
              <a:r>
                <a:rPr lang="ar-MA" sz="1800" b="1" i="0" u="none" strike="noStrike" cap="none" dirty="0" err="1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Séance</a:t>
              </a:r>
              <a:r>
                <a:rPr lang="ar-MA" sz="1800" b="1" i="0" u="none" strike="noStrike" cap="none" dirty="0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 03</a:t>
              </a:r>
              <a:endParaRPr dirty="0"/>
            </a:p>
          </p:txBody>
        </p:sp>
      </p:grpSp>
      <p:sp>
        <p:nvSpPr>
          <p:cNvPr id="324" name="Google Shape;324;p134"/>
          <p:cNvSpPr/>
          <p:nvPr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 w="12700" cap="flat" cmpd="sng">
            <a:solidFill>
              <a:srgbClr val="565F88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000000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</p:txBody>
      </p:sp>
      <p:grpSp>
        <p:nvGrpSpPr>
          <p:cNvPr id="325" name="Google Shape;325;p134"/>
          <p:cNvGrpSpPr/>
          <p:nvPr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326" name="Google Shape;326;p134" descr="Une image contenant capture d’écran, Rectangle&#10;&#10;Le contenu généré par l’IA peut être incorrect."/>
            <p:cNvPicPr preferRelativeResize="0"/>
            <p:nvPr/>
          </p:nvPicPr>
          <p:blipFill rotWithShape="1">
            <a:blip r:embed="rId2">
              <a:alphaModFix/>
            </a:blip>
            <a:srcRect/>
            <a:stretch/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327" name="Google Shape;327;p134"/>
            <p:cNvSpPr/>
            <p:nvPr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565F88"/>
                </a:buClr>
                <a:buSzPts val="1800"/>
                <a:buFont typeface="Calibri"/>
                <a:buNone/>
              </a:pPr>
              <a:r>
                <a:rPr lang="ar-MA" sz="1800" b="1" i="0" u="none" strike="noStrike" cap="none" dirty="0" err="1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Séance</a:t>
              </a:r>
              <a:r>
                <a:rPr lang="ar-MA" sz="1800" b="1" i="0" u="none" strike="noStrike" cap="none" dirty="0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 04</a:t>
              </a:r>
              <a:endParaRPr dirty="0"/>
            </a:p>
          </p:txBody>
        </p:sp>
      </p:grpSp>
      <p:sp>
        <p:nvSpPr>
          <p:cNvPr id="328" name="Google Shape;328;p134"/>
          <p:cNvSpPr/>
          <p:nvPr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 w="12700" cap="flat" cmpd="sng">
            <a:solidFill>
              <a:srgbClr val="565F88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000000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</p:txBody>
      </p:sp>
      <p:grpSp>
        <p:nvGrpSpPr>
          <p:cNvPr id="329" name="Google Shape;329;p134"/>
          <p:cNvGrpSpPr/>
          <p:nvPr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330" name="Google Shape;330;p134" descr="Une image contenant capture d’écran, Rectangle&#10;&#10;Le contenu généré par l’IA peut être incorrect."/>
            <p:cNvPicPr preferRelativeResize="0"/>
            <p:nvPr/>
          </p:nvPicPr>
          <p:blipFill rotWithShape="1">
            <a:blip r:embed="rId2">
              <a:alphaModFix/>
            </a:blip>
            <a:srcRect/>
            <a:stretch/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331" name="Google Shape;331;p134"/>
            <p:cNvSpPr/>
            <p:nvPr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565F88"/>
                </a:buClr>
                <a:buSzPts val="1800"/>
                <a:buFont typeface="Calibri"/>
                <a:buNone/>
              </a:pPr>
              <a:r>
                <a:rPr lang="ar-MA" sz="1800" b="1" i="0" u="none" strike="noStrike" cap="none" dirty="0" err="1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Séance</a:t>
              </a:r>
              <a:r>
                <a:rPr lang="ar-MA" sz="1800" b="1" i="0" u="none" strike="noStrike" cap="none" dirty="0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 05</a:t>
              </a:r>
              <a:endParaRPr dirty="0"/>
            </a:p>
          </p:txBody>
        </p:sp>
      </p:grpSp>
      <p:sp>
        <p:nvSpPr>
          <p:cNvPr id="332" name="Google Shape;332;p134"/>
          <p:cNvSpPr/>
          <p:nvPr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 w="12700" cap="flat" cmpd="sng">
            <a:solidFill>
              <a:srgbClr val="565F88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000000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</p:txBody>
      </p:sp>
      <p:grpSp>
        <p:nvGrpSpPr>
          <p:cNvPr id="333" name="Google Shape;333;p134"/>
          <p:cNvGrpSpPr/>
          <p:nvPr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334" name="Google Shape;334;p134" descr="Une image contenant capture d’écran, Rectangle&#10;&#10;Le contenu généré par l’IA peut être incorrect."/>
            <p:cNvPicPr preferRelativeResize="0"/>
            <p:nvPr/>
          </p:nvPicPr>
          <p:blipFill rotWithShape="1">
            <a:blip r:embed="rId2">
              <a:alphaModFix/>
            </a:blip>
            <a:srcRect/>
            <a:stretch/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335" name="Google Shape;335;p134"/>
            <p:cNvSpPr/>
            <p:nvPr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565F88"/>
                </a:buClr>
                <a:buSzPts val="1800"/>
                <a:buFont typeface="Calibri"/>
                <a:buNone/>
              </a:pPr>
              <a:r>
                <a:rPr lang="ar-MA" sz="1800" b="1" i="0" u="none" strike="noStrike" cap="none" dirty="0" err="1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Séance</a:t>
              </a:r>
              <a:r>
                <a:rPr lang="ar-MA" sz="1800" b="1" i="0" u="none" strike="noStrike" cap="none" dirty="0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 06</a:t>
              </a:r>
              <a:endParaRPr dirty="0"/>
            </a:p>
          </p:txBody>
        </p:sp>
      </p:grpSp>
      <p:sp>
        <p:nvSpPr>
          <p:cNvPr id="336" name="Google Shape;336;p134"/>
          <p:cNvSpPr txBox="1">
            <a:spLocks noGrp="1"/>
          </p:cNvSpPr>
          <p:nvPr>
            <p:ph type="body" idx="1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0000" rIns="91425" bIns="45700" anchor="t" anchorCtr="0">
            <a:noAutofit/>
          </a:bodyPr>
          <a:lstStyle>
            <a:lvl1pPr marL="457200" marR="0" lvl="0" indent="-3429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Noto Sans Symbols"/>
              <a:buChar char="📁"/>
              <a:defRPr sz="18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302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Noto Sans Symbols"/>
              <a:buChar char="🏱"/>
              <a:defRPr sz="16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337" name="Google Shape;337;p134"/>
          <p:cNvSpPr txBox="1">
            <a:spLocks noGrp="1"/>
          </p:cNvSpPr>
          <p:nvPr>
            <p:ph type="body" idx="2"/>
          </p:nvPr>
        </p:nvSpPr>
        <p:spPr>
          <a:xfrm>
            <a:off x="543610" y="3209330"/>
            <a:ext cx="3780000" cy="144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0000" rIns="91425" bIns="45700" anchor="t" anchorCtr="0">
            <a:noAutofit/>
          </a:bodyPr>
          <a:lstStyle>
            <a:lvl1pPr marL="457200" marR="0" lvl="0" indent="-3429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Noto Sans Symbols"/>
              <a:buChar char="📁"/>
              <a:defRPr sz="18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302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Noto Sans Symbols"/>
              <a:buChar char="🏱"/>
              <a:defRPr sz="16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338" name="Google Shape;338;p134"/>
          <p:cNvSpPr txBox="1">
            <a:spLocks noGrp="1"/>
          </p:cNvSpPr>
          <p:nvPr>
            <p:ph type="body" idx="3"/>
          </p:nvPr>
        </p:nvSpPr>
        <p:spPr>
          <a:xfrm>
            <a:off x="543610" y="4911275"/>
            <a:ext cx="3780000" cy="144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0000" rIns="91425" bIns="45700" anchor="t" anchorCtr="0">
            <a:noAutofit/>
          </a:bodyPr>
          <a:lstStyle>
            <a:lvl1pPr marL="457200" marR="0" lvl="0" indent="-3429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Noto Sans Symbols"/>
              <a:buChar char="📂"/>
              <a:defRPr sz="18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302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Noto Sans Symbols"/>
              <a:buChar char="🏱"/>
              <a:defRPr sz="16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339" name="Google Shape;339;p134"/>
          <p:cNvSpPr txBox="1">
            <a:spLocks noGrp="1"/>
          </p:cNvSpPr>
          <p:nvPr>
            <p:ph type="body" idx="4"/>
          </p:nvPr>
        </p:nvSpPr>
        <p:spPr>
          <a:xfrm>
            <a:off x="4738960" y="3204228"/>
            <a:ext cx="3780000" cy="144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0000" rIns="91425" bIns="45700" anchor="t" anchorCtr="0">
            <a:noAutofit/>
          </a:bodyPr>
          <a:lstStyle>
            <a:lvl1pPr marL="457200" marR="0" lvl="0" indent="-3429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Noto Sans Symbols"/>
              <a:buChar char="📁"/>
              <a:defRPr sz="18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302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Noto Sans Symbols"/>
              <a:buChar char="🏱"/>
              <a:defRPr sz="16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340" name="Google Shape;340;p134"/>
          <p:cNvSpPr txBox="1">
            <a:spLocks noGrp="1"/>
          </p:cNvSpPr>
          <p:nvPr>
            <p:ph type="body" idx="5"/>
          </p:nvPr>
        </p:nvSpPr>
        <p:spPr>
          <a:xfrm>
            <a:off x="4738960" y="4906173"/>
            <a:ext cx="3780000" cy="144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0000" rIns="91425" bIns="45700" anchor="t" anchorCtr="0">
            <a:noAutofit/>
          </a:bodyPr>
          <a:lstStyle>
            <a:lvl1pPr marL="457200" marR="0" lvl="0" indent="-3429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Noto Sans Symbols"/>
              <a:buChar char="📁"/>
              <a:defRPr sz="18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302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Noto Sans Symbols"/>
              <a:buChar char="🏱"/>
              <a:defRPr sz="16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341" name="Google Shape;341;p134"/>
          <p:cNvSpPr txBox="1">
            <a:spLocks noGrp="1"/>
          </p:cNvSpPr>
          <p:nvPr>
            <p:ph type="body" idx="6"/>
          </p:nvPr>
        </p:nvSpPr>
        <p:spPr>
          <a:xfrm>
            <a:off x="4738960" y="1502284"/>
            <a:ext cx="3780000" cy="144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0000" rIns="91425" bIns="45700" anchor="t" anchorCtr="0">
            <a:noAutofit/>
          </a:bodyPr>
          <a:lstStyle>
            <a:lvl1pPr marL="457200" marR="0" lvl="0" indent="-3429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Noto Sans Symbols"/>
              <a:buChar char="📁"/>
              <a:defRPr sz="18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302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Noto Sans Symbols"/>
              <a:buChar char="🏱"/>
              <a:defRPr sz="16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2250875708"/>
      </p:ext>
    </p:extLst>
  </p:cSld>
  <p:clrMapOvr>
    <a:masterClrMapping/>
  </p:clrMapOvr>
  <p:transition spd="slow">
    <p:fade/>
  </p:transition>
</p:sldLayout>
</file>

<file path=ppt/slideLayouts/slideLayout25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2000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>
              <a:defRPr lang="fr-MA" sz="3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Forme libre : forme 3">
            <a:extLst>
              <a:ext uri="{FF2B5EF4-FFF2-40B4-BE49-F238E27FC236}">
                <a16:creationId xmlns:a16="http://schemas.microsoft.com/office/drawing/2014/main" id="{E757B3EF-85ED-79B4-F526-70739A899F2A}"/>
              </a:ext>
            </a:extLst>
          </p:cNvPr>
          <p:cNvSpPr/>
          <p:nvPr userDrawn="1"/>
        </p:nvSpPr>
        <p:spPr>
          <a:xfrm>
            <a:off x="817678" y="2955833"/>
            <a:ext cx="7508644" cy="540000"/>
          </a:xfrm>
          <a:custGeom>
            <a:avLst/>
            <a:gdLst>
              <a:gd name="connsiteX0" fmla="*/ 170093 w 5365259"/>
              <a:gd name="connsiteY0" fmla="*/ 0 h 305065"/>
              <a:gd name="connsiteX1" fmla="*/ 5198553 w 5365259"/>
              <a:gd name="connsiteY1" fmla="*/ 0 h 305065"/>
              <a:gd name="connsiteX2" fmla="*/ 5355280 w 5365259"/>
              <a:gd name="connsiteY2" fmla="*/ 103885 h 305065"/>
              <a:gd name="connsiteX3" fmla="*/ 5365259 w 5365259"/>
              <a:gd name="connsiteY3" fmla="*/ 153316 h 305065"/>
              <a:gd name="connsiteX4" fmla="*/ 5365259 w 5365259"/>
              <a:gd name="connsiteY4" fmla="*/ 305065 h 305065"/>
              <a:gd name="connsiteX5" fmla="*/ 0 w 5365259"/>
              <a:gd name="connsiteY5" fmla="*/ 305065 h 305065"/>
              <a:gd name="connsiteX6" fmla="*/ 0 w 5365259"/>
              <a:gd name="connsiteY6" fmla="*/ 170093 h 305065"/>
              <a:gd name="connsiteX7" fmla="*/ 170093 w 5365259"/>
              <a:gd name="connsiteY7" fmla="*/ 0 h 3050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5365259" h="305065">
                <a:moveTo>
                  <a:pt x="170093" y="0"/>
                </a:moveTo>
                <a:lnTo>
                  <a:pt x="5198553" y="0"/>
                </a:lnTo>
                <a:cubicBezTo>
                  <a:pt x="5269008" y="0"/>
                  <a:pt x="5329458" y="42836"/>
                  <a:pt x="5355280" y="103885"/>
                </a:cubicBezTo>
                <a:lnTo>
                  <a:pt x="5365259" y="153316"/>
                </a:lnTo>
                <a:lnTo>
                  <a:pt x="5365259" y="305065"/>
                </a:lnTo>
                <a:lnTo>
                  <a:pt x="0" y="305065"/>
                </a:lnTo>
                <a:lnTo>
                  <a:pt x="0" y="170093"/>
                </a:lnTo>
                <a:cubicBezTo>
                  <a:pt x="0" y="76153"/>
                  <a:pt x="76153" y="0"/>
                  <a:pt x="170093" y="0"/>
                </a:cubicBezTo>
                <a:close/>
              </a:path>
            </a:pathLst>
          </a:custGeom>
          <a:solidFill>
            <a:srgbClr val="55B6DF"/>
          </a:solidFill>
          <a:ln>
            <a:solidFill>
              <a:srgbClr val="55B6D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l"/>
            <a:endParaRPr lang="fr-FR" dirty="0">
              <a:solidFill>
                <a:srgbClr val="CAF2F4"/>
              </a:solidFill>
            </a:endParaRPr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E002657C-3C1F-4D99-A0E2-77679A65AE23}"/>
              </a:ext>
            </a:extLst>
          </p:cNvPr>
          <p:cNvSpPr/>
          <p:nvPr userDrawn="1"/>
        </p:nvSpPr>
        <p:spPr>
          <a:xfrm>
            <a:off x="817677" y="2955833"/>
            <a:ext cx="7508646" cy="2197281"/>
          </a:xfrm>
          <a:prstGeom prst="roundRect">
            <a:avLst/>
          </a:prstGeom>
          <a:noFill/>
          <a:ln>
            <a:solidFill>
              <a:srgbClr val="55B6D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2" name="Google Shape;2255;p45">
            <a:extLst>
              <a:ext uri="{FF2B5EF4-FFF2-40B4-BE49-F238E27FC236}">
                <a16:creationId xmlns:a16="http://schemas.microsoft.com/office/drawing/2014/main" id="{3376E29B-AF0B-8771-6C36-4A85121EFD66}"/>
              </a:ext>
            </a:extLst>
          </p:cNvPr>
          <p:cNvPicPr preferRelativeResize="0"/>
          <p:nvPr userDrawn="1"/>
        </p:nvPicPr>
        <p:blipFill rotWithShape="1">
          <a:blip r:embed="rId2">
            <a:alphaModFix/>
          </a:blip>
          <a:srcRect/>
          <a:stretch/>
        </p:blipFill>
        <p:spPr>
          <a:xfrm>
            <a:off x="7456796" y="3069168"/>
            <a:ext cx="671204" cy="85333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343309195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25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>
            <a:extLst>
              <a:ext uri="{FF2B5EF4-FFF2-40B4-BE49-F238E27FC236}">
                <a16:creationId xmlns:a16="http://schemas.microsoft.com/office/drawing/2014/main" id="{A8D3F979-AB26-D012-8CCC-CD2D3A494D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2766218"/>
            <a:ext cx="7886700" cy="1325563"/>
          </a:xfrm>
          <a:prstGeom prst="rect">
            <a:avLst/>
          </a:prstGeom>
        </p:spPr>
        <p:txBody>
          <a:bodyPr anchor="ctr"/>
          <a:lstStyle>
            <a:lvl1pPr algn="r" rtl="1">
              <a:defRPr lang="fr-MA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547395081"/>
      </p:ext>
    </p:extLst>
  </p:cSld>
  <p:clrMapOvr>
    <a:masterClrMapping/>
  </p:clrMapOvr>
  <p:transition spd="slow">
    <p:fade/>
  </p:transition>
</p:sldLayout>
</file>

<file path=ppt/slideLayouts/slideLayout25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0_Titre et contenu libre"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615686-FD6D-D9AF-A708-1A5B6B3571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50012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sz="40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468953178"/>
      </p:ext>
    </p:extLst>
  </p:cSld>
  <p:clrMapOvr>
    <a:masterClrMapping/>
  </p:clrMapOvr>
  <p:transition spd="slow">
    <p:fade/>
  </p:transition>
</p:sldLayout>
</file>

<file path=ppt/slideLayouts/slideLayout26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re et contenu libre"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615686-FD6D-D9AF-A708-1A5B6B3571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50012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sz="40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1C52B976-EFAE-42E7-29AC-478BA2E1BD5D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1692000" y="1693586"/>
            <a:ext cx="5760000" cy="324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722864563"/>
      </p:ext>
    </p:extLst>
  </p:cSld>
  <p:clrMapOvr>
    <a:masterClrMapping/>
  </p:clrMapOvr>
  <p:transition spd="slow">
    <p:fade/>
  </p:transition>
</p:sldLayout>
</file>

<file path=ppt/slideLayouts/slideLayout26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re et contenu libre"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615686-FD6D-D9AF-A708-1A5B6B3571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50012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sz="40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5" name="Espace réservé du texte 29">
            <a:extLst>
              <a:ext uri="{FF2B5EF4-FFF2-40B4-BE49-F238E27FC236}">
                <a16:creationId xmlns:a16="http://schemas.microsoft.com/office/drawing/2014/main" id="{875F7547-AE65-F045-895D-8058BAE96BF9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771647" y="2348166"/>
            <a:ext cx="5600701" cy="2676585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1F750240-B25D-E826-2FC6-DD63E86DFD1C}"/>
              </a:ext>
            </a:extLst>
          </p:cNvPr>
          <p:cNvSpPr/>
          <p:nvPr userDrawn="1"/>
        </p:nvSpPr>
        <p:spPr>
          <a:xfrm>
            <a:off x="1006250" y="2348166"/>
            <a:ext cx="7131497" cy="2693854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191802544"/>
      </p:ext>
    </p:extLst>
  </p:cSld>
  <p:clrMapOvr>
    <a:masterClrMapping/>
  </p:clrMapOvr>
  <p:transition spd="slow">
    <p:fade/>
  </p:transition>
</p:sldLayout>
</file>

<file path=ppt/slideLayouts/slideLayout26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هيكلة حصة اليوم</a:t>
            </a:r>
          </a:p>
        </p:txBody>
      </p:sp>
      <p:sp>
        <p:nvSpPr>
          <p:cNvPr id="51" name="Rectangle : coins arrondis 50">
            <a:extLst>
              <a:ext uri="{FF2B5EF4-FFF2-40B4-BE49-F238E27FC236}">
                <a16:creationId xmlns:a16="http://schemas.microsoft.com/office/drawing/2014/main" id="{29DAEA41-5D00-ED34-D554-A529177F4182}"/>
              </a:ext>
            </a:extLst>
          </p:cNvPr>
          <p:cNvSpPr/>
          <p:nvPr userDrawn="1"/>
        </p:nvSpPr>
        <p:spPr>
          <a:xfrm>
            <a:off x="1006252" y="1523878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53" name="Espace réservé pour une image  52">
            <a:extLst>
              <a:ext uri="{FF2B5EF4-FFF2-40B4-BE49-F238E27FC236}">
                <a16:creationId xmlns:a16="http://schemas.microsoft.com/office/drawing/2014/main" id="{811D769F-9534-D48A-505E-F22FF98BB4F8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7345749" y="1577878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6" name="Espace réservé du texte 29">
            <a:extLst>
              <a:ext uri="{FF2B5EF4-FFF2-40B4-BE49-F238E27FC236}">
                <a16:creationId xmlns:a16="http://schemas.microsoft.com/office/drawing/2014/main" id="{33AE7A0F-BFA5-923E-41DE-E0CB8B1CF64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376039" y="1523878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58" name="Image 57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9AB06E90-B23B-155F-6B3F-49C06FBECA8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823032" y="1288289"/>
            <a:ext cx="2234716" cy="360000"/>
          </a:xfrm>
          <a:prstGeom prst="rect">
            <a:avLst/>
          </a:prstGeom>
        </p:spPr>
      </p:pic>
      <p:sp>
        <p:nvSpPr>
          <p:cNvPr id="59" name="Rectangle 58">
            <a:extLst>
              <a:ext uri="{FF2B5EF4-FFF2-40B4-BE49-F238E27FC236}">
                <a16:creationId xmlns:a16="http://schemas.microsoft.com/office/drawing/2014/main" id="{22662878-670D-4431-C83A-4C800DE81E79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1288289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النشاط الاعتيادي</a:t>
            </a:r>
          </a:p>
        </p:txBody>
      </p:sp>
      <p:sp>
        <p:nvSpPr>
          <p:cNvPr id="67" name="Rectangle : coins arrondis 66">
            <a:extLst>
              <a:ext uri="{FF2B5EF4-FFF2-40B4-BE49-F238E27FC236}">
                <a16:creationId xmlns:a16="http://schemas.microsoft.com/office/drawing/2014/main" id="{E167E433-320B-2546-9D52-C395FCA750E1}"/>
              </a:ext>
            </a:extLst>
          </p:cNvPr>
          <p:cNvSpPr/>
          <p:nvPr userDrawn="1"/>
        </p:nvSpPr>
        <p:spPr>
          <a:xfrm>
            <a:off x="1006252" y="2853619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68" name="Espace réservé pour une image  52">
            <a:extLst>
              <a:ext uri="{FF2B5EF4-FFF2-40B4-BE49-F238E27FC236}">
                <a16:creationId xmlns:a16="http://schemas.microsoft.com/office/drawing/2014/main" id="{F0B98AD8-84F5-043C-2955-B0BA40A1426D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345749" y="2907619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9" name="Espace réservé du texte 29">
            <a:extLst>
              <a:ext uri="{FF2B5EF4-FFF2-40B4-BE49-F238E27FC236}">
                <a16:creationId xmlns:a16="http://schemas.microsoft.com/office/drawing/2014/main" id="{AC10C698-6C83-20D2-F92B-A3155E47AAF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376039" y="2853619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70" name="Image 6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62318FFC-403A-B3A7-7424-E3A03ACA88A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823032" y="2618030"/>
            <a:ext cx="2234716" cy="360000"/>
          </a:xfrm>
          <a:prstGeom prst="rect">
            <a:avLst/>
          </a:prstGeom>
        </p:spPr>
      </p:pic>
      <p:sp>
        <p:nvSpPr>
          <p:cNvPr id="71" name="Rectangle 70">
            <a:extLst>
              <a:ext uri="{FF2B5EF4-FFF2-40B4-BE49-F238E27FC236}">
                <a16:creationId xmlns:a16="http://schemas.microsoft.com/office/drawing/2014/main" id="{9237A4E0-D5C4-0422-6D15-31DB08B93CC3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2618030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معجم</a:t>
            </a:r>
          </a:p>
        </p:txBody>
      </p:sp>
      <p:sp>
        <p:nvSpPr>
          <p:cNvPr id="82" name="Rectangle : coins arrondis 81">
            <a:extLst>
              <a:ext uri="{FF2B5EF4-FFF2-40B4-BE49-F238E27FC236}">
                <a16:creationId xmlns:a16="http://schemas.microsoft.com/office/drawing/2014/main" id="{30D8AE50-417D-45B7-9122-F3958F0C4C71}"/>
              </a:ext>
            </a:extLst>
          </p:cNvPr>
          <p:cNvSpPr/>
          <p:nvPr userDrawn="1"/>
        </p:nvSpPr>
        <p:spPr>
          <a:xfrm>
            <a:off x="1006252" y="4183360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83" name="Espace réservé pour une image  52">
            <a:extLst>
              <a:ext uri="{FF2B5EF4-FFF2-40B4-BE49-F238E27FC236}">
                <a16:creationId xmlns:a16="http://schemas.microsoft.com/office/drawing/2014/main" id="{7C35F609-A4E7-22C1-7015-E75100C5AE06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7345749" y="4237360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4" name="Espace réservé du texte 29">
            <a:extLst>
              <a:ext uri="{FF2B5EF4-FFF2-40B4-BE49-F238E27FC236}">
                <a16:creationId xmlns:a16="http://schemas.microsoft.com/office/drawing/2014/main" id="{803D4A87-566A-9735-A2B9-04DD3B1646D7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376039" y="4183360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85" name="Image 84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29673C02-277D-EE04-8BD0-FF1AD646907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823032" y="3947771"/>
            <a:ext cx="2234716" cy="360000"/>
          </a:xfrm>
          <a:prstGeom prst="rect">
            <a:avLst/>
          </a:prstGeom>
        </p:spPr>
      </p:pic>
      <p:sp>
        <p:nvSpPr>
          <p:cNvPr id="86" name="Rectangle 85">
            <a:extLst>
              <a:ext uri="{FF2B5EF4-FFF2-40B4-BE49-F238E27FC236}">
                <a16:creationId xmlns:a16="http://schemas.microsoft.com/office/drawing/2014/main" id="{1AD1ECCD-64D7-5EF6-049C-A9EDBD4562CD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3947771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03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استماع وتحدث</a:t>
            </a:r>
          </a:p>
        </p:txBody>
      </p:sp>
      <p:sp>
        <p:nvSpPr>
          <p:cNvPr id="87" name="Rectangle : coins arrondis 86">
            <a:extLst>
              <a:ext uri="{FF2B5EF4-FFF2-40B4-BE49-F238E27FC236}">
                <a16:creationId xmlns:a16="http://schemas.microsoft.com/office/drawing/2014/main" id="{13ADE3E3-FEE4-7D18-5E4F-161698C8298E}"/>
              </a:ext>
            </a:extLst>
          </p:cNvPr>
          <p:cNvSpPr/>
          <p:nvPr userDrawn="1"/>
        </p:nvSpPr>
        <p:spPr>
          <a:xfrm>
            <a:off x="1006252" y="5513101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88" name="Espace réservé pour une image  52">
            <a:extLst>
              <a:ext uri="{FF2B5EF4-FFF2-40B4-BE49-F238E27FC236}">
                <a16:creationId xmlns:a16="http://schemas.microsoft.com/office/drawing/2014/main" id="{5002C4B3-577C-EDF2-EEF3-BB3F299EEF1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7345749" y="5567101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9" name="Espace réservé du texte 29">
            <a:extLst>
              <a:ext uri="{FF2B5EF4-FFF2-40B4-BE49-F238E27FC236}">
                <a16:creationId xmlns:a16="http://schemas.microsoft.com/office/drawing/2014/main" id="{84AB51F3-94E9-C64F-E0A7-077D11123466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376039" y="5513101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90" name="Image 8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0BB64257-1A94-AB80-9832-CB0DF63AC80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823032" y="5277512"/>
            <a:ext cx="2234716" cy="360000"/>
          </a:xfrm>
          <a:prstGeom prst="rect">
            <a:avLst/>
          </a:prstGeom>
        </p:spPr>
      </p:pic>
      <p:sp>
        <p:nvSpPr>
          <p:cNvPr id="91" name="Rectangle 90">
            <a:extLst>
              <a:ext uri="{FF2B5EF4-FFF2-40B4-BE49-F238E27FC236}">
                <a16:creationId xmlns:a16="http://schemas.microsoft.com/office/drawing/2014/main" id="{AB053F21-2486-E623-00E1-630B455CA52D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5277512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04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قراءة/ كتابة</a:t>
            </a:r>
          </a:p>
        </p:txBody>
      </p:sp>
    </p:spTree>
    <p:extLst>
      <p:ext uri="{BB962C8B-B14F-4D97-AF65-F5344CB8AC3E}">
        <p14:creationId xmlns:p14="http://schemas.microsoft.com/office/powerpoint/2010/main" val="2838419177"/>
      </p:ext>
    </p:extLst>
  </p:cSld>
  <p:clrMapOvr>
    <a:masterClrMapping/>
  </p:clrMapOvr>
  <p:transition spd="slow">
    <p:fade/>
  </p:transition>
</p:sldLayout>
</file>

<file path=ppt/slideLayouts/slideLayout26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هيكلة حصة اليوم</a:t>
            </a:r>
          </a:p>
        </p:txBody>
      </p:sp>
      <p:sp>
        <p:nvSpPr>
          <p:cNvPr id="51" name="Rectangle : coins arrondis 50">
            <a:extLst>
              <a:ext uri="{FF2B5EF4-FFF2-40B4-BE49-F238E27FC236}">
                <a16:creationId xmlns:a16="http://schemas.microsoft.com/office/drawing/2014/main" id="{29DAEA41-5D00-ED34-D554-A529177F4182}"/>
              </a:ext>
            </a:extLst>
          </p:cNvPr>
          <p:cNvSpPr/>
          <p:nvPr userDrawn="1"/>
        </p:nvSpPr>
        <p:spPr>
          <a:xfrm>
            <a:off x="1006252" y="1523878"/>
            <a:ext cx="7131497" cy="900000"/>
          </a:xfrm>
          <a:prstGeom prst="roundRect">
            <a:avLst>
              <a:gd name="adj" fmla="val 50000"/>
            </a:avLst>
          </a:prstGeom>
          <a:solidFill>
            <a:srgbClr val="B5EEF2"/>
          </a:solidFill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53" name="Espace réservé pour une image  52">
            <a:extLst>
              <a:ext uri="{FF2B5EF4-FFF2-40B4-BE49-F238E27FC236}">
                <a16:creationId xmlns:a16="http://schemas.microsoft.com/office/drawing/2014/main" id="{811D769F-9534-D48A-505E-F22FF98BB4F8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7345749" y="1577878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6" name="Espace réservé du texte 29">
            <a:extLst>
              <a:ext uri="{FF2B5EF4-FFF2-40B4-BE49-F238E27FC236}">
                <a16:creationId xmlns:a16="http://schemas.microsoft.com/office/drawing/2014/main" id="{33AE7A0F-BFA5-923E-41DE-E0CB8B1CF64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376039" y="1523878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58" name="Image 57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9AB06E90-B23B-155F-6B3F-49C06FBECA8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823032" y="1288289"/>
            <a:ext cx="2234716" cy="360000"/>
          </a:xfrm>
          <a:prstGeom prst="rect">
            <a:avLst/>
          </a:prstGeom>
        </p:spPr>
      </p:pic>
      <p:sp>
        <p:nvSpPr>
          <p:cNvPr id="59" name="Rectangle 58">
            <a:extLst>
              <a:ext uri="{FF2B5EF4-FFF2-40B4-BE49-F238E27FC236}">
                <a16:creationId xmlns:a16="http://schemas.microsoft.com/office/drawing/2014/main" id="{22662878-670D-4431-C83A-4C800DE81E79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1288289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النشاط الاعتيادي</a:t>
            </a:r>
          </a:p>
        </p:txBody>
      </p:sp>
      <p:sp>
        <p:nvSpPr>
          <p:cNvPr id="67" name="Rectangle : coins arrondis 66">
            <a:extLst>
              <a:ext uri="{FF2B5EF4-FFF2-40B4-BE49-F238E27FC236}">
                <a16:creationId xmlns:a16="http://schemas.microsoft.com/office/drawing/2014/main" id="{E167E433-320B-2546-9D52-C395FCA750E1}"/>
              </a:ext>
            </a:extLst>
          </p:cNvPr>
          <p:cNvSpPr/>
          <p:nvPr userDrawn="1"/>
        </p:nvSpPr>
        <p:spPr>
          <a:xfrm>
            <a:off x="1006252" y="2853619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68" name="Espace réservé pour une image  52">
            <a:extLst>
              <a:ext uri="{FF2B5EF4-FFF2-40B4-BE49-F238E27FC236}">
                <a16:creationId xmlns:a16="http://schemas.microsoft.com/office/drawing/2014/main" id="{F0B98AD8-84F5-043C-2955-B0BA40A1426D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345749" y="2907619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9" name="Espace réservé du texte 29">
            <a:extLst>
              <a:ext uri="{FF2B5EF4-FFF2-40B4-BE49-F238E27FC236}">
                <a16:creationId xmlns:a16="http://schemas.microsoft.com/office/drawing/2014/main" id="{AC10C698-6C83-20D2-F92B-A3155E47AAF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376039" y="2853619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70" name="Image 6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62318FFC-403A-B3A7-7424-E3A03ACA88A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823032" y="2618030"/>
            <a:ext cx="2234716" cy="360000"/>
          </a:xfrm>
          <a:prstGeom prst="rect">
            <a:avLst/>
          </a:prstGeom>
        </p:spPr>
      </p:pic>
      <p:sp>
        <p:nvSpPr>
          <p:cNvPr id="71" name="Rectangle 70">
            <a:extLst>
              <a:ext uri="{FF2B5EF4-FFF2-40B4-BE49-F238E27FC236}">
                <a16:creationId xmlns:a16="http://schemas.microsoft.com/office/drawing/2014/main" id="{9237A4E0-D5C4-0422-6D15-31DB08B93CC3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2618030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معجم</a:t>
            </a:r>
          </a:p>
        </p:txBody>
      </p:sp>
      <p:sp>
        <p:nvSpPr>
          <p:cNvPr id="82" name="Rectangle : coins arrondis 81">
            <a:extLst>
              <a:ext uri="{FF2B5EF4-FFF2-40B4-BE49-F238E27FC236}">
                <a16:creationId xmlns:a16="http://schemas.microsoft.com/office/drawing/2014/main" id="{30D8AE50-417D-45B7-9122-F3958F0C4C71}"/>
              </a:ext>
            </a:extLst>
          </p:cNvPr>
          <p:cNvSpPr/>
          <p:nvPr userDrawn="1"/>
        </p:nvSpPr>
        <p:spPr>
          <a:xfrm>
            <a:off x="1006252" y="4183360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83" name="Espace réservé pour une image  52">
            <a:extLst>
              <a:ext uri="{FF2B5EF4-FFF2-40B4-BE49-F238E27FC236}">
                <a16:creationId xmlns:a16="http://schemas.microsoft.com/office/drawing/2014/main" id="{7C35F609-A4E7-22C1-7015-E75100C5AE06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7345749" y="4237360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4" name="Espace réservé du texte 29">
            <a:extLst>
              <a:ext uri="{FF2B5EF4-FFF2-40B4-BE49-F238E27FC236}">
                <a16:creationId xmlns:a16="http://schemas.microsoft.com/office/drawing/2014/main" id="{803D4A87-566A-9735-A2B9-04DD3B1646D7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376039" y="4183360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85" name="Image 84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29673C02-277D-EE04-8BD0-FF1AD646907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823032" y="3947771"/>
            <a:ext cx="2234716" cy="360000"/>
          </a:xfrm>
          <a:prstGeom prst="rect">
            <a:avLst/>
          </a:prstGeom>
        </p:spPr>
      </p:pic>
      <p:sp>
        <p:nvSpPr>
          <p:cNvPr id="86" name="Rectangle 85">
            <a:extLst>
              <a:ext uri="{FF2B5EF4-FFF2-40B4-BE49-F238E27FC236}">
                <a16:creationId xmlns:a16="http://schemas.microsoft.com/office/drawing/2014/main" id="{1AD1ECCD-64D7-5EF6-049C-A9EDBD4562CD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3947771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03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استماع وتحدث</a:t>
            </a:r>
          </a:p>
        </p:txBody>
      </p:sp>
      <p:sp>
        <p:nvSpPr>
          <p:cNvPr id="87" name="Rectangle : coins arrondis 86">
            <a:extLst>
              <a:ext uri="{FF2B5EF4-FFF2-40B4-BE49-F238E27FC236}">
                <a16:creationId xmlns:a16="http://schemas.microsoft.com/office/drawing/2014/main" id="{13ADE3E3-FEE4-7D18-5E4F-161698C8298E}"/>
              </a:ext>
            </a:extLst>
          </p:cNvPr>
          <p:cNvSpPr/>
          <p:nvPr userDrawn="1"/>
        </p:nvSpPr>
        <p:spPr>
          <a:xfrm>
            <a:off x="1006252" y="5513101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88" name="Espace réservé pour une image  52">
            <a:extLst>
              <a:ext uri="{FF2B5EF4-FFF2-40B4-BE49-F238E27FC236}">
                <a16:creationId xmlns:a16="http://schemas.microsoft.com/office/drawing/2014/main" id="{5002C4B3-577C-EDF2-EEF3-BB3F299EEF1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7345749" y="5567101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9" name="Espace réservé du texte 29">
            <a:extLst>
              <a:ext uri="{FF2B5EF4-FFF2-40B4-BE49-F238E27FC236}">
                <a16:creationId xmlns:a16="http://schemas.microsoft.com/office/drawing/2014/main" id="{84AB51F3-94E9-C64F-E0A7-077D11123466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376039" y="5513101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90" name="Image 8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0BB64257-1A94-AB80-9832-CB0DF63AC80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823032" y="5277512"/>
            <a:ext cx="2234716" cy="360000"/>
          </a:xfrm>
          <a:prstGeom prst="rect">
            <a:avLst/>
          </a:prstGeom>
        </p:spPr>
      </p:pic>
      <p:sp>
        <p:nvSpPr>
          <p:cNvPr id="91" name="Rectangle 90">
            <a:extLst>
              <a:ext uri="{FF2B5EF4-FFF2-40B4-BE49-F238E27FC236}">
                <a16:creationId xmlns:a16="http://schemas.microsoft.com/office/drawing/2014/main" id="{AB053F21-2486-E623-00E1-630B455CA52D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5277512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04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قراءة/ كتابة</a:t>
            </a:r>
          </a:p>
        </p:txBody>
      </p:sp>
      <p:sp>
        <p:nvSpPr>
          <p:cNvPr id="93" name="ZoneTexte 92">
            <a:extLst>
              <a:ext uri="{FF2B5EF4-FFF2-40B4-BE49-F238E27FC236}">
                <a16:creationId xmlns:a16="http://schemas.microsoft.com/office/drawing/2014/main" id="{142297B5-6FBA-BC26-6A95-65899F08D5CE}"/>
              </a:ext>
            </a:extLst>
          </p:cNvPr>
          <p:cNvSpPr txBox="1"/>
          <p:nvPr userDrawn="1"/>
        </p:nvSpPr>
        <p:spPr>
          <a:xfrm>
            <a:off x="2286000" y="3273186"/>
            <a:ext cx="4572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قراءة/ كتابة</a:t>
            </a:r>
          </a:p>
        </p:txBody>
      </p:sp>
    </p:spTree>
    <p:extLst>
      <p:ext uri="{BB962C8B-B14F-4D97-AF65-F5344CB8AC3E}">
        <p14:creationId xmlns:p14="http://schemas.microsoft.com/office/powerpoint/2010/main" val="360820461"/>
      </p:ext>
    </p:extLst>
  </p:cSld>
  <p:clrMapOvr>
    <a:masterClrMapping/>
  </p:clrMapOvr>
  <p:transition spd="slow">
    <p:fade/>
  </p:transition>
</p:sldLayout>
</file>

<file path=ppt/slideLayouts/slideLayout26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هيكلة حصة اليوم</a:t>
            </a:r>
          </a:p>
        </p:txBody>
      </p:sp>
      <p:sp>
        <p:nvSpPr>
          <p:cNvPr id="51" name="Rectangle : coins arrondis 50">
            <a:extLst>
              <a:ext uri="{FF2B5EF4-FFF2-40B4-BE49-F238E27FC236}">
                <a16:creationId xmlns:a16="http://schemas.microsoft.com/office/drawing/2014/main" id="{29DAEA41-5D00-ED34-D554-A529177F4182}"/>
              </a:ext>
            </a:extLst>
          </p:cNvPr>
          <p:cNvSpPr/>
          <p:nvPr userDrawn="1"/>
        </p:nvSpPr>
        <p:spPr>
          <a:xfrm>
            <a:off x="1006252" y="1523878"/>
            <a:ext cx="7131497" cy="900000"/>
          </a:xfrm>
          <a:prstGeom prst="roundRect">
            <a:avLst>
              <a:gd name="adj" fmla="val 50000"/>
            </a:avLst>
          </a:prstGeom>
          <a:solidFill>
            <a:srgbClr val="B5EEF2"/>
          </a:solidFill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53" name="Espace réservé pour une image  52">
            <a:extLst>
              <a:ext uri="{FF2B5EF4-FFF2-40B4-BE49-F238E27FC236}">
                <a16:creationId xmlns:a16="http://schemas.microsoft.com/office/drawing/2014/main" id="{811D769F-9534-D48A-505E-F22FF98BB4F8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7345749" y="1577878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6" name="Espace réservé du texte 29">
            <a:extLst>
              <a:ext uri="{FF2B5EF4-FFF2-40B4-BE49-F238E27FC236}">
                <a16:creationId xmlns:a16="http://schemas.microsoft.com/office/drawing/2014/main" id="{33AE7A0F-BFA5-923E-41DE-E0CB8B1CF64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376039" y="1523878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58" name="Image 57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9AB06E90-B23B-155F-6B3F-49C06FBECA8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823032" y="1288289"/>
            <a:ext cx="2234716" cy="360000"/>
          </a:xfrm>
          <a:prstGeom prst="rect">
            <a:avLst/>
          </a:prstGeom>
        </p:spPr>
      </p:pic>
      <p:sp>
        <p:nvSpPr>
          <p:cNvPr id="59" name="Rectangle 58">
            <a:extLst>
              <a:ext uri="{FF2B5EF4-FFF2-40B4-BE49-F238E27FC236}">
                <a16:creationId xmlns:a16="http://schemas.microsoft.com/office/drawing/2014/main" id="{22662878-670D-4431-C83A-4C800DE81E79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1288289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النشاط الاعتيادي</a:t>
            </a:r>
          </a:p>
        </p:txBody>
      </p:sp>
      <p:sp>
        <p:nvSpPr>
          <p:cNvPr id="67" name="Rectangle : coins arrondis 66">
            <a:extLst>
              <a:ext uri="{FF2B5EF4-FFF2-40B4-BE49-F238E27FC236}">
                <a16:creationId xmlns:a16="http://schemas.microsoft.com/office/drawing/2014/main" id="{E167E433-320B-2546-9D52-C395FCA750E1}"/>
              </a:ext>
            </a:extLst>
          </p:cNvPr>
          <p:cNvSpPr/>
          <p:nvPr userDrawn="1"/>
        </p:nvSpPr>
        <p:spPr>
          <a:xfrm>
            <a:off x="1006252" y="2853619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68" name="Espace réservé pour une image  52">
            <a:extLst>
              <a:ext uri="{FF2B5EF4-FFF2-40B4-BE49-F238E27FC236}">
                <a16:creationId xmlns:a16="http://schemas.microsoft.com/office/drawing/2014/main" id="{F0B98AD8-84F5-043C-2955-B0BA40A1426D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345749" y="2907619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9" name="Espace réservé du texte 29">
            <a:extLst>
              <a:ext uri="{FF2B5EF4-FFF2-40B4-BE49-F238E27FC236}">
                <a16:creationId xmlns:a16="http://schemas.microsoft.com/office/drawing/2014/main" id="{AC10C698-6C83-20D2-F92B-A3155E47AAF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376039" y="2853619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70" name="Image 6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62318FFC-403A-B3A7-7424-E3A03ACA88A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823032" y="2618030"/>
            <a:ext cx="2234716" cy="360000"/>
          </a:xfrm>
          <a:prstGeom prst="rect">
            <a:avLst/>
          </a:prstGeom>
        </p:spPr>
      </p:pic>
      <p:sp>
        <p:nvSpPr>
          <p:cNvPr id="71" name="Rectangle 70">
            <a:extLst>
              <a:ext uri="{FF2B5EF4-FFF2-40B4-BE49-F238E27FC236}">
                <a16:creationId xmlns:a16="http://schemas.microsoft.com/office/drawing/2014/main" id="{9237A4E0-D5C4-0422-6D15-31DB08B93CC3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2618030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82" name="Rectangle : coins arrondis 81">
            <a:extLst>
              <a:ext uri="{FF2B5EF4-FFF2-40B4-BE49-F238E27FC236}">
                <a16:creationId xmlns:a16="http://schemas.microsoft.com/office/drawing/2014/main" id="{30D8AE50-417D-45B7-9122-F3958F0C4C71}"/>
              </a:ext>
            </a:extLst>
          </p:cNvPr>
          <p:cNvSpPr/>
          <p:nvPr userDrawn="1"/>
        </p:nvSpPr>
        <p:spPr>
          <a:xfrm>
            <a:off x="1006252" y="4183360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83" name="Espace réservé pour une image  52">
            <a:extLst>
              <a:ext uri="{FF2B5EF4-FFF2-40B4-BE49-F238E27FC236}">
                <a16:creationId xmlns:a16="http://schemas.microsoft.com/office/drawing/2014/main" id="{7C35F609-A4E7-22C1-7015-E75100C5AE06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7345749" y="4237360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4" name="Espace réservé du texte 29">
            <a:extLst>
              <a:ext uri="{FF2B5EF4-FFF2-40B4-BE49-F238E27FC236}">
                <a16:creationId xmlns:a16="http://schemas.microsoft.com/office/drawing/2014/main" id="{803D4A87-566A-9735-A2B9-04DD3B1646D7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376039" y="4183360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</p:txBody>
      </p:sp>
      <p:pic>
        <p:nvPicPr>
          <p:cNvPr id="85" name="Image 84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29673C02-277D-EE04-8BD0-FF1AD646907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823032" y="3947771"/>
            <a:ext cx="2234716" cy="360000"/>
          </a:xfrm>
          <a:prstGeom prst="rect">
            <a:avLst/>
          </a:prstGeom>
        </p:spPr>
      </p:pic>
      <p:sp>
        <p:nvSpPr>
          <p:cNvPr id="86" name="Rectangle 85">
            <a:extLst>
              <a:ext uri="{FF2B5EF4-FFF2-40B4-BE49-F238E27FC236}">
                <a16:creationId xmlns:a16="http://schemas.microsoft.com/office/drawing/2014/main" id="{1AD1ECCD-64D7-5EF6-049C-A9EDBD4562CD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3947771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03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صرف و تحويل</a:t>
            </a:r>
          </a:p>
        </p:txBody>
      </p:sp>
      <p:sp>
        <p:nvSpPr>
          <p:cNvPr id="93" name="ZoneTexte 92">
            <a:extLst>
              <a:ext uri="{FF2B5EF4-FFF2-40B4-BE49-F238E27FC236}">
                <a16:creationId xmlns:a16="http://schemas.microsoft.com/office/drawing/2014/main" id="{142297B5-6FBA-BC26-6A95-65899F08D5CE}"/>
              </a:ext>
            </a:extLst>
          </p:cNvPr>
          <p:cNvSpPr txBox="1"/>
          <p:nvPr userDrawn="1"/>
        </p:nvSpPr>
        <p:spPr>
          <a:xfrm>
            <a:off x="2286000" y="3273186"/>
            <a:ext cx="4572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قراءة/ كتابة</a:t>
            </a:r>
          </a:p>
        </p:txBody>
      </p:sp>
    </p:spTree>
    <p:extLst>
      <p:ext uri="{BB962C8B-B14F-4D97-AF65-F5344CB8AC3E}">
        <p14:creationId xmlns:p14="http://schemas.microsoft.com/office/powerpoint/2010/main" val="1927348955"/>
      </p:ext>
    </p:extLst>
  </p:cSld>
  <p:clrMapOvr>
    <a:masterClrMapping/>
  </p:clrMapOvr>
  <p:transition spd="slow">
    <p:fade/>
  </p:transition>
</p:sldLayout>
</file>

<file path=ppt/slideLayouts/slideLayout26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499220" y="1489630"/>
            <a:ext cx="3780000" cy="198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هيكلة حصة اليوم</a:t>
            </a: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19610" y="1345630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4079344"/>
            <a:ext cx="3780000" cy="180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935344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690960" y="1484528"/>
            <a:ext cx="3780000" cy="198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31610" y="1340528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4074242"/>
            <a:ext cx="3780000" cy="180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930242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23761567-A86E-8135-81C0-CED87D942C54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499220" y="1494244"/>
            <a:ext cx="3780000" cy="198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39EA05E9-C0CF-B205-9E7E-8B816F7B2043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4079344"/>
            <a:ext cx="3780000" cy="18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17782BBF-59ED-E546-3B38-B34A7198A467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8960" y="4074242"/>
            <a:ext cx="3780000" cy="18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F31F0DA6-235C-D84C-A077-7A122B020A9A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5350" y="1933764"/>
            <a:ext cx="3780000" cy="198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4" name="Espace réservé pour une image  33">
            <a:extLst>
              <a:ext uri="{FF2B5EF4-FFF2-40B4-BE49-F238E27FC236}">
                <a16:creationId xmlns:a16="http://schemas.microsoft.com/office/drawing/2014/main" id="{E9E8A424-C49F-EA75-7E06-53BC7826807A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943772" y="910326"/>
            <a:ext cx="720000" cy="720000"/>
          </a:xfrm>
          <a:prstGeom prst="ellipse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14185968"/>
      </p:ext>
    </p:extLst>
  </p:cSld>
  <p:clrMapOvr>
    <a:masterClrMapping/>
  </p:clrMapOvr>
  <p:transition spd="slow">
    <p:fade/>
  </p:transition>
</p:sldLayout>
</file>

<file path=ppt/slideLayouts/slideLayout26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ea typeface="+mj-ea"/>
              <a:cs typeface="Microsoft Uighur" panose="02000000000000000000" pitchFamily="2" charset="-78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97716"/>
            <a:chOff x="963273" y="2342097"/>
            <a:chExt cx="1787772" cy="297716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51813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25056885-FA64-D09B-26FE-85CF4F679FB1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93778A39-AF25-ED00-5098-369F58C4D746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40ABE254-A8C6-779E-D670-312AF958BE41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361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2FC31E5C-B8D7-6A19-A642-3F6EA92819C1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896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67179967-8610-1723-242E-1E4CD528465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896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049FF31D-572A-E6E6-F61A-D9F1DF02E85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896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611949104"/>
      </p:ext>
    </p:extLst>
  </p:cSld>
  <p:clrMapOvr>
    <a:masterClrMapping/>
  </p:clrMapOvr>
  <p:transition spd="slow">
    <p:fade/>
  </p:transition>
</p:sldLayout>
</file>

<file path=ppt/slideLayouts/slideLayout26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ea typeface="+mj-ea"/>
              <a:cs typeface="Microsoft Uighur" panose="02000000000000000000" pitchFamily="2" charset="-78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C2ADEA47-53F7-0AF0-3372-8233D45817BB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70990D1D-7C73-EE33-8D5B-6391F064BCAB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17C0A59E-DC27-E4F2-BC37-CE6B27DC4D5E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361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E9D0546D-8442-4A6F-F0D1-77FAF613F2E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896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CB811CDB-4C95-517D-D592-BCC10856CA2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896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0F179832-ADCB-6435-7E3C-B36F156DA0E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896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428063277"/>
      </p:ext>
    </p:extLst>
  </p:cSld>
  <p:clrMapOvr>
    <a:masterClrMapping/>
  </p:clrMapOvr>
  <p:transition spd="slow">
    <p:fade/>
  </p:transition>
</p:sldLayout>
</file>

<file path=ppt/slideLayouts/slideLayout26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ea typeface="+mj-ea"/>
              <a:cs typeface="Microsoft Uighur" panose="02000000000000000000" pitchFamily="2" charset="-78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A34270BF-566C-8548-6695-5672B306BB4C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000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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8F8C17C2-62D1-261B-0BE2-6F7839D218F4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000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1596194A-BC5F-19D0-0F1C-F6CFBDF3FFF0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000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3" name="Espace réservé du texte 29">
            <a:extLst>
              <a:ext uri="{FF2B5EF4-FFF2-40B4-BE49-F238E27FC236}">
                <a16:creationId xmlns:a16="http://schemas.microsoft.com/office/drawing/2014/main" id="{34C5ECAB-EDC5-9A06-999D-04F572C3387B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535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4" name="Espace réservé du texte 29">
            <a:extLst>
              <a:ext uri="{FF2B5EF4-FFF2-40B4-BE49-F238E27FC236}">
                <a16:creationId xmlns:a16="http://schemas.microsoft.com/office/drawing/2014/main" id="{99EB5DB0-28F2-A2FD-2E29-86534A50C8D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535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5" name="Espace réservé du texte 29">
            <a:extLst>
              <a:ext uri="{FF2B5EF4-FFF2-40B4-BE49-F238E27FC236}">
                <a16:creationId xmlns:a16="http://schemas.microsoft.com/office/drawing/2014/main" id="{0B82F83A-7D6E-997A-6DFD-98486DA5B40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535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815927626"/>
      </p:ext>
    </p:extLst>
  </p:cSld>
  <p:clrMapOvr>
    <a:masterClrMapping/>
  </p:clrMapOvr>
  <p:transition spd="slow">
    <p:fade/>
  </p:transition>
</p:sldLayout>
</file>

<file path=ppt/slideLayouts/slideLayout26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ea typeface="+mj-ea"/>
              <a:cs typeface="Microsoft Uighur" panose="02000000000000000000" pitchFamily="2" charset="-78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B3E04AEF-3D7B-CC0B-3E3B-A996165D6465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000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28580070-8848-A3B0-7630-F76B09ACF70C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000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C4EAC4BD-29C1-3422-DCEA-C45FE014EB7B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000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74D66651-4E8C-0C81-2EBA-9F6CD1A3F62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535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8126728D-C7ED-6A6E-E6ED-BBFAD53EF98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535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28E6E001-28B8-A0DE-47D1-643F130017C5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535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597052290"/>
      </p:ext>
    </p:extLst>
  </p:cSld>
  <p:clrMapOvr>
    <a:masterClrMapping/>
  </p:clrMapOvr>
  <p:transition spd="slow">
    <p:fade/>
  </p:transition>
</p:sldLayout>
</file>

<file path=ppt/slideLayouts/slideLayout27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ea typeface="+mj-ea"/>
              <a:cs typeface="Microsoft Uighur" panose="02000000000000000000" pitchFamily="2" charset="-78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C7615D05-760F-5459-4F8E-1CF5EDB8AFB6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78400896-B348-E5C1-B9FC-5CB05231097C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D53A59A5-B33B-614B-D743-FB8C0BB85246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361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153E3310-842C-57DB-DE50-3B4B74672F8A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896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E431787E-F15B-5728-2A25-45776ECDE5D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896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D5CE94EE-E532-793C-25E0-3E866F0519C5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896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598867374"/>
      </p:ext>
    </p:extLst>
  </p:cSld>
  <p:clrMapOvr>
    <a:masterClrMapping/>
  </p:clrMapOvr>
  <p:transition spd="slow">
    <p:fade/>
  </p:transition>
</p:sldLayout>
</file>

<file path=ppt/slideLayouts/slideLayout27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1_Disposition personnalisée"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7196" y="895086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lang="fr-MA" sz="3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64749353"/>
      </p:ext>
    </p:extLst>
  </p:cSld>
  <p:clrMapOvr>
    <a:masterClrMapping/>
  </p:clrMapOvr>
  <p:transition spd="slow">
    <p:fade/>
  </p:transition>
</p:sldLayout>
</file>

<file path=ppt/slideLayouts/slideLayout27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9_Disposition personnalisée"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3" name="Groupe 32">
            <a:extLst>
              <a:ext uri="{FF2B5EF4-FFF2-40B4-BE49-F238E27FC236}">
                <a16:creationId xmlns:a16="http://schemas.microsoft.com/office/drawing/2014/main" id="{DEE5DF2A-A2C5-9DDC-2526-F329CE533D62}"/>
              </a:ext>
            </a:extLst>
          </p:cNvPr>
          <p:cNvGrpSpPr/>
          <p:nvPr userDrawn="1"/>
        </p:nvGrpSpPr>
        <p:grpSpPr>
          <a:xfrm>
            <a:off x="1748749" y="4368679"/>
            <a:ext cx="5368645" cy="1013653"/>
            <a:chOff x="1748749" y="1791236"/>
            <a:chExt cx="5368645" cy="1013653"/>
          </a:xfrm>
        </p:grpSpPr>
        <p:sp>
          <p:nvSpPr>
            <p:cNvPr id="34" name="Forme libre : forme 33">
              <a:extLst>
                <a:ext uri="{FF2B5EF4-FFF2-40B4-BE49-F238E27FC236}">
                  <a16:creationId xmlns:a16="http://schemas.microsoft.com/office/drawing/2014/main" id="{0F869710-FE9A-677D-2DED-7221C5922D87}"/>
                </a:ext>
              </a:extLst>
            </p:cNvPr>
            <p:cNvSpPr/>
            <p:nvPr userDrawn="1"/>
          </p:nvSpPr>
          <p:spPr>
            <a:xfrm>
              <a:off x="1748749" y="1791236"/>
              <a:ext cx="5368645" cy="305065"/>
            </a:xfrm>
            <a:custGeom>
              <a:avLst/>
              <a:gdLst>
                <a:gd name="connsiteX0" fmla="*/ 170093 w 5365259"/>
                <a:gd name="connsiteY0" fmla="*/ 0 h 305065"/>
                <a:gd name="connsiteX1" fmla="*/ 5198553 w 5365259"/>
                <a:gd name="connsiteY1" fmla="*/ 0 h 305065"/>
                <a:gd name="connsiteX2" fmla="*/ 5355280 w 5365259"/>
                <a:gd name="connsiteY2" fmla="*/ 103885 h 305065"/>
                <a:gd name="connsiteX3" fmla="*/ 5365259 w 5365259"/>
                <a:gd name="connsiteY3" fmla="*/ 153316 h 305065"/>
                <a:gd name="connsiteX4" fmla="*/ 5365259 w 5365259"/>
                <a:gd name="connsiteY4" fmla="*/ 305065 h 305065"/>
                <a:gd name="connsiteX5" fmla="*/ 0 w 5365259"/>
                <a:gd name="connsiteY5" fmla="*/ 305065 h 305065"/>
                <a:gd name="connsiteX6" fmla="*/ 0 w 5365259"/>
                <a:gd name="connsiteY6" fmla="*/ 170093 h 305065"/>
                <a:gd name="connsiteX7" fmla="*/ 170093 w 5365259"/>
                <a:gd name="connsiteY7" fmla="*/ 0 h 3050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5365259" h="305065">
                  <a:moveTo>
                    <a:pt x="170093" y="0"/>
                  </a:moveTo>
                  <a:lnTo>
                    <a:pt x="5198553" y="0"/>
                  </a:lnTo>
                  <a:cubicBezTo>
                    <a:pt x="5269008" y="0"/>
                    <a:pt x="5329458" y="42836"/>
                    <a:pt x="5355280" y="103885"/>
                  </a:cubicBezTo>
                  <a:lnTo>
                    <a:pt x="5365259" y="153316"/>
                  </a:lnTo>
                  <a:lnTo>
                    <a:pt x="5365259" y="305065"/>
                  </a:lnTo>
                  <a:lnTo>
                    <a:pt x="0" y="305065"/>
                  </a:lnTo>
                  <a:lnTo>
                    <a:pt x="0" y="170093"/>
                  </a:lnTo>
                  <a:cubicBezTo>
                    <a:pt x="0" y="76153"/>
                    <a:pt x="76153" y="0"/>
                    <a:pt x="170093" y="0"/>
                  </a:cubicBezTo>
                  <a:close/>
                </a:path>
              </a:pathLst>
            </a:custGeom>
            <a:solidFill>
              <a:srgbClr val="55B6DF"/>
            </a:solidFill>
            <a:ln>
              <a:solidFill>
                <a:srgbClr val="55B6DF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fr-FR" dirty="0">
                <a:solidFill>
                  <a:srgbClr val="CAF2F4"/>
                </a:solidFill>
                <a:latin typeface="Microsoft Uighur" panose="02000000000000000000" pitchFamily="2" charset="-78"/>
              </a:endParaRPr>
            </a:p>
          </p:txBody>
        </p:sp>
        <p:sp>
          <p:nvSpPr>
            <p:cNvPr id="35" name="Rectangle : coins arrondis 34">
              <a:extLst>
                <a:ext uri="{FF2B5EF4-FFF2-40B4-BE49-F238E27FC236}">
                  <a16:creationId xmlns:a16="http://schemas.microsoft.com/office/drawing/2014/main" id="{77F6BDE5-2CD1-90CD-2054-C65021FC3B1E}"/>
                </a:ext>
              </a:extLst>
            </p:cNvPr>
            <p:cNvSpPr/>
            <p:nvPr userDrawn="1"/>
          </p:nvSpPr>
          <p:spPr>
            <a:xfrm>
              <a:off x="1748749" y="1928428"/>
              <a:ext cx="5368644" cy="876461"/>
            </a:xfrm>
            <a:prstGeom prst="roundRect">
              <a:avLst/>
            </a:prstGeom>
            <a:noFill/>
            <a:ln>
              <a:solidFill>
                <a:srgbClr val="55B6DF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>
                <a:latin typeface="Microsoft Uighur" panose="02000000000000000000" pitchFamily="2" charset="-78"/>
              </a:endParaRPr>
            </a:p>
          </p:txBody>
        </p:sp>
      </p:grpSp>
      <p:grpSp>
        <p:nvGrpSpPr>
          <p:cNvPr id="30" name="Groupe 29">
            <a:extLst>
              <a:ext uri="{FF2B5EF4-FFF2-40B4-BE49-F238E27FC236}">
                <a16:creationId xmlns:a16="http://schemas.microsoft.com/office/drawing/2014/main" id="{64F060CB-5859-7A1C-1945-399BF4432E18}"/>
              </a:ext>
            </a:extLst>
          </p:cNvPr>
          <p:cNvGrpSpPr/>
          <p:nvPr userDrawn="1"/>
        </p:nvGrpSpPr>
        <p:grpSpPr>
          <a:xfrm>
            <a:off x="1748749" y="3100374"/>
            <a:ext cx="5368645" cy="1013653"/>
            <a:chOff x="1748749" y="1791236"/>
            <a:chExt cx="5368645" cy="1013653"/>
          </a:xfrm>
        </p:grpSpPr>
        <p:sp>
          <p:nvSpPr>
            <p:cNvPr id="31" name="Forme libre : forme 30">
              <a:extLst>
                <a:ext uri="{FF2B5EF4-FFF2-40B4-BE49-F238E27FC236}">
                  <a16:creationId xmlns:a16="http://schemas.microsoft.com/office/drawing/2014/main" id="{6C7D7D1B-54A2-EE56-FF38-BA1C4D631D96}"/>
                </a:ext>
              </a:extLst>
            </p:cNvPr>
            <p:cNvSpPr/>
            <p:nvPr userDrawn="1"/>
          </p:nvSpPr>
          <p:spPr>
            <a:xfrm>
              <a:off x="1748749" y="1791236"/>
              <a:ext cx="5368645" cy="305065"/>
            </a:xfrm>
            <a:custGeom>
              <a:avLst/>
              <a:gdLst>
                <a:gd name="connsiteX0" fmla="*/ 170093 w 5365259"/>
                <a:gd name="connsiteY0" fmla="*/ 0 h 305065"/>
                <a:gd name="connsiteX1" fmla="*/ 5198553 w 5365259"/>
                <a:gd name="connsiteY1" fmla="*/ 0 h 305065"/>
                <a:gd name="connsiteX2" fmla="*/ 5355280 w 5365259"/>
                <a:gd name="connsiteY2" fmla="*/ 103885 h 305065"/>
                <a:gd name="connsiteX3" fmla="*/ 5365259 w 5365259"/>
                <a:gd name="connsiteY3" fmla="*/ 153316 h 305065"/>
                <a:gd name="connsiteX4" fmla="*/ 5365259 w 5365259"/>
                <a:gd name="connsiteY4" fmla="*/ 305065 h 305065"/>
                <a:gd name="connsiteX5" fmla="*/ 0 w 5365259"/>
                <a:gd name="connsiteY5" fmla="*/ 305065 h 305065"/>
                <a:gd name="connsiteX6" fmla="*/ 0 w 5365259"/>
                <a:gd name="connsiteY6" fmla="*/ 170093 h 305065"/>
                <a:gd name="connsiteX7" fmla="*/ 170093 w 5365259"/>
                <a:gd name="connsiteY7" fmla="*/ 0 h 3050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5365259" h="305065">
                  <a:moveTo>
                    <a:pt x="170093" y="0"/>
                  </a:moveTo>
                  <a:lnTo>
                    <a:pt x="5198553" y="0"/>
                  </a:lnTo>
                  <a:cubicBezTo>
                    <a:pt x="5269008" y="0"/>
                    <a:pt x="5329458" y="42836"/>
                    <a:pt x="5355280" y="103885"/>
                  </a:cubicBezTo>
                  <a:lnTo>
                    <a:pt x="5365259" y="153316"/>
                  </a:lnTo>
                  <a:lnTo>
                    <a:pt x="5365259" y="305065"/>
                  </a:lnTo>
                  <a:lnTo>
                    <a:pt x="0" y="305065"/>
                  </a:lnTo>
                  <a:lnTo>
                    <a:pt x="0" y="170093"/>
                  </a:lnTo>
                  <a:cubicBezTo>
                    <a:pt x="0" y="76153"/>
                    <a:pt x="76153" y="0"/>
                    <a:pt x="170093" y="0"/>
                  </a:cubicBezTo>
                  <a:close/>
                </a:path>
              </a:pathLst>
            </a:custGeom>
            <a:solidFill>
              <a:srgbClr val="55B6DF"/>
            </a:solidFill>
            <a:ln>
              <a:solidFill>
                <a:srgbClr val="55B6DF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fr-FR" dirty="0">
                <a:solidFill>
                  <a:srgbClr val="CAF2F4"/>
                </a:solidFill>
                <a:latin typeface="Microsoft Uighur" panose="02000000000000000000" pitchFamily="2" charset="-78"/>
              </a:endParaRPr>
            </a:p>
          </p:txBody>
        </p:sp>
        <p:sp>
          <p:nvSpPr>
            <p:cNvPr id="32" name="Rectangle : coins arrondis 31">
              <a:extLst>
                <a:ext uri="{FF2B5EF4-FFF2-40B4-BE49-F238E27FC236}">
                  <a16:creationId xmlns:a16="http://schemas.microsoft.com/office/drawing/2014/main" id="{EBF7EB9F-D0CB-C146-C0DF-1FEA97915CD3}"/>
                </a:ext>
              </a:extLst>
            </p:cNvPr>
            <p:cNvSpPr/>
            <p:nvPr userDrawn="1"/>
          </p:nvSpPr>
          <p:spPr>
            <a:xfrm>
              <a:off x="1748749" y="1928428"/>
              <a:ext cx="5368644" cy="876461"/>
            </a:xfrm>
            <a:prstGeom prst="roundRect">
              <a:avLst/>
            </a:prstGeom>
            <a:noFill/>
            <a:ln>
              <a:solidFill>
                <a:srgbClr val="55B6DF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>
                <a:latin typeface="Microsoft Uighur" panose="02000000000000000000" pitchFamily="2" charset="-78"/>
              </a:endParaRPr>
            </a:p>
          </p:txBody>
        </p:sp>
      </p:grpSp>
      <p:grpSp>
        <p:nvGrpSpPr>
          <p:cNvPr id="29" name="Groupe 28">
            <a:extLst>
              <a:ext uri="{FF2B5EF4-FFF2-40B4-BE49-F238E27FC236}">
                <a16:creationId xmlns:a16="http://schemas.microsoft.com/office/drawing/2014/main" id="{5A53ADCC-F9EE-1544-60CF-B13B748987BA}"/>
              </a:ext>
            </a:extLst>
          </p:cNvPr>
          <p:cNvGrpSpPr/>
          <p:nvPr userDrawn="1"/>
        </p:nvGrpSpPr>
        <p:grpSpPr>
          <a:xfrm>
            <a:off x="1748749" y="1791236"/>
            <a:ext cx="5368645" cy="1013653"/>
            <a:chOff x="1748749" y="1791236"/>
            <a:chExt cx="5368645" cy="1013653"/>
          </a:xfrm>
        </p:grpSpPr>
        <p:sp>
          <p:nvSpPr>
            <p:cNvPr id="27" name="Forme libre : forme 26">
              <a:extLst>
                <a:ext uri="{FF2B5EF4-FFF2-40B4-BE49-F238E27FC236}">
                  <a16:creationId xmlns:a16="http://schemas.microsoft.com/office/drawing/2014/main" id="{5C479736-F023-78FA-4D69-3C86D60DBD07}"/>
                </a:ext>
              </a:extLst>
            </p:cNvPr>
            <p:cNvSpPr/>
            <p:nvPr userDrawn="1"/>
          </p:nvSpPr>
          <p:spPr>
            <a:xfrm>
              <a:off x="1748749" y="1791236"/>
              <a:ext cx="5368645" cy="305065"/>
            </a:xfrm>
            <a:custGeom>
              <a:avLst/>
              <a:gdLst>
                <a:gd name="connsiteX0" fmla="*/ 170093 w 5365259"/>
                <a:gd name="connsiteY0" fmla="*/ 0 h 305065"/>
                <a:gd name="connsiteX1" fmla="*/ 5198553 w 5365259"/>
                <a:gd name="connsiteY1" fmla="*/ 0 h 305065"/>
                <a:gd name="connsiteX2" fmla="*/ 5355280 w 5365259"/>
                <a:gd name="connsiteY2" fmla="*/ 103885 h 305065"/>
                <a:gd name="connsiteX3" fmla="*/ 5365259 w 5365259"/>
                <a:gd name="connsiteY3" fmla="*/ 153316 h 305065"/>
                <a:gd name="connsiteX4" fmla="*/ 5365259 w 5365259"/>
                <a:gd name="connsiteY4" fmla="*/ 305065 h 305065"/>
                <a:gd name="connsiteX5" fmla="*/ 0 w 5365259"/>
                <a:gd name="connsiteY5" fmla="*/ 305065 h 305065"/>
                <a:gd name="connsiteX6" fmla="*/ 0 w 5365259"/>
                <a:gd name="connsiteY6" fmla="*/ 170093 h 305065"/>
                <a:gd name="connsiteX7" fmla="*/ 170093 w 5365259"/>
                <a:gd name="connsiteY7" fmla="*/ 0 h 3050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5365259" h="305065">
                  <a:moveTo>
                    <a:pt x="170093" y="0"/>
                  </a:moveTo>
                  <a:lnTo>
                    <a:pt x="5198553" y="0"/>
                  </a:lnTo>
                  <a:cubicBezTo>
                    <a:pt x="5269008" y="0"/>
                    <a:pt x="5329458" y="42836"/>
                    <a:pt x="5355280" y="103885"/>
                  </a:cubicBezTo>
                  <a:lnTo>
                    <a:pt x="5365259" y="153316"/>
                  </a:lnTo>
                  <a:lnTo>
                    <a:pt x="5365259" y="305065"/>
                  </a:lnTo>
                  <a:lnTo>
                    <a:pt x="0" y="305065"/>
                  </a:lnTo>
                  <a:lnTo>
                    <a:pt x="0" y="170093"/>
                  </a:lnTo>
                  <a:cubicBezTo>
                    <a:pt x="0" y="76153"/>
                    <a:pt x="76153" y="0"/>
                    <a:pt x="170093" y="0"/>
                  </a:cubicBezTo>
                  <a:close/>
                </a:path>
              </a:pathLst>
            </a:custGeom>
            <a:solidFill>
              <a:srgbClr val="55B6DF"/>
            </a:solidFill>
            <a:ln>
              <a:solidFill>
                <a:srgbClr val="55B6DF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fr-FR" dirty="0">
                <a:solidFill>
                  <a:srgbClr val="CAF2F4"/>
                </a:solidFill>
                <a:latin typeface="Microsoft Uighur" panose="02000000000000000000" pitchFamily="2" charset="-78"/>
              </a:endParaRPr>
            </a:p>
          </p:txBody>
        </p:sp>
        <p:sp>
          <p:nvSpPr>
            <p:cNvPr id="28" name="Rectangle : coins arrondis 27">
              <a:extLst>
                <a:ext uri="{FF2B5EF4-FFF2-40B4-BE49-F238E27FC236}">
                  <a16:creationId xmlns:a16="http://schemas.microsoft.com/office/drawing/2014/main" id="{631E814A-6B8A-876F-B330-D29CBCDCBA25}"/>
                </a:ext>
              </a:extLst>
            </p:cNvPr>
            <p:cNvSpPr/>
            <p:nvPr userDrawn="1"/>
          </p:nvSpPr>
          <p:spPr>
            <a:xfrm>
              <a:off x="1748749" y="1928428"/>
              <a:ext cx="5368644" cy="876461"/>
            </a:xfrm>
            <a:prstGeom prst="roundRect">
              <a:avLst/>
            </a:prstGeom>
            <a:noFill/>
            <a:ln>
              <a:solidFill>
                <a:srgbClr val="55B6DF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>
                <a:latin typeface="Microsoft Uighur" panose="02000000000000000000" pitchFamily="2" charset="-78"/>
              </a:endParaRPr>
            </a:p>
          </p:txBody>
        </p:sp>
      </p:grpSp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529063" y="185179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4749553" y="1749787"/>
            <a:ext cx="1779510" cy="400110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 - 01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انشطة اعتيادية</a:t>
            </a: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895981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screen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4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491207" y="3144539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5436121" y="3058690"/>
            <a:ext cx="990976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قراءة</a:t>
            </a:r>
            <a:endParaRPr kumimoji="0" lang="fr-MA" sz="2000" b="0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Dosis ExtraBold" pitchFamily="2" charset="0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910675" y="3414699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424D7B"/>
                </a:solidFill>
                <a:latin typeface="Dosis SemiBold" pitchFamily="2" charset="0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424D7B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1551387" y="1635472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1469381" y="2861909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pic>
        <p:nvPicPr>
          <p:cNvPr id="16" name="Image 15">
            <a:extLst>
              <a:ext uri="{FF2B5EF4-FFF2-40B4-BE49-F238E27FC236}">
                <a16:creationId xmlns:a16="http://schemas.microsoft.com/office/drawing/2014/main" id="{F39AEB2C-5EF8-C0B2-17D9-DC2A1BFF3340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screen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4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491207" y="4421325"/>
            <a:ext cx="536340" cy="540000"/>
          </a:xfrm>
          <a:prstGeom prst="rect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29315594-663F-76C6-60A7-A64669BD4407}"/>
              </a:ext>
            </a:extLst>
          </p:cNvPr>
          <p:cNvSpPr txBox="1"/>
          <p:nvPr userDrawn="1"/>
        </p:nvSpPr>
        <p:spPr>
          <a:xfrm>
            <a:off x="4772477" y="4307506"/>
            <a:ext cx="165462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</a:t>
            </a: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- 03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صرف و تحويل</a:t>
            </a:r>
          </a:p>
        </p:txBody>
      </p:sp>
      <p:sp>
        <p:nvSpPr>
          <p:cNvPr id="22" name="Espace réservé du texte 5">
            <a:extLst>
              <a:ext uri="{FF2B5EF4-FFF2-40B4-BE49-F238E27FC236}">
                <a16:creationId xmlns:a16="http://schemas.microsoft.com/office/drawing/2014/main" id="{56077135-79B7-BF8F-DFF0-9627E210A1EC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910675" y="4691485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424D7B"/>
                </a:solidFill>
                <a:latin typeface="Dosis SemiBold" pitchFamily="2" charset="0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424D7B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3" name="Espace réservé pour une image  26">
            <a:extLst>
              <a:ext uri="{FF2B5EF4-FFF2-40B4-BE49-F238E27FC236}">
                <a16:creationId xmlns:a16="http://schemas.microsoft.com/office/drawing/2014/main" id="{3FC35363-7250-C7AC-02C8-ECF3703889B7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1469381" y="413869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621409276"/>
      </p:ext>
    </p:extLst>
  </p:cSld>
  <p:clrMapOvr>
    <a:masterClrMapping/>
  </p:clrMapOvr>
  <p:transition spd="slow">
    <p:fade/>
  </p:transition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27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0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2000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>
              <a:defRPr lang="fr-MA" sz="3600" b="1">
                <a:solidFill>
                  <a:srgbClr val="565F88"/>
                </a:solidFill>
                <a:latin typeface="Dosis" pitchFamily="2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42187971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7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C555B01D-289D-7A6F-1FA2-C13E7757D22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CF1C2E65-3489-A64E-F20E-2EC642FFC18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fr-FR"/>
              <a:t>Modifiez le style des sous-titres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3302E22A-BC6A-7A21-7F33-EB902DC81ED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BA7765-59FB-4B37-8C0B-80F63ABE66E1}" type="datetimeFigureOut">
              <a:rPr lang="fr-FR" smtClean="0"/>
              <a:t>12/05/2026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36DD95EC-EF68-0C3C-3A1F-C083512E253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87777C68-1066-7540-604A-277E3CBC475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FDC158-050F-47B0-93B5-438A944051F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915570474"/>
      </p:ext>
    </p:extLst>
  </p:cSld>
  <p:clrMapOvr>
    <a:masterClrMapping/>
  </p:clrMapOvr>
</p:sldLayout>
</file>

<file path=ppt/slideLayouts/slideLayout27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A72F32E7-45C6-D802-4762-3FECD3AB5BE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2339DE6F-CF17-E84E-E94C-3FCAD26089F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63FA0308-34E0-D70C-5208-219862B32F5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BA7765-59FB-4B37-8C0B-80F63ABE66E1}" type="datetimeFigureOut">
              <a:rPr lang="fr-FR" smtClean="0"/>
              <a:t>12/05/2026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19B7C8FE-F77D-581E-B4F6-97DA0BA571D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DE68E96D-7AF8-1146-1516-FF04CEDAD1B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FDC158-050F-47B0-93B5-438A944051F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355614454"/>
      </p:ext>
    </p:extLst>
  </p:cSld>
  <p:clrMapOvr>
    <a:masterClrMapping/>
  </p:clrMapOvr>
</p:sldLayout>
</file>

<file path=ppt/slideLayouts/slideLayout27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70DA8717-CCE1-2380-8935-0A3266C359F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F421AE0E-2C9F-4A6E-AFD6-7C8F5A99EA5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77F60B0A-1943-2512-0C29-D7B7661D95F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BA7765-59FB-4B37-8C0B-80F63ABE66E1}" type="datetimeFigureOut">
              <a:rPr lang="fr-FR" smtClean="0"/>
              <a:t>12/05/2026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10ABCEF4-A1D0-508F-3D1A-4895587346E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44D09671-B11A-86FB-BE2E-62CCB6C3831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FDC158-050F-47B0-93B5-438A944051F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483464551"/>
      </p:ext>
    </p:extLst>
  </p:cSld>
  <p:clrMapOvr>
    <a:masterClrMapping/>
  </p:clrMapOvr>
</p:sldLayout>
</file>

<file path=ppt/slideLayouts/slideLayout27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2C72BA64-2FB8-9BF6-6272-49BAAD12072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E86E9BE6-97AA-3FF1-F513-DD02E087EBE7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BF38C591-7B04-4897-E983-51ACA8046B7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E4FA1FF5-2AB0-D37B-DC0E-9A6F8C51F6A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BA7765-59FB-4B37-8C0B-80F63ABE66E1}" type="datetimeFigureOut">
              <a:rPr lang="fr-FR" smtClean="0"/>
              <a:t>12/05/2026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BC7B019E-33C0-14B6-AE30-3F5AB0ECD95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755DD124-AAE0-9245-1DA1-487C1A4C542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FDC158-050F-47B0-93B5-438A944051F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926830271"/>
      </p:ext>
    </p:extLst>
  </p:cSld>
  <p:clrMapOvr>
    <a:masterClrMapping/>
  </p:clrMapOvr>
</p:sldLayout>
</file>

<file path=ppt/slideLayouts/slideLayout27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2C683881-AC03-4B3D-5ABA-FCD184A6AE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DD42FC1E-3B69-3986-FD6D-F71391B11C3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F26C5B42-2D69-590E-E2A2-003FFC34197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CCAC20DB-B69C-FEB1-9FB5-EA1DECBEF942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Espace réservé du contenu 5">
            <a:extLst>
              <a:ext uri="{FF2B5EF4-FFF2-40B4-BE49-F238E27FC236}">
                <a16:creationId xmlns:a16="http://schemas.microsoft.com/office/drawing/2014/main" id="{551E02F9-176D-6846-5B92-EFBD497E86D3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7" name="Espace réservé de la date 6">
            <a:extLst>
              <a:ext uri="{FF2B5EF4-FFF2-40B4-BE49-F238E27FC236}">
                <a16:creationId xmlns:a16="http://schemas.microsoft.com/office/drawing/2014/main" id="{80009C9C-1FFA-6711-C9D0-99C146934F9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BA7765-59FB-4B37-8C0B-80F63ABE66E1}" type="datetimeFigureOut">
              <a:rPr lang="fr-FR" smtClean="0"/>
              <a:t>12/05/2026</a:t>
            </a:fld>
            <a:endParaRPr lang="fr-FR"/>
          </a:p>
        </p:txBody>
      </p:sp>
      <p:sp>
        <p:nvSpPr>
          <p:cNvPr id="8" name="Espace réservé du pied de page 7">
            <a:extLst>
              <a:ext uri="{FF2B5EF4-FFF2-40B4-BE49-F238E27FC236}">
                <a16:creationId xmlns:a16="http://schemas.microsoft.com/office/drawing/2014/main" id="{B97B0BDF-4A87-EA1F-BCEC-EE8B08F247A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Espace réservé du numéro de diapositive 8">
            <a:extLst>
              <a:ext uri="{FF2B5EF4-FFF2-40B4-BE49-F238E27FC236}">
                <a16:creationId xmlns:a16="http://schemas.microsoft.com/office/drawing/2014/main" id="{0DBD31E4-596F-246C-0618-CCF7258E6B2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FDC158-050F-47B0-93B5-438A944051F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395552320"/>
      </p:ext>
    </p:extLst>
  </p:cSld>
  <p:clrMapOvr>
    <a:masterClrMapping/>
  </p:clrMapOvr>
</p:sldLayout>
</file>

<file path=ppt/slideLayouts/slideLayout27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FE038F20-BF7C-366F-50AF-9E839AA592C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7308F859-8052-4D96-F7E0-979D99ED9C6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BA7765-59FB-4B37-8C0B-80F63ABE66E1}" type="datetimeFigureOut">
              <a:rPr lang="fr-FR" smtClean="0"/>
              <a:t>12/05/2026</a:t>
            </a:fld>
            <a:endParaRPr lang="fr-FR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08619518-70EC-9099-6C57-7DCC58D44A2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203332A7-9C19-642E-75E2-2A87848634C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FDC158-050F-47B0-93B5-438A944051F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54529433"/>
      </p:ext>
    </p:extLst>
  </p:cSld>
  <p:clrMapOvr>
    <a:masterClrMapping/>
  </p:clrMapOvr>
</p:sldLayout>
</file>

<file path=ppt/slideLayouts/slideLayout28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>
            <a:extLst>
              <a:ext uri="{FF2B5EF4-FFF2-40B4-BE49-F238E27FC236}">
                <a16:creationId xmlns:a16="http://schemas.microsoft.com/office/drawing/2014/main" id="{A9D63E92-AA4C-A68C-BBA5-694ABA321C9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BA7765-59FB-4B37-8C0B-80F63ABE66E1}" type="datetimeFigureOut">
              <a:rPr lang="fr-FR" smtClean="0"/>
              <a:t>12/05/2026</a:t>
            </a:fld>
            <a:endParaRPr lang="fr-FR"/>
          </a:p>
        </p:txBody>
      </p:sp>
      <p:sp>
        <p:nvSpPr>
          <p:cNvPr id="3" name="Espace réservé du pied de page 2">
            <a:extLst>
              <a:ext uri="{FF2B5EF4-FFF2-40B4-BE49-F238E27FC236}">
                <a16:creationId xmlns:a16="http://schemas.microsoft.com/office/drawing/2014/main" id="{8EF0A690-F1A4-2754-031F-681ADAF493B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6DB47CBA-EC4C-5AE4-11F1-1C02507DEEF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FDC158-050F-47B0-93B5-438A944051F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768615881"/>
      </p:ext>
    </p:extLst>
  </p:cSld>
  <p:clrMapOvr>
    <a:masterClrMapping/>
  </p:clrMapOvr>
</p:sldLayout>
</file>

<file path=ppt/slideLayouts/slideLayout28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FAFFB4CA-0E8D-CADE-E77C-D67B1022E3B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BDB604A6-CF79-210A-C530-D39C825490F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52E8CE26-D547-C269-0FF7-ECB53177EC7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078E8CED-016A-AFDD-A878-753D7EECE6E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BA7765-59FB-4B37-8C0B-80F63ABE66E1}" type="datetimeFigureOut">
              <a:rPr lang="fr-FR" smtClean="0"/>
              <a:t>12/05/2026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9BC956EE-26BB-C22E-2D6F-96E337B6786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B76AD70F-7C7E-5878-EF7E-A5640F4BE6C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FDC158-050F-47B0-93B5-438A944051F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993992887"/>
      </p:ext>
    </p:extLst>
  </p:cSld>
  <p:clrMapOvr>
    <a:masterClrMapping/>
  </p:clrMapOvr>
</p:sldLayout>
</file>

<file path=ppt/slideLayouts/slideLayout28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0A76C13-6348-F30A-2FD3-B74E767E274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pour une image  2">
            <a:extLst>
              <a:ext uri="{FF2B5EF4-FFF2-40B4-BE49-F238E27FC236}">
                <a16:creationId xmlns:a16="http://schemas.microsoft.com/office/drawing/2014/main" id="{A6C3F336-0700-B373-F17E-4D8329446836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endParaRPr lang="fr-FR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2A257498-366B-3607-2288-3C67C56CB1A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3F5E15AD-F416-749D-D922-7DF5B9F2367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BA7765-59FB-4B37-8C0B-80F63ABE66E1}" type="datetimeFigureOut">
              <a:rPr lang="fr-FR" smtClean="0"/>
              <a:t>12/05/2026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C9B3F3E4-8925-D6FC-3E9A-F05A15114F0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03178332-999F-F331-F12D-92F982C1C25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FDC158-050F-47B0-93B5-438A944051F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691279518"/>
      </p:ext>
    </p:extLst>
  </p:cSld>
  <p:clrMapOvr>
    <a:masterClrMapping/>
  </p:clrMapOvr>
</p:sldLayout>
</file>

<file path=ppt/slideLayouts/slideLayout28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ADD1484F-82C2-FA06-F384-59982B62EF2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B51C8B4E-7D3E-EB6A-933B-9AB3B473988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2CACD4C3-6ABC-02DB-75DA-1ACF2701137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BA7765-59FB-4B37-8C0B-80F63ABE66E1}" type="datetimeFigureOut">
              <a:rPr lang="fr-FR" smtClean="0"/>
              <a:t>12/05/2026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3B4378C8-7C99-396B-112D-D4280EBF384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30F7E512-1A8D-CB46-494A-72FE257C462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FDC158-050F-47B0-93B5-438A944051F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322472120"/>
      </p:ext>
    </p:extLst>
  </p:cSld>
  <p:clrMapOvr>
    <a:masterClrMapping/>
  </p:clrMapOvr>
</p:sldLayout>
</file>

<file path=ppt/slideLayouts/slideLayout28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>
            <a:extLst>
              <a:ext uri="{FF2B5EF4-FFF2-40B4-BE49-F238E27FC236}">
                <a16:creationId xmlns:a16="http://schemas.microsoft.com/office/drawing/2014/main" id="{B08905D7-6CFD-1E11-1C56-A5FCD5D7F274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C92B7601-F7B6-A9BE-7555-6B86F20E65F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B15AB8DF-4A83-757B-BF9F-169314435C6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BA7765-59FB-4B37-8C0B-80F63ABE66E1}" type="datetimeFigureOut">
              <a:rPr lang="fr-FR" smtClean="0"/>
              <a:t>12/05/2026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AAB87C0C-9FE5-EF3C-6433-813B118D6E8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6F3A26BB-E1A2-428B-82EE-D9FCCD5FB7E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FDC158-050F-47B0-93B5-438A944051F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147346771"/>
      </p:ext>
    </p:extLst>
  </p:cSld>
  <p:clrMapOvr>
    <a:masterClrMapping/>
  </p:clrMapOvr>
</p:sldLayout>
</file>

<file path=ppt/slideLayouts/slideLayout28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001F8B1-2373-5A6F-2EC6-0A43DFF266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1999" y="756980"/>
            <a:ext cx="6840000" cy="612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3" name="Espace réservé de l'élément multimédia 10">
            <a:extLst>
              <a:ext uri="{FF2B5EF4-FFF2-40B4-BE49-F238E27FC236}">
                <a16:creationId xmlns:a16="http://schemas.microsoft.com/office/drawing/2014/main" id="{2441B897-4709-4C85-4639-F242E914386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714F64D2-74A9-68D9-17A0-03DCA86AB303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56000" y="738000"/>
            <a:ext cx="792000" cy="792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367888265"/>
      </p:ext>
    </p:extLst>
  </p:cSld>
  <p:clrMapOvr>
    <a:masterClrMapping/>
  </p:clrMapOvr>
  <p:transition spd="slow">
    <p:fade/>
  </p:transition>
</p:sldLayout>
</file>

<file path=ppt/slideLayouts/slideLayout28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1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1999" y="756980"/>
            <a:ext cx="6840000" cy="612000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1600"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56000" y="738000"/>
            <a:ext cx="792000" cy="792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2" name="Espace réservé de l'élément multimédia 3">
            <a:extLst>
              <a:ext uri="{FF2B5EF4-FFF2-40B4-BE49-F238E27FC236}">
                <a16:creationId xmlns:a16="http://schemas.microsoft.com/office/drawing/2014/main" id="{B44EC5D7-4C36-67B3-D4E9-99EF98C8C6BA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330616859"/>
      </p:ext>
    </p:extLst>
  </p:cSld>
  <p:clrMapOvr>
    <a:masterClrMapping/>
  </p:clrMapOvr>
  <p:transition spd="slow">
    <p:fade/>
  </p:transition>
</p:sldLayout>
</file>

<file path=ppt/slideLayouts/slideLayout28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0_Disposition personnalisée">
  <p:cSld name="10_Disposition personnalisée">
    <p:bg>
      <p:bgPr>
        <a:blipFill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Google Shape;86;p93"/>
          <p:cNvSpPr txBox="1">
            <a:spLocks noGrp="1"/>
          </p:cNvSpPr>
          <p:nvPr>
            <p:ph type="title"/>
          </p:nvPr>
        </p:nvSpPr>
        <p:spPr>
          <a:xfrm>
            <a:off x="637196" y="895086"/>
            <a:ext cx="7886700" cy="72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3600"/>
              <a:buFont typeface="Arial"/>
              <a:buNone/>
              <a:defRPr sz="36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2" name="Forme libre : forme 1">
            <a:extLst>
              <a:ext uri="{FF2B5EF4-FFF2-40B4-BE49-F238E27FC236}">
                <a16:creationId xmlns:a16="http://schemas.microsoft.com/office/drawing/2014/main" id="{82FA2C5A-98C9-EDEE-B145-EC47C605E27F}"/>
              </a:ext>
            </a:extLst>
          </p:cNvPr>
          <p:cNvSpPr/>
          <p:nvPr userDrawn="1"/>
        </p:nvSpPr>
        <p:spPr>
          <a:xfrm>
            <a:off x="628650" y="2955833"/>
            <a:ext cx="7886700" cy="540000"/>
          </a:xfrm>
          <a:custGeom>
            <a:avLst/>
            <a:gdLst>
              <a:gd name="connsiteX0" fmla="*/ 170093 w 5365259"/>
              <a:gd name="connsiteY0" fmla="*/ 0 h 305065"/>
              <a:gd name="connsiteX1" fmla="*/ 5198553 w 5365259"/>
              <a:gd name="connsiteY1" fmla="*/ 0 h 305065"/>
              <a:gd name="connsiteX2" fmla="*/ 5355280 w 5365259"/>
              <a:gd name="connsiteY2" fmla="*/ 103885 h 305065"/>
              <a:gd name="connsiteX3" fmla="*/ 5365259 w 5365259"/>
              <a:gd name="connsiteY3" fmla="*/ 153316 h 305065"/>
              <a:gd name="connsiteX4" fmla="*/ 5365259 w 5365259"/>
              <a:gd name="connsiteY4" fmla="*/ 305065 h 305065"/>
              <a:gd name="connsiteX5" fmla="*/ 0 w 5365259"/>
              <a:gd name="connsiteY5" fmla="*/ 305065 h 305065"/>
              <a:gd name="connsiteX6" fmla="*/ 0 w 5365259"/>
              <a:gd name="connsiteY6" fmla="*/ 170093 h 305065"/>
              <a:gd name="connsiteX7" fmla="*/ 170093 w 5365259"/>
              <a:gd name="connsiteY7" fmla="*/ 0 h 3050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5365259" h="305065">
                <a:moveTo>
                  <a:pt x="170093" y="0"/>
                </a:moveTo>
                <a:lnTo>
                  <a:pt x="5198553" y="0"/>
                </a:lnTo>
                <a:cubicBezTo>
                  <a:pt x="5269008" y="0"/>
                  <a:pt x="5329458" y="42836"/>
                  <a:pt x="5355280" y="103885"/>
                </a:cubicBezTo>
                <a:lnTo>
                  <a:pt x="5365259" y="153316"/>
                </a:lnTo>
                <a:lnTo>
                  <a:pt x="5365259" y="305065"/>
                </a:lnTo>
                <a:lnTo>
                  <a:pt x="0" y="305065"/>
                </a:lnTo>
                <a:lnTo>
                  <a:pt x="0" y="170093"/>
                </a:lnTo>
                <a:cubicBezTo>
                  <a:pt x="0" y="76153"/>
                  <a:pt x="76153" y="0"/>
                  <a:pt x="170093" y="0"/>
                </a:cubicBezTo>
                <a:close/>
              </a:path>
            </a:pathLst>
          </a:custGeom>
          <a:solidFill>
            <a:srgbClr val="55B6DF"/>
          </a:solidFill>
          <a:ln>
            <a:solidFill>
              <a:srgbClr val="55B6D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l"/>
            <a:endParaRPr lang="fr-FR" dirty="0">
              <a:solidFill>
                <a:srgbClr val="CAF2F4"/>
              </a:solidFill>
            </a:endParaRPr>
          </a:p>
        </p:txBody>
      </p:sp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607BF44A-CDCC-D057-A763-F75433CBCA9C}"/>
              </a:ext>
            </a:extLst>
          </p:cNvPr>
          <p:cNvSpPr/>
          <p:nvPr userDrawn="1"/>
        </p:nvSpPr>
        <p:spPr>
          <a:xfrm>
            <a:off x="628650" y="2955833"/>
            <a:ext cx="7886699" cy="2197281"/>
          </a:xfrm>
          <a:prstGeom prst="roundRect">
            <a:avLst/>
          </a:prstGeom>
          <a:noFill/>
          <a:ln>
            <a:solidFill>
              <a:srgbClr val="55B6D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9163F832-F704-993D-9413-3C6EB073BB89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4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582140" y="3121203"/>
            <a:ext cx="744182" cy="7492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6774386"/>
      </p:ext>
    </p:extLst>
  </p:cSld>
  <p:clrMapOvr>
    <a:masterClrMapping/>
  </p:clrMapOvr>
  <p:transition spd="slow">
    <p:fade/>
  </p:transition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28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1613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7A344F50-A074-9EB5-2DAC-9BBA2096933C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</p:spPr>
        <p:txBody>
          <a:bodyPr/>
          <a:lstStyle>
            <a:lvl1pPr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609777347"/>
      </p:ext>
    </p:extLst>
  </p:cSld>
  <p:clrMapOvr>
    <a:masterClrMapping/>
  </p:clrMapOvr>
  <p:transition spd="slow">
    <p:fade/>
  </p:transition>
</p:sldLayout>
</file>

<file path=ppt/slideLayouts/slideLayout28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>
            <a:lvl1pPr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7598C516-D98D-DBF9-3F71-DFEB0161C87C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339931768"/>
      </p:ext>
    </p:extLst>
  </p:cSld>
  <p:clrMapOvr>
    <a:masterClrMapping/>
  </p:clrMapOvr>
  <p:transition spd="slow">
    <p:fade/>
  </p:transition>
</p:sldLayout>
</file>

<file path=ppt/slideLayouts/slideLayout29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Vidé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</p:spPr>
        <p:txBody>
          <a:bodyPr/>
          <a:lstStyle>
            <a:lvl1pPr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3" name="Espace réservé du texte 4">
            <a:extLst>
              <a:ext uri="{FF2B5EF4-FFF2-40B4-BE49-F238E27FC236}">
                <a16:creationId xmlns:a16="http://schemas.microsoft.com/office/drawing/2014/main" id="{9926949A-F877-393A-0235-737EC4E29ED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8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EEF34296-E850-0AEB-BB92-43EC46A1102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722687815"/>
      </p:ext>
    </p:extLst>
  </p:cSld>
  <p:clrMapOvr>
    <a:masterClrMapping/>
  </p:clrMapOvr>
  <p:transition spd="slow">
    <p:fade/>
  </p:transition>
</p:sldLayout>
</file>

<file path=ppt/slideLayouts/slideLayout29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395438" y="2344003"/>
            <a:ext cx="2880000" cy="288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5" y="3240000"/>
            <a:ext cx="3613875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54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132558-3F75-CB4C-D531-27315320B88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11672571"/>
      </p:ext>
    </p:extLst>
  </p:cSld>
  <p:clrMapOvr>
    <a:masterClrMapping/>
  </p:clrMapOvr>
  <p:transition spd="slow">
    <p:fade/>
  </p:transition>
</p:sldLayout>
</file>

<file path=ppt/slideLayouts/slideLayout29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M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  <a:lvl2pPr algn="r" rtl="1">
              <a:defRPr>
                <a:latin typeface="Arial" panose="020B0604020202020204" pitchFamily="34" charset="0"/>
              </a:defRPr>
            </a:lvl2pPr>
            <a:lvl3pPr algn="r" rtl="1">
              <a:defRPr>
                <a:latin typeface="Arial" panose="020B0604020202020204" pitchFamily="34" charset="0"/>
              </a:defRPr>
            </a:lvl3pPr>
            <a:lvl4pPr algn="r" rtl="1">
              <a:defRPr>
                <a:latin typeface="Arial" panose="020B0604020202020204" pitchFamily="34" charset="0"/>
              </a:defRPr>
            </a:lvl4pPr>
            <a:lvl5pPr algn="r" rtl="1">
              <a:defRPr>
                <a:latin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2" name="Espace réservé de l'élément multimédia 11">
            <a:extLst>
              <a:ext uri="{FF2B5EF4-FFF2-40B4-BE49-F238E27FC236}">
                <a16:creationId xmlns:a16="http://schemas.microsoft.com/office/drawing/2014/main" id="{F829FF4F-B5FF-57C3-494A-3084F0422CA9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360000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E1E0570-45E7-D32C-C3AF-C520C3495AA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430998274"/>
      </p:ext>
    </p:extLst>
  </p:cSld>
  <p:clrMapOvr>
    <a:masterClrMapping/>
  </p:clrMapOvr>
  <p:transition spd="slow">
    <p:fade/>
  </p:transition>
</p:sldLayout>
</file>

<file path=ppt/slideLayouts/slideLayout29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  <a:lvl2pPr algn="r" rtl="1">
              <a:defRPr>
                <a:latin typeface="Arial" panose="020B0604020202020204" pitchFamily="34" charset="0"/>
              </a:defRPr>
            </a:lvl2pPr>
            <a:lvl3pPr algn="r" rtl="1">
              <a:defRPr>
                <a:latin typeface="Arial" panose="020B0604020202020204" pitchFamily="34" charset="0"/>
              </a:defRPr>
            </a:lvl3pPr>
            <a:lvl4pPr algn="r" rtl="1">
              <a:defRPr>
                <a:latin typeface="Arial" panose="020B0604020202020204" pitchFamily="34" charset="0"/>
              </a:defRPr>
            </a:lvl4pPr>
            <a:lvl5pPr algn="r" rtl="1">
              <a:defRPr>
                <a:latin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60045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5D16DE4-155A-6638-E7CE-E7A28AA4B60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748730959"/>
      </p:ext>
    </p:extLst>
  </p:cSld>
  <p:clrMapOvr>
    <a:masterClrMapping/>
  </p:clrMapOvr>
  <p:transition spd="slow">
    <p:fade/>
  </p:transition>
</p:sldLayout>
</file>

<file path=ppt/slideLayouts/slideLayout29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4016173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016173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17" name="Espace réservé pour une image  6">
            <a:extLst>
              <a:ext uri="{FF2B5EF4-FFF2-40B4-BE49-F238E27FC236}">
                <a16:creationId xmlns:a16="http://schemas.microsoft.com/office/drawing/2014/main" id="{7A287785-23C6-809D-E732-3B10E73FF581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4016173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5512359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5512359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0" name="Espace réservé pour une image  6">
            <a:extLst>
              <a:ext uri="{FF2B5EF4-FFF2-40B4-BE49-F238E27FC236}">
                <a16:creationId xmlns:a16="http://schemas.microsoft.com/office/drawing/2014/main" id="{831DC1D3-24B1-B160-E0F9-C7E35DA4E887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512359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1" name="Espace réservé pour une image  6">
            <a:extLst>
              <a:ext uri="{FF2B5EF4-FFF2-40B4-BE49-F238E27FC236}">
                <a16:creationId xmlns:a16="http://schemas.microsoft.com/office/drawing/2014/main" id="{76695F17-301A-B0CF-5141-CF072746FE4A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008545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2" name="Espace réservé pour une image  6">
            <a:extLst>
              <a:ext uri="{FF2B5EF4-FFF2-40B4-BE49-F238E27FC236}">
                <a16:creationId xmlns:a16="http://schemas.microsoft.com/office/drawing/2014/main" id="{142B664B-C11B-6AA7-4A9C-0531048F6C3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008545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6">
            <a:extLst>
              <a:ext uri="{FF2B5EF4-FFF2-40B4-BE49-F238E27FC236}">
                <a16:creationId xmlns:a16="http://schemas.microsoft.com/office/drawing/2014/main" id="{6CB2D926-9334-B815-CB14-067B65BB32B5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7008545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324D1A-D9D9-B5ED-B73D-27AA0C2A986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02708790"/>
      </p:ext>
    </p:extLst>
  </p:cSld>
  <p:clrMapOvr>
    <a:masterClrMapping/>
  </p:clrMapOvr>
  <p:transition spd="slow">
    <p:fade/>
  </p:transition>
</p:sldLayout>
</file>

<file path=ppt/slideLayouts/slideLayout29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B76699B-E059-47DC-DE0E-BA72358357D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159342491"/>
      </p:ext>
    </p:extLst>
  </p:cSld>
  <p:clrMapOvr>
    <a:masterClrMapping/>
  </p:clrMapOvr>
  <p:transition spd="slow">
    <p:fade/>
  </p:transition>
</p:sldLayout>
</file>

<file path=ppt/slideLayouts/slideLayout29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algn="r"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44355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32697" y="4573417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8210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809383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FAFC7B-FA92-DE4F-26F0-9F5500C9501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787379410"/>
      </p:ext>
    </p:extLst>
  </p:cSld>
  <p:clrMapOvr>
    <a:masterClrMapping/>
  </p:clrMapOvr>
  <p:transition spd="slow">
    <p:fade/>
  </p:transition>
</p:sldLayout>
</file>

<file path=ppt/slideLayouts/slideLayout29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479323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375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6039301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684857241"/>
      </p:ext>
    </p:extLst>
  </p:cSld>
  <p:clrMapOvr>
    <a:masterClrMapping/>
  </p:clrMapOvr>
  <p:transition spd="slow">
    <p:fade/>
  </p:transition>
</p:sldLayout>
</file>

<file path=ppt/slideLayouts/slideLayout29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4161429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4161429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4161429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4">
            <a:extLst>
              <a:ext uri="{FF2B5EF4-FFF2-40B4-BE49-F238E27FC236}">
                <a16:creationId xmlns:a16="http://schemas.microsoft.com/office/drawing/2014/main" id="{ED574AA3-B351-6E81-47C1-AE4FFFE36E29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1479323" y="209293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C16BD22B-8A37-1A44-3B56-1FFE388CB895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3759312" y="209293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6356B9C-DDC6-0D39-05E4-6D75382B79D2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6039301" y="209293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543305543"/>
      </p:ext>
    </p:extLst>
  </p:cSld>
  <p:clrMapOvr>
    <a:masterClrMapping/>
  </p:clrMapOvr>
  <p:transition spd="slow">
    <p:fade/>
  </p:transition>
</p:sldLayout>
</file>

<file path=ppt/slideLayouts/slideLayout29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17628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7279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56931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26582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17628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7279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56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26582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0D6A5E2-01C6-D590-C3C3-E3E3120C435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128219382"/>
      </p:ext>
    </p:extLst>
  </p:cSld>
  <p:clrMapOvr>
    <a:masterClrMapping/>
  </p:clrMapOvr>
  <p:transition spd="slow">
    <p:fade/>
  </p:transition>
</p:sldLayout>
</file>

<file path=ppt/slideLayouts/slideLayout30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35837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05489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75140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4792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5837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05489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75140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4792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10ABAA10-5FC2-5899-38A7-DD016CAF6D6F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144439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5" name="Espace réservé du texte 14">
            <a:extLst>
              <a:ext uri="{FF2B5EF4-FFF2-40B4-BE49-F238E27FC236}">
                <a16:creationId xmlns:a16="http://schemas.microsoft.com/office/drawing/2014/main" id="{6D6969BD-245C-42EC-7085-CCC9CAE7B5D6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7144439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1" name="Espace réservé pour une image  16">
            <a:extLst>
              <a:ext uri="{FF2B5EF4-FFF2-40B4-BE49-F238E27FC236}">
                <a16:creationId xmlns:a16="http://schemas.microsoft.com/office/drawing/2014/main" id="{22CA7E9F-9679-5248-AEE2-BF953C8E64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690289513"/>
      </p:ext>
    </p:extLst>
  </p:cSld>
  <p:clrMapOvr>
    <a:masterClrMapping/>
  </p:clrMapOvr>
  <p:transition spd="slow">
    <p:fade/>
  </p:transition>
</p:sldLayout>
</file>

<file path=ppt/slideLayouts/slideLayout30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2620F5-42B6-A595-4B8A-576787B826D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694370180"/>
      </p:ext>
    </p:extLst>
  </p:cSld>
  <p:clrMapOvr>
    <a:masterClrMapping/>
  </p:clrMapOvr>
  <p:transition spd="slow">
    <p:fade/>
  </p:transition>
</p:sldLayout>
</file>

<file path=ppt/slideLayouts/slideLayout30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0870748-DEBB-7999-E4EA-5505C8D576A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183038044"/>
      </p:ext>
    </p:extLst>
  </p:cSld>
  <p:clrMapOvr>
    <a:masterClrMapping/>
  </p:clrMapOvr>
  <p:transition spd="slow">
    <p:fade/>
  </p:transition>
</p:sldLayout>
</file>

<file path=ppt/slideLayouts/slideLayout30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3A90A1F0-EDD6-9649-9002-A9FD386E735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127565758"/>
      </p:ext>
    </p:extLst>
  </p:cSld>
  <p:clrMapOvr>
    <a:masterClrMapping/>
  </p:clrMapOvr>
  <p:transition spd="slow">
    <p:fade/>
  </p:transition>
</p:sldLayout>
</file>

<file path=ppt/slideLayouts/slideLayout30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1AD089D0-4BDB-8D43-FA23-9FA976E0B15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109511382"/>
      </p:ext>
    </p:extLst>
  </p:cSld>
  <p:clrMapOvr>
    <a:masterClrMapping/>
  </p:clrMapOvr>
  <p:transition spd="slow">
    <p:fade/>
  </p:transition>
</p:sldLayout>
</file>

<file path=ppt/slideLayouts/slideLayout30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6" name="Espace réservé du texte 14">
            <a:extLst>
              <a:ext uri="{FF2B5EF4-FFF2-40B4-BE49-F238E27FC236}">
                <a16:creationId xmlns:a16="http://schemas.microsoft.com/office/drawing/2014/main" id="{24C4BDD6-3530-4D8F-6435-7481BF637417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783970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7" name="Espace réservé du texte 14">
            <a:extLst>
              <a:ext uri="{FF2B5EF4-FFF2-40B4-BE49-F238E27FC236}">
                <a16:creationId xmlns:a16="http://schemas.microsoft.com/office/drawing/2014/main" id="{28318D23-D16D-A34E-43C5-131B2D3880DC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2772312" y="3662239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8" name="Espace réservé du texte 14">
            <a:extLst>
              <a:ext uri="{FF2B5EF4-FFF2-40B4-BE49-F238E27FC236}">
                <a16:creationId xmlns:a16="http://schemas.microsoft.com/office/drawing/2014/main" id="{47B1FA81-6AC5-8E1B-72FC-38B38A0A958D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4760654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9" name="Espace réservé du texte 14">
            <a:extLst>
              <a:ext uri="{FF2B5EF4-FFF2-40B4-BE49-F238E27FC236}">
                <a16:creationId xmlns:a16="http://schemas.microsoft.com/office/drawing/2014/main" id="{CCC34425-40DA-F506-8846-6105F3AC1D2E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6748998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BA00AE2-C86C-3D6D-92AA-E480DC9D0FE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030407485"/>
      </p:ext>
    </p:extLst>
  </p:cSld>
  <p:clrMapOvr>
    <a:masterClrMapping/>
  </p:clrMapOvr>
  <p:transition spd="slow">
    <p:fade/>
  </p:transition>
</p:sldLayout>
</file>

<file path=ppt/slideLayouts/slideLayout30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0C12247A-5948-0FCF-AEE1-F51137CFB627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939339815"/>
      </p:ext>
    </p:extLst>
  </p:cSld>
  <p:clrMapOvr>
    <a:masterClrMapping/>
  </p:clrMapOvr>
  <p:transition spd="slow">
    <p:fade/>
  </p:transition>
</p:sldLayout>
</file>

<file path=ppt/slideLayouts/slideLayout30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9803E514-510A-9012-E9F3-2DEA0C1AD84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79676312"/>
      </p:ext>
    </p:extLst>
  </p:cSld>
  <p:clrMapOvr>
    <a:masterClrMapping/>
  </p:clrMapOvr>
  <p:transition spd="slow">
    <p:fade/>
  </p:transition>
</p:sldLayout>
</file>

<file path=ppt/slideLayouts/slideLayout30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>
            <a:lvl1pPr rtl="1">
              <a:defRPr lang="fr-MA" dirty="0"/>
            </a:lvl1pPr>
          </a:lstStyle>
          <a:p>
            <a:pPr lvl="0"/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1BB9A80-61E4-8F44-A39C-C9F0A149E4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445542763"/>
      </p:ext>
    </p:extLst>
  </p:cSld>
  <p:clrMapOvr>
    <a:masterClrMapping/>
  </p:clrMapOvr>
  <p:transition spd="slow">
    <p:fade/>
  </p:transition>
</p:sldLayout>
</file>

<file path=ppt/slideLayouts/slideLayout30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Image 21">
            <a:extLst>
              <a:ext uri="{FF2B5EF4-FFF2-40B4-BE49-F238E27FC236}">
                <a16:creationId xmlns:a16="http://schemas.microsoft.com/office/drawing/2014/main" id="{630A277E-2BC7-C3E2-8989-08599FC0B94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487156" y="2240177"/>
            <a:ext cx="6169687" cy="1188823"/>
          </a:xfrm>
          <a:prstGeom prst="rect">
            <a:avLst/>
          </a:prstGeom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3DC4AF98-2B3D-2D34-232F-CF1DDA6BA30C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487156" y="3667318"/>
            <a:ext cx="6169687" cy="1207113"/>
          </a:xfrm>
          <a:prstGeom prst="rect">
            <a:avLst/>
          </a:prstGeom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89AB1D0D-E890-7F0B-DAD8-7146D4ACACF8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487156" y="5113317"/>
            <a:ext cx="6169687" cy="1201016"/>
          </a:xfrm>
          <a:prstGeom prst="rect">
            <a:avLst/>
          </a:prstGeom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25" name="Espace réservé du texte 13">
            <a:extLst>
              <a:ext uri="{FF2B5EF4-FFF2-40B4-BE49-F238E27FC236}">
                <a16:creationId xmlns:a16="http://schemas.microsoft.com/office/drawing/2014/main" id="{7D357DBE-F01D-F7D3-FEAE-6DB1B07395B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168436" y="262191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7" name="Espace réservé pour une image  26">
            <a:extLst>
              <a:ext uri="{FF2B5EF4-FFF2-40B4-BE49-F238E27FC236}">
                <a16:creationId xmlns:a16="http://schemas.microsoft.com/office/drawing/2014/main" id="{9C822516-F43E-BECF-7CFF-8A084DC2ACCA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056000" y="2747910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8" name="Espace réservé du texte 13">
            <a:extLst>
              <a:ext uri="{FF2B5EF4-FFF2-40B4-BE49-F238E27FC236}">
                <a16:creationId xmlns:a16="http://schemas.microsoft.com/office/drawing/2014/main" id="{184F1AD3-1CDF-AC37-6E9B-7B8B5731D679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2171774" y="406117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pour une image  26">
            <a:extLst>
              <a:ext uri="{FF2B5EF4-FFF2-40B4-BE49-F238E27FC236}">
                <a16:creationId xmlns:a16="http://schemas.microsoft.com/office/drawing/2014/main" id="{C64E9BAC-B4A7-262E-6139-2754B01E6D77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056000" y="4183874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30" name="Espace réservé du texte 13">
            <a:extLst>
              <a:ext uri="{FF2B5EF4-FFF2-40B4-BE49-F238E27FC236}">
                <a16:creationId xmlns:a16="http://schemas.microsoft.com/office/drawing/2014/main" id="{3B1AE6D8-B704-87BC-C392-1092C3DAC21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2168436" y="5516007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pour une image  26">
            <a:extLst>
              <a:ext uri="{FF2B5EF4-FFF2-40B4-BE49-F238E27FC236}">
                <a16:creationId xmlns:a16="http://schemas.microsoft.com/office/drawing/2014/main" id="{B26BF465-B4F4-3D7D-ACF6-20566B03F777}"/>
              </a:ext>
            </a:extLst>
          </p:cNvPr>
          <p:cNvSpPr>
            <a:spLocks noGrp="1" noChangeAspect="1"/>
          </p:cNvSpPr>
          <p:nvPr>
            <p:ph type="pic" sz="quarter" idx="15"/>
          </p:nvPr>
        </p:nvSpPr>
        <p:spPr>
          <a:xfrm>
            <a:off x="7056000" y="564200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" name="Espace réservé pour une image  16">
            <a:extLst>
              <a:ext uri="{FF2B5EF4-FFF2-40B4-BE49-F238E27FC236}">
                <a16:creationId xmlns:a16="http://schemas.microsoft.com/office/drawing/2014/main" id="{9AA1E9B8-8D7E-91AE-321E-A93EF886D1A9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958116831"/>
      </p:ext>
    </p:extLst>
  </p:cSld>
  <p:clrMapOvr>
    <a:masterClrMapping/>
  </p:clrMapOvr>
  <p:transition spd="slow">
    <p:fade/>
  </p:transition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.jpeg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0.xml"/><Relationship Id="rId13" Type="http://schemas.openxmlformats.org/officeDocument/2006/relationships/image" Target="../media/image2.jpg"/><Relationship Id="rId3" Type="http://schemas.openxmlformats.org/officeDocument/2006/relationships/slideLayout" Target="../slideLayouts/slideLayout5.xml"/><Relationship Id="rId7" Type="http://schemas.openxmlformats.org/officeDocument/2006/relationships/slideLayout" Target="../slideLayouts/slideLayout9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4.xml"/><Relationship Id="rId1" Type="http://schemas.openxmlformats.org/officeDocument/2006/relationships/slideLayout" Target="../slideLayouts/slideLayout3.xml"/><Relationship Id="rId6" Type="http://schemas.openxmlformats.org/officeDocument/2006/relationships/slideLayout" Target="../slideLayouts/slideLayout8.xml"/><Relationship Id="rId11" Type="http://schemas.openxmlformats.org/officeDocument/2006/relationships/slideLayout" Target="../slideLayouts/slideLayout13.xml"/><Relationship Id="rId5" Type="http://schemas.openxmlformats.org/officeDocument/2006/relationships/slideLayout" Target="../slideLayouts/slideLayout7.xml"/><Relationship Id="rId10" Type="http://schemas.openxmlformats.org/officeDocument/2006/relationships/slideLayout" Target="../slideLayouts/slideLayout12.xml"/><Relationship Id="rId4" Type="http://schemas.openxmlformats.org/officeDocument/2006/relationships/slideLayout" Target="../slideLayouts/slideLayout6.xml"/><Relationship Id="rId9" Type="http://schemas.openxmlformats.org/officeDocument/2006/relationships/slideLayout" Target="../slideLayouts/slideLayout11.xml"/></Relationships>
</file>

<file path=ppt/slideMasters/_rels/slideMaster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6.xml"/><Relationship Id="rId2" Type="http://schemas.openxmlformats.org/officeDocument/2006/relationships/slideLayout" Target="../slideLayouts/slideLayout15.xml"/><Relationship Id="rId1" Type="http://schemas.openxmlformats.org/officeDocument/2006/relationships/slideLayout" Target="../slideLayouts/slideLayout14.xml"/><Relationship Id="rId5" Type="http://schemas.openxmlformats.org/officeDocument/2006/relationships/image" Target="../media/image3.jpeg"/><Relationship Id="rId4" Type="http://schemas.openxmlformats.org/officeDocument/2006/relationships/theme" Target="../theme/theme3.xml"/></Relationships>
</file>

<file path=ppt/slideMasters/_rels/slideMaster4.xml.rels><?xml version="1.0" encoding="UTF-8" standalone="yes"?>
<Relationships xmlns="http://schemas.openxmlformats.org/package/2006/relationships"><Relationship Id="rId3" Type="http://schemas.openxmlformats.org/officeDocument/2006/relationships/theme" Target="../theme/theme4.xml"/><Relationship Id="rId2" Type="http://schemas.openxmlformats.org/officeDocument/2006/relationships/slideLayout" Target="../slideLayouts/slideLayout18.xml"/><Relationship Id="rId1" Type="http://schemas.openxmlformats.org/officeDocument/2006/relationships/slideLayout" Target="../slideLayouts/slideLayout17.xml"/><Relationship Id="rId4" Type="http://schemas.openxmlformats.org/officeDocument/2006/relationships/image" Target="../media/image5.jpeg"/></Relationships>
</file>

<file path=ppt/slideMasters/_rels/slideMaster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1.xml"/><Relationship Id="rId2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9.xml"/><Relationship Id="rId5" Type="http://schemas.openxmlformats.org/officeDocument/2006/relationships/image" Target="../media/image6.jpeg"/><Relationship Id="rId4" Type="http://schemas.openxmlformats.org/officeDocument/2006/relationships/theme" Target="../theme/theme5.xml"/></Relationships>
</file>

<file path=ppt/slideMasters/_rels/slideMaster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4.xml"/><Relationship Id="rId2" Type="http://schemas.openxmlformats.org/officeDocument/2006/relationships/slideLayout" Target="../slideLayouts/slideLayout23.xml"/><Relationship Id="rId1" Type="http://schemas.openxmlformats.org/officeDocument/2006/relationships/slideLayout" Target="../slideLayouts/slideLayout22.xml"/><Relationship Id="rId5" Type="http://schemas.openxmlformats.org/officeDocument/2006/relationships/image" Target="../media/image7.jpeg"/><Relationship Id="rId4" Type="http://schemas.openxmlformats.org/officeDocument/2006/relationships/theme" Target="../theme/theme6.xml"/></Relationships>
</file>

<file path=ppt/slideMasters/_rels/slideMaster7.xml.rels><?xml version="1.0" encoding="UTF-8" standalone="yes"?>
<Relationships xmlns="http://schemas.openxmlformats.org/package/2006/relationships"><Relationship Id="rId3" Type="http://schemas.openxmlformats.org/officeDocument/2006/relationships/theme" Target="../theme/theme7.xml"/><Relationship Id="rId2" Type="http://schemas.openxmlformats.org/officeDocument/2006/relationships/slideLayout" Target="../slideLayouts/slideLayout26.xml"/><Relationship Id="rId1" Type="http://schemas.openxmlformats.org/officeDocument/2006/relationships/slideLayout" Target="../slideLayouts/slideLayout25.xml"/><Relationship Id="rId4" Type="http://schemas.openxmlformats.org/officeDocument/2006/relationships/image" Target="../media/image8.jpeg"/></Relationships>
</file>

<file path=ppt/slideMasters/_rels/slideMaster8.xml.rels><?xml version="1.0" encoding="UTF-8" standalone="yes"?>
<Relationships xmlns="http://schemas.openxmlformats.org/package/2006/relationships"><Relationship Id="rId3" Type="http://schemas.openxmlformats.org/officeDocument/2006/relationships/theme" Target="../theme/theme8.xml"/><Relationship Id="rId2" Type="http://schemas.openxmlformats.org/officeDocument/2006/relationships/slideLayout" Target="../slideLayouts/slideLayout28.xml"/><Relationship Id="rId1" Type="http://schemas.openxmlformats.org/officeDocument/2006/relationships/slideLayout" Target="../slideLayouts/slideLayout27.xml"/><Relationship Id="rId4" Type="http://schemas.openxmlformats.org/officeDocument/2006/relationships/image" Target="../media/image9.jpeg"/></Relationships>
</file>

<file path=ppt/slideMasters/_rels/slideMaster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1.xml"/><Relationship Id="rId2" Type="http://schemas.openxmlformats.org/officeDocument/2006/relationships/slideLayout" Target="../slideLayouts/slideLayout30.xml"/><Relationship Id="rId1" Type="http://schemas.openxmlformats.org/officeDocument/2006/relationships/slideLayout" Target="../slideLayouts/slideLayout29.xml"/><Relationship Id="rId5" Type="http://schemas.openxmlformats.org/officeDocument/2006/relationships/image" Target="../media/image10.jpeg"/><Relationship Id="rId4" Type="http://schemas.openxmlformats.org/officeDocument/2006/relationships/theme" Target="../theme/theme9.xml"/></Relationships>
</file>

<file path=ppt/slideMasters/_rels/slideMaster10.xml.rels><?xml version="1.0" encoding="UTF-8" standalone="yes"?>
<Relationships xmlns="http://schemas.openxmlformats.org/package/2006/relationships"><Relationship Id="rId3" Type="http://schemas.openxmlformats.org/officeDocument/2006/relationships/theme" Target="../theme/theme10.xml"/><Relationship Id="rId2" Type="http://schemas.openxmlformats.org/officeDocument/2006/relationships/slideLayout" Target="../slideLayouts/slideLayout33.xml"/><Relationship Id="rId1" Type="http://schemas.openxmlformats.org/officeDocument/2006/relationships/slideLayout" Target="../slideLayouts/slideLayout32.xml"/><Relationship Id="rId4" Type="http://schemas.openxmlformats.org/officeDocument/2006/relationships/image" Target="../media/image11.jpeg"/></Relationships>
</file>

<file path=ppt/slideMasters/_rels/slideMaster1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1.xml"/><Relationship Id="rId2" Type="http://schemas.openxmlformats.org/officeDocument/2006/relationships/slideLayout" Target="../slideLayouts/slideLayout35.xml"/><Relationship Id="rId1" Type="http://schemas.openxmlformats.org/officeDocument/2006/relationships/slideLayout" Target="../slideLayouts/slideLayout34.xml"/><Relationship Id="rId4" Type="http://schemas.openxmlformats.org/officeDocument/2006/relationships/image" Target="../media/image12.jpeg"/></Relationships>
</file>

<file path=ppt/slideMasters/_rels/slideMaster1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8.xml"/><Relationship Id="rId2" Type="http://schemas.openxmlformats.org/officeDocument/2006/relationships/slideLayout" Target="../slideLayouts/slideLayout37.xml"/><Relationship Id="rId1" Type="http://schemas.openxmlformats.org/officeDocument/2006/relationships/slideLayout" Target="../slideLayouts/slideLayout36.xml"/><Relationship Id="rId6" Type="http://schemas.openxmlformats.org/officeDocument/2006/relationships/image" Target="../media/image13.jpeg"/><Relationship Id="rId5" Type="http://schemas.openxmlformats.org/officeDocument/2006/relationships/tags" Target="../tags/tag1.xml"/><Relationship Id="rId4" Type="http://schemas.openxmlformats.org/officeDocument/2006/relationships/theme" Target="../theme/theme12.xml"/></Relationships>
</file>

<file path=ppt/slideMasters/_rels/slideMaster1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41.xml"/><Relationship Id="rId2" Type="http://schemas.openxmlformats.org/officeDocument/2006/relationships/slideLayout" Target="../slideLayouts/slideLayout40.xml"/><Relationship Id="rId1" Type="http://schemas.openxmlformats.org/officeDocument/2006/relationships/slideLayout" Target="../slideLayouts/slideLayout39.xml"/><Relationship Id="rId4" Type="http://schemas.openxmlformats.org/officeDocument/2006/relationships/theme" Target="../theme/theme13.xml"/></Relationships>
</file>

<file path=ppt/slideMasters/_rels/slideMaster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theme" Target="../theme/theme14.xml"/><Relationship Id="rId1" Type="http://schemas.openxmlformats.org/officeDocument/2006/relationships/slideLayout" Target="../slideLayouts/slideLayout42.xml"/></Relationships>
</file>

<file path=ppt/slideMasters/_rels/slideMaster1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0.xml"/><Relationship Id="rId13" Type="http://schemas.openxmlformats.org/officeDocument/2006/relationships/slideLayout" Target="../slideLayouts/slideLayout55.xml"/><Relationship Id="rId18" Type="http://schemas.openxmlformats.org/officeDocument/2006/relationships/slideLayout" Target="../slideLayouts/slideLayout60.xml"/><Relationship Id="rId3" Type="http://schemas.openxmlformats.org/officeDocument/2006/relationships/slideLayout" Target="../slideLayouts/slideLayout45.xml"/><Relationship Id="rId21" Type="http://schemas.openxmlformats.org/officeDocument/2006/relationships/slideLayout" Target="../slideLayouts/slideLayout63.xml"/><Relationship Id="rId7" Type="http://schemas.openxmlformats.org/officeDocument/2006/relationships/slideLayout" Target="../slideLayouts/slideLayout49.xml"/><Relationship Id="rId12" Type="http://schemas.openxmlformats.org/officeDocument/2006/relationships/slideLayout" Target="../slideLayouts/slideLayout54.xml"/><Relationship Id="rId17" Type="http://schemas.openxmlformats.org/officeDocument/2006/relationships/slideLayout" Target="../slideLayouts/slideLayout59.xml"/><Relationship Id="rId2" Type="http://schemas.openxmlformats.org/officeDocument/2006/relationships/slideLayout" Target="../slideLayouts/slideLayout44.xml"/><Relationship Id="rId16" Type="http://schemas.openxmlformats.org/officeDocument/2006/relationships/slideLayout" Target="../slideLayouts/slideLayout58.xml"/><Relationship Id="rId20" Type="http://schemas.openxmlformats.org/officeDocument/2006/relationships/slideLayout" Target="../slideLayouts/slideLayout62.xml"/><Relationship Id="rId1" Type="http://schemas.openxmlformats.org/officeDocument/2006/relationships/slideLayout" Target="../slideLayouts/slideLayout43.xml"/><Relationship Id="rId6" Type="http://schemas.openxmlformats.org/officeDocument/2006/relationships/slideLayout" Target="../slideLayouts/slideLayout48.xml"/><Relationship Id="rId11" Type="http://schemas.openxmlformats.org/officeDocument/2006/relationships/slideLayout" Target="../slideLayouts/slideLayout53.xml"/><Relationship Id="rId24" Type="http://schemas.openxmlformats.org/officeDocument/2006/relationships/image" Target="../media/image18.bin"/><Relationship Id="rId5" Type="http://schemas.openxmlformats.org/officeDocument/2006/relationships/slideLayout" Target="../slideLayouts/slideLayout47.xml"/><Relationship Id="rId15" Type="http://schemas.openxmlformats.org/officeDocument/2006/relationships/slideLayout" Target="../slideLayouts/slideLayout57.xml"/><Relationship Id="rId23" Type="http://schemas.openxmlformats.org/officeDocument/2006/relationships/theme" Target="../theme/theme15.xml"/><Relationship Id="rId10" Type="http://schemas.openxmlformats.org/officeDocument/2006/relationships/slideLayout" Target="../slideLayouts/slideLayout52.xml"/><Relationship Id="rId19" Type="http://schemas.openxmlformats.org/officeDocument/2006/relationships/slideLayout" Target="../slideLayouts/slideLayout61.xml"/><Relationship Id="rId4" Type="http://schemas.openxmlformats.org/officeDocument/2006/relationships/slideLayout" Target="../slideLayouts/slideLayout46.xml"/><Relationship Id="rId9" Type="http://schemas.openxmlformats.org/officeDocument/2006/relationships/slideLayout" Target="../slideLayouts/slideLayout51.xml"/><Relationship Id="rId14" Type="http://schemas.openxmlformats.org/officeDocument/2006/relationships/slideLayout" Target="../slideLayouts/slideLayout56.xml"/><Relationship Id="rId22" Type="http://schemas.openxmlformats.org/officeDocument/2006/relationships/slideLayout" Target="../slideLayouts/slideLayout64.xml"/></Relationships>
</file>

<file path=ppt/slideMasters/_rels/slideMaster1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72.xml"/><Relationship Id="rId13" Type="http://schemas.openxmlformats.org/officeDocument/2006/relationships/slideLayout" Target="../slideLayouts/slideLayout77.xml"/><Relationship Id="rId18" Type="http://schemas.openxmlformats.org/officeDocument/2006/relationships/image" Target="../media/image18.bin"/><Relationship Id="rId3" Type="http://schemas.openxmlformats.org/officeDocument/2006/relationships/slideLayout" Target="../slideLayouts/slideLayout67.xml"/><Relationship Id="rId7" Type="http://schemas.openxmlformats.org/officeDocument/2006/relationships/slideLayout" Target="../slideLayouts/slideLayout71.xml"/><Relationship Id="rId12" Type="http://schemas.openxmlformats.org/officeDocument/2006/relationships/slideLayout" Target="../slideLayouts/slideLayout76.xml"/><Relationship Id="rId17" Type="http://schemas.openxmlformats.org/officeDocument/2006/relationships/theme" Target="../theme/theme16.xml"/><Relationship Id="rId2" Type="http://schemas.openxmlformats.org/officeDocument/2006/relationships/slideLayout" Target="../slideLayouts/slideLayout66.xml"/><Relationship Id="rId16" Type="http://schemas.openxmlformats.org/officeDocument/2006/relationships/slideLayout" Target="../slideLayouts/slideLayout80.xml"/><Relationship Id="rId1" Type="http://schemas.openxmlformats.org/officeDocument/2006/relationships/slideLayout" Target="../slideLayouts/slideLayout65.xml"/><Relationship Id="rId6" Type="http://schemas.openxmlformats.org/officeDocument/2006/relationships/slideLayout" Target="../slideLayouts/slideLayout70.xml"/><Relationship Id="rId11" Type="http://schemas.openxmlformats.org/officeDocument/2006/relationships/slideLayout" Target="../slideLayouts/slideLayout75.xml"/><Relationship Id="rId5" Type="http://schemas.openxmlformats.org/officeDocument/2006/relationships/slideLayout" Target="../slideLayouts/slideLayout69.xml"/><Relationship Id="rId15" Type="http://schemas.openxmlformats.org/officeDocument/2006/relationships/slideLayout" Target="../slideLayouts/slideLayout79.xml"/><Relationship Id="rId10" Type="http://schemas.openxmlformats.org/officeDocument/2006/relationships/slideLayout" Target="../slideLayouts/slideLayout74.xml"/><Relationship Id="rId4" Type="http://schemas.openxmlformats.org/officeDocument/2006/relationships/slideLayout" Target="../slideLayouts/slideLayout68.xml"/><Relationship Id="rId9" Type="http://schemas.openxmlformats.org/officeDocument/2006/relationships/slideLayout" Target="../slideLayouts/slideLayout73.xml"/><Relationship Id="rId14" Type="http://schemas.openxmlformats.org/officeDocument/2006/relationships/slideLayout" Target="../slideLayouts/slideLayout78.xml"/></Relationships>
</file>

<file path=ppt/slideMasters/_rels/slideMaster1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8.xml"/><Relationship Id="rId13" Type="http://schemas.openxmlformats.org/officeDocument/2006/relationships/slideLayout" Target="../slideLayouts/slideLayout93.xml"/><Relationship Id="rId18" Type="http://schemas.openxmlformats.org/officeDocument/2006/relationships/theme" Target="../theme/theme17.xml"/><Relationship Id="rId3" Type="http://schemas.openxmlformats.org/officeDocument/2006/relationships/slideLayout" Target="../slideLayouts/slideLayout83.xml"/><Relationship Id="rId7" Type="http://schemas.openxmlformats.org/officeDocument/2006/relationships/slideLayout" Target="../slideLayouts/slideLayout87.xml"/><Relationship Id="rId12" Type="http://schemas.openxmlformats.org/officeDocument/2006/relationships/slideLayout" Target="../slideLayouts/slideLayout92.xml"/><Relationship Id="rId17" Type="http://schemas.openxmlformats.org/officeDocument/2006/relationships/slideLayout" Target="../slideLayouts/slideLayout97.xml"/><Relationship Id="rId2" Type="http://schemas.openxmlformats.org/officeDocument/2006/relationships/slideLayout" Target="../slideLayouts/slideLayout82.xml"/><Relationship Id="rId16" Type="http://schemas.openxmlformats.org/officeDocument/2006/relationships/slideLayout" Target="../slideLayouts/slideLayout96.xml"/><Relationship Id="rId1" Type="http://schemas.openxmlformats.org/officeDocument/2006/relationships/slideLayout" Target="../slideLayouts/slideLayout81.xml"/><Relationship Id="rId6" Type="http://schemas.openxmlformats.org/officeDocument/2006/relationships/slideLayout" Target="../slideLayouts/slideLayout86.xml"/><Relationship Id="rId11" Type="http://schemas.openxmlformats.org/officeDocument/2006/relationships/slideLayout" Target="../slideLayouts/slideLayout91.xml"/><Relationship Id="rId5" Type="http://schemas.openxmlformats.org/officeDocument/2006/relationships/slideLayout" Target="../slideLayouts/slideLayout85.xml"/><Relationship Id="rId15" Type="http://schemas.openxmlformats.org/officeDocument/2006/relationships/slideLayout" Target="../slideLayouts/slideLayout95.xml"/><Relationship Id="rId10" Type="http://schemas.openxmlformats.org/officeDocument/2006/relationships/slideLayout" Target="../slideLayouts/slideLayout90.xml"/><Relationship Id="rId19" Type="http://schemas.openxmlformats.org/officeDocument/2006/relationships/image" Target="../media/image18.bin"/><Relationship Id="rId4" Type="http://schemas.openxmlformats.org/officeDocument/2006/relationships/slideLayout" Target="../slideLayouts/slideLayout84.xml"/><Relationship Id="rId9" Type="http://schemas.openxmlformats.org/officeDocument/2006/relationships/slideLayout" Target="../slideLayouts/slideLayout89.xml"/><Relationship Id="rId14" Type="http://schemas.openxmlformats.org/officeDocument/2006/relationships/slideLayout" Target="../slideLayouts/slideLayout94.xml"/></Relationships>
</file>

<file path=ppt/slideMasters/_rels/slideMaster18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05.xml"/><Relationship Id="rId13" Type="http://schemas.openxmlformats.org/officeDocument/2006/relationships/slideLayout" Target="../slideLayouts/slideLayout110.xml"/><Relationship Id="rId18" Type="http://schemas.openxmlformats.org/officeDocument/2006/relationships/slideLayout" Target="../slideLayouts/slideLayout115.xml"/><Relationship Id="rId3" Type="http://schemas.openxmlformats.org/officeDocument/2006/relationships/slideLayout" Target="../slideLayouts/slideLayout100.xml"/><Relationship Id="rId21" Type="http://schemas.openxmlformats.org/officeDocument/2006/relationships/slideLayout" Target="../slideLayouts/slideLayout118.xml"/><Relationship Id="rId7" Type="http://schemas.openxmlformats.org/officeDocument/2006/relationships/slideLayout" Target="../slideLayouts/slideLayout104.xml"/><Relationship Id="rId12" Type="http://schemas.openxmlformats.org/officeDocument/2006/relationships/slideLayout" Target="../slideLayouts/slideLayout109.xml"/><Relationship Id="rId17" Type="http://schemas.openxmlformats.org/officeDocument/2006/relationships/slideLayout" Target="../slideLayouts/slideLayout114.xml"/><Relationship Id="rId2" Type="http://schemas.openxmlformats.org/officeDocument/2006/relationships/slideLayout" Target="../slideLayouts/slideLayout99.xml"/><Relationship Id="rId16" Type="http://schemas.openxmlformats.org/officeDocument/2006/relationships/slideLayout" Target="../slideLayouts/slideLayout113.xml"/><Relationship Id="rId20" Type="http://schemas.openxmlformats.org/officeDocument/2006/relationships/slideLayout" Target="../slideLayouts/slideLayout117.xml"/><Relationship Id="rId1" Type="http://schemas.openxmlformats.org/officeDocument/2006/relationships/slideLayout" Target="../slideLayouts/slideLayout98.xml"/><Relationship Id="rId6" Type="http://schemas.openxmlformats.org/officeDocument/2006/relationships/slideLayout" Target="../slideLayouts/slideLayout103.xml"/><Relationship Id="rId11" Type="http://schemas.openxmlformats.org/officeDocument/2006/relationships/slideLayout" Target="../slideLayouts/slideLayout108.xml"/><Relationship Id="rId24" Type="http://schemas.openxmlformats.org/officeDocument/2006/relationships/image" Target="../media/image18.bin"/><Relationship Id="rId5" Type="http://schemas.openxmlformats.org/officeDocument/2006/relationships/slideLayout" Target="../slideLayouts/slideLayout102.xml"/><Relationship Id="rId15" Type="http://schemas.openxmlformats.org/officeDocument/2006/relationships/slideLayout" Target="../slideLayouts/slideLayout112.xml"/><Relationship Id="rId23" Type="http://schemas.openxmlformats.org/officeDocument/2006/relationships/theme" Target="../theme/theme18.xml"/><Relationship Id="rId10" Type="http://schemas.openxmlformats.org/officeDocument/2006/relationships/slideLayout" Target="../slideLayouts/slideLayout107.xml"/><Relationship Id="rId19" Type="http://schemas.openxmlformats.org/officeDocument/2006/relationships/slideLayout" Target="../slideLayouts/slideLayout116.xml"/><Relationship Id="rId4" Type="http://schemas.openxmlformats.org/officeDocument/2006/relationships/slideLayout" Target="../slideLayouts/slideLayout101.xml"/><Relationship Id="rId9" Type="http://schemas.openxmlformats.org/officeDocument/2006/relationships/slideLayout" Target="../slideLayouts/slideLayout106.xml"/><Relationship Id="rId14" Type="http://schemas.openxmlformats.org/officeDocument/2006/relationships/slideLayout" Target="../slideLayouts/slideLayout111.xml"/><Relationship Id="rId22" Type="http://schemas.openxmlformats.org/officeDocument/2006/relationships/slideLayout" Target="../slideLayouts/slideLayout119.xml"/></Relationships>
</file>

<file path=ppt/slideMasters/_rels/slideMaster19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27.xml"/><Relationship Id="rId13" Type="http://schemas.openxmlformats.org/officeDocument/2006/relationships/slideLayout" Target="../slideLayouts/slideLayout132.xml"/><Relationship Id="rId3" Type="http://schemas.openxmlformats.org/officeDocument/2006/relationships/slideLayout" Target="../slideLayouts/slideLayout122.xml"/><Relationship Id="rId7" Type="http://schemas.openxmlformats.org/officeDocument/2006/relationships/slideLayout" Target="../slideLayouts/slideLayout126.xml"/><Relationship Id="rId12" Type="http://schemas.openxmlformats.org/officeDocument/2006/relationships/slideLayout" Target="../slideLayouts/slideLayout131.xml"/><Relationship Id="rId2" Type="http://schemas.openxmlformats.org/officeDocument/2006/relationships/slideLayout" Target="../slideLayouts/slideLayout121.xml"/><Relationship Id="rId1" Type="http://schemas.openxmlformats.org/officeDocument/2006/relationships/slideLayout" Target="../slideLayouts/slideLayout120.xml"/><Relationship Id="rId6" Type="http://schemas.openxmlformats.org/officeDocument/2006/relationships/slideLayout" Target="../slideLayouts/slideLayout125.xml"/><Relationship Id="rId11" Type="http://schemas.openxmlformats.org/officeDocument/2006/relationships/slideLayout" Target="../slideLayouts/slideLayout130.xml"/><Relationship Id="rId5" Type="http://schemas.openxmlformats.org/officeDocument/2006/relationships/slideLayout" Target="../slideLayouts/slideLayout124.xml"/><Relationship Id="rId15" Type="http://schemas.openxmlformats.org/officeDocument/2006/relationships/image" Target="../media/image27.jpg"/><Relationship Id="rId10" Type="http://schemas.openxmlformats.org/officeDocument/2006/relationships/slideLayout" Target="../slideLayouts/slideLayout129.xml"/><Relationship Id="rId4" Type="http://schemas.openxmlformats.org/officeDocument/2006/relationships/slideLayout" Target="../slideLayouts/slideLayout123.xml"/><Relationship Id="rId9" Type="http://schemas.openxmlformats.org/officeDocument/2006/relationships/slideLayout" Target="../slideLayouts/slideLayout128.xml"/><Relationship Id="rId14" Type="http://schemas.openxmlformats.org/officeDocument/2006/relationships/theme" Target="../theme/theme19.xml"/></Relationships>
</file>

<file path=ppt/slideMasters/_rels/slideMaster20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40.xml"/><Relationship Id="rId13" Type="http://schemas.openxmlformats.org/officeDocument/2006/relationships/slideLayout" Target="../slideLayouts/slideLayout145.xml"/><Relationship Id="rId3" Type="http://schemas.openxmlformats.org/officeDocument/2006/relationships/slideLayout" Target="../slideLayouts/slideLayout135.xml"/><Relationship Id="rId7" Type="http://schemas.openxmlformats.org/officeDocument/2006/relationships/slideLayout" Target="../slideLayouts/slideLayout139.xml"/><Relationship Id="rId12" Type="http://schemas.openxmlformats.org/officeDocument/2006/relationships/slideLayout" Target="../slideLayouts/slideLayout144.xml"/><Relationship Id="rId17" Type="http://schemas.openxmlformats.org/officeDocument/2006/relationships/image" Target="../media/image27.jpg"/><Relationship Id="rId2" Type="http://schemas.openxmlformats.org/officeDocument/2006/relationships/slideLayout" Target="../slideLayouts/slideLayout134.xml"/><Relationship Id="rId16" Type="http://schemas.openxmlformats.org/officeDocument/2006/relationships/theme" Target="../theme/theme20.xml"/><Relationship Id="rId1" Type="http://schemas.openxmlformats.org/officeDocument/2006/relationships/slideLayout" Target="../slideLayouts/slideLayout133.xml"/><Relationship Id="rId6" Type="http://schemas.openxmlformats.org/officeDocument/2006/relationships/slideLayout" Target="../slideLayouts/slideLayout138.xml"/><Relationship Id="rId11" Type="http://schemas.openxmlformats.org/officeDocument/2006/relationships/slideLayout" Target="../slideLayouts/slideLayout143.xml"/><Relationship Id="rId5" Type="http://schemas.openxmlformats.org/officeDocument/2006/relationships/slideLayout" Target="../slideLayouts/slideLayout137.xml"/><Relationship Id="rId15" Type="http://schemas.openxmlformats.org/officeDocument/2006/relationships/slideLayout" Target="../slideLayouts/slideLayout147.xml"/><Relationship Id="rId10" Type="http://schemas.openxmlformats.org/officeDocument/2006/relationships/slideLayout" Target="../slideLayouts/slideLayout142.xml"/><Relationship Id="rId4" Type="http://schemas.openxmlformats.org/officeDocument/2006/relationships/slideLayout" Target="../slideLayouts/slideLayout136.xml"/><Relationship Id="rId9" Type="http://schemas.openxmlformats.org/officeDocument/2006/relationships/slideLayout" Target="../slideLayouts/slideLayout141.xml"/><Relationship Id="rId14" Type="http://schemas.openxmlformats.org/officeDocument/2006/relationships/slideLayout" Target="../slideLayouts/slideLayout146.xml"/></Relationships>
</file>

<file path=ppt/slideMasters/_rels/slideMaster2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50.xml"/><Relationship Id="rId2" Type="http://schemas.openxmlformats.org/officeDocument/2006/relationships/slideLayout" Target="../slideLayouts/slideLayout149.xml"/><Relationship Id="rId1" Type="http://schemas.openxmlformats.org/officeDocument/2006/relationships/slideLayout" Target="../slideLayouts/slideLayout148.xml"/><Relationship Id="rId5" Type="http://schemas.openxmlformats.org/officeDocument/2006/relationships/image" Target="../media/image30.jpg"/><Relationship Id="rId4" Type="http://schemas.openxmlformats.org/officeDocument/2006/relationships/theme" Target="../theme/theme21.xml"/></Relationships>
</file>

<file path=ppt/slideMasters/_rels/slideMaster2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58.xml"/><Relationship Id="rId13" Type="http://schemas.openxmlformats.org/officeDocument/2006/relationships/slideLayout" Target="../slideLayouts/slideLayout163.xml"/><Relationship Id="rId18" Type="http://schemas.openxmlformats.org/officeDocument/2006/relationships/image" Target="../media/image27.jpg"/><Relationship Id="rId3" Type="http://schemas.openxmlformats.org/officeDocument/2006/relationships/slideLayout" Target="../slideLayouts/slideLayout153.xml"/><Relationship Id="rId7" Type="http://schemas.openxmlformats.org/officeDocument/2006/relationships/slideLayout" Target="../slideLayouts/slideLayout157.xml"/><Relationship Id="rId12" Type="http://schemas.openxmlformats.org/officeDocument/2006/relationships/slideLayout" Target="../slideLayouts/slideLayout162.xml"/><Relationship Id="rId17" Type="http://schemas.openxmlformats.org/officeDocument/2006/relationships/theme" Target="../theme/theme22.xml"/><Relationship Id="rId2" Type="http://schemas.openxmlformats.org/officeDocument/2006/relationships/slideLayout" Target="../slideLayouts/slideLayout152.xml"/><Relationship Id="rId16" Type="http://schemas.openxmlformats.org/officeDocument/2006/relationships/slideLayout" Target="../slideLayouts/slideLayout166.xml"/><Relationship Id="rId1" Type="http://schemas.openxmlformats.org/officeDocument/2006/relationships/slideLayout" Target="../slideLayouts/slideLayout151.xml"/><Relationship Id="rId6" Type="http://schemas.openxmlformats.org/officeDocument/2006/relationships/slideLayout" Target="../slideLayouts/slideLayout156.xml"/><Relationship Id="rId11" Type="http://schemas.openxmlformats.org/officeDocument/2006/relationships/slideLayout" Target="../slideLayouts/slideLayout161.xml"/><Relationship Id="rId5" Type="http://schemas.openxmlformats.org/officeDocument/2006/relationships/slideLayout" Target="../slideLayouts/slideLayout155.xml"/><Relationship Id="rId15" Type="http://schemas.openxmlformats.org/officeDocument/2006/relationships/slideLayout" Target="../slideLayouts/slideLayout165.xml"/><Relationship Id="rId10" Type="http://schemas.openxmlformats.org/officeDocument/2006/relationships/slideLayout" Target="../slideLayouts/slideLayout160.xml"/><Relationship Id="rId4" Type="http://schemas.openxmlformats.org/officeDocument/2006/relationships/slideLayout" Target="../slideLayouts/slideLayout154.xml"/><Relationship Id="rId9" Type="http://schemas.openxmlformats.org/officeDocument/2006/relationships/slideLayout" Target="../slideLayouts/slideLayout159.xml"/><Relationship Id="rId14" Type="http://schemas.openxmlformats.org/officeDocument/2006/relationships/slideLayout" Target="../slideLayouts/slideLayout164.xml"/></Relationships>
</file>

<file path=ppt/slideMasters/_rels/slideMaster2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74.xml"/><Relationship Id="rId13" Type="http://schemas.openxmlformats.org/officeDocument/2006/relationships/slideLayout" Target="../slideLayouts/slideLayout179.xml"/><Relationship Id="rId18" Type="http://schemas.openxmlformats.org/officeDocument/2006/relationships/slideLayout" Target="../slideLayouts/slideLayout184.xml"/><Relationship Id="rId3" Type="http://schemas.openxmlformats.org/officeDocument/2006/relationships/slideLayout" Target="../slideLayouts/slideLayout169.xml"/><Relationship Id="rId21" Type="http://schemas.openxmlformats.org/officeDocument/2006/relationships/slideLayout" Target="../slideLayouts/slideLayout187.xml"/><Relationship Id="rId7" Type="http://schemas.openxmlformats.org/officeDocument/2006/relationships/slideLayout" Target="../slideLayouts/slideLayout173.xml"/><Relationship Id="rId12" Type="http://schemas.openxmlformats.org/officeDocument/2006/relationships/slideLayout" Target="../slideLayouts/slideLayout178.xml"/><Relationship Id="rId17" Type="http://schemas.openxmlformats.org/officeDocument/2006/relationships/slideLayout" Target="../slideLayouts/slideLayout183.xml"/><Relationship Id="rId2" Type="http://schemas.openxmlformats.org/officeDocument/2006/relationships/slideLayout" Target="../slideLayouts/slideLayout168.xml"/><Relationship Id="rId16" Type="http://schemas.openxmlformats.org/officeDocument/2006/relationships/slideLayout" Target="../slideLayouts/slideLayout182.xml"/><Relationship Id="rId20" Type="http://schemas.openxmlformats.org/officeDocument/2006/relationships/slideLayout" Target="../slideLayouts/slideLayout186.xml"/><Relationship Id="rId1" Type="http://schemas.openxmlformats.org/officeDocument/2006/relationships/slideLayout" Target="../slideLayouts/slideLayout167.xml"/><Relationship Id="rId6" Type="http://schemas.openxmlformats.org/officeDocument/2006/relationships/slideLayout" Target="../slideLayouts/slideLayout172.xml"/><Relationship Id="rId11" Type="http://schemas.openxmlformats.org/officeDocument/2006/relationships/slideLayout" Target="../slideLayouts/slideLayout177.xml"/><Relationship Id="rId24" Type="http://schemas.openxmlformats.org/officeDocument/2006/relationships/image" Target="../media/image33.jpg"/><Relationship Id="rId5" Type="http://schemas.openxmlformats.org/officeDocument/2006/relationships/slideLayout" Target="../slideLayouts/slideLayout171.xml"/><Relationship Id="rId15" Type="http://schemas.openxmlformats.org/officeDocument/2006/relationships/slideLayout" Target="../slideLayouts/slideLayout181.xml"/><Relationship Id="rId23" Type="http://schemas.openxmlformats.org/officeDocument/2006/relationships/theme" Target="../theme/theme23.xml"/><Relationship Id="rId10" Type="http://schemas.openxmlformats.org/officeDocument/2006/relationships/slideLayout" Target="../slideLayouts/slideLayout176.xml"/><Relationship Id="rId19" Type="http://schemas.openxmlformats.org/officeDocument/2006/relationships/slideLayout" Target="../slideLayouts/slideLayout185.xml"/><Relationship Id="rId4" Type="http://schemas.openxmlformats.org/officeDocument/2006/relationships/slideLayout" Target="../slideLayouts/slideLayout170.xml"/><Relationship Id="rId9" Type="http://schemas.openxmlformats.org/officeDocument/2006/relationships/slideLayout" Target="../slideLayouts/slideLayout175.xml"/><Relationship Id="rId14" Type="http://schemas.openxmlformats.org/officeDocument/2006/relationships/slideLayout" Target="../slideLayouts/slideLayout180.xml"/><Relationship Id="rId22" Type="http://schemas.openxmlformats.org/officeDocument/2006/relationships/slideLayout" Target="../slideLayouts/slideLayout188.xml"/></Relationships>
</file>

<file path=ppt/slideMasters/_rels/slideMaster2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6.xml"/><Relationship Id="rId13" Type="http://schemas.openxmlformats.org/officeDocument/2006/relationships/slideLayout" Target="../slideLayouts/slideLayout201.xml"/><Relationship Id="rId18" Type="http://schemas.openxmlformats.org/officeDocument/2006/relationships/slideLayout" Target="../slideLayouts/slideLayout206.xml"/><Relationship Id="rId3" Type="http://schemas.openxmlformats.org/officeDocument/2006/relationships/slideLayout" Target="../slideLayouts/slideLayout191.xml"/><Relationship Id="rId21" Type="http://schemas.openxmlformats.org/officeDocument/2006/relationships/slideLayout" Target="../slideLayouts/slideLayout209.xml"/><Relationship Id="rId7" Type="http://schemas.openxmlformats.org/officeDocument/2006/relationships/slideLayout" Target="../slideLayouts/slideLayout195.xml"/><Relationship Id="rId12" Type="http://schemas.openxmlformats.org/officeDocument/2006/relationships/slideLayout" Target="../slideLayouts/slideLayout200.xml"/><Relationship Id="rId17" Type="http://schemas.openxmlformats.org/officeDocument/2006/relationships/slideLayout" Target="../slideLayouts/slideLayout205.xml"/><Relationship Id="rId2" Type="http://schemas.openxmlformats.org/officeDocument/2006/relationships/slideLayout" Target="../slideLayouts/slideLayout190.xml"/><Relationship Id="rId16" Type="http://schemas.openxmlformats.org/officeDocument/2006/relationships/slideLayout" Target="../slideLayouts/slideLayout204.xml"/><Relationship Id="rId20" Type="http://schemas.openxmlformats.org/officeDocument/2006/relationships/slideLayout" Target="../slideLayouts/slideLayout208.xml"/><Relationship Id="rId1" Type="http://schemas.openxmlformats.org/officeDocument/2006/relationships/slideLayout" Target="../slideLayouts/slideLayout189.xml"/><Relationship Id="rId6" Type="http://schemas.openxmlformats.org/officeDocument/2006/relationships/slideLayout" Target="../slideLayouts/slideLayout194.xml"/><Relationship Id="rId11" Type="http://schemas.openxmlformats.org/officeDocument/2006/relationships/slideLayout" Target="../slideLayouts/slideLayout199.xml"/><Relationship Id="rId24" Type="http://schemas.openxmlformats.org/officeDocument/2006/relationships/image" Target="../media/image33.jpg"/><Relationship Id="rId5" Type="http://schemas.openxmlformats.org/officeDocument/2006/relationships/slideLayout" Target="../slideLayouts/slideLayout193.xml"/><Relationship Id="rId15" Type="http://schemas.openxmlformats.org/officeDocument/2006/relationships/slideLayout" Target="../slideLayouts/slideLayout203.xml"/><Relationship Id="rId23" Type="http://schemas.openxmlformats.org/officeDocument/2006/relationships/theme" Target="../theme/theme24.xml"/><Relationship Id="rId10" Type="http://schemas.openxmlformats.org/officeDocument/2006/relationships/slideLayout" Target="../slideLayouts/slideLayout198.xml"/><Relationship Id="rId19" Type="http://schemas.openxmlformats.org/officeDocument/2006/relationships/slideLayout" Target="../slideLayouts/slideLayout207.xml"/><Relationship Id="rId4" Type="http://schemas.openxmlformats.org/officeDocument/2006/relationships/slideLayout" Target="../slideLayouts/slideLayout192.xml"/><Relationship Id="rId9" Type="http://schemas.openxmlformats.org/officeDocument/2006/relationships/slideLayout" Target="../slideLayouts/slideLayout197.xml"/><Relationship Id="rId14" Type="http://schemas.openxmlformats.org/officeDocument/2006/relationships/slideLayout" Target="../slideLayouts/slideLayout202.xml"/><Relationship Id="rId22" Type="http://schemas.openxmlformats.org/officeDocument/2006/relationships/slideLayout" Target="../slideLayouts/slideLayout210.xml"/></Relationships>
</file>

<file path=ppt/slideMasters/_rels/slideMaster2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18.xml"/><Relationship Id="rId13" Type="http://schemas.openxmlformats.org/officeDocument/2006/relationships/slideLayout" Target="../slideLayouts/slideLayout223.xml"/><Relationship Id="rId18" Type="http://schemas.openxmlformats.org/officeDocument/2006/relationships/slideLayout" Target="../slideLayouts/slideLayout228.xml"/><Relationship Id="rId3" Type="http://schemas.openxmlformats.org/officeDocument/2006/relationships/slideLayout" Target="../slideLayouts/slideLayout213.xml"/><Relationship Id="rId7" Type="http://schemas.openxmlformats.org/officeDocument/2006/relationships/slideLayout" Target="../slideLayouts/slideLayout217.xml"/><Relationship Id="rId12" Type="http://schemas.openxmlformats.org/officeDocument/2006/relationships/slideLayout" Target="../slideLayouts/slideLayout222.xml"/><Relationship Id="rId17" Type="http://schemas.openxmlformats.org/officeDocument/2006/relationships/slideLayout" Target="../slideLayouts/slideLayout227.xml"/><Relationship Id="rId2" Type="http://schemas.openxmlformats.org/officeDocument/2006/relationships/slideLayout" Target="../slideLayouts/slideLayout212.xml"/><Relationship Id="rId16" Type="http://schemas.openxmlformats.org/officeDocument/2006/relationships/slideLayout" Target="../slideLayouts/slideLayout226.xml"/><Relationship Id="rId20" Type="http://schemas.openxmlformats.org/officeDocument/2006/relationships/image" Target="../media/image18.bin"/><Relationship Id="rId1" Type="http://schemas.openxmlformats.org/officeDocument/2006/relationships/slideLayout" Target="../slideLayouts/slideLayout211.xml"/><Relationship Id="rId6" Type="http://schemas.openxmlformats.org/officeDocument/2006/relationships/slideLayout" Target="../slideLayouts/slideLayout216.xml"/><Relationship Id="rId11" Type="http://schemas.openxmlformats.org/officeDocument/2006/relationships/slideLayout" Target="../slideLayouts/slideLayout221.xml"/><Relationship Id="rId5" Type="http://schemas.openxmlformats.org/officeDocument/2006/relationships/slideLayout" Target="../slideLayouts/slideLayout215.xml"/><Relationship Id="rId15" Type="http://schemas.openxmlformats.org/officeDocument/2006/relationships/slideLayout" Target="../slideLayouts/slideLayout225.xml"/><Relationship Id="rId10" Type="http://schemas.openxmlformats.org/officeDocument/2006/relationships/slideLayout" Target="../slideLayouts/slideLayout220.xml"/><Relationship Id="rId19" Type="http://schemas.openxmlformats.org/officeDocument/2006/relationships/theme" Target="../theme/theme25.xml"/><Relationship Id="rId4" Type="http://schemas.openxmlformats.org/officeDocument/2006/relationships/slideLayout" Target="../slideLayouts/slideLayout214.xml"/><Relationship Id="rId9" Type="http://schemas.openxmlformats.org/officeDocument/2006/relationships/slideLayout" Target="../slideLayouts/slideLayout219.xml"/><Relationship Id="rId14" Type="http://schemas.openxmlformats.org/officeDocument/2006/relationships/slideLayout" Target="../slideLayouts/slideLayout224.xml"/></Relationships>
</file>

<file path=ppt/slideMasters/_rels/slideMaster2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36.xml"/><Relationship Id="rId13" Type="http://schemas.openxmlformats.org/officeDocument/2006/relationships/slideLayout" Target="../slideLayouts/slideLayout241.xml"/><Relationship Id="rId3" Type="http://schemas.openxmlformats.org/officeDocument/2006/relationships/slideLayout" Target="../slideLayouts/slideLayout231.xml"/><Relationship Id="rId7" Type="http://schemas.openxmlformats.org/officeDocument/2006/relationships/slideLayout" Target="../slideLayouts/slideLayout235.xml"/><Relationship Id="rId12" Type="http://schemas.openxmlformats.org/officeDocument/2006/relationships/slideLayout" Target="../slideLayouts/slideLayout240.xml"/><Relationship Id="rId2" Type="http://schemas.openxmlformats.org/officeDocument/2006/relationships/slideLayout" Target="../slideLayouts/slideLayout230.xml"/><Relationship Id="rId16" Type="http://schemas.openxmlformats.org/officeDocument/2006/relationships/image" Target="../media/image27.jpg"/><Relationship Id="rId1" Type="http://schemas.openxmlformats.org/officeDocument/2006/relationships/slideLayout" Target="../slideLayouts/slideLayout229.xml"/><Relationship Id="rId6" Type="http://schemas.openxmlformats.org/officeDocument/2006/relationships/slideLayout" Target="../slideLayouts/slideLayout234.xml"/><Relationship Id="rId11" Type="http://schemas.openxmlformats.org/officeDocument/2006/relationships/slideLayout" Target="../slideLayouts/slideLayout239.xml"/><Relationship Id="rId5" Type="http://schemas.openxmlformats.org/officeDocument/2006/relationships/slideLayout" Target="../slideLayouts/slideLayout233.xml"/><Relationship Id="rId15" Type="http://schemas.openxmlformats.org/officeDocument/2006/relationships/theme" Target="../theme/theme26.xml"/><Relationship Id="rId10" Type="http://schemas.openxmlformats.org/officeDocument/2006/relationships/slideLayout" Target="../slideLayouts/slideLayout238.xml"/><Relationship Id="rId4" Type="http://schemas.openxmlformats.org/officeDocument/2006/relationships/slideLayout" Target="../slideLayouts/slideLayout232.xml"/><Relationship Id="rId9" Type="http://schemas.openxmlformats.org/officeDocument/2006/relationships/slideLayout" Target="../slideLayouts/slideLayout237.xml"/><Relationship Id="rId14" Type="http://schemas.openxmlformats.org/officeDocument/2006/relationships/slideLayout" Target="../slideLayouts/slideLayout242.xml"/></Relationships>
</file>

<file path=ppt/slideMasters/_rels/slideMaster2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50.xml"/><Relationship Id="rId13" Type="http://schemas.openxmlformats.org/officeDocument/2006/relationships/slideLayout" Target="../slideLayouts/slideLayout255.xml"/><Relationship Id="rId3" Type="http://schemas.openxmlformats.org/officeDocument/2006/relationships/slideLayout" Target="../slideLayouts/slideLayout245.xml"/><Relationship Id="rId7" Type="http://schemas.openxmlformats.org/officeDocument/2006/relationships/slideLayout" Target="../slideLayouts/slideLayout249.xml"/><Relationship Id="rId12" Type="http://schemas.openxmlformats.org/officeDocument/2006/relationships/slideLayout" Target="../slideLayouts/slideLayout254.xml"/><Relationship Id="rId17" Type="http://schemas.openxmlformats.org/officeDocument/2006/relationships/image" Target="../media/image27.jpg"/><Relationship Id="rId2" Type="http://schemas.openxmlformats.org/officeDocument/2006/relationships/slideLayout" Target="../slideLayouts/slideLayout244.xml"/><Relationship Id="rId16" Type="http://schemas.openxmlformats.org/officeDocument/2006/relationships/theme" Target="../theme/theme27.xml"/><Relationship Id="rId1" Type="http://schemas.openxmlformats.org/officeDocument/2006/relationships/slideLayout" Target="../slideLayouts/slideLayout243.xml"/><Relationship Id="rId6" Type="http://schemas.openxmlformats.org/officeDocument/2006/relationships/slideLayout" Target="../slideLayouts/slideLayout248.xml"/><Relationship Id="rId11" Type="http://schemas.openxmlformats.org/officeDocument/2006/relationships/slideLayout" Target="../slideLayouts/slideLayout253.xml"/><Relationship Id="rId5" Type="http://schemas.openxmlformats.org/officeDocument/2006/relationships/slideLayout" Target="../slideLayouts/slideLayout247.xml"/><Relationship Id="rId15" Type="http://schemas.openxmlformats.org/officeDocument/2006/relationships/slideLayout" Target="../slideLayouts/slideLayout257.xml"/><Relationship Id="rId10" Type="http://schemas.openxmlformats.org/officeDocument/2006/relationships/slideLayout" Target="../slideLayouts/slideLayout252.xml"/><Relationship Id="rId4" Type="http://schemas.openxmlformats.org/officeDocument/2006/relationships/slideLayout" Target="../slideLayouts/slideLayout246.xml"/><Relationship Id="rId9" Type="http://schemas.openxmlformats.org/officeDocument/2006/relationships/slideLayout" Target="../slideLayouts/slideLayout251.xml"/><Relationship Id="rId14" Type="http://schemas.openxmlformats.org/officeDocument/2006/relationships/slideLayout" Target="../slideLayouts/slideLayout256.xml"/></Relationships>
</file>

<file path=ppt/slideMasters/_rels/slideMaster28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65.xml"/><Relationship Id="rId13" Type="http://schemas.openxmlformats.org/officeDocument/2006/relationships/slideLayout" Target="../slideLayouts/slideLayout270.xml"/><Relationship Id="rId18" Type="http://schemas.openxmlformats.org/officeDocument/2006/relationships/image" Target="../media/image40.jpeg"/><Relationship Id="rId3" Type="http://schemas.openxmlformats.org/officeDocument/2006/relationships/slideLayout" Target="../slideLayouts/slideLayout260.xml"/><Relationship Id="rId7" Type="http://schemas.openxmlformats.org/officeDocument/2006/relationships/slideLayout" Target="../slideLayouts/slideLayout264.xml"/><Relationship Id="rId12" Type="http://schemas.openxmlformats.org/officeDocument/2006/relationships/slideLayout" Target="../slideLayouts/slideLayout269.xml"/><Relationship Id="rId17" Type="http://schemas.openxmlformats.org/officeDocument/2006/relationships/theme" Target="../theme/theme28.xml"/><Relationship Id="rId2" Type="http://schemas.openxmlformats.org/officeDocument/2006/relationships/slideLayout" Target="../slideLayouts/slideLayout259.xml"/><Relationship Id="rId16" Type="http://schemas.openxmlformats.org/officeDocument/2006/relationships/slideLayout" Target="../slideLayouts/slideLayout273.xml"/><Relationship Id="rId1" Type="http://schemas.openxmlformats.org/officeDocument/2006/relationships/slideLayout" Target="../slideLayouts/slideLayout258.xml"/><Relationship Id="rId6" Type="http://schemas.openxmlformats.org/officeDocument/2006/relationships/slideLayout" Target="../slideLayouts/slideLayout263.xml"/><Relationship Id="rId11" Type="http://schemas.openxmlformats.org/officeDocument/2006/relationships/slideLayout" Target="../slideLayouts/slideLayout268.xml"/><Relationship Id="rId5" Type="http://schemas.openxmlformats.org/officeDocument/2006/relationships/slideLayout" Target="../slideLayouts/slideLayout262.xml"/><Relationship Id="rId15" Type="http://schemas.openxmlformats.org/officeDocument/2006/relationships/slideLayout" Target="../slideLayouts/slideLayout272.xml"/><Relationship Id="rId10" Type="http://schemas.openxmlformats.org/officeDocument/2006/relationships/slideLayout" Target="../slideLayouts/slideLayout267.xml"/><Relationship Id="rId4" Type="http://schemas.openxmlformats.org/officeDocument/2006/relationships/slideLayout" Target="../slideLayouts/slideLayout261.xml"/><Relationship Id="rId9" Type="http://schemas.openxmlformats.org/officeDocument/2006/relationships/slideLayout" Target="../slideLayouts/slideLayout266.xml"/><Relationship Id="rId14" Type="http://schemas.openxmlformats.org/officeDocument/2006/relationships/slideLayout" Target="../slideLayouts/slideLayout271.xml"/></Relationships>
</file>

<file path=ppt/slideMasters/_rels/slideMaster29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81.xml"/><Relationship Id="rId3" Type="http://schemas.openxmlformats.org/officeDocument/2006/relationships/slideLayout" Target="../slideLayouts/slideLayout276.xml"/><Relationship Id="rId7" Type="http://schemas.openxmlformats.org/officeDocument/2006/relationships/slideLayout" Target="../slideLayouts/slideLayout280.xml"/><Relationship Id="rId12" Type="http://schemas.openxmlformats.org/officeDocument/2006/relationships/theme" Target="../theme/theme29.xml"/><Relationship Id="rId2" Type="http://schemas.openxmlformats.org/officeDocument/2006/relationships/slideLayout" Target="../slideLayouts/slideLayout275.xml"/><Relationship Id="rId1" Type="http://schemas.openxmlformats.org/officeDocument/2006/relationships/slideLayout" Target="../slideLayouts/slideLayout274.xml"/><Relationship Id="rId6" Type="http://schemas.openxmlformats.org/officeDocument/2006/relationships/slideLayout" Target="../slideLayouts/slideLayout279.xml"/><Relationship Id="rId11" Type="http://schemas.openxmlformats.org/officeDocument/2006/relationships/slideLayout" Target="../slideLayouts/slideLayout284.xml"/><Relationship Id="rId5" Type="http://schemas.openxmlformats.org/officeDocument/2006/relationships/slideLayout" Target="../slideLayouts/slideLayout278.xml"/><Relationship Id="rId10" Type="http://schemas.openxmlformats.org/officeDocument/2006/relationships/slideLayout" Target="../slideLayouts/slideLayout283.xml"/><Relationship Id="rId4" Type="http://schemas.openxmlformats.org/officeDocument/2006/relationships/slideLayout" Target="../slideLayouts/slideLayout277.xml"/><Relationship Id="rId9" Type="http://schemas.openxmlformats.org/officeDocument/2006/relationships/slideLayout" Target="../slideLayouts/slideLayout282.xml"/></Relationships>
</file>

<file path=ppt/slideMasters/_rels/slideMaster3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87.xml"/><Relationship Id="rId2" Type="http://schemas.openxmlformats.org/officeDocument/2006/relationships/slideLayout" Target="../slideLayouts/slideLayout286.xml"/><Relationship Id="rId1" Type="http://schemas.openxmlformats.org/officeDocument/2006/relationships/slideLayout" Target="../slideLayouts/slideLayout285.xml"/><Relationship Id="rId5" Type="http://schemas.openxmlformats.org/officeDocument/2006/relationships/image" Target="../media/image30.jpg"/><Relationship Id="rId4" Type="http://schemas.openxmlformats.org/officeDocument/2006/relationships/theme" Target="../theme/theme30.xml"/></Relationships>
</file>

<file path=ppt/slideMasters/_rels/slideMaster3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95.xml"/><Relationship Id="rId13" Type="http://schemas.openxmlformats.org/officeDocument/2006/relationships/slideLayout" Target="../slideLayouts/slideLayout300.xml"/><Relationship Id="rId18" Type="http://schemas.openxmlformats.org/officeDocument/2006/relationships/slideLayout" Target="../slideLayouts/slideLayout305.xml"/><Relationship Id="rId3" Type="http://schemas.openxmlformats.org/officeDocument/2006/relationships/slideLayout" Target="../slideLayouts/slideLayout290.xml"/><Relationship Id="rId21" Type="http://schemas.openxmlformats.org/officeDocument/2006/relationships/slideLayout" Target="../slideLayouts/slideLayout308.xml"/><Relationship Id="rId7" Type="http://schemas.openxmlformats.org/officeDocument/2006/relationships/slideLayout" Target="../slideLayouts/slideLayout294.xml"/><Relationship Id="rId12" Type="http://schemas.openxmlformats.org/officeDocument/2006/relationships/slideLayout" Target="../slideLayouts/slideLayout299.xml"/><Relationship Id="rId17" Type="http://schemas.openxmlformats.org/officeDocument/2006/relationships/slideLayout" Target="../slideLayouts/slideLayout304.xml"/><Relationship Id="rId2" Type="http://schemas.openxmlformats.org/officeDocument/2006/relationships/slideLayout" Target="../slideLayouts/slideLayout289.xml"/><Relationship Id="rId16" Type="http://schemas.openxmlformats.org/officeDocument/2006/relationships/slideLayout" Target="../slideLayouts/slideLayout303.xml"/><Relationship Id="rId20" Type="http://schemas.openxmlformats.org/officeDocument/2006/relationships/slideLayout" Target="../slideLayouts/slideLayout307.xml"/><Relationship Id="rId1" Type="http://schemas.openxmlformats.org/officeDocument/2006/relationships/slideLayout" Target="../slideLayouts/slideLayout288.xml"/><Relationship Id="rId6" Type="http://schemas.openxmlformats.org/officeDocument/2006/relationships/slideLayout" Target="../slideLayouts/slideLayout293.xml"/><Relationship Id="rId11" Type="http://schemas.openxmlformats.org/officeDocument/2006/relationships/slideLayout" Target="../slideLayouts/slideLayout298.xml"/><Relationship Id="rId24" Type="http://schemas.openxmlformats.org/officeDocument/2006/relationships/image" Target="../media/image18.bin"/><Relationship Id="rId5" Type="http://schemas.openxmlformats.org/officeDocument/2006/relationships/slideLayout" Target="../slideLayouts/slideLayout292.xml"/><Relationship Id="rId15" Type="http://schemas.openxmlformats.org/officeDocument/2006/relationships/slideLayout" Target="../slideLayouts/slideLayout302.xml"/><Relationship Id="rId23" Type="http://schemas.openxmlformats.org/officeDocument/2006/relationships/theme" Target="../theme/theme31.xml"/><Relationship Id="rId10" Type="http://schemas.openxmlformats.org/officeDocument/2006/relationships/slideLayout" Target="../slideLayouts/slideLayout297.xml"/><Relationship Id="rId19" Type="http://schemas.openxmlformats.org/officeDocument/2006/relationships/slideLayout" Target="../slideLayouts/slideLayout306.xml"/><Relationship Id="rId4" Type="http://schemas.openxmlformats.org/officeDocument/2006/relationships/slideLayout" Target="../slideLayouts/slideLayout291.xml"/><Relationship Id="rId9" Type="http://schemas.openxmlformats.org/officeDocument/2006/relationships/slideLayout" Target="../slideLayouts/slideLayout296.xml"/><Relationship Id="rId14" Type="http://schemas.openxmlformats.org/officeDocument/2006/relationships/slideLayout" Target="../slideLayouts/slideLayout301.xml"/><Relationship Id="rId22" Type="http://schemas.openxmlformats.org/officeDocument/2006/relationships/slideLayout" Target="../slideLayouts/slideLayout30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4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25995999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5" r:id="rId1"/>
    <p:sldLayoutId id="2147483706" r:id="rId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8802499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18" r:id="rId1"/>
    <p:sldLayoutId id="2147483819" r:id="rId2"/>
    <p:sldLayoutId id="2147483820" r:id="rId3"/>
    <p:sldLayoutId id="2147483821" r:id="rId4"/>
    <p:sldLayoutId id="2147483822" r:id="rId5"/>
    <p:sldLayoutId id="2147483823" r:id="rId6"/>
    <p:sldLayoutId id="2147483824" r:id="rId7"/>
    <p:sldLayoutId id="2147483825" r:id="rId8"/>
    <p:sldLayoutId id="2147483826" r:id="rId9"/>
    <p:sldLayoutId id="2147483827" r:id="rId10"/>
    <p:sldLayoutId id="2147483828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5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43133396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8" r:id="rId1"/>
    <p:sldLayoutId id="2147483709" r:id="rId2"/>
    <p:sldLayoutId id="2147483829" r:id="rId3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4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30386748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11" r:id="rId1"/>
    <p:sldLayoutId id="2147483712" r:id="rId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5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60436082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9" r:id="rId1"/>
    <p:sldLayoutId id="2147483730" r:id="rId2"/>
    <p:sldLayoutId id="2147483731" r:id="rId3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5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00166297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17" r:id="rId1"/>
    <p:sldLayoutId id="2147483718" r:id="rId2"/>
    <p:sldLayoutId id="2147483719" r:id="rId3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4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3872398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1" r:id="rId1"/>
    <p:sldLayoutId id="2147483722" r:id="rId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8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4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38322643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14" r:id="rId1"/>
    <p:sldLayoutId id="2147483715" r:id="rId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9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5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79942841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5" r:id="rId1"/>
    <p:sldLayoutId id="2147483676" r:id="rId2"/>
    <p:sldLayoutId id="2147483677" r:id="rId3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0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4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86920991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4" r:id="rId1"/>
    <p:sldLayoutId id="2147483725" r:id="rId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4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64518246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8" r:id="rId1"/>
    <p:sldLayoutId id="2147483691" r:id="rId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CA"/>
              <a:t>Modifier le style du titre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CA" dirty="0"/>
              <a:t>Cliquez pour modifier les styles du texte du masque</a:t>
            </a:r>
          </a:p>
          <a:p>
            <a:pPr lvl="1"/>
            <a:r>
              <a:rPr lang="fr-CA" dirty="0"/>
              <a:t>Deuxième niveau</a:t>
            </a:r>
          </a:p>
          <a:p>
            <a:pPr lvl="2"/>
            <a:r>
              <a:rPr lang="fr-CA" dirty="0"/>
              <a:t>Troisième niveau</a:t>
            </a:r>
          </a:p>
          <a:p>
            <a:pPr lvl="3"/>
            <a:r>
              <a:rPr lang="fr-CA" dirty="0"/>
              <a:t>Quatrième niveau</a:t>
            </a:r>
          </a:p>
          <a:p>
            <a:pPr lvl="4"/>
            <a:r>
              <a:rPr lang="fr-CA" dirty="0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  <a:latin typeface="Microsoft Uighur" panose="02000000000000000000" pitchFamily="2" charset="-78"/>
              </a:defRPr>
            </a:lvl1pPr>
          </a:lstStyle>
          <a:p>
            <a:fld id="{C764DE79-268F-4C1A-8933-263129D2AF90}" type="datetimeFigureOut">
              <a:rPr lang="en-US" smtClean="0"/>
              <a:pPr/>
              <a:t>5/12/2026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  <a:latin typeface="Microsoft Uighur" panose="02000000000000000000" pitchFamily="2" charset="-78"/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  <a:latin typeface="Microsoft Uighur" panose="02000000000000000000" pitchFamily="2" charset="-78"/>
              </a:defRPr>
            </a:lvl1pPr>
          </a:lstStyle>
          <a:p>
            <a:fld id="{48F63A3B-78C7-47BE-AE5E-E10140E04643}" type="slidenum">
              <a:rPr lang="en-US" smtClean="0"/>
              <a:pPr/>
              <a:t>‹N°›</a:t>
            </a:fld>
            <a:endParaRPr lang="en-US" dirty="0"/>
          </a:p>
        </p:txBody>
      </p:sp>
      <p:sp>
        <p:nvSpPr>
          <p:cNvPr id="7" name="Freeform 2">
            <a:extLst>
              <a:ext uri="{FF2B5EF4-FFF2-40B4-BE49-F238E27FC236}">
                <a16:creationId xmlns:a16="http://schemas.microsoft.com/office/drawing/2014/main" id="{15F2B453-658D-65A4-253B-00C709A54B95}"/>
              </a:ext>
            </a:extLst>
          </p:cNvPr>
          <p:cNvSpPr/>
          <p:nvPr userDrawn="1">
            <p:custDataLst>
              <p:tags r:id="rId5"/>
            </p:custDataLst>
          </p:nvPr>
        </p:nvSpPr>
        <p:spPr>
          <a:xfrm>
            <a:off x="0" y="0"/>
            <a:ext cx="9144000" cy="6858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6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609660">
              <a:defRPr/>
            </a:pPr>
            <a:endParaRPr lang="fr-MA" sz="900">
              <a:solidFill>
                <a:prstClr val="black"/>
              </a:solidFill>
              <a:latin typeface="Dosis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5498803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1" r:id="rId1"/>
    <p:sldLayoutId id="2147483702" r:id="rId2"/>
    <p:sldLayoutId id="2147483703" r:id="rId3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Microsoft Uighur" panose="02000000000000000000" pitchFamily="2" charset="-78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Microsoft Uighur" panose="02000000000000000000" pitchFamily="2" charset="-78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Microsoft Uighur" panose="02000000000000000000" pitchFamily="2" charset="-78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Microsoft Uighur" panose="02000000000000000000" pitchFamily="2" charset="-78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Microsoft Uighur" panose="02000000000000000000" pitchFamily="2" charset="-78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CA"/>
              <a:t>Modifier le style du titre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CA" dirty="0"/>
              <a:t>Cliquez pour modifier les styles du texte du masque</a:t>
            </a:r>
          </a:p>
          <a:p>
            <a:pPr lvl="1"/>
            <a:r>
              <a:rPr lang="fr-CA" dirty="0"/>
              <a:t>Deuxième niveau</a:t>
            </a:r>
          </a:p>
          <a:p>
            <a:pPr lvl="2"/>
            <a:r>
              <a:rPr lang="fr-CA" dirty="0"/>
              <a:t>Troisième niveau</a:t>
            </a:r>
          </a:p>
          <a:p>
            <a:pPr lvl="3"/>
            <a:r>
              <a:rPr lang="fr-CA" dirty="0"/>
              <a:t>Quatrième niveau</a:t>
            </a:r>
          </a:p>
          <a:p>
            <a:pPr lvl="4"/>
            <a:r>
              <a:rPr lang="fr-CA" dirty="0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  <a:latin typeface="Microsoft Uighur" panose="02000000000000000000" pitchFamily="2" charset="-78"/>
              </a:defRPr>
            </a:lvl1pPr>
          </a:lstStyle>
          <a:p>
            <a:fld id="{C764DE79-268F-4C1A-8933-263129D2AF90}" type="datetimeFigureOut">
              <a:rPr lang="en-US" smtClean="0"/>
              <a:pPr/>
              <a:t>5/12/2026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  <a:latin typeface="Microsoft Uighur" panose="02000000000000000000" pitchFamily="2" charset="-78"/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  <a:latin typeface="Microsoft Uighur" panose="02000000000000000000" pitchFamily="2" charset="-78"/>
              </a:defRPr>
            </a:lvl1pPr>
          </a:lstStyle>
          <a:p>
            <a:fld id="{48F63A3B-78C7-47BE-AE5E-E10140E04643}" type="slidenum">
              <a:rPr lang="en-US" smtClean="0"/>
              <a:pPr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8301827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33" r:id="rId1"/>
    <p:sldLayoutId id="2147483734" r:id="rId2"/>
    <p:sldLayoutId id="2147483735" r:id="rId3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Microsoft Uighur" panose="02000000000000000000" pitchFamily="2" charset="-78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Microsoft Uighur" panose="02000000000000000000" pitchFamily="2" charset="-78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Microsoft Uighur" panose="02000000000000000000" pitchFamily="2" charset="-78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Microsoft Uighur" panose="02000000000000000000" pitchFamily="2" charset="-78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Microsoft Uighur" panose="02000000000000000000" pitchFamily="2" charset="-78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>
          <a:blip r:embed="rId3" cstate="email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a:blipFill>
        <a:effectLst/>
      </p:bgPr>
    </p:bg>
    <p:spTree>
      <p:nvGrpSpPr>
        <p:cNvPr id="1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972187607"/>
      </p:ext>
    </p:extLst>
  </p:cSld>
  <p:clrMap bg1="lt1" tx1="dk1" bg2="dk2" tx2="lt2" accent1="accent1" accent2="accent2" accent3="accent3" accent4="accent4" accent5="accent5" accent6="accent6" hlink="hlink" folHlink="folHlink"/>
  <p:sldLayoutIdLst>
    <p:sldLayoutId id="2147483727" r:id="rId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1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2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75863324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37" r:id="rId1"/>
    <p:sldLayoutId id="2147483738" r:id="rId2"/>
    <p:sldLayoutId id="2147483739" r:id="rId3"/>
    <p:sldLayoutId id="2147483740" r:id="rId4"/>
    <p:sldLayoutId id="2147483741" r:id="rId5"/>
    <p:sldLayoutId id="2147483742" r:id="rId6"/>
    <p:sldLayoutId id="2147483743" r:id="rId7"/>
    <p:sldLayoutId id="2147483744" r:id="rId8"/>
    <p:sldLayoutId id="2147483745" r:id="rId9"/>
    <p:sldLayoutId id="2147483746" r:id="rId10"/>
    <p:sldLayoutId id="2147483747" r:id="rId11"/>
    <p:sldLayoutId id="2147483748" r:id="rId12"/>
    <p:sldLayoutId id="2147483749" r:id="rId13"/>
    <p:sldLayoutId id="2147483750" r:id="rId14"/>
    <p:sldLayoutId id="2147483751" r:id="rId15"/>
    <p:sldLayoutId id="2147483752" r:id="rId16"/>
    <p:sldLayoutId id="2147483753" r:id="rId17"/>
    <p:sldLayoutId id="2147483754" r:id="rId18"/>
    <p:sldLayoutId id="2147483755" r:id="rId19"/>
    <p:sldLayoutId id="2147483756" r:id="rId20"/>
    <p:sldLayoutId id="2147483757" r:id="rId21"/>
    <p:sldLayoutId id="2147483758" r:id="rId22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srgbClr val="757575"/>
          </a:solidFill>
          <a:latin typeface="Dosis Medium" pitchFamily="2" charset="0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8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851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58702439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60" r:id="rId1"/>
    <p:sldLayoutId id="2147483761" r:id="rId2"/>
    <p:sldLayoutId id="2147483762" r:id="rId3"/>
    <p:sldLayoutId id="2147483763" r:id="rId4"/>
    <p:sldLayoutId id="2147483764" r:id="rId5"/>
    <p:sldLayoutId id="2147483765" r:id="rId6"/>
    <p:sldLayoutId id="2147483766" r:id="rId7"/>
    <p:sldLayoutId id="2147483767" r:id="rId8"/>
    <p:sldLayoutId id="2147483768" r:id="rId9"/>
    <p:sldLayoutId id="2147483769" r:id="rId10"/>
    <p:sldLayoutId id="2147483770" r:id="rId11"/>
    <p:sldLayoutId id="2147483771" r:id="rId12"/>
    <p:sldLayoutId id="2147483772" r:id="rId13"/>
    <p:sldLayoutId id="2147483773" r:id="rId14"/>
    <p:sldLayoutId id="2147483774" r:id="rId15"/>
    <p:sldLayoutId id="2147483775" r:id="rId16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Microsoft Uighur" panose="02000000000000000000" pitchFamily="2" charset="-78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7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9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0859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28401706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77" r:id="rId1"/>
    <p:sldLayoutId id="2147483778" r:id="rId2"/>
    <p:sldLayoutId id="2147483779" r:id="rId3"/>
    <p:sldLayoutId id="2147483780" r:id="rId4"/>
    <p:sldLayoutId id="2147483781" r:id="rId5"/>
    <p:sldLayoutId id="2147483782" r:id="rId6"/>
    <p:sldLayoutId id="2147483783" r:id="rId7"/>
    <p:sldLayoutId id="2147483784" r:id="rId8"/>
    <p:sldLayoutId id="2147483785" r:id="rId9"/>
    <p:sldLayoutId id="2147483786" r:id="rId10"/>
    <p:sldLayoutId id="2147483787" r:id="rId11"/>
    <p:sldLayoutId id="2147483788" r:id="rId12"/>
    <p:sldLayoutId id="2147483789" r:id="rId13"/>
    <p:sldLayoutId id="2147483790" r:id="rId14"/>
    <p:sldLayoutId id="2147483791" r:id="rId15"/>
    <p:sldLayoutId id="2147483792" r:id="rId16"/>
    <p:sldLayoutId id="2147483793" r:id="rId17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Microsoft Uighur" panose="02000000000000000000" pitchFamily="2" charset="-78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8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2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38118520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95" r:id="rId1"/>
    <p:sldLayoutId id="2147483796" r:id="rId2"/>
    <p:sldLayoutId id="2147483797" r:id="rId3"/>
    <p:sldLayoutId id="2147483798" r:id="rId4"/>
    <p:sldLayoutId id="2147483799" r:id="rId5"/>
    <p:sldLayoutId id="2147483800" r:id="rId6"/>
    <p:sldLayoutId id="2147483801" r:id="rId7"/>
    <p:sldLayoutId id="2147483802" r:id="rId8"/>
    <p:sldLayoutId id="2147483803" r:id="rId9"/>
    <p:sldLayoutId id="2147483804" r:id="rId10"/>
    <p:sldLayoutId id="2147483805" r:id="rId11"/>
    <p:sldLayoutId id="2147483806" r:id="rId12"/>
    <p:sldLayoutId id="2147483807" r:id="rId13"/>
    <p:sldLayoutId id="2147483808" r:id="rId14"/>
    <p:sldLayoutId id="2147483809" r:id="rId15"/>
    <p:sldLayoutId id="2147483810" r:id="rId16"/>
    <p:sldLayoutId id="2147483811" r:id="rId17"/>
    <p:sldLayoutId id="2147483812" r:id="rId18"/>
    <p:sldLayoutId id="2147483813" r:id="rId19"/>
    <p:sldLayoutId id="2147483814" r:id="rId20"/>
    <p:sldLayoutId id="2147483815" r:id="rId21"/>
    <p:sldLayoutId id="2147483816" r:id="rId22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srgbClr val="757575"/>
          </a:solidFill>
          <a:latin typeface="Dosis Medium" pitchFamily="2" charset="0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9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5">
            <a:lum/>
          </a:blip>
          <a:srcRect/>
          <a:stretch>
            <a:fillRect l="-3000" t="-3000" r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89519133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33" r:id="rId1"/>
    <p:sldLayoutId id="2147483834" r:id="rId2"/>
    <p:sldLayoutId id="2147483835" r:id="rId3"/>
    <p:sldLayoutId id="2147483836" r:id="rId4"/>
    <p:sldLayoutId id="2147483837" r:id="rId5"/>
    <p:sldLayoutId id="2147483838" r:id="rId6"/>
    <p:sldLayoutId id="2147483839" r:id="rId7"/>
    <p:sldLayoutId id="2147483840" r:id="rId8"/>
    <p:sldLayoutId id="2147483841" r:id="rId9"/>
    <p:sldLayoutId id="2147483842" r:id="rId10"/>
    <p:sldLayoutId id="2147483843" r:id="rId11"/>
    <p:sldLayoutId id="2147483844" r:id="rId12"/>
    <p:sldLayoutId id="2147483845" r:id="rId13"/>
  </p:sldLayoutIdLst>
  <p:transition spd="slow">
    <p:fade/>
  </p:transition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0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7">
            <a:lum/>
          </a:blip>
          <a:srcRect/>
          <a:stretch>
            <a:fillRect l="-3000" t="-3000" r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0200653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70" r:id="rId1"/>
    <p:sldLayoutId id="2147483871" r:id="rId2"/>
    <p:sldLayoutId id="2147483872" r:id="rId3"/>
    <p:sldLayoutId id="2147483873" r:id="rId4"/>
    <p:sldLayoutId id="2147483874" r:id="rId5"/>
    <p:sldLayoutId id="2147483875" r:id="rId6"/>
    <p:sldLayoutId id="2147483876" r:id="rId7"/>
    <p:sldLayoutId id="2147483877" r:id="rId8"/>
    <p:sldLayoutId id="2147483878" r:id="rId9"/>
    <p:sldLayoutId id="2147483879" r:id="rId10"/>
    <p:sldLayoutId id="2147483880" r:id="rId11"/>
    <p:sldLayoutId id="2147483881" r:id="rId12"/>
    <p:sldLayoutId id="2147483882" r:id="rId13"/>
    <p:sldLayoutId id="2147483883" r:id="rId14"/>
    <p:sldLayoutId id="2147483884" r:id="rId15"/>
  </p:sldLayoutIdLst>
  <p:transition spd="slow">
    <p:fade/>
  </p:transition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5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95067441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86" r:id="rId1"/>
    <p:sldLayoutId id="2147483887" r:id="rId2"/>
    <p:sldLayoutId id="2147483888" r:id="rId3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8">
            <a:lum/>
          </a:blip>
          <a:srcRect/>
          <a:stretch>
            <a:fillRect l="-3000" t="-3000" r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63493514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90" r:id="rId1"/>
    <p:sldLayoutId id="2147483891" r:id="rId2"/>
    <p:sldLayoutId id="2147483892" r:id="rId3"/>
    <p:sldLayoutId id="2147483893" r:id="rId4"/>
    <p:sldLayoutId id="2147483894" r:id="rId5"/>
    <p:sldLayoutId id="2147483895" r:id="rId6"/>
    <p:sldLayoutId id="2147483896" r:id="rId7"/>
    <p:sldLayoutId id="2147483897" r:id="rId8"/>
    <p:sldLayoutId id="2147483898" r:id="rId9"/>
    <p:sldLayoutId id="2147483899" r:id="rId10"/>
    <p:sldLayoutId id="2147483900" r:id="rId11"/>
    <p:sldLayoutId id="2147483901" r:id="rId12"/>
    <p:sldLayoutId id="2147483902" r:id="rId13"/>
    <p:sldLayoutId id="2147483903" r:id="rId14"/>
    <p:sldLayoutId id="2147483904" r:id="rId15"/>
    <p:sldLayoutId id="2147483905" r:id="rId16"/>
  </p:sldLayoutIdLst>
  <p:transition spd="slow">
    <p:fade/>
  </p:transition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4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3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3" name="Google Shape;343;p94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 b="0" i="0" u="none" strike="noStrike" cap="none">
                <a:solidFill>
                  <a:srgbClr val="757575"/>
                </a:solidFill>
                <a:latin typeface="Dosis Medium"/>
                <a:ea typeface="Dosis Medium"/>
                <a:cs typeface="Dosis Medium"/>
                <a:sym typeface="Dosis Medium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 dirty="0"/>
          </a:p>
        </p:txBody>
      </p:sp>
    </p:spTree>
    <p:extLst>
      <p:ext uri="{BB962C8B-B14F-4D97-AF65-F5344CB8AC3E}">
        <p14:creationId xmlns:p14="http://schemas.microsoft.com/office/powerpoint/2010/main" val="3496330440"/>
      </p:ext>
    </p:extLst>
  </p:cSld>
  <p:clrMap bg1="lt1" tx1="dk1" bg2="dk2" tx2="lt2" accent1="accent1" accent2="accent2" accent3="accent3" accent4="accent4" accent5="accent5" accent6="accent6" hlink="hlink" folHlink="folHlink"/>
  <p:sldLayoutIdLst>
    <p:sldLayoutId id="2147483907" r:id="rId1"/>
    <p:sldLayoutId id="2147483908" r:id="rId2"/>
    <p:sldLayoutId id="2147483909" r:id="rId3"/>
    <p:sldLayoutId id="2147483910" r:id="rId4"/>
    <p:sldLayoutId id="2147483911" r:id="rId5"/>
    <p:sldLayoutId id="2147483912" r:id="rId6"/>
    <p:sldLayoutId id="2147483913" r:id="rId7"/>
    <p:sldLayoutId id="2147483914" r:id="rId8"/>
    <p:sldLayoutId id="2147483915" r:id="rId9"/>
    <p:sldLayoutId id="2147483916" r:id="rId10"/>
    <p:sldLayoutId id="2147483917" r:id="rId11"/>
    <p:sldLayoutId id="2147483918" r:id="rId12"/>
    <p:sldLayoutId id="2147483919" r:id="rId13"/>
    <p:sldLayoutId id="2147483920" r:id="rId14"/>
    <p:sldLayoutId id="2147483921" r:id="rId15"/>
    <p:sldLayoutId id="2147483922" r:id="rId16"/>
    <p:sldLayoutId id="2147483923" r:id="rId17"/>
    <p:sldLayoutId id="2147483924" r:id="rId18"/>
    <p:sldLayoutId id="2147483925" r:id="rId19"/>
    <p:sldLayoutId id="2147483926" r:id="rId20"/>
    <p:sldLayoutId id="2147483927" r:id="rId21"/>
    <p:sldLayoutId id="2147483928" r:id="rId22"/>
  </p:sldLayoutIdLst>
  <p:transition spd="slow">
    <p:fade/>
  </p:transition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 panose="020B0604020202020204" pitchFamily="34" charset="0"/>
          <a:ea typeface="Arial" panose="020B0604020202020204" pitchFamily="34" charset="0"/>
          <a:cs typeface="Arial" panose="020B0604020202020204" pitchFamily="34" charset="0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4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8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9" name="Google Shape;849;p105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 b="0" i="0" u="none" strike="noStrike" cap="none">
                <a:solidFill>
                  <a:srgbClr val="757575"/>
                </a:solidFill>
                <a:latin typeface="Dosis Medium"/>
                <a:ea typeface="Dosis Medium"/>
                <a:cs typeface="Dosis Medium"/>
                <a:sym typeface="Dosis Medium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 dirty="0"/>
          </a:p>
        </p:txBody>
      </p:sp>
    </p:spTree>
    <p:extLst>
      <p:ext uri="{BB962C8B-B14F-4D97-AF65-F5344CB8AC3E}">
        <p14:creationId xmlns:p14="http://schemas.microsoft.com/office/powerpoint/2010/main" val="1570300356"/>
      </p:ext>
    </p:extLst>
  </p:cSld>
  <p:clrMap bg1="lt1" tx1="dk1" bg2="dk2" tx2="lt2" accent1="accent1" accent2="accent2" accent3="accent3" accent4="accent4" accent5="accent5" accent6="accent6" hlink="hlink" folHlink="folHlink"/>
  <p:sldLayoutIdLst>
    <p:sldLayoutId id="2147483930" r:id="rId1"/>
    <p:sldLayoutId id="2147483931" r:id="rId2"/>
    <p:sldLayoutId id="2147483932" r:id="rId3"/>
    <p:sldLayoutId id="2147483933" r:id="rId4"/>
    <p:sldLayoutId id="2147483934" r:id="rId5"/>
    <p:sldLayoutId id="2147483935" r:id="rId6"/>
    <p:sldLayoutId id="2147483936" r:id="rId7"/>
    <p:sldLayoutId id="2147483937" r:id="rId8"/>
    <p:sldLayoutId id="2147483938" r:id="rId9"/>
    <p:sldLayoutId id="2147483939" r:id="rId10"/>
    <p:sldLayoutId id="2147483940" r:id="rId11"/>
    <p:sldLayoutId id="2147483941" r:id="rId12"/>
    <p:sldLayoutId id="2147483942" r:id="rId13"/>
    <p:sldLayoutId id="2147483943" r:id="rId14"/>
    <p:sldLayoutId id="2147483944" r:id="rId15"/>
    <p:sldLayoutId id="2147483945" r:id="rId16"/>
    <p:sldLayoutId id="2147483946" r:id="rId17"/>
    <p:sldLayoutId id="2147483947" r:id="rId18"/>
    <p:sldLayoutId id="2147483948" r:id="rId19"/>
    <p:sldLayoutId id="2147483949" r:id="rId20"/>
    <p:sldLayoutId id="2147483950" r:id="rId21"/>
    <p:sldLayoutId id="2147483951" r:id="rId22"/>
  </p:sldLayoutIdLst>
  <p:transition spd="slow">
    <p:fade/>
  </p:transition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 panose="020B0604020202020204" pitchFamily="34" charset="0"/>
          <a:ea typeface="Arial" panose="020B0604020202020204" pitchFamily="34" charset="0"/>
          <a:cs typeface="Arial" panose="020B0604020202020204" pitchFamily="34" charset="0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20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0859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407854851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69" r:id="rId1"/>
    <p:sldLayoutId id="2147483970" r:id="rId2"/>
    <p:sldLayoutId id="2147483971" r:id="rId3"/>
    <p:sldLayoutId id="2147483972" r:id="rId4"/>
    <p:sldLayoutId id="2147483973" r:id="rId5"/>
    <p:sldLayoutId id="2147483974" r:id="rId6"/>
    <p:sldLayoutId id="2147483975" r:id="rId7"/>
    <p:sldLayoutId id="2147483976" r:id="rId8"/>
    <p:sldLayoutId id="2147483977" r:id="rId9"/>
    <p:sldLayoutId id="2147483978" r:id="rId10"/>
    <p:sldLayoutId id="2147483979" r:id="rId11"/>
    <p:sldLayoutId id="2147483980" r:id="rId12"/>
    <p:sldLayoutId id="2147483981" r:id="rId13"/>
    <p:sldLayoutId id="2147483982" r:id="rId14"/>
    <p:sldLayoutId id="2147483983" r:id="rId15"/>
    <p:sldLayoutId id="2147483984" r:id="rId16"/>
    <p:sldLayoutId id="2147483985" r:id="rId17"/>
    <p:sldLayoutId id="2147483986" r:id="rId18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6">
            <a:lum/>
          </a:blip>
          <a:srcRect/>
          <a:stretch>
            <a:fillRect l="-3000" t="-3000" r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86367142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88" r:id="rId1"/>
    <p:sldLayoutId id="2147483989" r:id="rId2"/>
    <p:sldLayoutId id="2147483990" r:id="rId3"/>
    <p:sldLayoutId id="2147483991" r:id="rId4"/>
    <p:sldLayoutId id="2147483992" r:id="rId5"/>
    <p:sldLayoutId id="2147483993" r:id="rId6"/>
    <p:sldLayoutId id="2147483994" r:id="rId7"/>
    <p:sldLayoutId id="2147483995" r:id="rId8"/>
    <p:sldLayoutId id="2147483996" r:id="rId9"/>
    <p:sldLayoutId id="2147483997" r:id="rId10"/>
    <p:sldLayoutId id="2147483998" r:id="rId11"/>
    <p:sldLayoutId id="2147483999" r:id="rId12"/>
    <p:sldLayoutId id="2147484000" r:id="rId13"/>
    <p:sldLayoutId id="2147484001" r:id="rId14"/>
  </p:sldLayoutIdLst>
  <p:transition spd="slow">
    <p:fade/>
  </p:transition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7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17">
            <a:alphaModFix/>
          </a:blip>
          <a:stretch>
            <a:fillRect/>
          </a:stretch>
        </a:blipFill>
        <a:effectLst/>
      </p:bgPr>
    </p:bg>
    <p:spTree>
      <p:nvGrpSpPr>
        <p:cNvPr id="1" name="Shape 82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293080925"/>
      </p:ext>
    </p:extLst>
  </p:cSld>
  <p:clrMap bg1="lt1" tx1="dk1" bg2="dk2" tx2="lt2" accent1="accent1" accent2="accent2" accent3="accent3" accent4="accent4" accent5="accent5" accent6="accent6" hlink="hlink" folHlink="folHlink"/>
  <p:sldLayoutIdLst>
    <p:sldLayoutId id="2147484003" r:id="rId1"/>
    <p:sldLayoutId id="2147484004" r:id="rId2"/>
    <p:sldLayoutId id="2147484005" r:id="rId3"/>
    <p:sldLayoutId id="2147484006" r:id="rId4"/>
    <p:sldLayoutId id="2147484007" r:id="rId5"/>
    <p:sldLayoutId id="2147484008" r:id="rId6"/>
    <p:sldLayoutId id="2147484009" r:id="rId7"/>
    <p:sldLayoutId id="2147484010" r:id="rId8"/>
    <p:sldLayoutId id="2147484011" r:id="rId9"/>
    <p:sldLayoutId id="2147484012" r:id="rId10"/>
    <p:sldLayoutId id="2147484013" r:id="rId11"/>
    <p:sldLayoutId id="2147484014" r:id="rId12"/>
    <p:sldLayoutId id="2147484015" r:id="rId13"/>
    <p:sldLayoutId id="2147484016" r:id="rId14"/>
    <p:sldLayoutId id="2147484017" r:id="rId15"/>
  </p:sldLayoutIdLst>
  <p:transition spd="slow">
    <p:fade/>
  </p:transition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8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8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21257828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019" r:id="rId1"/>
    <p:sldLayoutId id="2147484020" r:id="rId2"/>
    <p:sldLayoutId id="2147484021" r:id="rId3"/>
    <p:sldLayoutId id="2147484022" r:id="rId4"/>
    <p:sldLayoutId id="2147484023" r:id="rId5"/>
    <p:sldLayoutId id="2147484024" r:id="rId6"/>
    <p:sldLayoutId id="2147484025" r:id="rId7"/>
    <p:sldLayoutId id="2147484026" r:id="rId8"/>
    <p:sldLayoutId id="2147484027" r:id="rId9"/>
    <p:sldLayoutId id="2147484028" r:id="rId10"/>
    <p:sldLayoutId id="2147484029" r:id="rId11"/>
    <p:sldLayoutId id="2147484030" r:id="rId12"/>
    <p:sldLayoutId id="2147484031" r:id="rId13"/>
    <p:sldLayoutId id="2147484032" r:id="rId14"/>
    <p:sldLayoutId id="2147484033" r:id="rId15"/>
    <p:sldLayoutId id="2147484034" r:id="rId16"/>
  </p:sldLayoutIdLst>
  <p:transition spd="slow">
    <p:fade/>
  </p:transition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9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>
            <a:extLst>
              <a:ext uri="{FF2B5EF4-FFF2-40B4-BE49-F238E27FC236}">
                <a16:creationId xmlns:a16="http://schemas.microsoft.com/office/drawing/2014/main" id="{1689B1E1-F0C2-79A1-5ADE-C774ECAE082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4B7FEC65-EFC7-BDCD-C52C-DE0B03EB8BF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54DB8C45-4FDA-9B9C-3E08-99AF6C999B28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5BA7765-59FB-4B37-8C0B-80F63ABE66E1}" type="datetimeFigureOut">
              <a:rPr lang="fr-FR" smtClean="0"/>
              <a:t>12/05/2026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29934EF1-F0B6-C756-D085-3F0E89DD6C7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1AE970EB-3A7D-13D7-B080-632C669FE85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CFDC158-050F-47B0-93B5-438A944051F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72411038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036" r:id="rId1"/>
    <p:sldLayoutId id="2147484037" r:id="rId2"/>
    <p:sldLayoutId id="2147484038" r:id="rId3"/>
    <p:sldLayoutId id="2147484039" r:id="rId4"/>
    <p:sldLayoutId id="2147484040" r:id="rId5"/>
    <p:sldLayoutId id="2147484041" r:id="rId6"/>
    <p:sldLayoutId id="2147484042" r:id="rId7"/>
    <p:sldLayoutId id="2147484043" r:id="rId8"/>
    <p:sldLayoutId id="2147484044" r:id="rId9"/>
    <p:sldLayoutId id="2147484045" r:id="rId10"/>
    <p:sldLayoutId id="2147484046" r:id="rId1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0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5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87315261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048" r:id="rId1"/>
    <p:sldLayoutId id="2147484049" r:id="rId2"/>
    <p:sldLayoutId id="2147484050" r:id="rId3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2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34408299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052" r:id="rId1"/>
    <p:sldLayoutId id="2147484053" r:id="rId2"/>
    <p:sldLayoutId id="2147484054" r:id="rId3"/>
    <p:sldLayoutId id="2147484055" r:id="rId4"/>
    <p:sldLayoutId id="2147484056" r:id="rId5"/>
    <p:sldLayoutId id="2147484057" r:id="rId6"/>
    <p:sldLayoutId id="2147484058" r:id="rId7"/>
    <p:sldLayoutId id="2147484059" r:id="rId8"/>
    <p:sldLayoutId id="2147484060" r:id="rId9"/>
    <p:sldLayoutId id="2147484061" r:id="rId10"/>
    <p:sldLayoutId id="2147484062" r:id="rId11"/>
    <p:sldLayoutId id="2147484063" r:id="rId12"/>
    <p:sldLayoutId id="2147484064" r:id="rId13"/>
    <p:sldLayoutId id="2147484065" r:id="rId14"/>
    <p:sldLayoutId id="2147484066" r:id="rId15"/>
    <p:sldLayoutId id="2147484067" r:id="rId16"/>
    <p:sldLayoutId id="2147484068" r:id="rId17"/>
    <p:sldLayoutId id="2147484069" r:id="rId18"/>
    <p:sldLayoutId id="2147484070" r:id="rId19"/>
    <p:sldLayoutId id="2147484071" r:id="rId20"/>
    <p:sldLayoutId id="2147484072" r:id="rId21"/>
    <p:sldLayoutId id="2147484073" r:id="rId22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srgbClr val="757575"/>
          </a:solidFill>
          <a:latin typeface="Dosis Medium" pitchFamily="2" charset="0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80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273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png"/><Relationship Id="rId7" Type="http://schemas.openxmlformats.org/officeDocument/2006/relationships/image" Target="../media/image52.gif"/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147.xml"/><Relationship Id="rId6" Type="http://schemas.openxmlformats.org/officeDocument/2006/relationships/image" Target="../media/image51.png"/><Relationship Id="rId5" Type="http://schemas.openxmlformats.org/officeDocument/2006/relationships/image" Target="../media/image50.png"/><Relationship Id="rId4" Type="http://schemas.openxmlformats.org/officeDocument/2006/relationships/image" Target="../media/image49.pn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3.gif"/><Relationship Id="rId1" Type="http://schemas.openxmlformats.org/officeDocument/2006/relationships/slideLayout" Target="../slideLayouts/slideLayout16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png"/><Relationship Id="rId2" Type="http://schemas.openxmlformats.org/officeDocument/2006/relationships/image" Target="../media/image54.png"/><Relationship Id="rId1" Type="http://schemas.openxmlformats.org/officeDocument/2006/relationships/slideLayout" Target="../slideLayouts/slideLayout150.xml"/><Relationship Id="rId4" Type="http://schemas.openxmlformats.org/officeDocument/2006/relationships/image" Target="../media/image56.pn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7.png"/><Relationship Id="rId1" Type="http://schemas.openxmlformats.org/officeDocument/2006/relationships/slideLayout" Target="../slideLayouts/slideLayout166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png"/><Relationship Id="rId7" Type="http://schemas.openxmlformats.org/officeDocument/2006/relationships/image" Target="../media/image6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69.xml"/><Relationship Id="rId6" Type="http://schemas.openxmlformats.org/officeDocument/2006/relationships/image" Target="../media/image60.png"/><Relationship Id="rId5" Type="http://schemas.openxmlformats.org/officeDocument/2006/relationships/image" Target="../media/image59.png"/><Relationship Id="rId4" Type="http://schemas.openxmlformats.org/officeDocument/2006/relationships/image" Target="../media/image58.jp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9.png"/><Relationship Id="rId2" Type="http://schemas.openxmlformats.org/officeDocument/2006/relationships/image" Target="../media/image48.png"/><Relationship Id="rId1" Type="http://schemas.openxmlformats.org/officeDocument/2006/relationships/slideLayout" Target="../slideLayouts/slideLayout307.xml"/><Relationship Id="rId6" Type="http://schemas.openxmlformats.org/officeDocument/2006/relationships/image" Target="../media/image49.png"/><Relationship Id="rId5" Type="http://schemas.openxmlformats.org/officeDocument/2006/relationships/image" Target="../media/image61.png"/><Relationship Id="rId4" Type="http://schemas.openxmlformats.org/officeDocument/2006/relationships/image" Target="../media/image60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59.png"/><Relationship Id="rId3" Type="http://schemas.openxmlformats.org/officeDocument/2006/relationships/slideLayout" Target="../slideLayouts/slideLayout192.xml"/><Relationship Id="rId7" Type="http://schemas.openxmlformats.org/officeDocument/2006/relationships/image" Target="../media/image63.png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6" Type="http://schemas.openxmlformats.org/officeDocument/2006/relationships/image" Target="../media/image52.gif"/><Relationship Id="rId5" Type="http://schemas.openxmlformats.org/officeDocument/2006/relationships/image" Target="../media/image62.png"/><Relationship Id="rId10" Type="http://schemas.openxmlformats.org/officeDocument/2006/relationships/image" Target="../media/image61.png"/><Relationship Id="rId4" Type="http://schemas.openxmlformats.org/officeDocument/2006/relationships/notesSlide" Target="../notesSlides/notesSlide3.xml"/><Relationship Id="rId9" Type="http://schemas.openxmlformats.org/officeDocument/2006/relationships/image" Target="../media/image60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png"/><Relationship Id="rId2" Type="http://schemas.openxmlformats.org/officeDocument/2006/relationships/image" Target="../media/image64.png"/><Relationship Id="rId1" Type="http://schemas.openxmlformats.org/officeDocument/2006/relationships/slideLayout" Target="../slideLayouts/slideLayout28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png"/><Relationship Id="rId7" Type="http://schemas.openxmlformats.org/officeDocument/2006/relationships/image" Target="../media/image61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68.xml"/><Relationship Id="rId6" Type="http://schemas.openxmlformats.org/officeDocument/2006/relationships/image" Target="../media/image60.png"/><Relationship Id="rId5" Type="http://schemas.openxmlformats.org/officeDocument/2006/relationships/image" Target="../media/image59.png"/><Relationship Id="rId4" Type="http://schemas.openxmlformats.org/officeDocument/2006/relationships/image" Target="../media/image65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png"/><Relationship Id="rId7" Type="http://schemas.openxmlformats.org/officeDocument/2006/relationships/image" Target="../media/image66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68.xml"/><Relationship Id="rId6" Type="http://schemas.openxmlformats.org/officeDocument/2006/relationships/image" Target="../media/image61.png"/><Relationship Id="rId5" Type="http://schemas.openxmlformats.org/officeDocument/2006/relationships/image" Target="../media/image60.png"/><Relationship Id="rId4" Type="http://schemas.openxmlformats.org/officeDocument/2006/relationships/image" Target="../media/image59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png"/><Relationship Id="rId7" Type="http://schemas.openxmlformats.org/officeDocument/2006/relationships/image" Target="../media/image67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68.xml"/><Relationship Id="rId6" Type="http://schemas.openxmlformats.org/officeDocument/2006/relationships/image" Target="../media/image61.png"/><Relationship Id="rId5" Type="http://schemas.openxmlformats.org/officeDocument/2006/relationships/image" Target="../media/image60.png"/><Relationship Id="rId4" Type="http://schemas.openxmlformats.org/officeDocument/2006/relationships/image" Target="../media/image59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png"/><Relationship Id="rId7" Type="http://schemas.openxmlformats.org/officeDocument/2006/relationships/image" Target="../media/image68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68.xml"/><Relationship Id="rId6" Type="http://schemas.openxmlformats.org/officeDocument/2006/relationships/image" Target="../media/image61.png"/><Relationship Id="rId5" Type="http://schemas.openxmlformats.org/officeDocument/2006/relationships/image" Target="../media/image60.png"/><Relationship Id="rId4" Type="http://schemas.openxmlformats.org/officeDocument/2006/relationships/image" Target="../media/image59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png"/><Relationship Id="rId7" Type="http://schemas.openxmlformats.org/officeDocument/2006/relationships/image" Target="../media/image69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68.xml"/><Relationship Id="rId6" Type="http://schemas.openxmlformats.org/officeDocument/2006/relationships/image" Target="../media/image61.png"/><Relationship Id="rId5" Type="http://schemas.openxmlformats.org/officeDocument/2006/relationships/image" Target="../media/image60.png"/><Relationship Id="rId4" Type="http://schemas.openxmlformats.org/officeDocument/2006/relationships/image" Target="../media/image59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png"/><Relationship Id="rId7" Type="http://schemas.openxmlformats.org/officeDocument/2006/relationships/image" Target="../media/image70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68.xml"/><Relationship Id="rId6" Type="http://schemas.openxmlformats.org/officeDocument/2006/relationships/image" Target="../media/image61.png"/><Relationship Id="rId5" Type="http://schemas.openxmlformats.org/officeDocument/2006/relationships/image" Target="../media/image60.png"/><Relationship Id="rId4" Type="http://schemas.openxmlformats.org/officeDocument/2006/relationships/image" Target="../media/image59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png"/><Relationship Id="rId7" Type="http://schemas.openxmlformats.org/officeDocument/2006/relationships/image" Target="../media/image71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68.xml"/><Relationship Id="rId6" Type="http://schemas.openxmlformats.org/officeDocument/2006/relationships/image" Target="../media/image61.png"/><Relationship Id="rId5" Type="http://schemas.openxmlformats.org/officeDocument/2006/relationships/image" Target="../media/image60.png"/><Relationship Id="rId4" Type="http://schemas.openxmlformats.org/officeDocument/2006/relationships/image" Target="../media/image59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png"/><Relationship Id="rId7" Type="http://schemas.openxmlformats.org/officeDocument/2006/relationships/image" Target="../media/image72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68.xml"/><Relationship Id="rId6" Type="http://schemas.openxmlformats.org/officeDocument/2006/relationships/image" Target="../media/image61.png"/><Relationship Id="rId5" Type="http://schemas.openxmlformats.org/officeDocument/2006/relationships/image" Target="../media/image60.png"/><Relationship Id="rId4" Type="http://schemas.openxmlformats.org/officeDocument/2006/relationships/image" Target="../media/image59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png"/><Relationship Id="rId7" Type="http://schemas.openxmlformats.org/officeDocument/2006/relationships/image" Target="../media/image73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69.xml"/><Relationship Id="rId6" Type="http://schemas.openxmlformats.org/officeDocument/2006/relationships/image" Target="../media/image61.png"/><Relationship Id="rId5" Type="http://schemas.openxmlformats.org/officeDocument/2006/relationships/image" Target="../media/image60.png"/><Relationship Id="rId4" Type="http://schemas.openxmlformats.org/officeDocument/2006/relationships/image" Target="../media/image59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png"/><Relationship Id="rId7" Type="http://schemas.openxmlformats.org/officeDocument/2006/relationships/image" Target="../media/image73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69.xml"/><Relationship Id="rId6" Type="http://schemas.openxmlformats.org/officeDocument/2006/relationships/image" Target="../media/image61.png"/><Relationship Id="rId5" Type="http://schemas.openxmlformats.org/officeDocument/2006/relationships/image" Target="../media/image60.png"/><Relationship Id="rId4" Type="http://schemas.openxmlformats.org/officeDocument/2006/relationships/image" Target="../media/image59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png"/><Relationship Id="rId7" Type="http://schemas.openxmlformats.org/officeDocument/2006/relationships/image" Target="../media/image74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69.xml"/><Relationship Id="rId6" Type="http://schemas.openxmlformats.org/officeDocument/2006/relationships/image" Target="../media/image61.png"/><Relationship Id="rId5" Type="http://schemas.openxmlformats.org/officeDocument/2006/relationships/image" Target="../media/image60.png"/><Relationship Id="rId4" Type="http://schemas.openxmlformats.org/officeDocument/2006/relationships/image" Target="../media/image59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png"/><Relationship Id="rId7" Type="http://schemas.openxmlformats.org/officeDocument/2006/relationships/image" Target="../media/image74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69.xml"/><Relationship Id="rId6" Type="http://schemas.openxmlformats.org/officeDocument/2006/relationships/image" Target="../media/image61.png"/><Relationship Id="rId5" Type="http://schemas.openxmlformats.org/officeDocument/2006/relationships/image" Target="../media/image60.png"/><Relationship Id="rId4" Type="http://schemas.openxmlformats.org/officeDocument/2006/relationships/image" Target="../media/image59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png"/><Relationship Id="rId7" Type="http://schemas.openxmlformats.org/officeDocument/2006/relationships/image" Target="../media/image75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69.xml"/><Relationship Id="rId6" Type="http://schemas.openxmlformats.org/officeDocument/2006/relationships/image" Target="../media/image61.png"/><Relationship Id="rId5" Type="http://schemas.openxmlformats.org/officeDocument/2006/relationships/image" Target="../media/image60.png"/><Relationship Id="rId4" Type="http://schemas.openxmlformats.org/officeDocument/2006/relationships/image" Target="../media/image59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png"/><Relationship Id="rId7" Type="http://schemas.openxmlformats.org/officeDocument/2006/relationships/image" Target="../media/image75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69.xml"/><Relationship Id="rId6" Type="http://schemas.openxmlformats.org/officeDocument/2006/relationships/image" Target="../media/image61.png"/><Relationship Id="rId5" Type="http://schemas.openxmlformats.org/officeDocument/2006/relationships/image" Target="../media/image60.png"/><Relationship Id="rId4" Type="http://schemas.openxmlformats.org/officeDocument/2006/relationships/image" Target="../media/image59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png"/><Relationship Id="rId7" Type="http://schemas.openxmlformats.org/officeDocument/2006/relationships/image" Target="../media/image76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69.xml"/><Relationship Id="rId6" Type="http://schemas.openxmlformats.org/officeDocument/2006/relationships/image" Target="../media/image61.png"/><Relationship Id="rId5" Type="http://schemas.openxmlformats.org/officeDocument/2006/relationships/image" Target="../media/image60.png"/><Relationship Id="rId4" Type="http://schemas.openxmlformats.org/officeDocument/2006/relationships/image" Target="../media/image59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png"/><Relationship Id="rId7" Type="http://schemas.openxmlformats.org/officeDocument/2006/relationships/image" Target="../media/image76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69.xml"/><Relationship Id="rId6" Type="http://schemas.openxmlformats.org/officeDocument/2006/relationships/image" Target="../media/image61.png"/><Relationship Id="rId5" Type="http://schemas.openxmlformats.org/officeDocument/2006/relationships/image" Target="../media/image60.png"/><Relationship Id="rId4" Type="http://schemas.openxmlformats.org/officeDocument/2006/relationships/image" Target="../media/image59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png"/><Relationship Id="rId7" Type="http://schemas.openxmlformats.org/officeDocument/2006/relationships/image" Target="../media/image77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69.xml"/><Relationship Id="rId6" Type="http://schemas.openxmlformats.org/officeDocument/2006/relationships/image" Target="../media/image61.png"/><Relationship Id="rId5" Type="http://schemas.openxmlformats.org/officeDocument/2006/relationships/image" Target="../media/image60.png"/><Relationship Id="rId4" Type="http://schemas.openxmlformats.org/officeDocument/2006/relationships/image" Target="../media/image59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png"/><Relationship Id="rId7" Type="http://schemas.openxmlformats.org/officeDocument/2006/relationships/image" Target="../media/image77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69.xml"/><Relationship Id="rId6" Type="http://schemas.openxmlformats.org/officeDocument/2006/relationships/image" Target="../media/image61.png"/><Relationship Id="rId5" Type="http://schemas.openxmlformats.org/officeDocument/2006/relationships/image" Target="../media/image60.png"/><Relationship Id="rId4" Type="http://schemas.openxmlformats.org/officeDocument/2006/relationships/image" Target="../media/image59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png"/><Relationship Id="rId7" Type="http://schemas.openxmlformats.org/officeDocument/2006/relationships/image" Target="../media/image78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169.xml"/><Relationship Id="rId6" Type="http://schemas.openxmlformats.org/officeDocument/2006/relationships/image" Target="../media/image61.png"/><Relationship Id="rId5" Type="http://schemas.openxmlformats.org/officeDocument/2006/relationships/image" Target="../media/image60.png"/><Relationship Id="rId4" Type="http://schemas.openxmlformats.org/officeDocument/2006/relationships/image" Target="../media/image59.pn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png"/><Relationship Id="rId7" Type="http://schemas.openxmlformats.org/officeDocument/2006/relationships/image" Target="../media/image78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169.xml"/><Relationship Id="rId6" Type="http://schemas.openxmlformats.org/officeDocument/2006/relationships/image" Target="../media/image61.png"/><Relationship Id="rId5" Type="http://schemas.openxmlformats.org/officeDocument/2006/relationships/image" Target="../media/image60.png"/><Relationship Id="rId4" Type="http://schemas.openxmlformats.org/officeDocument/2006/relationships/image" Target="../media/image59.pn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png"/><Relationship Id="rId7" Type="http://schemas.openxmlformats.org/officeDocument/2006/relationships/image" Target="../media/image79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169.xml"/><Relationship Id="rId6" Type="http://schemas.openxmlformats.org/officeDocument/2006/relationships/image" Target="../media/image61.png"/><Relationship Id="rId5" Type="http://schemas.openxmlformats.org/officeDocument/2006/relationships/image" Target="../media/image60.png"/><Relationship Id="rId4" Type="http://schemas.openxmlformats.org/officeDocument/2006/relationships/image" Target="../media/image59.pn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png"/><Relationship Id="rId7" Type="http://schemas.openxmlformats.org/officeDocument/2006/relationships/image" Target="../media/image79.pn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169.xml"/><Relationship Id="rId6" Type="http://schemas.openxmlformats.org/officeDocument/2006/relationships/image" Target="../media/image61.png"/><Relationship Id="rId5" Type="http://schemas.openxmlformats.org/officeDocument/2006/relationships/image" Target="../media/image60.png"/><Relationship Id="rId4" Type="http://schemas.openxmlformats.org/officeDocument/2006/relationships/image" Target="../media/image59.pn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png"/><Relationship Id="rId7" Type="http://schemas.openxmlformats.org/officeDocument/2006/relationships/image" Target="../media/image80.pn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169.xml"/><Relationship Id="rId6" Type="http://schemas.openxmlformats.org/officeDocument/2006/relationships/image" Target="../media/image61.png"/><Relationship Id="rId5" Type="http://schemas.openxmlformats.org/officeDocument/2006/relationships/image" Target="../media/image60.png"/><Relationship Id="rId4" Type="http://schemas.openxmlformats.org/officeDocument/2006/relationships/image" Target="../media/image59.pn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png"/><Relationship Id="rId7" Type="http://schemas.openxmlformats.org/officeDocument/2006/relationships/image" Target="../media/image80.pn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169.xml"/><Relationship Id="rId6" Type="http://schemas.openxmlformats.org/officeDocument/2006/relationships/image" Target="../media/image61.png"/><Relationship Id="rId5" Type="http://schemas.openxmlformats.org/officeDocument/2006/relationships/image" Target="../media/image60.png"/><Relationship Id="rId4" Type="http://schemas.openxmlformats.org/officeDocument/2006/relationships/image" Target="../media/image59.png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5.png"/><Relationship Id="rId1" Type="http://schemas.openxmlformats.org/officeDocument/2006/relationships/slideLayout" Target="../slideLayouts/slideLayout164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9.png"/><Relationship Id="rId2" Type="http://schemas.openxmlformats.org/officeDocument/2006/relationships/image" Target="../media/image48.png"/><Relationship Id="rId1" Type="http://schemas.openxmlformats.org/officeDocument/2006/relationships/slideLayout" Target="../slideLayouts/slideLayout80.xml"/><Relationship Id="rId6" Type="http://schemas.openxmlformats.org/officeDocument/2006/relationships/image" Target="../media/image81.png"/><Relationship Id="rId5" Type="http://schemas.openxmlformats.org/officeDocument/2006/relationships/image" Target="../media/image61.png"/><Relationship Id="rId4" Type="http://schemas.openxmlformats.org/officeDocument/2006/relationships/image" Target="../media/image60.png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png"/><Relationship Id="rId7" Type="http://schemas.openxmlformats.org/officeDocument/2006/relationships/image" Target="../media/image82.pn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80.xml"/><Relationship Id="rId6" Type="http://schemas.openxmlformats.org/officeDocument/2006/relationships/image" Target="../media/image61.png"/><Relationship Id="rId5" Type="http://schemas.openxmlformats.org/officeDocument/2006/relationships/image" Target="../media/image60.png"/><Relationship Id="rId4" Type="http://schemas.openxmlformats.org/officeDocument/2006/relationships/image" Target="../media/image59.png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png"/><Relationship Id="rId7" Type="http://schemas.openxmlformats.org/officeDocument/2006/relationships/image" Target="../media/image82.pn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80.xml"/><Relationship Id="rId6" Type="http://schemas.openxmlformats.org/officeDocument/2006/relationships/image" Target="../media/image61.png"/><Relationship Id="rId5" Type="http://schemas.openxmlformats.org/officeDocument/2006/relationships/image" Target="../media/image60.png"/><Relationship Id="rId4" Type="http://schemas.openxmlformats.org/officeDocument/2006/relationships/image" Target="../media/image59.png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9.png"/><Relationship Id="rId2" Type="http://schemas.openxmlformats.org/officeDocument/2006/relationships/image" Target="../media/image48.png"/><Relationship Id="rId1" Type="http://schemas.openxmlformats.org/officeDocument/2006/relationships/slideLayout" Target="../slideLayouts/slideLayout80.xml"/><Relationship Id="rId6" Type="http://schemas.openxmlformats.org/officeDocument/2006/relationships/image" Target="../media/image81.png"/><Relationship Id="rId5" Type="http://schemas.openxmlformats.org/officeDocument/2006/relationships/image" Target="../media/image61.png"/><Relationship Id="rId4" Type="http://schemas.openxmlformats.org/officeDocument/2006/relationships/image" Target="../media/image60.png"/></Relationships>
</file>

<file path=ppt/slides/_rels/slide40.xml.rels><?xml version="1.0" encoding="UTF-8" standalone="yes"?>
<Relationships xmlns="http://schemas.openxmlformats.org/package/2006/relationships"><Relationship Id="rId8" Type="http://schemas.openxmlformats.org/officeDocument/2006/relationships/image" Target="../media/image84.png"/><Relationship Id="rId3" Type="http://schemas.openxmlformats.org/officeDocument/2006/relationships/image" Target="../media/image48.png"/><Relationship Id="rId7" Type="http://schemas.openxmlformats.org/officeDocument/2006/relationships/image" Target="../media/image83.png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80.xml"/><Relationship Id="rId6" Type="http://schemas.openxmlformats.org/officeDocument/2006/relationships/image" Target="../media/image61.png"/><Relationship Id="rId5" Type="http://schemas.openxmlformats.org/officeDocument/2006/relationships/image" Target="../media/image60.png"/><Relationship Id="rId4" Type="http://schemas.openxmlformats.org/officeDocument/2006/relationships/image" Target="../media/image59.png"/><Relationship Id="rId9" Type="http://schemas.openxmlformats.org/officeDocument/2006/relationships/image" Target="../media/image85.png"/></Relationships>
</file>

<file path=ppt/slides/_rels/slide41.xml.rels><?xml version="1.0" encoding="UTF-8" standalone="yes"?>
<Relationships xmlns="http://schemas.openxmlformats.org/package/2006/relationships"><Relationship Id="rId8" Type="http://schemas.openxmlformats.org/officeDocument/2006/relationships/image" Target="../media/image84.png"/><Relationship Id="rId3" Type="http://schemas.openxmlformats.org/officeDocument/2006/relationships/image" Target="../media/image47.png"/><Relationship Id="rId7" Type="http://schemas.openxmlformats.org/officeDocument/2006/relationships/image" Target="../media/image83.png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80.xml"/><Relationship Id="rId6" Type="http://schemas.openxmlformats.org/officeDocument/2006/relationships/image" Target="../media/image61.png"/><Relationship Id="rId5" Type="http://schemas.openxmlformats.org/officeDocument/2006/relationships/image" Target="../media/image60.png"/><Relationship Id="rId4" Type="http://schemas.openxmlformats.org/officeDocument/2006/relationships/image" Target="../media/image59.png"/><Relationship Id="rId9" Type="http://schemas.openxmlformats.org/officeDocument/2006/relationships/image" Target="../media/image85.png"/></Relationships>
</file>

<file path=ppt/slides/_rels/slide42.xml.rels><?xml version="1.0" encoding="UTF-8" standalone="yes"?>
<Relationships xmlns="http://schemas.openxmlformats.org/package/2006/relationships"><Relationship Id="rId8" Type="http://schemas.openxmlformats.org/officeDocument/2006/relationships/image" Target="../media/image82.png"/><Relationship Id="rId3" Type="http://schemas.openxmlformats.org/officeDocument/2006/relationships/image" Target="../media/image48.png"/><Relationship Id="rId7" Type="http://schemas.openxmlformats.org/officeDocument/2006/relationships/image" Target="../media/image86.png"/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80.xml"/><Relationship Id="rId6" Type="http://schemas.openxmlformats.org/officeDocument/2006/relationships/image" Target="../media/image61.png"/><Relationship Id="rId5" Type="http://schemas.openxmlformats.org/officeDocument/2006/relationships/image" Target="../media/image60.png"/><Relationship Id="rId4" Type="http://schemas.openxmlformats.org/officeDocument/2006/relationships/image" Target="../media/image59.png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png"/><Relationship Id="rId7" Type="http://schemas.openxmlformats.org/officeDocument/2006/relationships/image" Target="../media/image86.png"/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80.xml"/><Relationship Id="rId6" Type="http://schemas.openxmlformats.org/officeDocument/2006/relationships/image" Target="../media/image61.png"/><Relationship Id="rId5" Type="http://schemas.openxmlformats.org/officeDocument/2006/relationships/image" Target="../media/image60.png"/><Relationship Id="rId4" Type="http://schemas.openxmlformats.org/officeDocument/2006/relationships/image" Target="../media/image59.png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9.png"/><Relationship Id="rId7" Type="http://schemas.openxmlformats.org/officeDocument/2006/relationships/image" Target="../media/image88.png"/><Relationship Id="rId2" Type="http://schemas.openxmlformats.org/officeDocument/2006/relationships/image" Target="../media/image48.png"/><Relationship Id="rId1" Type="http://schemas.openxmlformats.org/officeDocument/2006/relationships/slideLayout" Target="../slideLayouts/slideLayout80.xml"/><Relationship Id="rId6" Type="http://schemas.openxmlformats.org/officeDocument/2006/relationships/image" Target="../media/image87.png"/><Relationship Id="rId5" Type="http://schemas.openxmlformats.org/officeDocument/2006/relationships/image" Target="../media/image61.png"/><Relationship Id="rId4" Type="http://schemas.openxmlformats.org/officeDocument/2006/relationships/image" Target="../media/image60.png"/></Relationships>
</file>

<file path=ppt/slides/_rels/slide45.xml.rels><?xml version="1.0" encoding="UTF-8" standalone="yes"?>
<Relationships xmlns="http://schemas.openxmlformats.org/package/2006/relationships"><Relationship Id="rId8" Type="http://schemas.openxmlformats.org/officeDocument/2006/relationships/image" Target="../media/image82.png"/><Relationship Id="rId3" Type="http://schemas.openxmlformats.org/officeDocument/2006/relationships/image" Target="../media/image48.png"/><Relationship Id="rId7" Type="http://schemas.openxmlformats.org/officeDocument/2006/relationships/image" Target="../media/image89.png"/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80.xml"/><Relationship Id="rId6" Type="http://schemas.openxmlformats.org/officeDocument/2006/relationships/image" Target="../media/image61.png"/><Relationship Id="rId5" Type="http://schemas.openxmlformats.org/officeDocument/2006/relationships/image" Target="../media/image60.png"/><Relationship Id="rId4" Type="http://schemas.openxmlformats.org/officeDocument/2006/relationships/image" Target="../media/image59.png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png"/><Relationship Id="rId7" Type="http://schemas.openxmlformats.org/officeDocument/2006/relationships/image" Target="../media/image89.png"/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80.xml"/><Relationship Id="rId6" Type="http://schemas.openxmlformats.org/officeDocument/2006/relationships/image" Target="../media/image61.png"/><Relationship Id="rId5" Type="http://schemas.openxmlformats.org/officeDocument/2006/relationships/image" Target="../media/image60.png"/><Relationship Id="rId4" Type="http://schemas.openxmlformats.org/officeDocument/2006/relationships/image" Target="../media/image59.png"/></Relationships>
</file>

<file path=ppt/slides/_rels/slide47.xml.rels><?xml version="1.0" encoding="UTF-8" standalone="yes"?>
<Relationships xmlns="http://schemas.openxmlformats.org/package/2006/relationships"><Relationship Id="rId8" Type="http://schemas.openxmlformats.org/officeDocument/2006/relationships/image" Target="../media/image82.png"/><Relationship Id="rId3" Type="http://schemas.openxmlformats.org/officeDocument/2006/relationships/image" Target="../media/image48.png"/><Relationship Id="rId7" Type="http://schemas.openxmlformats.org/officeDocument/2006/relationships/image" Target="../media/image90.png"/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80.xml"/><Relationship Id="rId6" Type="http://schemas.openxmlformats.org/officeDocument/2006/relationships/image" Target="../media/image61.png"/><Relationship Id="rId5" Type="http://schemas.openxmlformats.org/officeDocument/2006/relationships/image" Target="../media/image60.png"/><Relationship Id="rId4" Type="http://schemas.openxmlformats.org/officeDocument/2006/relationships/image" Target="../media/image59.png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png"/><Relationship Id="rId7" Type="http://schemas.openxmlformats.org/officeDocument/2006/relationships/image" Target="../media/image90.png"/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80.xml"/><Relationship Id="rId6" Type="http://schemas.openxmlformats.org/officeDocument/2006/relationships/image" Target="../media/image61.png"/><Relationship Id="rId5" Type="http://schemas.openxmlformats.org/officeDocument/2006/relationships/image" Target="../media/image60.png"/><Relationship Id="rId4" Type="http://schemas.openxmlformats.org/officeDocument/2006/relationships/image" Target="../media/image59.png"/></Relationships>
</file>

<file path=ppt/slides/_rels/slide49.xml.rels><?xml version="1.0" encoding="UTF-8" standalone="yes"?>
<Relationships xmlns="http://schemas.openxmlformats.org/package/2006/relationships"><Relationship Id="rId8" Type="http://schemas.openxmlformats.org/officeDocument/2006/relationships/image" Target="../media/image82.png"/><Relationship Id="rId3" Type="http://schemas.openxmlformats.org/officeDocument/2006/relationships/image" Target="../media/image48.png"/><Relationship Id="rId7" Type="http://schemas.openxmlformats.org/officeDocument/2006/relationships/image" Target="../media/image91.png"/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80.xml"/><Relationship Id="rId6" Type="http://schemas.openxmlformats.org/officeDocument/2006/relationships/image" Target="../media/image61.png"/><Relationship Id="rId5" Type="http://schemas.openxmlformats.org/officeDocument/2006/relationships/image" Target="../media/image60.png"/><Relationship Id="rId4" Type="http://schemas.openxmlformats.org/officeDocument/2006/relationships/image" Target="../media/image59.png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png"/><Relationship Id="rId7" Type="http://schemas.openxmlformats.org/officeDocument/2006/relationships/image" Target="../media/image91.png"/><Relationship Id="rId2" Type="http://schemas.openxmlformats.org/officeDocument/2006/relationships/notesSlide" Target="../notesSlides/notesSlide39.xml"/><Relationship Id="rId1" Type="http://schemas.openxmlformats.org/officeDocument/2006/relationships/slideLayout" Target="../slideLayouts/slideLayout80.xml"/><Relationship Id="rId6" Type="http://schemas.openxmlformats.org/officeDocument/2006/relationships/image" Target="../media/image61.png"/><Relationship Id="rId5" Type="http://schemas.openxmlformats.org/officeDocument/2006/relationships/image" Target="../media/image60.png"/><Relationship Id="rId4" Type="http://schemas.openxmlformats.org/officeDocument/2006/relationships/image" Target="../media/image59.png"/></Relationships>
</file>

<file path=ppt/slides/_rels/slide51.xml.rels><?xml version="1.0" encoding="UTF-8" standalone="yes"?>
<Relationships xmlns="http://schemas.openxmlformats.org/package/2006/relationships"><Relationship Id="rId8" Type="http://schemas.openxmlformats.org/officeDocument/2006/relationships/image" Target="../media/image93.png"/><Relationship Id="rId3" Type="http://schemas.openxmlformats.org/officeDocument/2006/relationships/image" Target="../media/image48.png"/><Relationship Id="rId7" Type="http://schemas.openxmlformats.org/officeDocument/2006/relationships/image" Target="../media/image92.png"/><Relationship Id="rId2" Type="http://schemas.openxmlformats.org/officeDocument/2006/relationships/notesSlide" Target="../notesSlides/notesSlide40.xml"/><Relationship Id="rId1" Type="http://schemas.openxmlformats.org/officeDocument/2006/relationships/slideLayout" Target="../slideLayouts/slideLayout80.xml"/><Relationship Id="rId6" Type="http://schemas.openxmlformats.org/officeDocument/2006/relationships/image" Target="../media/image61.png"/><Relationship Id="rId5" Type="http://schemas.openxmlformats.org/officeDocument/2006/relationships/image" Target="../media/image60.png"/><Relationship Id="rId4" Type="http://schemas.openxmlformats.org/officeDocument/2006/relationships/image" Target="../media/image59.png"/></Relationships>
</file>

<file path=ppt/slides/_rels/slide52.xml.rels><?xml version="1.0" encoding="UTF-8" standalone="yes"?>
<Relationships xmlns="http://schemas.openxmlformats.org/package/2006/relationships"><Relationship Id="rId8" Type="http://schemas.openxmlformats.org/officeDocument/2006/relationships/image" Target="../media/image93.png"/><Relationship Id="rId3" Type="http://schemas.openxmlformats.org/officeDocument/2006/relationships/image" Target="../media/image48.png"/><Relationship Id="rId7" Type="http://schemas.openxmlformats.org/officeDocument/2006/relationships/image" Target="../media/image92.png"/><Relationship Id="rId2" Type="http://schemas.openxmlformats.org/officeDocument/2006/relationships/notesSlide" Target="../notesSlides/notesSlide41.xml"/><Relationship Id="rId1" Type="http://schemas.openxmlformats.org/officeDocument/2006/relationships/slideLayout" Target="../slideLayouts/slideLayout80.xml"/><Relationship Id="rId6" Type="http://schemas.openxmlformats.org/officeDocument/2006/relationships/image" Target="../media/image61.png"/><Relationship Id="rId5" Type="http://schemas.openxmlformats.org/officeDocument/2006/relationships/image" Target="../media/image60.png"/><Relationship Id="rId4" Type="http://schemas.openxmlformats.org/officeDocument/2006/relationships/image" Target="../media/image59.png"/></Relationships>
</file>

<file path=ppt/slides/_rels/slide53.xml.rels><?xml version="1.0" encoding="UTF-8" standalone="yes"?>
<Relationships xmlns="http://schemas.openxmlformats.org/package/2006/relationships"><Relationship Id="rId8" Type="http://schemas.openxmlformats.org/officeDocument/2006/relationships/image" Target="../media/image95.png"/><Relationship Id="rId3" Type="http://schemas.openxmlformats.org/officeDocument/2006/relationships/image" Target="../media/image48.png"/><Relationship Id="rId7" Type="http://schemas.openxmlformats.org/officeDocument/2006/relationships/image" Target="../media/image94.png"/><Relationship Id="rId2" Type="http://schemas.openxmlformats.org/officeDocument/2006/relationships/notesSlide" Target="../notesSlides/notesSlide42.xml"/><Relationship Id="rId1" Type="http://schemas.openxmlformats.org/officeDocument/2006/relationships/slideLayout" Target="../slideLayouts/slideLayout80.xml"/><Relationship Id="rId6" Type="http://schemas.openxmlformats.org/officeDocument/2006/relationships/image" Target="../media/image61.png"/><Relationship Id="rId5" Type="http://schemas.openxmlformats.org/officeDocument/2006/relationships/image" Target="../media/image60.png"/><Relationship Id="rId4" Type="http://schemas.openxmlformats.org/officeDocument/2006/relationships/image" Target="../media/image59.png"/></Relationships>
</file>

<file path=ppt/slides/_rels/slide54.xml.rels><?xml version="1.0" encoding="UTF-8" standalone="yes"?>
<Relationships xmlns="http://schemas.openxmlformats.org/package/2006/relationships"><Relationship Id="rId8" Type="http://schemas.openxmlformats.org/officeDocument/2006/relationships/image" Target="../media/image95.png"/><Relationship Id="rId3" Type="http://schemas.openxmlformats.org/officeDocument/2006/relationships/image" Target="../media/image48.png"/><Relationship Id="rId7" Type="http://schemas.openxmlformats.org/officeDocument/2006/relationships/image" Target="../media/image94.png"/><Relationship Id="rId2" Type="http://schemas.openxmlformats.org/officeDocument/2006/relationships/notesSlide" Target="../notesSlides/notesSlide43.xml"/><Relationship Id="rId1" Type="http://schemas.openxmlformats.org/officeDocument/2006/relationships/slideLayout" Target="../slideLayouts/slideLayout80.xml"/><Relationship Id="rId6" Type="http://schemas.openxmlformats.org/officeDocument/2006/relationships/image" Target="../media/image61.png"/><Relationship Id="rId5" Type="http://schemas.openxmlformats.org/officeDocument/2006/relationships/image" Target="../media/image60.png"/><Relationship Id="rId4" Type="http://schemas.openxmlformats.org/officeDocument/2006/relationships/image" Target="../media/image59.png"/></Relationships>
</file>

<file path=ppt/slides/_rels/slide55.xml.rels><?xml version="1.0" encoding="UTF-8" standalone="yes"?>
<Relationships xmlns="http://schemas.openxmlformats.org/package/2006/relationships"><Relationship Id="rId8" Type="http://schemas.openxmlformats.org/officeDocument/2006/relationships/image" Target="../media/image97.png"/><Relationship Id="rId13" Type="http://schemas.openxmlformats.org/officeDocument/2006/relationships/image" Target="../media/image102.png"/><Relationship Id="rId3" Type="http://schemas.openxmlformats.org/officeDocument/2006/relationships/image" Target="../media/image48.png"/><Relationship Id="rId7" Type="http://schemas.openxmlformats.org/officeDocument/2006/relationships/image" Target="../media/image96.png"/><Relationship Id="rId12" Type="http://schemas.openxmlformats.org/officeDocument/2006/relationships/image" Target="../media/image101.png"/><Relationship Id="rId2" Type="http://schemas.openxmlformats.org/officeDocument/2006/relationships/notesSlide" Target="../notesSlides/notesSlide44.xml"/><Relationship Id="rId1" Type="http://schemas.openxmlformats.org/officeDocument/2006/relationships/slideLayout" Target="../slideLayouts/slideLayout80.xml"/><Relationship Id="rId6" Type="http://schemas.openxmlformats.org/officeDocument/2006/relationships/image" Target="../media/image61.png"/><Relationship Id="rId11" Type="http://schemas.openxmlformats.org/officeDocument/2006/relationships/image" Target="../media/image100.png"/><Relationship Id="rId5" Type="http://schemas.openxmlformats.org/officeDocument/2006/relationships/image" Target="../media/image60.png"/><Relationship Id="rId10" Type="http://schemas.openxmlformats.org/officeDocument/2006/relationships/image" Target="../media/image99.png"/><Relationship Id="rId4" Type="http://schemas.openxmlformats.org/officeDocument/2006/relationships/image" Target="../media/image59.png"/><Relationship Id="rId9" Type="http://schemas.openxmlformats.org/officeDocument/2006/relationships/image" Target="../media/image98.png"/><Relationship Id="rId14" Type="http://schemas.openxmlformats.org/officeDocument/2006/relationships/image" Target="../media/image103.png"/></Relationships>
</file>

<file path=ppt/slides/_rels/slide56.xml.rels><?xml version="1.0" encoding="UTF-8" standalone="yes"?>
<Relationships xmlns="http://schemas.openxmlformats.org/package/2006/relationships"><Relationship Id="rId8" Type="http://schemas.openxmlformats.org/officeDocument/2006/relationships/image" Target="../media/image97.png"/><Relationship Id="rId13" Type="http://schemas.openxmlformats.org/officeDocument/2006/relationships/image" Target="../media/image102.png"/><Relationship Id="rId3" Type="http://schemas.openxmlformats.org/officeDocument/2006/relationships/image" Target="../media/image48.png"/><Relationship Id="rId7" Type="http://schemas.openxmlformats.org/officeDocument/2006/relationships/image" Target="../media/image96.png"/><Relationship Id="rId12" Type="http://schemas.openxmlformats.org/officeDocument/2006/relationships/image" Target="../media/image101.png"/><Relationship Id="rId2" Type="http://schemas.openxmlformats.org/officeDocument/2006/relationships/notesSlide" Target="../notesSlides/notesSlide45.xml"/><Relationship Id="rId1" Type="http://schemas.openxmlformats.org/officeDocument/2006/relationships/slideLayout" Target="../slideLayouts/slideLayout80.xml"/><Relationship Id="rId6" Type="http://schemas.openxmlformats.org/officeDocument/2006/relationships/image" Target="../media/image61.png"/><Relationship Id="rId11" Type="http://schemas.openxmlformats.org/officeDocument/2006/relationships/image" Target="../media/image100.png"/><Relationship Id="rId5" Type="http://schemas.openxmlformats.org/officeDocument/2006/relationships/image" Target="../media/image60.png"/><Relationship Id="rId10" Type="http://schemas.openxmlformats.org/officeDocument/2006/relationships/image" Target="../media/image99.png"/><Relationship Id="rId4" Type="http://schemas.openxmlformats.org/officeDocument/2006/relationships/image" Target="../media/image59.png"/><Relationship Id="rId9" Type="http://schemas.openxmlformats.org/officeDocument/2006/relationships/image" Target="../media/image98.png"/><Relationship Id="rId14" Type="http://schemas.openxmlformats.org/officeDocument/2006/relationships/image" Target="../media/image103.png"/></Relationships>
</file>

<file path=ppt/slides/_rels/slide5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5.png"/><Relationship Id="rId3" Type="http://schemas.openxmlformats.org/officeDocument/2006/relationships/image" Target="../media/image48.png"/><Relationship Id="rId7" Type="http://schemas.openxmlformats.org/officeDocument/2006/relationships/image" Target="../media/image104.png"/><Relationship Id="rId2" Type="http://schemas.openxmlformats.org/officeDocument/2006/relationships/notesSlide" Target="../notesSlides/notesSlide46.xml"/><Relationship Id="rId1" Type="http://schemas.openxmlformats.org/officeDocument/2006/relationships/slideLayout" Target="../slideLayouts/slideLayout80.xml"/><Relationship Id="rId6" Type="http://schemas.openxmlformats.org/officeDocument/2006/relationships/image" Target="../media/image61.png"/><Relationship Id="rId5" Type="http://schemas.openxmlformats.org/officeDocument/2006/relationships/image" Target="../media/image60.png"/><Relationship Id="rId4" Type="http://schemas.openxmlformats.org/officeDocument/2006/relationships/image" Target="../media/image59.png"/></Relationships>
</file>

<file path=ppt/slides/_rels/slide5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png"/><Relationship Id="rId7" Type="http://schemas.openxmlformats.org/officeDocument/2006/relationships/image" Target="../media/image105.png"/><Relationship Id="rId2" Type="http://schemas.openxmlformats.org/officeDocument/2006/relationships/notesSlide" Target="../notesSlides/notesSlide47.xml"/><Relationship Id="rId1" Type="http://schemas.openxmlformats.org/officeDocument/2006/relationships/slideLayout" Target="../slideLayouts/slideLayout80.xml"/><Relationship Id="rId6" Type="http://schemas.openxmlformats.org/officeDocument/2006/relationships/image" Target="../media/image61.png"/><Relationship Id="rId5" Type="http://schemas.openxmlformats.org/officeDocument/2006/relationships/image" Target="../media/image60.png"/><Relationship Id="rId4" Type="http://schemas.openxmlformats.org/officeDocument/2006/relationships/image" Target="../media/image59.png"/></Relationships>
</file>

<file path=ppt/slides/_rels/slide5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7.png"/><Relationship Id="rId2" Type="http://schemas.openxmlformats.org/officeDocument/2006/relationships/image" Target="../media/image106.png"/><Relationship Id="rId1" Type="http://schemas.openxmlformats.org/officeDocument/2006/relationships/slideLayout" Target="../slideLayouts/slideLayout228.xml"/></Relationships>
</file>

<file path=ppt/slides/_rels/slide6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9.png"/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227.xml"/><Relationship Id="rId5" Type="http://schemas.openxmlformats.org/officeDocument/2006/relationships/image" Target="../media/image61.png"/><Relationship Id="rId4" Type="http://schemas.openxmlformats.org/officeDocument/2006/relationships/image" Target="../media/image60.png"/></Relationships>
</file>

<file path=ppt/slides/_rels/slide6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43.xml"/><Relationship Id="rId2" Type="http://schemas.openxmlformats.org/officeDocument/2006/relationships/video" Target="../media/media2.mp4"/><Relationship Id="rId1" Type="http://schemas.microsoft.com/office/2007/relationships/media" Target="../media/media2.mp4"/><Relationship Id="rId5" Type="http://schemas.openxmlformats.org/officeDocument/2006/relationships/image" Target="../media/image108.png"/><Relationship Id="rId4" Type="http://schemas.openxmlformats.org/officeDocument/2006/relationships/image" Target="../media/image52.gif"/></Relationships>
</file>

<file path=ppt/slides/_rels/slide6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7.png"/><Relationship Id="rId1" Type="http://schemas.openxmlformats.org/officeDocument/2006/relationships/slideLayout" Target="../slideLayouts/slideLayout24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143" y="0"/>
            <a:ext cx="9141714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grpSp>
        <p:nvGrpSpPr>
          <p:cNvPr id="3" name="Groupe 2">
            <a:extLst>
              <a:ext uri="{FF2B5EF4-FFF2-40B4-BE49-F238E27FC236}">
                <a16:creationId xmlns:a16="http://schemas.microsoft.com/office/drawing/2014/main" id="{CA18787D-5C0C-58BC-A5AC-63983D9FB899}"/>
              </a:ext>
            </a:extLst>
          </p:cNvPr>
          <p:cNvGrpSpPr/>
          <p:nvPr/>
        </p:nvGrpSpPr>
        <p:grpSpPr>
          <a:xfrm>
            <a:off x="20" y="1282"/>
            <a:ext cx="9143980" cy="6856718"/>
            <a:chOff x="20" y="1282"/>
            <a:chExt cx="9143980" cy="6856718"/>
          </a:xfrm>
        </p:grpSpPr>
        <p:pic>
          <p:nvPicPr>
            <p:cNvPr id="5" name="Image 4" descr="Une image contenant texte, capture d’écran, dessin humoristique&#10;&#10;Le contenu généré par l’IA peut être incorrect.">
              <a:extLst>
                <a:ext uri="{FF2B5EF4-FFF2-40B4-BE49-F238E27FC236}">
                  <a16:creationId xmlns:a16="http://schemas.microsoft.com/office/drawing/2014/main" id="{97D1469B-F406-D618-ECDF-0B649BA24BB8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b="6268"/>
            <a:stretch>
              <a:fillRect/>
            </a:stretch>
          </p:blipFill>
          <p:spPr>
            <a:xfrm>
              <a:off x="20" y="1282"/>
              <a:ext cx="9143980" cy="6856718"/>
            </a:xfrm>
            <a:prstGeom prst="rect">
              <a:avLst/>
            </a:prstGeom>
          </p:spPr>
        </p:pic>
        <p:sp>
          <p:nvSpPr>
            <p:cNvPr id="2" name="Rectangle : coins arrondis 1">
              <a:extLst>
                <a:ext uri="{FF2B5EF4-FFF2-40B4-BE49-F238E27FC236}">
                  <a16:creationId xmlns:a16="http://schemas.microsoft.com/office/drawing/2014/main" id="{B76A46CC-5F0F-B4ED-C555-CE8478275E8E}"/>
                </a:ext>
              </a:extLst>
            </p:cNvPr>
            <p:cNvSpPr/>
            <p:nvPr/>
          </p:nvSpPr>
          <p:spPr>
            <a:xfrm rot="21027887">
              <a:off x="3405738" y="3698814"/>
              <a:ext cx="1478845" cy="589013"/>
            </a:xfrm>
            <a:prstGeom prst="roundRect">
              <a:avLst>
                <a:gd name="adj" fmla="val 30303"/>
              </a:avLst>
            </a:prstGeom>
            <a:solidFill>
              <a:srgbClr val="2DC7D3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800" b="1" dirty="0">
                  <a:latin typeface="Dubai Medium" panose="020B0603030403030204" pitchFamily="34" charset="-78"/>
                  <a:ea typeface="Calibri" panose="020F0502020204030204" pitchFamily="34" charset="0"/>
                  <a:cs typeface="Dubai Medium" panose="020B0603030403030204" pitchFamily="34" charset="-78"/>
                </a:rPr>
                <a:t>الخامسة</a:t>
              </a:r>
              <a:endParaRPr lang="fr-FR" sz="2400" b="1" dirty="0">
                <a:latin typeface="Dubai Medium" panose="020B0603030403030204" pitchFamily="34" charset="-78"/>
                <a:ea typeface="Calibri" panose="020F0502020204030204" pitchFamily="34" charset="0"/>
                <a:cs typeface="Dubai Medium" panose="020B0603030403030204" pitchFamily="34" charset="-78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27828944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2ECD26D-F4F8-3EB5-E117-B204C12A65B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Image 12">
            <a:extLst>
              <a:ext uri="{FF2B5EF4-FFF2-40B4-BE49-F238E27FC236}">
                <a16:creationId xmlns:a16="http://schemas.microsoft.com/office/drawing/2014/main" id="{D15FBB08-9786-44A6-193B-DC38319F2885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-1" t="6341" r="53113" b="77157"/>
          <a:stretch>
            <a:fillRect/>
          </a:stretch>
        </p:blipFill>
        <p:spPr>
          <a:xfrm>
            <a:off x="544958" y="3303872"/>
            <a:ext cx="7731487" cy="1700635"/>
          </a:xfrm>
          <a:prstGeom prst="roundRect">
            <a:avLst/>
          </a:prstGeom>
        </p:spPr>
      </p:pic>
      <p:sp>
        <p:nvSpPr>
          <p:cNvPr id="14" name="Rectangle : coins arrondis 13">
            <a:extLst>
              <a:ext uri="{FF2B5EF4-FFF2-40B4-BE49-F238E27FC236}">
                <a16:creationId xmlns:a16="http://schemas.microsoft.com/office/drawing/2014/main" id="{EA893545-122C-C3DE-F934-9B53D7CA7A63}"/>
              </a:ext>
            </a:extLst>
          </p:cNvPr>
          <p:cNvSpPr/>
          <p:nvPr/>
        </p:nvSpPr>
        <p:spPr>
          <a:xfrm>
            <a:off x="702526" y="3624145"/>
            <a:ext cx="802889" cy="1260089"/>
          </a:xfrm>
          <a:prstGeom prst="roundRect">
            <a:avLst/>
          </a:prstGeom>
          <a:noFill/>
          <a:ln w="38100">
            <a:solidFill>
              <a:srgbClr val="00ACA4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CBF7B869-4324-4C4C-3577-8547304953BB}"/>
              </a:ext>
            </a:extLst>
          </p:cNvPr>
          <p:cNvSpPr txBox="1"/>
          <p:nvPr/>
        </p:nvSpPr>
        <p:spPr>
          <a:xfrm>
            <a:off x="544958" y="2026089"/>
            <a:ext cx="756466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ينصح باعتماد صيغة </a:t>
            </a: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rgbClr val="00ACA4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عرض الشرائح </a:t>
            </a:r>
            <a:r>
              <a:rPr kumimoji="0" lang="ar-MA" sz="2400" b="0" i="0" u="none" strike="noStrike" kern="1200" cap="none" spc="0" normalizeH="0" baseline="0" noProof="0" dirty="0">
                <a:ln>
                  <a:noFill/>
                </a:ln>
                <a:solidFill>
                  <a:srgbClr val="00ACA4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(</a:t>
            </a:r>
            <a:r>
              <a:rPr kumimoji="0" lang="fr-MA" sz="2400" b="0" i="0" u="none" strike="noStrike" kern="1200" cap="none" spc="0" normalizeH="0" baseline="0" noProof="0" dirty="0">
                <a:ln>
                  <a:noFill/>
                </a:ln>
                <a:solidFill>
                  <a:srgbClr val="00ACA4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mode diaporama</a:t>
            </a: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rgbClr val="00ACA4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) </a:t>
            </a: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أثناء تقديم الدرس في القسم بالنقر على أيقونة العرض كما هو موضح.</a:t>
            </a:r>
            <a:endParaRPr kumimoji="0" lang="fr-FR" sz="2400" b="1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182982399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75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" name="Espace réservé pour une image  30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273DC75A-2015-19E1-1E39-E1663D385765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2"/>
          <a:srcRect/>
          <a:stretch>
            <a:fillRect/>
          </a:stretch>
        </p:blipFill>
        <p:spPr/>
      </p:pic>
      <p:pic>
        <p:nvPicPr>
          <p:cNvPr id="29" name="Espace réservé pour une image  28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4CEF1EEB-1F40-EA99-607B-F22A6821DCF8}"/>
              </a:ext>
            </a:extLst>
          </p:cNvPr>
          <p:cNvPicPr>
            <a:picLocks noGrp="1" noChangeAspect="1"/>
          </p:cNvPicPr>
          <p:nvPr>
            <p:ph type="pic" sz="quarter" idx="11"/>
          </p:nvPr>
        </p:nvPicPr>
        <p:blipFill>
          <a:blip r:embed="rId3"/>
          <a:srcRect/>
          <a:stretch>
            <a:fillRect/>
          </a:stretch>
        </p:blipFill>
        <p:spPr/>
      </p:pic>
      <p:pic>
        <p:nvPicPr>
          <p:cNvPr id="35" name="Espace réservé pour une image  34" descr="Une image contenant habits, Animation, Dessin animé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FF93AB83-9CA3-5F80-6D06-9BC5A29C6ED3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4"/>
          <a:srcRect/>
          <a:stretch>
            <a:fillRect/>
          </a:stretch>
        </p:blipFill>
        <p:spPr/>
      </p:pic>
      <p:pic>
        <p:nvPicPr>
          <p:cNvPr id="33" name="Espace réservé pour une image  32" descr="Une image contenant dessin humoristique, Dessin animé, Animation, clipart&#10;&#10;Le contenu généré par l’IA peut être incorrect.">
            <a:extLst>
              <a:ext uri="{FF2B5EF4-FFF2-40B4-BE49-F238E27FC236}">
                <a16:creationId xmlns:a16="http://schemas.microsoft.com/office/drawing/2014/main" id="{48E3DEC7-EDF8-3A04-93CB-4981563836CA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5"/>
          <a:srcRect/>
          <a:stretch>
            <a:fillRect/>
          </a:stretch>
        </p:blipFill>
        <p:spPr/>
      </p:pic>
      <p:pic>
        <p:nvPicPr>
          <p:cNvPr id="14" name="Espace réservé pour une image  13" descr="Une image contenant capture d’écran, Graphique, Bleu électrique, conception&#10;&#10;Le contenu généré par l’IA peut être incorrect.">
            <a:extLst>
              <a:ext uri="{FF2B5EF4-FFF2-40B4-BE49-F238E27FC236}">
                <a16:creationId xmlns:a16="http://schemas.microsoft.com/office/drawing/2014/main" id="{6A61E3F4-6777-A2C5-4DDB-664D3F42A617}"/>
              </a:ext>
            </a:extLst>
          </p:cNvPr>
          <p:cNvPicPr>
            <a:picLocks noGrp="1" noChangeAspect="1"/>
          </p:cNvPicPr>
          <p:nvPr>
            <p:ph type="pic" sz="quarter" idx="14"/>
          </p:nvPr>
        </p:nvPicPr>
        <p:blipFill>
          <a:blip r:embed="rId6"/>
          <a:srcRect/>
          <a:stretch/>
        </p:blipFill>
        <p:spPr/>
      </p:pic>
      <p:sp>
        <p:nvSpPr>
          <p:cNvPr id="21" name="Espace réservé pour une image  20">
            <a:extLst>
              <a:ext uri="{FF2B5EF4-FFF2-40B4-BE49-F238E27FC236}">
                <a16:creationId xmlns:a16="http://schemas.microsoft.com/office/drawing/2014/main" id="{A2246453-977E-1804-FB4B-6EF5DA943534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22" name="Espace réservé du texte 21">
            <a:extLst>
              <a:ext uri="{FF2B5EF4-FFF2-40B4-BE49-F238E27FC236}">
                <a16:creationId xmlns:a16="http://schemas.microsoft.com/office/drawing/2014/main" id="{9B930BFD-D933-1735-B8A7-CC562C90B090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prstGeom prst="roundRect">
            <a:avLst/>
          </a:prstGeom>
        </p:spPr>
        <p:txBody>
          <a:bodyPr/>
          <a:lstStyle/>
          <a:p>
            <a:r>
              <a:rPr lang="ar-MA" dirty="0"/>
              <a:t>تعيين تلميذ(ة) للإجابة</a:t>
            </a:r>
            <a:endParaRPr lang="fr-MA" dirty="0"/>
          </a:p>
        </p:txBody>
      </p:sp>
      <p:sp>
        <p:nvSpPr>
          <p:cNvPr id="23" name="Espace réservé du texte 22">
            <a:extLst>
              <a:ext uri="{FF2B5EF4-FFF2-40B4-BE49-F238E27FC236}">
                <a16:creationId xmlns:a16="http://schemas.microsoft.com/office/drawing/2014/main" id="{8996AF3B-A528-4707-FCB6-B291F8C7C08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prstGeom prst="roundRect">
            <a:avLst/>
          </a:prstGeom>
        </p:spPr>
        <p:txBody>
          <a:bodyPr/>
          <a:lstStyle/>
          <a:p>
            <a:r>
              <a:rPr lang="ar-MA" dirty="0"/>
              <a:t>توجيهات و شرح التعليمات</a:t>
            </a:r>
            <a:endParaRPr lang="fr-MA" dirty="0"/>
          </a:p>
        </p:txBody>
      </p:sp>
      <p:sp>
        <p:nvSpPr>
          <p:cNvPr id="24" name="Espace réservé du texte 23">
            <a:extLst>
              <a:ext uri="{FF2B5EF4-FFF2-40B4-BE49-F238E27FC236}">
                <a16:creationId xmlns:a16="http://schemas.microsoft.com/office/drawing/2014/main" id="{49905370-11BD-3654-8734-1BB5729C313F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prstGeom prst="roundRect">
            <a:avLst/>
          </a:prstGeom>
        </p:spPr>
        <p:txBody>
          <a:bodyPr/>
          <a:lstStyle/>
          <a:p>
            <a:r>
              <a:rPr lang="ar-MA" dirty="0"/>
              <a:t>عرض فيديو</a:t>
            </a:r>
            <a:endParaRPr lang="fr-MA" dirty="0"/>
          </a:p>
        </p:txBody>
      </p:sp>
      <p:sp>
        <p:nvSpPr>
          <p:cNvPr id="25" name="Espace réservé du texte 24">
            <a:extLst>
              <a:ext uri="{FF2B5EF4-FFF2-40B4-BE49-F238E27FC236}">
                <a16:creationId xmlns:a16="http://schemas.microsoft.com/office/drawing/2014/main" id="{2DE2D423-DFDD-F18A-A3B9-AFF3B3B8881B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prstGeom prst="roundRect">
            <a:avLst/>
          </a:prstGeom>
        </p:spPr>
        <p:txBody>
          <a:bodyPr/>
          <a:lstStyle/>
          <a:p>
            <a:r>
              <a:rPr lang="ar-MA" dirty="0"/>
              <a:t>المرور بين الصفوف للمساعدة و تصحيح الإنجازات</a:t>
            </a:r>
            <a:endParaRPr lang="fr-MA" dirty="0"/>
          </a:p>
        </p:txBody>
      </p:sp>
      <p:sp>
        <p:nvSpPr>
          <p:cNvPr id="26" name="Espace réservé du texte 25">
            <a:extLst>
              <a:ext uri="{FF2B5EF4-FFF2-40B4-BE49-F238E27FC236}">
                <a16:creationId xmlns:a16="http://schemas.microsoft.com/office/drawing/2014/main" id="{FE3F5F3B-8967-6834-358B-508ACECF2131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prstGeom prst="roundRect">
            <a:avLst/>
          </a:prstGeom>
        </p:spPr>
        <p:txBody>
          <a:bodyPr/>
          <a:lstStyle/>
          <a:p>
            <a:r>
              <a:rPr lang="ar-MA" dirty="0"/>
              <a:t>عمل في ثنائيات</a:t>
            </a:r>
            <a:endParaRPr lang="fr-MA" dirty="0"/>
          </a:p>
        </p:txBody>
      </p:sp>
      <p:sp>
        <p:nvSpPr>
          <p:cNvPr id="27" name="Espace réservé du texte 26">
            <a:extLst>
              <a:ext uri="{FF2B5EF4-FFF2-40B4-BE49-F238E27FC236}">
                <a16:creationId xmlns:a16="http://schemas.microsoft.com/office/drawing/2014/main" id="{E4065A23-EDF8-69CB-1A07-FBB4DE2BB508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prstGeom prst="roundRect">
            <a:avLst/>
          </a:prstGeom>
        </p:spPr>
        <p:txBody>
          <a:bodyPr/>
          <a:lstStyle/>
          <a:p>
            <a:r>
              <a:rPr lang="ar-MA" dirty="0"/>
              <a:t>نهاية الشريط، المرور إلى الشريحة الموالية.</a:t>
            </a:r>
            <a:endParaRPr lang="fr-MA" dirty="0"/>
          </a:p>
        </p:txBody>
      </p:sp>
      <p:pic>
        <p:nvPicPr>
          <p:cNvPr id="16" name="Image 15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7376C046-DDA7-71FD-0BA2-C6C915112E63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6757053" y="4245868"/>
            <a:ext cx="996593" cy="9965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19329868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F84CE41-FEEC-9491-0DA5-71307BCDD65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re 9">
            <a:extLst>
              <a:ext uri="{FF2B5EF4-FFF2-40B4-BE49-F238E27FC236}">
                <a16:creationId xmlns:a16="http://schemas.microsoft.com/office/drawing/2014/main" id="{C457611A-7320-684C-F81A-1AE5EA58895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7196" y="1008000"/>
            <a:ext cx="7886700" cy="720000"/>
          </a:xfrm>
        </p:spPr>
        <p:txBody>
          <a:bodyPr/>
          <a:lstStyle/>
          <a:p>
            <a:r>
              <a:rPr lang="ar-MA" sz="4800" dirty="0"/>
              <a:t>تنظيم حصص الأسبوع</a:t>
            </a:r>
            <a:endParaRPr lang="fr-MA" sz="4800" dirty="0"/>
          </a:p>
        </p:txBody>
      </p:sp>
      <p:grpSp>
        <p:nvGrpSpPr>
          <p:cNvPr id="11" name="Groupe 10">
            <a:extLst>
              <a:ext uri="{FF2B5EF4-FFF2-40B4-BE49-F238E27FC236}">
                <a16:creationId xmlns:a16="http://schemas.microsoft.com/office/drawing/2014/main" id="{57CE2658-CA21-E83E-5252-F002239D073E}"/>
              </a:ext>
            </a:extLst>
          </p:cNvPr>
          <p:cNvGrpSpPr/>
          <p:nvPr/>
        </p:nvGrpSpPr>
        <p:grpSpPr>
          <a:xfrm flipH="1">
            <a:off x="4735350" y="5023288"/>
            <a:ext cx="3780000" cy="1332000"/>
            <a:chOff x="4735350" y="5023288"/>
            <a:chExt cx="3780000" cy="1332000"/>
          </a:xfrm>
        </p:grpSpPr>
        <p:sp>
          <p:nvSpPr>
            <p:cNvPr id="12" name="Rectangle : coins arrondis 11">
              <a:extLst>
                <a:ext uri="{FF2B5EF4-FFF2-40B4-BE49-F238E27FC236}">
                  <a16:creationId xmlns:a16="http://schemas.microsoft.com/office/drawing/2014/main" id="{03BB743F-C8AB-23D6-06EE-344CFF115A5F}"/>
                </a:ext>
              </a:extLst>
            </p:cNvPr>
            <p:cNvSpPr/>
            <p:nvPr userDrawn="1"/>
          </p:nvSpPr>
          <p:spPr>
            <a:xfrm>
              <a:off x="4735350" y="5275288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2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endParaRPr>
            </a:p>
          </p:txBody>
        </p:sp>
        <p:sp>
          <p:nvSpPr>
            <p:cNvPr id="13" name="Organigramme : Terminateur 12">
              <a:extLst>
                <a:ext uri="{FF2B5EF4-FFF2-40B4-BE49-F238E27FC236}">
                  <a16:creationId xmlns:a16="http://schemas.microsoft.com/office/drawing/2014/main" id="{552710A4-5C08-F139-B434-DCB40E406389}"/>
                </a:ext>
              </a:extLst>
            </p:cNvPr>
            <p:cNvSpPr/>
            <p:nvPr userDrawn="1"/>
          </p:nvSpPr>
          <p:spPr>
            <a:xfrm>
              <a:off x="4951350" y="5023288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</a:t>
              </a:r>
              <a:r>
                <a:rPr kumimoji="0" lang="fr-MA" sz="2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 3 - </a:t>
              </a:r>
            </a:p>
          </p:txBody>
        </p:sp>
      </p:grpSp>
      <p:grpSp>
        <p:nvGrpSpPr>
          <p:cNvPr id="17" name="Groupe 16">
            <a:extLst>
              <a:ext uri="{FF2B5EF4-FFF2-40B4-BE49-F238E27FC236}">
                <a16:creationId xmlns:a16="http://schemas.microsoft.com/office/drawing/2014/main" id="{591666A1-FD43-165C-4D4D-2AB1E5289646}"/>
              </a:ext>
            </a:extLst>
          </p:cNvPr>
          <p:cNvGrpSpPr/>
          <p:nvPr/>
        </p:nvGrpSpPr>
        <p:grpSpPr>
          <a:xfrm flipH="1">
            <a:off x="4735350" y="3482113"/>
            <a:ext cx="3780000" cy="1332000"/>
            <a:chOff x="4735350" y="3482113"/>
            <a:chExt cx="3780000" cy="1332000"/>
          </a:xfrm>
        </p:grpSpPr>
        <p:sp>
          <p:nvSpPr>
            <p:cNvPr id="18" name="Rectangle : coins arrondis 17">
              <a:extLst>
                <a:ext uri="{FF2B5EF4-FFF2-40B4-BE49-F238E27FC236}">
                  <a16:creationId xmlns:a16="http://schemas.microsoft.com/office/drawing/2014/main" id="{B9037693-DB46-89FF-2955-B70DAC6A1724}"/>
                </a:ext>
              </a:extLst>
            </p:cNvPr>
            <p:cNvSpPr/>
            <p:nvPr userDrawn="1"/>
          </p:nvSpPr>
          <p:spPr>
            <a:xfrm>
              <a:off x="4735350" y="3734113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2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endParaRPr>
            </a:p>
          </p:txBody>
        </p:sp>
        <p:sp>
          <p:nvSpPr>
            <p:cNvPr id="19" name="Organigramme : Terminateur 18">
              <a:extLst>
                <a:ext uri="{FF2B5EF4-FFF2-40B4-BE49-F238E27FC236}">
                  <a16:creationId xmlns:a16="http://schemas.microsoft.com/office/drawing/2014/main" id="{39FEDF2F-9A91-9E1F-CE58-3A773D210A9A}"/>
                </a:ext>
              </a:extLst>
            </p:cNvPr>
            <p:cNvSpPr/>
            <p:nvPr userDrawn="1"/>
          </p:nvSpPr>
          <p:spPr>
            <a:xfrm>
              <a:off x="4951350" y="3482113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</a:t>
              </a:r>
              <a:r>
                <a:rPr kumimoji="0" lang="fr-MA" sz="2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2 - </a:t>
              </a:r>
              <a:endPara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endParaRPr>
            </a:p>
          </p:txBody>
        </p:sp>
      </p:grpSp>
      <p:grpSp>
        <p:nvGrpSpPr>
          <p:cNvPr id="20" name="Groupe 19">
            <a:extLst>
              <a:ext uri="{FF2B5EF4-FFF2-40B4-BE49-F238E27FC236}">
                <a16:creationId xmlns:a16="http://schemas.microsoft.com/office/drawing/2014/main" id="{0B9A4D98-C7AB-CFDC-8C5F-3CF6D60447B2}"/>
              </a:ext>
            </a:extLst>
          </p:cNvPr>
          <p:cNvGrpSpPr/>
          <p:nvPr/>
        </p:nvGrpSpPr>
        <p:grpSpPr>
          <a:xfrm flipH="1">
            <a:off x="628649" y="3482113"/>
            <a:ext cx="3780000" cy="1332000"/>
            <a:chOff x="628649" y="3482113"/>
            <a:chExt cx="3780000" cy="1332000"/>
          </a:xfrm>
        </p:grpSpPr>
        <p:sp>
          <p:nvSpPr>
            <p:cNvPr id="21" name="Rectangle : coins arrondis 20">
              <a:extLst>
                <a:ext uri="{FF2B5EF4-FFF2-40B4-BE49-F238E27FC236}">
                  <a16:creationId xmlns:a16="http://schemas.microsoft.com/office/drawing/2014/main" id="{FB9D134F-B08A-AD59-ADF8-20CF6643F522}"/>
                </a:ext>
              </a:extLst>
            </p:cNvPr>
            <p:cNvSpPr/>
            <p:nvPr userDrawn="1"/>
          </p:nvSpPr>
          <p:spPr>
            <a:xfrm>
              <a:off x="628649" y="3734113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2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endParaRPr>
            </a:p>
          </p:txBody>
        </p:sp>
        <p:sp>
          <p:nvSpPr>
            <p:cNvPr id="22" name="Organigramme : Terminateur 21">
              <a:extLst>
                <a:ext uri="{FF2B5EF4-FFF2-40B4-BE49-F238E27FC236}">
                  <a16:creationId xmlns:a16="http://schemas.microsoft.com/office/drawing/2014/main" id="{A3E44CB0-0E44-3BF9-6CAD-42FB6CCC8217}"/>
                </a:ext>
              </a:extLst>
            </p:cNvPr>
            <p:cNvSpPr/>
            <p:nvPr userDrawn="1"/>
          </p:nvSpPr>
          <p:spPr>
            <a:xfrm>
              <a:off x="844649" y="3482113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</a:t>
              </a:r>
              <a:r>
                <a:rPr kumimoji="0" lang="fr-MA" sz="2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5 -</a:t>
              </a:r>
            </a:p>
          </p:txBody>
        </p:sp>
      </p:grpSp>
      <p:grpSp>
        <p:nvGrpSpPr>
          <p:cNvPr id="23" name="Groupe 22">
            <a:extLst>
              <a:ext uri="{FF2B5EF4-FFF2-40B4-BE49-F238E27FC236}">
                <a16:creationId xmlns:a16="http://schemas.microsoft.com/office/drawing/2014/main" id="{9E3A479A-EEFB-F915-EA6D-0DD2483EFFC9}"/>
              </a:ext>
            </a:extLst>
          </p:cNvPr>
          <p:cNvGrpSpPr/>
          <p:nvPr/>
        </p:nvGrpSpPr>
        <p:grpSpPr>
          <a:xfrm flipH="1">
            <a:off x="4716000" y="1944000"/>
            <a:ext cx="3780000" cy="1332000"/>
            <a:chOff x="4716000" y="1944000"/>
            <a:chExt cx="3780000" cy="1332000"/>
          </a:xfrm>
        </p:grpSpPr>
        <p:sp>
          <p:nvSpPr>
            <p:cNvPr id="24" name="Rectangle : coins arrondis 23">
              <a:extLst>
                <a:ext uri="{FF2B5EF4-FFF2-40B4-BE49-F238E27FC236}">
                  <a16:creationId xmlns:a16="http://schemas.microsoft.com/office/drawing/2014/main" id="{88207185-0779-F740-8062-E613F545AF84}"/>
                </a:ext>
              </a:extLst>
            </p:cNvPr>
            <p:cNvSpPr/>
            <p:nvPr userDrawn="1"/>
          </p:nvSpPr>
          <p:spPr>
            <a:xfrm>
              <a:off x="4716000" y="2196000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2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endParaRPr>
            </a:p>
          </p:txBody>
        </p:sp>
        <p:sp>
          <p:nvSpPr>
            <p:cNvPr id="25" name="Organigramme : Terminateur 24">
              <a:extLst>
                <a:ext uri="{FF2B5EF4-FFF2-40B4-BE49-F238E27FC236}">
                  <a16:creationId xmlns:a16="http://schemas.microsoft.com/office/drawing/2014/main" id="{D1A78702-1C85-B8FA-B6E7-487DC548638E}"/>
                </a:ext>
              </a:extLst>
            </p:cNvPr>
            <p:cNvSpPr/>
            <p:nvPr userDrawn="1"/>
          </p:nvSpPr>
          <p:spPr>
            <a:xfrm>
              <a:off x="4932000" y="1944000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</a:t>
              </a:r>
              <a:r>
                <a:rPr kumimoji="0" lang="fr-MA" sz="2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1 - </a:t>
              </a:r>
            </a:p>
          </p:txBody>
        </p:sp>
      </p:grpSp>
      <p:grpSp>
        <p:nvGrpSpPr>
          <p:cNvPr id="27" name="Groupe 26">
            <a:extLst>
              <a:ext uri="{FF2B5EF4-FFF2-40B4-BE49-F238E27FC236}">
                <a16:creationId xmlns:a16="http://schemas.microsoft.com/office/drawing/2014/main" id="{EF2217A3-3DCE-8FA8-DC5D-88309677DB89}"/>
              </a:ext>
            </a:extLst>
          </p:cNvPr>
          <p:cNvGrpSpPr/>
          <p:nvPr/>
        </p:nvGrpSpPr>
        <p:grpSpPr>
          <a:xfrm flipH="1">
            <a:off x="648000" y="1944000"/>
            <a:ext cx="3780000" cy="1332000"/>
            <a:chOff x="648000" y="1944000"/>
            <a:chExt cx="3780000" cy="1332000"/>
          </a:xfrm>
        </p:grpSpPr>
        <p:sp>
          <p:nvSpPr>
            <p:cNvPr id="28" name="Rectangle : coins arrondis 27">
              <a:extLst>
                <a:ext uri="{FF2B5EF4-FFF2-40B4-BE49-F238E27FC236}">
                  <a16:creationId xmlns:a16="http://schemas.microsoft.com/office/drawing/2014/main" id="{C6B37890-08DD-96EB-59EC-CFAE5575D3E5}"/>
                </a:ext>
              </a:extLst>
            </p:cNvPr>
            <p:cNvSpPr/>
            <p:nvPr/>
          </p:nvSpPr>
          <p:spPr>
            <a:xfrm>
              <a:off x="648000" y="2196000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2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endParaRPr>
            </a:p>
          </p:txBody>
        </p:sp>
        <p:sp>
          <p:nvSpPr>
            <p:cNvPr id="29" name="Organigramme : Terminateur 28">
              <a:extLst>
                <a:ext uri="{FF2B5EF4-FFF2-40B4-BE49-F238E27FC236}">
                  <a16:creationId xmlns:a16="http://schemas.microsoft.com/office/drawing/2014/main" id="{B87D9F6C-1632-01E4-480B-407F5A63DD4A}"/>
                </a:ext>
              </a:extLst>
            </p:cNvPr>
            <p:cNvSpPr/>
            <p:nvPr/>
          </p:nvSpPr>
          <p:spPr>
            <a:xfrm>
              <a:off x="864000" y="1944000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</a:t>
              </a:r>
              <a:r>
                <a:rPr kumimoji="0" lang="fr-MA" sz="2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 4 - </a:t>
              </a:r>
            </a:p>
          </p:txBody>
        </p:sp>
      </p:grpSp>
      <p:sp>
        <p:nvSpPr>
          <p:cNvPr id="30" name="Espace réservé du texte 25">
            <a:extLst>
              <a:ext uri="{FF2B5EF4-FFF2-40B4-BE49-F238E27FC236}">
                <a16:creationId xmlns:a16="http://schemas.microsoft.com/office/drawing/2014/main" id="{ECA8D43B-AB0F-7528-D9B6-BC3E1FED1511}"/>
              </a:ext>
            </a:extLst>
          </p:cNvPr>
          <p:cNvSpPr txBox="1">
            <a:spLocks/>
          </p:cNvSpPr>
          <p:nvPr/>
        </p:nvSpPr>
        <p:spPr>
          <a:xfrm>
            <a:off x="800611" y="23952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28600" indent="-228600" algn="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lang="fr-FR" sz="1200" kern="1200" smtClean="0">
                <a:solidFill>
                  <a:srgbClr val="757575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lang="fr-FR" sz="1100" kern="1200" smtClean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10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05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MA"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indent="-266700">
              <a:lnSpc>
                <a:spcPct val="100000"/>
              </a:lnSpc>
              <a:spcBef>
                <a:spcPts val="300"/>
              </a:spcBef>
              <a:buClrTx/>
              <a:buFont typeface="Wingdings" panose="05000000000000000000" pitchFamily="2" charset="2"/>
              <a:buChar char="m"/>
            </a:pPr>
            <a:r>
              <a:rPr lang="ar-MA" sz="18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نشاط اعتيادي (10)</a:t>
            </a:r>
          </a:p>
          <a:p>
            <a:pPr marL="266700" indent="-266700">
              <a:lnSpc>
                <a:spcPct val="100000"/>
              </a:lnSpc>
              <a:spcBef>
                <a:spcPts val="300"/>
              </a:spcBef>
              <a:buClrTx/>
              <a:buFont typeface="Wingdings" panose="05000000000000000000" pitchFamily="2" charset="2"/>
              <a:buChar char="m"/>
            </a:pPr>
            <a:r>
              <a:rPr lang="ar-MA" sz="18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ورشة الكتابة: الإملاء (30)</a:t>
            </a:r>
          </a:p>
          <a:p>
            <a:pPr marL="266700" indent="-266700">
              <a:lnSpc>
                <a:spcPct val="100000"/>
              </a:lnSpc>
              <a:spcBef>
                <a:spcPts val="300"/>
              </a:spcBef>
              <a:buClrTx/>
              <a:buFont typeface="Wingdings" panose="05000000000000000000" pitchFamily="2" charset="2"/>
              <a:buChar char="m"/>
            </a:pPr>
            <a:r>
              <a:rPr lang="ar-MA" sz="18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ورشة الكتابة : إنتاج كتابي - الحصة 1 (30)</a:t>
            </a:r>
          </a:p>
        </p:txBody>
      </p:sp>
      <p:sp>
        <p:nvSpPr>
          <p:cNvPr id="31" name="Espace réservé du texte 25">
            <a:extLst>
              <a:ext uri="{FF2B5EF4-FFF2-40B4-BE49-F238E27FC236}">
                <a16:creationId xmlns:a16="http://schemas.microsoft.com/office/drawing/2014/main" id="{2A11E91D-DD7F-4D68-6766-CCE041A224AC}"/>
              </a:ext>
            </a:extLst>
          </p:cNvPr>
          <p:cNvSpPr txBox="1">
            <a:spLocks/>
          </p:cNvSpPr>
          <p:nvPr/>
        </p:nvSpPr>
        <p:spPr>
          <a:xfrm>
            <a:off x="4909142" y="23952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28600" indent="-228600" algn="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lang="fr-FR" sz="1200" kern="1200" smtClean="0">
                <a:solidFill>
                  <a:srgbClr val="757575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lang="fr-FR" sz="1100" kern="1200" smtClean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10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05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MA"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indent="-266700">
              <a:lnSpc>
                <a:spcPct val="100000"/>
              </a:lnSpc>
              <a:spcBef>
                <a:spcPts val="300"/>
              </a:spcBef>
              <a:buClrTx/>
              <a:buFont typeface="Wingdings" panose="05000000000000000000" pitchFamily="2" charset="2"/>
              <a:buChar char="m"/>
            </a:pPr>
            <a:r>
              <a:rPr lang="ar-MA" sz="18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نشاط اعتيادي (10)</a:t>
            </a:r>
          </a:p>
          <a:p>
            <a:pPr marL="266700" indent="-266700">
              <a:lnSpc>
                <a:spcPct val="100000"/>
              </a:lnSpc>
              <a:spcBef>
                <a:spcPts val="300"/>
              </a:spcBef>
              <a:buClrTx/>
              <a:buFont typeface="Wingdings" panose="05000000000000000000" pitchFamily="2" charset="2"/>
              <a:buChar char="m"/>
            </a:pPr>
            <a:r>
              <a:rPr lang="ar-MA" sz="18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المعجم (30)</a:t>
            </a:r>
          </a:p>
          <a:p>
            <a:pPr marL="266700" indent="-266700">
              <a:lnSpc>
                <a:spcPct val="100000"/>
              </a:lnSpc>
              <a:spcBef>
                <a:spcPts val="300"/>
              </a:spcBef>
              <a:buClrTx/>
              <a:buFont typeface="Wingdings" panose="05000000000000000000" pitchFamily="2" charset="2"/>
              <a:buChar char="m"/>
            </a:pPr>
            <a:r>
              <a:rPr lang="ar-MA" sz="18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الاستماع والتحدث (30)</a:t>
            </a:r>
          </a:p>
        </p:txBody>
      </p:sp>
      <p:sp>
        <p:nvSpPr>
          <p:cNvPr id="32" name="Espace réservé du texte 25">
            <a:extLst>
              <a:ext uri="{FF2B5EF4-FFF2-40B4-BE49-F238E27FC236}">
                <a16:creationId xmlns:a16="http://schemas.microsoft.com/office/drawing/2014/main" id="{AAFE7851-E2D3-68F1-0F59-D7AEBD4371E4}"/>
              </a:ext>
            </a:extLst>
          </p:cNvPr>
          <p:cNvSpPr txBox="1">
            <a:spLocks/>
          </p:cNvSpPr>
          <p:nvPr/>
        </p:nvSpPr>
        <p:spPr>
          <a:xfrm>
            <a:off x="800611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28600" indent="-228600" algn="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lang="fr-FR" sz="1200" kern="1200" smtClean="0">
                <a:solidFill>
                  <a:srgbClr val="757575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lang="fr-FR" sz="1100" kern="1200" smtClean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10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05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MA"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indent="-266700">
              <a:lnSpc>
                <a:spcPct val="100000"/>
              </a:lnSpc>
              <a:spcBef>
                <a:spcPts val="300"/>
              </a:spcBef>
              <a:buClrTx/>
              <a:buFont typeface="Wingdings" panose="05000000000000000000" pitchFamily="2" charset="2"/>
              <a:buChar char="m"/>
            </a:pPr>
            <a:r>
              <a:rPr lang="ar-MA" sz="18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نشاط اعتيادي (10)</a:t>
            </a:r>
          </a:p>
          <a:p>
            <a:pPr marL="266700" indent="-266700">
              <a:lnSpc>
                <a:spcPct val="100000"/>
              </a:lnSpc>
              <a:spcBef>
                <a:spcPts val="300"/>
              </a:spcBef>
              <a:buClrTx/>
              <a:buFont typeface="Wingdings" panose="05000000000000000000" pitchFamily="2" charset="2"/>
              <a:buChar char="m"/>
            </a:pPr>
            <a:r>
              <a:rPr lang="ar-MA" sz="18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 : استثمار النص (30)</a:t>
            </a:r>
          </a:p>
          <a:p>
            <a:pPr marL="266700" indent="-266700">
              <a:lnSpc>
                <a:spcPct val="100000"/>
              </a:lnSpc>
              <a:spcBef>
                <a:spcPts val="300"/>
              </a:spcBef>
              <a:buClrTx/>
              <a:buFont typeface="Wingdings" panose="05000000000000000000" pitchFamily="2" charset="2"/>
              <a:buChar char="m"/>
            </a:pPr>
            <a:r>
              <a:rPr lang="ar-MA" sz="18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ورشة الكتابة : إنتاج كتابي - الحصة 2 (30)</a:t>
            </a:r>
          </a:p>
        </p:txBody>
      </p:sp>
      <p:sp>
        <p:nvSpPr>
          <p:cNvPr id="33" name="Espace réservé du texte 25">
            <a:extLst>
              <a:ext uri="{FF2B5EF4-FFF2-40B4-BE49-F238E27FC236}">
                <a16:creationId xmlns:a16="http://schemas.microsoft.com/office/drawing/2014/main" id="{F995977D-D080-F8DC-1765-C92BA2C1448F}"/>
              </a:ext>
            </a:extLst>
          </p:cNvPr>
          <p:cNvSpPr txBox="1">
            <a:spLocks/>
          </p:cNvSpPr>
          <p:nvPr/>
        </p:nvSpPr>
        <p:spPr>
          <a:xfrm>
            <a:off x="4909142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28600" indent="-228600" algn="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lang="fr-FR" sz="1200" kern="1200" smtClean="0">
                <a:solidFill>
                  <a:srgbClr val="757575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lang="fr-FR" sz="1100" kern="1200" smtClean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10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05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MA"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indent="-266700">
              <a:lnSpc>
                <a:spcPct val="100000"/>
              </a:lnSpc>
              <a:spcBef>
                <a:spcPts val="300"/>
              </a:spcBef>
              <a:buClrTx/>
              <a:buFont typeface="Wingdings" panose="05000000000000000000" pitchFamily="2" charset="2"/>
              <a:buChar char="m"/>
            </a:pPr>
            <a:r>
              <a:rPr lang="ar-MA" sz="18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نشاط اعتيادي (10)</a:t>
            </a:r>
          </a:p>
          <a:p>
            <a:pPr marL="266700" indent="-266700">
              <a:lnSpc>
                <a:spcPct val="100000"/>
              </a:lnSpc>
              <a:spcBef>
                <a:spcPts val="300"/>
              </a:spcBef>
              <a:buClrTx/>
              <a:buFont typeface="Wingdings" panose="05000000000000000000" pitchFamily="2" charset="2"/>
              <a:buChar char="m"/>
            </a:pPr>
            <a:r>
              <a:rPr lang="ar-MA" sz="18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 : التوقع والتحقق الفهم العام 30 د</a:t>
            </a:r>
          </a:p>
          <a:p>
            <a:pPr marL="266700" indent="-266700">
              <a:lnSpc>
                <a:spcPct val="100000"/>
              </a:lnSpc>
              <a:spcBef>
                <a:spcPts val="300"/>
              </a:spcBef>
              <a:buClrTx/>
              <a:buFont typeface="Wingdings" panose="05000000000000000000" pitchFamily="2" charset="2"/>
              <a:buChar char="m"/>
            </a:pPr>
            <a:r>
              <a:rPr lang="ar-MA" sz="18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 : تعلم استراتيجية الفهم 30 د</a:t>
            </a:r>
          </a:p>
        </p:txBody>
      </p:sp>
      <p:sp>
        <p:nvSpPr>
          <p:cNvPr id="35" name="Espace réservé du texte 25">
            <a:extLst>
              <a:ext uri="{FF2B5EF4-FFF2-40B4-BE49-F238E27FC236}">
                <a16:creationId xmlns:a16="http://schemas.microsoft.com/office/drawing/2014/main" id="{3EF57EB2-92EA-D577-5182-804203EE8AEF}"/>
              </a:ext>
            </a:extLst>
          </p:cNvPr>
          <p:cNvSpPr txBox="1">
            <a:spLocks/>
          </p:cNvSpPr>
          <p:nvPr/>
        </p:nvSpPr>
        <p:spPr>
          <a:xfrm>
            <a:off x="4909142" y="5474576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28600" indent="-228600" algn="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lang="fr-FR" sz="1200" kern="1200" smtClean="0">
                <a:solidFill>
                  <a:srgbClr val="757575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lang="fr-FR" sz="1100" kern="1200" smtClean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10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05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MA"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indent="-266700">
              <a:lnSpc>
                <a:spcPct val="100000"/>
              </a:lnSpc>
              <a:spcBef>
                <a:spcPts val="300"/>
              </a:spcBef>
              <a:buClrTx/>
              <a:buFont typeface="Wingdings" panose="05000000000000000000" pitchFamily="2" charset="2"/>
              <a:buChar char="m"/>
            </a:pPr>
            <a:r>
              <a:rPr lang="ar-MA" sz="18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نشاط اعتيادي (10)</a:t>
            </a:r>
          </a:p>
          <a:p>
            <a:pPr marL="266700" indent="-266700">
              <a:lnSpc>
                <a:spcPct val="100000"/>
              </a:lnSpc>
              <a:spcBef>
                <a:spcPts val="300"/>
              </a:spcBef>
              <a:buClrTx/>
              <a:buFont typeface="Wingdings" panose="05000000000000000000" pitchFamily="2" charset="2"/>
              <a:buChar char="m"/>
            </a:pPr>
            <a:r>
              <a:rPr lang="ar-MA" sz="18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 : استثمار الاستراتيجية (30)</a:t>
            </a:r>
          </a:p>
          <a:p>
            <a:pPr marL="266700" indent="-266700">
              <a:lnSpc>
                <a:spcPct val="100000"/>
              </a:lnSpc>
              <a:spcBef>
                <a:spcPts val="300"/>
              </a:spcBef>
              <a:buClrTx/>
              <a:buFont typeface="Wingdings" panose="05000000000000000000" pitchFamily="2" charset="2"/>
              <a:buChar char="m"/>
            </a:pPr>
            <a:r>
              <a:rPr lang="ar-MA" sz="18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ورشة الكتابة: الصرف والتحويل (30)</a:t>
            </a:r>
          </a:p>
        </p:txBody>
      </p:sp>
      <p:pic>
        <p:nvPicPr>
          <p:cNvPr id="5" name="Image 4" descr="Une image contenant Rectangle, conception&#10;&#10;Le contenu généré par l’IA peut être incorrect.">
            <a:extLst>
              <a:ext uri="{FF2B5EF4-FFF2-40B4-BE49-F238E27FC236}">
                <a16:creationId xmlns:a16="http://schemas.microsoft.com/office/drawing/2014/main" id="{381E345B-77DD-32C2-1AE4-E946365D46E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577229" y="4993276"/>
            <a:ext cx="3831420" cy="1362012"/>
          </a:xfrm>
          <a:prstGeom prst="rect">
            <a:avLst/>
          </a:prstGeom>
        </p:spPr>
      </p:pic>
      <p:sp>
        <p:nvSpPr>
          <p:cNvPr id="6" name="Espace réservé du texte 5">
            <a:extLst>
              <a:ext uri="{FF2B5EF4-FFF2-40B4-BE49-F238E27FC236}">
                <a16:creationId xmlns:a16="http://schemas.microsoft.com/office/drawing/2014/main" id="{59B34FD4-7F7F-2418-0032-EC1F8DD03865}"/>
              </a:ext>
            </a:extLst>
          </p:cNvPr>
          <p:cNvSpPr txBox="1">
            <a:spLocks/>
          </p:cNvSpPr>
          <p:nvPr/>
        </p:nvSpPr>
        <p:spPr>
          <a:xfrm>
            <a:off x="757652" y="5462453"/>
            <a:ext cx="3420000" cy="792000"/>
          </a:xfrm>
          <a:prstGeom prst="roundRect">
            <a:avLst/>
          </a:prstGeom>
          <a:noFill/>
        </p:spPr>
        <p:txBody>
          <a:bodyPr anchor="ctr"/>
          <a:lstStyle>
            <a:lvl1pPr marL="269875" indent="-269875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"/>
              <a:defRPr sz="12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  <a:sym typeface="Wingdings" panose="05000000000000000000" pitchFamily="2" charset="2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r" rtl="1">
              <a:spcBef>
                <a:spcPts val="0"/>
              </a:spcBef>
              <a:buClr>
                <a:srgbClr val="424D7B"/>
              </a:buClr>
              <a:defRPr/>
            </a:pPr>
            <a:r>
              <a:rPr lang="ar-MA" dirty="0">
                <a:solidFill>
                  <a:srgbClr val="424D7B"/>
                </a:solidFill>
              </a:rPr>
              <a:t>نشاط اعتيادي (30)</a:t>
            </a:r>
          </a:p>
          <a:p>
            <a:pPr lvl="0" algn="r" rtl="1">
              <a:spcBef>
                <a:spcPts val="0"/>
              </a:spcBef>
              <a:buClr>
                <a:srgbClr val="424D7B"/>
              </a:buClr>
              <a:defRPr/>
            </a:pPr>
            <a:r>
              <a:rPr lang="ar-MA" dirty="0">
                <a:solidFill>
                  <a:srgbClr val="424D7B"/>
                </a:solidFill>
              </a:rPr>
              <a:t>شكل و فهم (40)</a:t>
            </a:r>
          </a:p>
        </p:txBody>
      </p:sp>
      <p:sp>
        <p:nvSpPr>
          <p:cNvPr id="7" name="Organigramme : Terminateur 6">
            <a:extLst>
              <a:ext uri="{FF2B5EF4-FFF2-40B4-BE49-F238E27FC236}">
                <a16:creationId xmlns:a16="http://schemas.microsoft.com/office/drawing/2014/main" id="{CEA38922-9443-F171-8091-86E9DD7AD9C9}"/>
              </a:ext>
            </a:extLst>
          </p:cNvPr>
          <p:cNvSpPr/>
          <p:nvPr/>
        </p:nvSpPr>
        <p:spPr>
          <a:xfrm>
            <a:off x="2917910" y="4993276"/>
            <a:ext cx="1260000" cy="360000"/>
          </a:xfrm>
          <a:prstGeom prst="flowChartTerminator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Dosis ExtraBold" pitchFamily="2" charset="0"/>
                <a:ea typeface="+mn-ea"/>
                <a:cs typeface="Arial" panose="020B0604020202020204" pitchFamily="34" charset="0"/>
              </a:rPr>
              <a:t>اليوم</a:t>
            </a: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6 - </a:t>
            </a:r>
            <a:endParaRPr kumimoji="0" lang="ar-MA" sz="1600" b="1" i="0" u="none" strike="noStrike" kern="1200" cap="none" spc="0" normalizeH="0" baseline="0" noProof="0" dirty="0">
              <a:ln>
                <a:noFill/>
              </a:ln>
              <a:solidFill>
                <a:srgbClr val="474F71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25315056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22" presetClass="entr" presetSubtype="2" fill="hold" grpId="0" nodeType="afterEffect">
                                  <p:stCondLst>
                                    <p:cond delay="15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0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15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05972B4-C44B-E09C-EE08-A90857F516D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0E0E8333-939B-361D-3F27-3CFF2D91FB9D}"/>
              </a:ext>
            </a:extLst>
          </p:cNvPr>
          <p:cNvSpPr>
            <a:spLocks noGrp="1"/>
          </p:cNvSpPr>
          <p:nvPr>
            <p:ph type="body" sz="quarter" idx="4294967295"/>
          </p:nvPr>
        </p:nvSpPr>
        <p:spPr>
          <a:xfrm>
            <a:off x="1910675" y="3414699"/>
            <a:ext cx="4500000" cy="684000"/>
          </a:xfrm>
          <a:prstGeom prst="rect">
            <a:avLst/>
          </a:prstGeom>
          <a:noFill/>
        </p:spPr>
        <p:txBody>
          <a:bodyPr anchor="ctr"/>
          <a:lstStyle/>
          <a:p>
            <a:pPr marL="266700" indent="-266700" algn="r" rtl="1">
              <a:lnSpc>
                <a:spcPct val="100000"/>
              </a:lnSpc>
              <a:spcBef>
                <a:spcPts val="300"/>
              </a:spcBef>
              <a:buClr>
                <a:srgbClr val="424D7B"/>
              </a:buClr>
              <a:buSzPct val="50000"/>
              <a:buFont typeface="Wingdings" panose="05000000000000000000" pitchFamily="2" charset="2"/>
              <a:buChar char="l"/>
            </a:pPr>
            <a:r>
              <a:rPr lang="ar-MA" sz="2200" b="1" dirty="0">
                <a:solidFill>
                  <a:srgbClr val="424D7B"/>
                </a:solidFill>
                <a:latin typeface="Dosis SemiBold" pitchFamily="2" charset="0"/>
                <a:cs typeface="Microsoft Uighur" panose="02000000000000000000" pitchFamily="2" charset="-78"/>
              </a:rPr>
              <a:t>شكل و فهم: المعجم – القراءة – استثمار البنيات اللغوية – الإنتاج الكتابي</a:t>
            </a:r>
          </a:p>
        </p:txBody>
      </p:sp>
      <p:sp>
        <p:nvSpPr>
          <p:cNvPr id="16" name="Espace réservé du texte 5">
            <a:extLst>
              <a:ext uri="{FF2B5EF4-FFF2-40B4-BE49-F238E27FC236}">
                <a16:creationId xmlns:a16="http://schemas.microsoft.com/office/drawing/2014/main" id="{B712674F-7A01-DDE7-0953-D7E2037282D8}"/>
              </a:ext>
            </a:extLst>
          </p:cNvPr>
          <p:cNvSpPr txBox="1">
            <a:spLocks/>
          </p:cNvSpPr>
          <p:nvPr/>
        </p:nvSpPr>
        <p:spPr>
          <a:xfrm>
            <a:off x="1910675" y="2140211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424D7B"/>
              </a:buClr>
              <a:buSzPct val="50000"/>
              <a:buFont typeface="Wingdings" panose="05000000000000000000" pitchFamily="2" charset="2"/>
              <a:buChar char="l"/>
              <a:tabLst/>
              <a:defRPr/>
            </a:pPr>
            <a:r>
              <a:rPr kumimoji="0" lang="ar-MA" sz="22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Microsoft Uighur" panose="02000000000000000000" pitchFamily="2" charset="-78"/>
              </a:rPr>
              <a:t>الطلاقة</a:t>
            </a:r>
          </a:p>
        </p:txBody>
      </p:sp>
      <p:pic>
        <p:nvPicPr>
          <p:cNvPr id="9" name="Espace réservé pour une image  20">
            <a:extLst>
              <a:ext uri="{FF2B5EF4-FFF2-40B4-BE49-F238E27FC236}">
                <a16:creationId xmlns:a16="http://schemas.microsoft.com/office/drawing/2014/main" id="{6A8039E0-B176-844E-FA5D-3A13FC66DD33}"/>
              </a:ext>
            </a:extLst>
          </p:cNvPr>
          <p:cNvPicPr>
            <a:picLocks noGrp="1" noChangeAspect="1"/>
          </p:cNvPicPr>
          <p:nvPr>
            <p:ph type="pic" sz="quarter" idx="4294967295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60" r="-7560"/>
          <a:stretch>
            <a:fillRect/>
          </a:stretch>
        </p:blipFill>
        <p:spPr>
          <a:xfrm>
            <a:off x="1914542" y="2938350"/>
            <a:ext cx="468312" cy="468313"/>
          </a:xfrm>
          <a:prstGeom prst="rect">
            <a:avLst/>
          </a:prstGeom>
        </p:spPr>
      </p:pic>
      <p:pic>
        <p:nvPicPr>
          <p:cNvPr id="14" name="Espace réservé pour une image  20">
            <a:extLst>
              <a:ext uri="{FF2B5EF4-FFF2-40B4-BE49-F238E27FC236}">
                <a16:creationId xmlns:a16="http://schemas.microsoft.com/office/drawing/2014/main" id="{1A4B52AD-4D6B-8677-B262-70DECAAB0F44}"/>
              </a:ext>
            </a:extLst>
          </p:cNvPr>
          <p:cNvPicPr>
            <a:picLocks noGrp="1" noChangeAspect="1"/>
          </p:cNvPicPr>
          <p:nvPr>
            <p:ph type="pic" sz="quarter" idx="4294967295"/>
          </p:nvPr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365" r="-7365"/>
          <a:stretch>
            <a:fillRect/>
          </a:stretch>
        </p:blipFill>
        <p:spPr>
          <a:xfrm>
            <a:off x="1493321" y="2949040"/>
            <a:ext cx="466725" cy="468312"/>
          </a:xfrm>
          <a:prstGeom prst="rect">
            <a:avLst/>
          </a:prstGeom>
        </p:spPr>
      </p:pic>
      <p:pic>
        <p:nvPicPr>
          <p:cNvPr id="18" name="Espace réservé pour une image  20">
            <a:extLst>
              <a:ext uri="{FF2B5EF4-FFF2-40B4-BE49-F238E27FC236}">
                <a16:creationId xmlns:a16="http://schemas.microsoft.com/office/drawing/2014/main" id="{D592B0D6-AE75-8969-7039-4C07FD6977D3}"/>
              </a:ext>
            </a:extLst>
          </p:cNvPr>
          <p:cNvPicPr>
            <a:picLocks noGrp="1" noChangeAspect="1"/>
          </p:cNvPicPr>
          <p:nvPr>
            <p:ph type="pic" sz="quarter" idx="4294967295"/>
          </p:nvPr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365" r="-7365"/>
          <a:stretch>
            <a:fillRect/>
          </a:stretch>
        </p:blipFill>
        <p:spPr>
          <a:xfrm>
            <a:off x="1617426" y="1633392"/>
            <a:ext cx="466725" cy="468312"/>
          </a:xfrm>
          <a:prstGeom prst="rect">
            <a:avLst/>
          </a:prstGeom>
        </p:spPr>
      </p:pic>
      <p:sp>
        <p:nvSpPr>
          <p:cNvPr id="4" name="Espace réservé du texte 5">
            <a:extLst>
              <a:ext uri="{FF2B5EF4-FFF2-40B4-BE49-F238E27FC236}">
                <a16:creationId xmlns:a16="http://schemas.microsoft.com/office/drawing/2014/main" id="{381744AC-3F03-11AE-6E87-209BD0D0F8A7}"/>
              </a:ext>
            </a:extLst>
          </p:cNvPr>
          <p:cNvSpPr txBox="1">
            <a:spLocks/>
          </p:cNvSpPr>
          <p:nvPr/>
        </p:nvSpPr>
        <p:spPr>
          <a:xfrm>
            <a:off x="4372822" y="3132866"/>
            <a:ext cx="1469211" cy="265761"/>
          </a:xfrm>
          <a:prstGeom prst="rect">
            <a:avLst/>
          </a:prstGeom>
          <a:solidFill>
            <a:srgbClr val="55B6DF"/>
          </a:solidFill>
          <a:ln>
            <a:noFill/>
          </a:ln>
        </p:spPr>
        <p:txBody>
          <a:bodyPr anchor="ctr"/>
          <a:lstStyle>
            <a:lvl1pPr marL="266700" indent="-2667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Arial" panose="020B0604020202020204" pitchFamily="34" charset="0"/>
              </a:rPr>
              <a:t>شكل وفهم</a:t>
            </a:r>
          </a:p>
        </p:txBody>
      </p:sp>
      <p:grpSp>
        <p:nvGrpSpPr>
          <p:cNvPr id="3" name="Groupe 2">
            <a:extLst>
              <a:ext uri="{FF2B5EF4-FFF2-40B4-BE49-F238E27FC236}">
                <a16:creationId xmlns:a16="http://schemas.microsoft.com/office/drawing/2014/main" id="{DB27E031-4B48-FDDC-5D40-00C992C4012C}"/>
              </a:ext>
            </a:extLst>
          </p:cNvPr>
          <p:cNvGrpSpPr/>
          <p:nvPr/>
        </p:nvGrpSpPr>
        <p:grpSpPr>
          <a:xfrm>
            <a:off x="627546" y="651595"/>
            <a:ext cx="7888908" cy="5127180"/>
            <a:chOff x="627546" y="651595"/>
            <a:chExt cx="7888908" cy="5127180"/>
          </a:xfrm>
        </p:grpSpPr>
        <p:pic>
          <p:nvPicPr>
            <p:cNvPr id="11" name="Image 10">
              <a:extLst>
                <a:ext uri="{FF2B5EF4-FFF2-40B4-BE49-F238E27FC236}">
                  <a16:creationId xmlns:a16="http://schemas.microsoft.com/office/drawing/2014/main" id="{C5376C87-E956-1F0E-B962-2C03E302CC95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627546" y="651595"/>
              <a:ext cx="7888908" cy="5127180"/>
            </a:xfrm>
            <a:prstGeom prst="rect">
              <a:avLst/>
            </a:prstGeom>
          </p:spPr>
        </p:pic>
        <p:sp>
          <p:nvSpPr>
            <p:cNvPr id="2" name="Rectangle 1">
              <a:extLst>
                <a:ext uri="{FF2B5EF4-FFF2-40B4-BE49-F238E27FC236}">
                  <a16:creationId xmlns:a16="http://schemas.microsoft.com/office/drawing/2014/main" id="{B9450168-3B0A-C0E0-61C1-E5D9F2CD36A1}"/>
                </a:ext>
              </a:extLst>
            </p:cNvPr>
            <p:cNvSpPr/>
            <p:nvPr/>
          </p:nvSpPr>
          <p:spPr>
            <a:xfrm>
              <a:off x="3936549" y="2259186"/>
              <a:ext cx="2163336" cy="446049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r"/>
              <a:r>
                <a:rPr lang="ar-MA" b="1" dirty="0">
                  <a:solidFill>
                    <a:srgbClr val="002060"/>
                  </a:solidFill>
                </a:rPr>
                <a:t>الطلاقة و الفهم</a:t>
              </a:r>
              <a:endParaRPr lang="fr-FR" b="1" dirty="0">
                <a:solidFill>
                  <a:srgbClr val="002060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4293298963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>
            <a:extLst>
              <a:ext uri="{FF2B5EF4-FFF2-40B4-BE49-F238E27FC236}">
                <a16:creationId xmlns:a16="http://schemas.microsoft.com/office/drawing/2014/main" id="{65C776E2-EBEC-1C84-DDC0-0CA04883DBC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80550"/>
            <a:ext cx="7886700" cy="720000"/>
          </a:xfrm>
        </p:spPr>
        <p:txBody>
          <a:bodyPr/>
          <a:lstStyle/>
          <a:p>
            <a:pPr rtl="1"/>
            <a:r>
              <a:rPr lang="ar-MA" sz="5400" dirty="0">
                <a:solidFill>
                  <a:srgbClr val="424D7B"/>
                </a:solidFill>
                <a:latin typeface="Microsoft Uighur" panose="02000000000000000000" pitchFamily="2" charset="-78"/>
              </a:rPr>
              <a:t>عند نهاية الحصة</a:t>
            </a:r>
            <a:endParaRPr lang="fr-MA" sz="5400" dirty="0">
              <a:solidFill>
                <a:srgbClr val="424D7B"/>
              </a:solidFill>
              <a:latin typeface="Microsoft Uighur" panose="02000000000000000000" pitchFamily="2" charset="-78"/>
            </a:endParaRPr>
          </a:p>
        </p:txBody>
      </p:sp>
      <p:sp>
        <p:nvSpPr>
          <p:cNvPr id="8" name="TextBox 9">
            <a:extLst>
              <a:ext uri="{FF2B5EF4-FFF2-40B4-BE49-F238E27FC236}">
                <a16:creationId xmlns:a16="http://schemas.microsoft.com/office/drawing/2014/main" id="{C32D811D-513D-A436-3C80-C06072DD69AB}"/>
              </a:ext>
            </a:extLst>
          </p:cNvPr>
          <p:cNvSpPr txBox="1"/>
          <p:nvPr/>
        </p:nvSpPr>
        <p:spPr>
          <a:xfrm>
            <a:off x="1484028" y="1770796"/>
            <a:ext cx="6175944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200" b="1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على الأقل </a:t>
            </a:r>
            <a:r>
              <a:rPr kumimoji="0" lang="fr-FR" sz="3200" b="1" i="0" u="none" strike="noStrike" kern="0" cap="none" spc="0" normalizeH="0" baseline="0" noProof="0" dirty="0">
                <a:ln>
                  <a:noFill/>
                </a:ln>
                <a:solidFill>
                  <a:srgbClr val="ED7D31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80%</a:t>
            </a:r>
            <a:r>
              <a:rPr kumimoji="0" lang="ar-MA" sz="3200" b="1" i="0" u="none" strike="noStrike" kern="0" cap="none" spc="0" normalizeH="0" baseline="0" noProof="0" dirty="0">
                <a:ln>
                  <a:noFill/>
                </a:ln>
                <a:solidFill>
                  <a:srgbClr val="ED7D31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من المتعلمين </a:t>
            </a:r>
            <a:r>
              <a:rPr kumimoji="0" lang="ar-MA" sz="3200" b="1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سيكونون قادرين على</a:t>
            </a:r>
            <a:r>
              <a:rPr kumimoji="0" lang="en-GB" sz="3200" b="1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: </a:t>
            </a:r>
            <a:endParaRPr kumimoji="0" lang="fr-FR" sz="3200" b="1" i="0" u="none" strike="noStrike" kern="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D78C3405-B803-2AE8-37E1-58F59AC7A94E}"/>
              </a:ext>
            </a:extLst>
          </p:cNvPr>
          <p:cNvGrpSpPr/>
          <p:nvPr/>
        </p:nvGrpSpPr>
        <p:grpSpPr>
          <a:xfrm>
            <a:off x="1224000" y="2908660"/>
            <a:ext cx="6696000" cy="890781"/>
            <a:chOff x="1331545" y="2851205"/>
            <a:chExt cx="6696000" cy="890781"/>
          </a:xfrm>
        </p:grpSpPr>
        <p:pic>
          <p:nvPicPr>
            <p:cNvPr id="19" name="Image 18">
              <a:extLst>
                <a:ext uri="{FF2B5EF4-FFF2-40B4-BE49-F238E27FC236}">
                  <a16:creationId xmlns:a16="http://schemas.microsoft.com/office/drawing/2014/main" id="{4BD77F55-7221-A84E-114C-AD48A7997C91}"/>
                </a:ext>
              </a:extLst>
            </p:cNvPr>
            <p:cNvPicPr preferRelativeResize="0">
              <a:picLocks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1331545" y="2851205"/>
              <a:ext cx="6696000" cy="890781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6F3EEF8E-39CE-17C0-233D-32E83AC695A9}"/>
                </a:ext>
              </a:extLst>
            </p:cNvPr>
            <p:cNvSpPr/>
            <p:nvPr/>
          </p:nvSpPr>
          <p:spPr>
            <a:xfrm>
              <a:off x="1479176" y="3134373"/>
              <a:ext cx="4787153" cy="52322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0" marR="0" lvl="0" indent="0" algn="r" defTabSz="4572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800" b="1" i="0" u="none" strike="noStrike" kern="1200" cap="none" spc="0" normalizeH="0" baseline="0" noProof="0" dirty="0">
                  <a:ln>
                    <a:noFill/>
                  </a:ln>
                  <a:solidFill>
                    <a:srgbClr val="424D7B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مراجعة وتوليف التعلمات؛</a:t>
              </a:r>
            </a:p>
          </p:txBody>
        </p:sp>
      </p:grpSp>
      <p:grpSp>
        <p:nvGrpSpPr>
          <p:cNvPr id="21" name="Groupe 20">
            <a:extLst>
              <a:ext uri="{FF2B5EF4-FFF2-40B4-BE49-F238E27FC236}">
                <a16:creationId xmlns:a16="http://schemas.microsoft.com/office/drawing/2014/main" id="{4FAA6850-C36A-7DBF-7B5B-130D689161F0}"/>
              </a:ext>
            </a:extLst>
          </p:cNvPr>
          <p:cNvGrpSpPr/>
          <p:nvPr/>
        </p:nvGrpSpPr>
        <p:grpSpPr>
          <a:xfrm>
            <a:off x="1224000" y="4022136"/>
            <a:ext cx="6696000" cy="890781"/>
            <a:chOff x="1331545" y="2851205"/>
            <a:chExt cx="6696000" cy="890781"/>
          </a:xfrm>
        </p:grpSpPr>
        <p:pic>
          <p:nvPicPr>
            <p:cNvPr id="22" name="Image 21">
              <a:extLst>
                <a:ext uri="{FF2B5EF4-FFF2-40B4-BE49-F238E27FC236}">
                  <a16:creationId xmlns:a16="http://schemas.microsoft.com/office/drawing/2014/main" id="{D299309B-9414-8C00-BBAA-F86B32EBCC73}"/>
                </a:ext>
              </a:extLst>
            </p:cNvPr>
            <p:cNvPicPr preferRelativeResize="0">
              <a:picLocks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1331545" y="2851205"/>
              <a:ext cx="6696000" cy="890781"/>
            </a:xfrm>
            <a:prstGeom prst="rect">
              <a:avLst/>
            </a:prstGeom>
          </p:spPr>
        </p:pic>
        <p:sp>
          <p:nvSpPr>
            <p:cNvPr id="23" name="Rectangle 22">
              <a:extLst>
                <a:ext uri="{FF2B5EF4-FFF2-40B4-BE49-F238E27FC236}">
                  <a16:creationId xmlns:a16="http://schemas.microsoft.com/office/drawing/2014/main" id="{86D788B6-029D-3F9B-688A-6EEA3BD6E06F}"/>
                </a:ext>
              </a:extLst>
            </p:cNvPr>
            <p:cNvSpPr/>
            <p:nvPr/>
          </p:nvSpPr>
          <p:spPr>
            <a:xfrm>
              <a:off x="1479176" y="3134373"/>
              <a:ext cx="4787153" cy="52322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0" marR="0" lvl="0" indent="0" algn="r" defTabSz="4572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800" b="1" i="0" u="none" strike="noStrike" kern="1200" cap="none" spc="0" normalizeH="0" baseline="0" noProof="0" dirty="0">
                  <a:ln>
                    <a:noFill/>
                  </a:ln>
                  <a:solidFill>
                    <a:srgbClr val="424D7B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قراءة نص و الإجابة عن أسئلة الفهم.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811784053"/>
      </p:ext>
    </p:extLst>
  </p:cSld>
  <p:clrMapOvr>
    <a:masterClrMapping/>
  </p:clrMapOvr>
  <p:transition spd="slow">
    <p:fade/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2" name="Google Shape;1342;p1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>
              <a:buClr>
                <a:srgbClr val="A5A5A5"/>
              </a:buClr>
              <a:buFont typeface="Arial"/>
            </a:pPr>
            <a:r>
              <a:rPr lang="ar-MA" sz="2400" b="1" dirty="0">
                <a:solidFill>
                  <a:srgbClr val="A5A5A5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مرحبا</a:t>
            </a:r>
            <a:r>
              <a:rPr lang="ar-MA" sz="2400" b="1" dirty="0">
                <a:solidFill>
                  <a:srgbClr val="A5A5A5"/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  <a:t> بكم ، سننطلق في </a:t>
            </a:r>
            <a:r>
              <a:rPr lang="ar-MA" sz="2000" b="1" dirty="0">
                <a:solidFill>
                  <a:srgbClr val="A5A5A5"/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  <a:t>حصة</a:t>
            </a:r>
            <a:r>
              <a:rPr lang="ar-MA" sz="2400" b="1" dirty="0">
                <a:solidFill>
                  <a:srgbClr val="A5A5A5"/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  <a:t> اللغة العربية.</a:t>
            </a:r>
            <a:r>
              <a:rPr lang="ar-MA" sz="2400" b="1" dirty="0">
                <a:solidFill>
                  <a:srgbClr val="A5A5A5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Calibri"/>
              </a:rPr>
              <a:t>.</a:t>
            </a:r>
            <a:endParaRPr sz="2400" b="1" dirty="0">
              <a:solidFill>
                <a:srgbClr val="A5A5A5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24" name="Espace réservé pour une image  23">
            <a:extLst>
              <a:ext uri="{FF2B5EF4-FFF2-40B4-BE49-F238E27FC236}">
                <a16:creationId xmlns:a16="http://schemas.microsoft.com/office/drawing/2014/main" id="{2026CECB-C5B0-B26B-85FC-E6C1C24FAADB}"/>
              </a:ext>
            </a:extLst>
          </p:cNvPr>
          <p:cNvPicPr>
            <a:picLocks noGrp="1" noChangeAspect="1"/>
          </p:cNvPicPr>
          <p:nvPr>
            <p:ph type="pic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prstGeom prst="rect">
            <a:avLst/>
          </a:prstGeom>
        </p:spPr>
      </p:pic>
      <p:pic>
        <p:nvPicPr>
          <p:cNvPr id="15" name="Image 14" descr="Une image contenant dessin humoristique, chaussures, clipart, illustration&#10;&#10;Le contenu généré par l’IA peut être incorrect.">
            <a:extLst>
              <a:ext uri="{FF2B5EF4-FFF2-40B4-BE49-F238E27FC236}">
                <a16:creationId xmlns:a16="http://schemas.microsoft.com/office/drawing/2014/main" id="{BBB76F2E-6804-0379-AE91-31B695389ED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90993" y="2087065"/>
            <a:ext cx="4172368" cy="3749901"/>
          </a:xfrm>
          <a:prstGeom prst="rect">
            <a:avLst/>
          </a:prstGeom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F623EFB0-A877-BEDE-67FE-9CC01D8800CE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739088" y="1549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CFEF0CA6-CFC7-58B0-9D68-9A706C238B2C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953297" y="1549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4EC4345E-12FE-8EE0-7644-E4213699ADF2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089011" y="154997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14156C98-09FF-ED6B-3287-2C9797AB7758}"/>
              </a:ext>
            </a:extLst>
          </p:cNvPr>
          <p:cNvSpPr>
            <a:spLocks/>
          </p:cNvSpPr>
          <p:nvPr/>
        </p:nvSpPr>
        <p:spPr>
          <a:xfrm>
            <a:off x="5479088" y="150032"/>
            <a:ext cx="1260000" cy="288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افتتاح الحصة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CAEFB744-C104-B9A4-ACB4-E757D90EF909}"/>
              </a:ext>
            </a:extLst>
          </p:cNvPr>
          <p:cNvSpPr>
            <a:spLocks/>
          </p:cNvSpPr>
          <p:nvPr/>
        </p:nvSpPr>
        <p:spPr>
          <a:xfrm>
            <a:off x="3614802" y="150032"/>
            <a:ext cx="1341914" cy="278069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مراجعة و توليف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C4F8F9B6-FBFD-2A65-6823-A5DCDA793376}"/>
              </a:ext>
            </a:extLst>
          </p:cNvPr>
          <p:cNvSpPr>
            <a:spLocks/>
          </p:cNvSpPr>
          <p:nvPr/>
        </p:nvSpPr>
        <p:spPr>
          <a:xfrm>
            <a:off x="1860993" y="150032"/>
            <a:ext cx="1260000" cy="288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اختــتام الحــصة</a:t>
            </a:r>
          </a:p>
        </p:txBody>
      </p:sp>
    </p:spTree>
  </p:cSld>
  <p:clrMapOvr>
    <a:masterClrMapping/>
  </p:clrMapOvr>
  <p:transition spd="slow">
    <p:fade/>
  </p:transition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A5EB36A-79AA-2C06-CA0A-36A57C171EA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>
            <a:extLst>
              <a:ext uri="{FF2B5EF4-FFF2-40B4-BE49-F238E27FC236}">
                <a16:creationId xmlns:a16="http://schemas.microsoft.com/office/drawing/2014/main" id="{1F69FCEB-E6D3-3214-9635-C7943DCD681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9331" y="827874"/>
            <a:ext cx="6840000" cy="612000"/>
          </a:xfrm>
        </p:spPr>
        <p:txBody>
          <a:bodyPr>
            <a:normAutofit fontScale="90000"/>
          </a:bodyPr>
          <a:lstStyle/>
          <a:p>
            <a:pPr lvl="0"/>
            <a: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قبل أن نبدأ حصة اليوم سأذكركم بشروط الحصول على نجمة السلوك الجيد. </a:t>
            </a:r>
            <a:b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</a:br>
            <a: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في كل حصة سيفوز ثلاثة منكم بالنجمة</a:t>
            </a:r>
            <a:endParaRPr lang="fr-FR" sz="2400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26" name="Espace réservé pour une image  23">
            <a:extLst>
              <a:ext uri="{FF2B5EF4-FFF2-40B4-BE49-F238E27FC236}">
                <a16:creationId xmlns:a16="http://schemas.microsoft.com/office/drawing/2014/main" id="{02380584-FAF4-E958-12F3-0E0C697C2FE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539874"/>
            <a:ext cx="900000" cy="900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6A8E95EA-9455-9727-4459-E7C6537D918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739088" y="1549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ABDF4C13-FF33-9B25-9597-6BAB11C2838B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953297" y="1549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8EDEF018-1B86-04AC-9994-C8980E90EF5D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089011" y="154997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4" name="Rectangle 13">
            <a:extLst>
              <a:ext uri="{FF2B5EF4-FFF2-40B4-BE49-F238E27FC236}">
                <a16:creationId xmlns:a16="http://schemas.microsoft.com/office/drawing/2014/main" id="{C134E1F8-18CC-D5A6-DEEF-B4BD78E67E13}"/>
              </a:ext>
            </a:extLst>
          </p:cNvPr>
          <p:cNvSpPr>
            <a:spLocks/>
          </p:cNvSpPr>
          <p:nvPr/>
        </p:nvSpPr>
        <p:spPr>
          <a:xfrm>
            <a:off x="5479088" y="150032"/>
            <a:ext cx="1260000" cy="288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</a:rPr>
              <a:t>افتتاح الحصة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B0378FB0-6C88-6CA9-2AE7-048ECAB35B38}"/>
              </a:ext>
            </a:extLst>
          </p:cNvPr>
          <p:cNvSpPr>
            <a:spLocks/>
          </p:cNvSpPr>
          <p:nvPr/>
        </p:nvSpPr>
        <p:spPr>
          <a:xfrm>
            <a:off x="3614802" y="150032"/>
            <a:ext cx="1341914" cy="278069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</a:rPr>
              <a:t>مراجعة و توليف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146EFC9D-45AB-1E9A-37DA-A79D83851625}"/>
              </a:ext>
            </a:extLst>
          </p:cNvPr>
          <p:cNvSpPr>
            <a:spLocks/>
          </p:cNvSpPr>
          <p:nvPr/>
        </p:nvSpPr>
        <p:spPr>
          <a:xfrm>
            <a:off x="1860993" y="150032"/>
            <a:ext cx="1260000" cy="288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</a:rPr>
              <a:t>اختــتام الحــصة</a:t>
            </a:r>
          </a:p>
        </p:txBody>
      </p:sp>
      <p:sp>
        <p:nvSpPr>
          <p:cNvPr id="3" name="Google Shape;1333;p8">
            <a:extLst>
              <a:ext uri="{FF2B5EF4-FFF2-40B4-BE49-F238E27FC236}">
                <a16:creationId xmlns:a16="http://schemas.microsoft.com/office/drawing/2014/main" id="{5CA49789-908A-E66A-87EC-F03406D7ED4D}"/>
              </a:ext>
            </a:extLst>
          </p:cNvPr>
          <p:cNvSpPr txBox="1"/>
          <p:nvPr/>
        </p:nvSpPr>
        <p:spPr>
          <a:xfrm>
            <a:off x="25213" y="5055723"/>
            <a:ext cx="8945919" cy="76940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0" indent="0">
              <a:buClr>
                <a:srgbClr val="0C0C0C"/>
              </a:buClr>
              <a:buSzPts val="2800"/>
              <a:buNone/>
              <a:defRPr sz="2800" b="1">
                <a:solidFill>
                  <a:srgbClr val="424D7B"/>
                </a:solidFill>
              </a:defRPr>
            </a:lvl1pPr>
          </a:lstStyle>
          <a:p>
            <a:pPr lvl="0" algn="ctr" defTabSz="914400" rtl="1">
              <a:defRPr/>
            </a:pPr>
            <a:r>
              <a:rPr lang="ar-MA" sz="4400" kern="0" dirty="0"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أَطْلُبُ تَوْضيحاً مِنْ أَسْتاذي أَوْ أُسْتاذَتي إِذا لَمْ أَفْهَمْ.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3399B2FE-A8D0-DA88-9E1B-F9D33C81E2BF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88903" y="2045903"/>
            <a:ext cx="2766193" cy="2766193"/>
          </a:xfrm>
          <a:prstGeom prst="ellipse">
            <a:avLst/>
          </a:prstGeom>
          <a:ln w="28575" cap="rnd">
            <a:solidFill>
              <a:schemeClr val="bg1">
                <a:lumMod val="65000"/>
              </a:schemeClr>
            </a:solidFill>
            <a:prstDash val="solid"/>
          </a:ln>
          <a:effectLst>
            <a:outerShdw blurRad="127000" algn="bl" rotWithShape="0">
              <a:srgbClr val="000000"/>
            </a:outerShdw>
          </a:effectLst>
          <a:scene3d>
            <a:camera prst="perspectiveFront" fov="5400000"/>
            <a:lightRig rig="threePt" dir="t">
              <a:rot lat="0" lon="0" rev="192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</p:spTree>
    <p:extLst>
      <p:ext uri="{BB962C8B-B14F-4D97-AF65-F5344CB8AC3E}">
        <p14:creationId xmlns:p14="http://schemas.microsoft.com/office/powerpoint/2010/main" val="1171830557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2" name="Google Shape;1292;p9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>
              <a:buClr>
                <a:srgbClr val="A5A5A5"/>
              </a:buClr>
              <a:buFont typeface="Arial"/>
            </a:pPr>
            <a:r>
              <a:rPr lang="ar-MA" sz="2400" b="1" dirty="0">
                <a:solidFill>
                  <a:srgbClr val="A5A5A5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ضعوا اللوحة والكراسة في القمطر.</a:t>
            </a:r>
            <a:endParaRPr sz="2400" b="1" dirty="0">
              <a:solidFill>
                <a:srgbClr val="A5A5A5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16" name="Class AR_NV_04_1">
            <a:hlinkClick r:id="" action="ppaction://media"/>
            <a:extLst>
              <a:ext uri="{FF2B5EF4-FFF2-40B4-BE49-F238E27FC236}">
                <a16:creationId xmlns:a16="http://schemas.microsoft.com/office/drawing/2014/main" id="{B58452A0-0BB3-2985-902E-E207FE4E540A}"/>
              </a:ext>
            </a:extLst>
          </p:cNvPr>
          <p:cNvPicPr>
            <a:picLocks noGrp="1" noChangeAspect="1"/>
          </p:cNvPicPr>
          <p:nvPr>
            <p:ph type="media" idx="2"/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052513" y="2160588"/>
            <a:ext cx="7038975" cy="3959225"/>
          </a:xfrm>
        </p:spPr>
      </p:pic>
      <p:pic>
        <p:nvPicPr>
          <p:cNvPr id="20" name="Image 19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FA22FC12-9DCD-1290-B2D0-B231FE90EE75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796980" y="6186227"/>
            <a:ext cx="540000" cy="540000"/>
          </a:xfrm>
          <a:prstGeom prst="rect">
            <a:avLst/>
          </a:prstGeom>
        </p:spPr>
      </p:pic>
      <p:pic>
        <p:nvPicPr>
          <p:cNvPr id="25" name="Espace réservé pour une image  24">
            <a:extLst>
              <a:ext uri="{FF2B5EF4-FFF2-40B4-BE49-F238E27FC236}">
                <a16:creationId xmlns:a16="http://schemas.microsoft.com/office/drawing/2014/main" id="{CF290E89-3C50-A458-E463-E3AEE94FAAED}"/>
              </a:ext>
            </a:extLst>
          </p:cNvPr>
          <p:cNvPicPr>
            <a:picLocks noGrp="1" noChangeAspect="1"/>
          </p:cNvPicPr>
          <p:nvPr>
            <p:ph type="pic" idx="3"/>
          </p:nvPr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78436" y="738187"/>
            <a:ext cx="791626" cy="791626"/>
          </a:xfrm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7B838D1D-60CC-8C62-B47E-57D1DD4DC70F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739088" y="1549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F2B8C434-26B8-F51E-7424-4BF078355DB2}"/>
              </a:ext>
            </a:extLst>
          </p:cNvPr>
          <p:cNvPicPr>
            <a:picLocks noChangeAspect="1"/>
          </p:cNvPicPr>
          <p:nvPr/>
        </p:nvPicPr>
        <p:blipFill>
          <a:blip r:embed="rId9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953297" y="1549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3B278483-D428-F529-26FF-E38E07DF90B0}"/>
              </a:ext>
            </a:extLst>
          </p:cNvPr>
          <p:cNvPicPr>
            <a:picLocks noChangeAspect="1"/>
          </p:cNvPicPr>
          <p:nvPr/>
        </p:nvPicPr>
        <p:blipFill>
          <a:blip r:embed="rId10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089011" y="154997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3" name="Rectangle 12">
            <a:extLst>
              <a:ext uri="{FF2B5EF4-FFF2-40B4-BE49-F238E27FC236}">
                <a16:creationId xmlns:a16="http://schemas.microsoft.com/office/drawing/2014/main" id="{F7F10809-582C-6A71-BAFF-D0A686B3020D}"/>
              </a:ext>
            </a:extLst>
          </p:cNvPr>
          <p:cNvSpPr>
            <a:spLocks/>
          </p:cNvSpPr>
          <p:nvPr/>
        </p:nvSpPr>
        <p:spPr>
          <a:xfrm>
            <a:off x="5479088" y="150032"/>
            <a:ext cx="1260000" cy="288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افتتاح الحصة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4E35FFAA-D368-BBE5-CEB2-7203FF19C4D6}"/>
              </a:ext>
            </a:extLst>
          </p:cNvPr>
          <p:cNvSpPr>
            <a:spLocks/>
          </p:cNvSpPr>
          <p:nvPr/>
        </p:nvSpPr>
        <p:spPr>
          <a:xfrm>
            <a:off x="3614802" y="150032"/>
            <a:ext cx="1341914" cy="278069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مراجعة و توليف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74B0F2DA-038D-AB9F-67D5-2AE2FE64B1A8}"/>
              </a:ext>
            </a:extLst>
          </p:cNvPr>
          <p:cNvSpPr>
            <a:spLocks/>
          </p:cNvSpPr>
          <p:nvPr/>
        </p:nvSpPr>
        <p:spPr>
          <a:xfrm>
            <a:off x="1860993" y="150032"/>
            <a:ext cx="1260000" cy="288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اختــتام الحــصة</a:t>
            </a:r>
          </a:p>
        </p:txBody>
      </p:sp>
    </p:spTree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6106" fill="hold"/>
                                        <p:tgtEl>
                                          <p:spTgt spid="1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16106"/>
                            </p:stCondLst>
                            <p:childTnLst>
                              <p:par>
                                <p:cTn id="8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10" fill="hold" display="0">
                  <p:stCondLst>
                    <p:cond delay="indefinite"/>
                  </p:stCondLst>
                </p:cTn>
                <p:tgtEl>
                  <p:spTgt spid="16"/>
                </p:tgtEl>
              </p:cMediaNode>
            </p:video>
            <p:seq concurrent="1" nextAc="seek">
              <p:cTn id="11" restart="whenNotActive" fill="hold" evtFilter="cancelBubble" nodeType="interactiveSeq">
                <p:stCondLst>
                  <p:cond evt="onClick" delay="0">
                    <p:tgtEl>
                      <p:spTgt spid="1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" fill="hold">
                      <p:stCondLst>
                        <p:cond delay="0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5" dur="1" fill="hold"/>
                                        <p:tgtEl>
                                          <p:spTgt spid="1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6"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08F8A86-64E3-F1F5-45EF-B7DC7D6B0C4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7196" y="1494979"/>
            <a:ext cx="7886700" cy="720000"/>
          </a:xfrm>
        </p:spPr>
        <p:txBody>
          <a:bodyPr/>
          <a:lstStyle/>
          <a:p>
            <a:pPr rtl="1"/>
            <a:r>
              <a:rPr lang="ar-MA" sz="4400" dirty="0">
                <a:cs typeface="Microsoft Uighur" panose="02000000000000000000" pitchFamily="2" charset="-78"/>
              </a:rPr>
              <a:t> انشطة اعتيادية</a:t>
            </a:r>
            <a:endParaRPr lang="fr-MA" sz="4400" dirty="0">
              <a:cs typeface="+mn-cs"/>
            </a:endParaRPr>
          </a:p>
        </p:txBody>
      </p:sp>
      <p:sp>
        <p:nvSpPr>
          <p:cNvPr id="16" name="Espace réservé du texte 5">
            <a:extLst>
              <a:ext uri="{FF2B5EF4-FFF2-40B4-BE49-F238E27FC236}">
                <a16:creationId xmlns:a16="http://schemas.microsoft.com/office/drawing/2014/main" id="{111017B6-4038-6807-F6F7-F9F9C1F70F62}"/>
              </a:ext>
            </a:extLst>
          </p:cNvPr>
          <p:cNvSpPr txBox="1">
            <a:spLocks/>
          </p:cNvSpPr>
          <p:nvPr/>
        </p:nvSpPr>
        <p:spPr>
          <a:xfrm>
            <a:off x="1819656" y="3701351"/>
            <a:ext cx="5459544" cy="859535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424D7B"/>
              </a:buClr>
              <a:buSzPct val="50000"/>
              <a:buFont typeface="Wingdings" panose="05000000000000000000" pitchFamily="2" charset="2"/>
              <a:buChar char="l"/>
              <a:tabLst/>
              <a:defRPr/>
            </a:pPr>
            <a:r>
              <a:rPr kumimoji="0" lang="ar-MA" sz="32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Microsoft Uighur" panose="02000000000000000000" pitchFamily="2" charset="-78"/>
              </a:rPr>
              <a:t>الطلاقة</a:t>
            </a:r>
          </a:p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424D7B"/>
              </a:buClr>
              <a:buSzPct val="50000"/>
              <a:buFont typeface="Wingdings" panose="05000000000000000000" pitchFamily="2" charset="2"/>
              <a:buChar char="l"/>
              <a:tabLst/>
              <a:defRPr/>
            </a:pPr>
            <a:r>
              <a:rPr lang="ar-MA" sz="3200" b="1" dirty="0">
                <a:cs typeface="Microsoft Uighur" panose="02000000000000000000" pitchFamily="2" charset="-78"/>
              </a:rPr>
              <a:t>تحدي الفهم </a:t>
            </a:r>
            <a:endParaRPr kumimoji="0" lang="ar-MA" sz="3200" b="1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Dosis SemiBold" pitchFamily="2" charset="0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19" name="Google Shape;86;p130">
            <a:extLst>
              <a:ext uri="{FF2B5EF4-FFF2-40B4-BE49-F238E27FC236}">
                <a16:creationId xmlns:a16="http://schemas.microsoft.com/office/drawing/2014/main" id="{8632C26F-8A1A-7F90-316A-502682E54AB8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5718758" y="1603254"/>
            <a:ext cx="522580" cy="522580"/>
          </a:xfrm>
          <a:prstGeom prst="rect">
            <a:avLst/>
          </a:prstGeom>
          <a:noFill/>
          <a:ln>
            <a:noFill/>
          </a:ln>
        </p:spPr>
      </p:pic>
      <p:pic>
        <p:nvPicPr>
          <p:cNvPr id="3" name="Espace réservé pour une image  20">
            <a:extLst>
              <a:ext uri="{FF2B5EF4-FFF2-40B4-BE49-F238E27FC236}">
                <a16:creationId xmlns:a16="http://schemas.microsoft.com/office/drawing/2014/main" id="{0396F671-1F2A-F14B-ACE8-2E037EFDB3CE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365" r="-7365"/>
          <a:stretch>
            <a:fillRect/>
          </a:stretch>
        </p:blipFill>
        <p:spPr>
          <a:xfrm>
            <a:off x="505222" y="2774168"/>
            <a:ext cx="798829" cy="8015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3042700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41">
          <a:extLst>
            <a:ext uri="{FF2B5EF4-FFF2-40B4-BE49-F238E27FC236}">
              <a16:creationId xmlns:a16="http://schemas.microsoft.com/office/drawing/2014/main" id="{48797FD2-BBCF-26C6-6D3B-447C48A230E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2" name="Google Shape;1342;p12">
            <a:extLst>
              <a:ext uri="{FF2B5EF4-FFF2-40B4-BE49-F238E27FC236}">
                <a16:creationId xmlns:a16="http://schemas.microsoft.com/office/drawing/2014/main" id="{53FB04CF-6EA4-109E-7E83-135919FFF1BF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>
              <a:buClr>
                <a:srgbClr val="A5A5A5"/>
              </a:buClr>
              <a:buFont typeface="Arial"/>
            </a:pPr>
            <a:r>
              <a:rPr lang="ar-MA" sz="2400" b="1" dirty="0">
                <a:solidFill>
                  <a:srgbClr val="A5A5A5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Calibri"/>
              </a:rPr>
              <a:t> في حصة اليوم، ستتدربون على قراءة فقرات باسترسال. ثم الإجابة عن أسئلة. </a:t>
            </a:r>
            <a:endParaRPr sz="2400" b="1" dirty="0">
              <a:solidFill>
                <a:srgbClr val="A5A5A5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19" name="Espace réservé pour une image  18">
            <a:extLst>
              <a:ext uri="{FF2B5EF4-FFF2-40B4-BE49-F238E27FC236}">
                <a16:creationId xmlns:a16="http://schemas.microsoft.com/office/drawing/2014/main" id="{F997206A-521A-AFA1-D40C-95339827B72C}"/>
              </a:ext>
            </a:extLst>
          </p:cNvPr>
          <p:cNvPicPr>
            <a:picLocks noGrp="1" noChangeAspect="1"/>
          </p:cNvPicPr>
          <p:nvPr>
            <p:ph type="pic" idx="3"/>
          </p:nvPr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45017" y="693861"/>
            <a:ext cx="782264" cy="782264"/>
          </a:xfrm>
        </p:spPr>
      </p:pic>
      <p:pic>
        <p:nvPicPr>
          <p:cNvPr id="11" name="Image 10" descr="Une image contenant habits, chaussures, garçon, capture d’écran&#10;&#10;Le contenu généré par l’IA peut être incorrect.">
            <a:extLst>
              <a:ext uri="{FF2B5EF4-FFF2-40B4-BE49-F238E27FC236}">
                <a16:creationId xmlns:a16="http://schemas.microsoft.com/office/drawing/2014/main" id="{8348FDAE-E794-C302-F838-C67A8369420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367050" y="2391082"/>
            <a:ext cx="6409899" cy="3524665"/>
          </a:xfrm>
          <a:prstGeom prst="rect">
            <a:avLst/>
          </a:prstGeom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4D52B797-3B16-378B-B9F8-CD0508B9C587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739088" y="1549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19547476-A59C-62F5-4214-3E8BF626CC21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953297" y="1549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DA32C457-1464-1C18-E024-996BA2988578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089011" y="154997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4" name="Rectangle 13">
            <a:extLst>
              <a:ext uri="{FF2B5EF4-FFF2-40B4-BE49-F238E27FC236}">
                <a16:creationId xmlns:a16="http://schemas.microsoft.com/office/drawing/2014/main" id="{5EE89793-A1EC-E674-B5FC-C36E6734C26E}"/>
              </a:ext>
            </a:extLst>
          </p:cNvPr>
          <p:cNvSpPr>
            <a:spLocks/>
          </p:cNvSpPr>
          <p:nvPr/>
        </p:nvSpPr>
        <p:spPr>
          <a:xfrm>
            <a:off x="5479088" y="150032"/>
            <a:ext cx="1260000" cy="288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افتتاح الحصة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77807131-91E3-0D51-1B25-09D05E37442B}"/>
              </a:ext>
            </a:extLst>
          </p:cNvPr>
          <p:cNvSpPr>
            <a:spLocks/>
          </p:cNvSpPr>
          <p:nvPr/>
        </p:nvSpPr>
        <p:spPr>
          <a:xfrm>
            <a:off x="3614802" y="150032"/>
            <a:ext cx="1341914" cy="278069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مراجعة و توليف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8534D4B4-409E-A7AE-ED35-ADE6BDC08FCA}"/>
              </a:ext>
            </a:extLst>
          </p:cNvPr>
          <p:cNvSpPr>
            <a:spLocks/>
          </p:cNvSpPr>
          <p:nvPr/>
        </p:nvSpPr>
        <p:spPr>
          <a:xfrm>
            <a:off x="1860993" y="150032"/>
            <a:ext cx="1260000" cy="288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اختــتام الحــصة</a:t>
            </a:r>
          </a:p>
        </p:txBody>
      </p:sp>
    </p:spTree>
    <p:extLst>
      <p:ext uri="{BB962C8B-B14F-4D97-AF65-F5344CB8AC3E}">
        <p14:creationId xmlns:p14="http://schemas.microsoft.com/office/powerpoint/2010/main" val="1704435148"/>
      </p:ext>
    </p:extLst>
  </p:cSld>
  <p:clrMapOvr>
    <a:masterClrMapping/>
  </p:clrMapOvr>
  <p:transition spd="slow">
    <p:fade/>
  </p:transition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41">
          <a:extLst>
            <a:ext uri="{FF2B5EF4-FFF2-40B4-BE49-F238E27FC236}">
              <a16:creationId xmlns:a16="http://schemas.microsoft.com/office/drawing/2014/main" id="{DA3DDF0C-AE24-280D-DF21-ED6C48D8FAD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2" name="Google Shape;1342;p12">
            <a:extLst>
              <a:ext uri="{FF2B5EF4-FFF2-40B4-BE49-F238E27FC236}">
                <a16:creationId xmlns:a16="http://schemas.microsoft.com/office/drawing/2014/main" id="{CF6C2644-A53C-4BE0-F4ED-363B57664765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289932" y="756000"/>
            <a:ext cx="7182441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>
              <a:buClr>
                <a:srgbClr val="A5A5A5"/>
              </a:buClr>
              <a:buFont typeface="Arial"/>
            </a:pPr>
            <a:r>
              <a:rPr lang="ar-MA" sz="2400" b="1" dirty="0">
                <a:solidFill>
                  <a:srgbClr val="A5A5A5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Calibri"/>
              </a:rPr>
              <a:t>سنقرأ معا نص : اَلسّينِما ... نافِذَةٌ عَلى ٱلْعالَمِ .درسنا فقراته في الأيام السابقة. وسأطرح عليكم أسئلة حوله.</a:t>
            </a:r>
            <a:endParaRPr sz="2400" b="1" dirty="0">
              <a:solidFill>
                <a:srgbClr val="A5A5A5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19" name="Espace réservé pour une image  18">
            <a:extLst>
              <a:ext uri="{FF2B5EF4-FFF2-40B4-BE49-F238E27FC236}">
                <a16:creationId xmlns:a16="http://schemas.microsoft.com/office/drawing/2014/main" id="{E6CB90F4-5AFB-E24B-B099-E1D462294054}"/>
              </a:ext>
            </a:extLst>
          </p:cNvPr>
          <p:cNvPicPr>
            <a:picLocks noGrp="1" noChangeAspect="1"/>
          </p:cNvPicPr>
          <p:nvPr>
            <p:ph type="pic" idx="3"/>
          </p:nvPr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45017" y="693861"/>
            <a:ext cx="782264" cy="782264"/>
          </a:xfrm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E8E1E1E3-9BDD-7C5B-61F2-02F5B36CCD7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739088" y="1549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E77A55E8-68FE-DA91-7FA7-9CAB345A7E46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953297" y="1549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32137D44-2980-C9C0-5B3E-F4E716FD4D58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089011" y="154997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3" name="Rectangle 12">
            <a:extLst>
              <a:ext uri="{FF2B5EF4-FFF2-40B4-BE49-F238E27FC236}">
                <a16:creationId xmlns:a16="http://schemas.microsoft.com/office/drawing/2014/main" id="{D0C45D2A-B358-F2EF-C6BA-AF6672279E06}"/>
              </a:ext>
            </a:extLst>
          </p:cNvPr>
          <p:cNvSpPr>
            <a:spLocks/>
          </p:cNvSpPr>
          <p:nvPr/>
        </p:nvSpPr>
        <p:spPr>
          <a:xfrm>
            <a:off x="5479088" y="150032"/>
            <a:ext cx="1260000" cy="288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افتتاح الحصة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57C68691-2C3D-317E-9063-296969388419}"/>
              </a:ext>
            </a:extLst>
          </p:cNvPr>
          <p:cNvSpPr>
            <a:spLocks/>
          </p:cNvSpPr>
          <p:nvPr/>
        </p:nvSpPr>
        <p:spPr>
          <a:xfrm>
            <a:off x="3614802" y="150032"/>
            <a:ext cx="1341914" cy="278069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مراجعة و توليف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445D97CB-5DA1-A287-897F-B9E17B4AD1D3}"/>
              </a:ext>
            </a:extLst>
          </p:cNvPr>
          <p:cNvSpPr>
            <a:spLocks/>
          </p:cNvSpPr>
          <p:nvPr/>
        </p:nvSpPr>
        <p:spPr>
          <a:xfrm>
            <a:off x="1860993" y="150032"/>
            <a:ext cx="1260000" cy="288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اختــتام الحــصة</a:t>
            </a:r>
          </a:p>
        </p:txBody>
      </p:sp>
      <p:sp>
        <p:nvSpPr>
          <p:cNvPr id="5" name="Google Shape;1342;p12">
            <a:extLst>
              <a:ext uri="{FF2B5EF4-FFF2-40B4-BE49-F238E27FC236}">
                <a16:creationId xmlns:a16="http://schemas.microsoft.com/office/drawing/2014/main" id="{A48BB764-299E-F41A-CF60-B2C887D0BB82}"/>
              </a:ext>
            </a:extLst>
          </p:cNvPr>
          <p:cNvSpPr txBox="1">
            <a:spLocks/>
          </p:cNvSpPr>
          <p:nvPr/>
        </p:nvSpPr>
        <p:spPr>
          <a:xfrm>
            <a:off x="4059044" y="3429000"/>
            <a:ext cx="4721703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 b="0" i="0" u="none" strike="noStrike" cap="none">
                <a:solidFill>
                  <a:srgbClr val="757575"/>
                </a:solidFill>
                <a:latin typeface="+mj-lt"/>
                <a:ea typeface="Dosis Medium"/>
                <a:cs typeface="Arial" panose="020B0604020202020204" pitchFamily="34" charset="0"/>
                <a:sym typeface="Dosis Medium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defTabSz="914400">
              <a:buClr>
                <a:srgbClr val="A5A5A5"/>
              </a:buClr>
              <a:buFont typeface="Arial"/>
              <a:buNone/>
            </a:pPr>
            <a:r>
              <a:rPr lang="ar-MA" sz="5400" b="1" kern="0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Calibri"/>
              </a:rPr>
              <a:t>اَلسّينِما ... نافِذَةٌ عَلى ٱلْعالَمِ</a:t>
            </a:r>
            <a:endParaRPr lang="ar-MA" sz="5400" b="1" kern="0" dirty="0">
              <a:solidFill>
                <a:srgbClr val="C00000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49232FA9-DE10-FAAF-8AB9-2086EA7E40CD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51642" y="1638260"/>
            <a:ext cx="3329510" cy="4805479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2649997105"/>
      </p:ext>
    </p:extLst>
  </p:cSld>
  <p:clrMapOvr>
    <a:masterClrMapping/>
  </p:clrMapOvr>
  <p:transition spd="slow">
    <p:fade/>
  </p:transition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41">
          <a:extLst>
            <a:ext uri="{FF2B5EF4-FFF2-40B4-BE49-F238E27FC236}">
              <a16:creationId xmlns:a16="http://schemas.microsoft.com/office/drawing/2014/main" id="{C1BF2E4F-2106-7FA6-0F3B-2921AD47F03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2" name="Google Shape;1342;p12">
            <a:extLst>
              <a:ext uri="{FF2B5EF4-FFF2-40B4-BE49-F238E27FC236}">
                <a16:creationId xmlns:a16="http://schemas.microsoft.com/office/drawing/2014/main" id="{94CDE879-DD65-DBC6-9334-3F45B39816CA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>
              <a:buClr>
                <a:srgbClr val="A5A5A5"/>
              </a:buClr>
              <a:buFont typeface="Arial"/>
            </a:pPr>
            <a:r>
              <a:rPr lang="ar-MA" sz="2400" b="1" dirty="0">
                <a:solidFill>
                  <a:srgbClr val="A5A5A5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Calibri"/>
              </a:rPr>
              <a:t>من يقرأ؟ يمر تلميذان للقراءة. </a:t>
            </a:r>
            <a:endParaRPr sz="2400" b="1" dirty="0">
              <a:solidFill>
                <a:srgbClr val="A5A5A5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19" name="Espace réservé pour une image  18">
            <a:extLst>
              <a:ext uri="{FF2B5EF4-FFF2-40B4-BE49-F238E27FC236}">
                <a16:creationId xmlns:a16="http://schemas.microsoft.com/office/drawing/2014/main" id="{8EDBA497-ECE3-4C6A-4D61-192AD9DB6624}"/>
              </a:ext>
            </a:extLst>
          </p:cNvPr>
          <p:cNvPicPr>
            <a:picLocks noGrp="1" noChangeAspect="1"/>
          </p:cNvPicPr>
          <p:nvPr>
            <p:ph type="pic" idx="3"/>
          </p:nvPr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45017" y="693861"/>
            <a:ext cx="782264" cy="782264"/>
          </a:xfrm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475CA781-6E77-5A70-A850-79CD1118630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739088" y="1549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5DFA29F6-1232-CA86-8FEF-9E7FF4CBCA9D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953297" y="1549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DD303CBD-8212-8DF8-DA1A-C6175DD3E52F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089011" y="154997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4" name="Rectangle 13">
            <a:extLst>
              <a:ext uri="{FF2B5EF4-FFF2-40B4-BE49-F238E27FC236}">
                <a16:creationId xmlns:a16="http://schemas.microsoft.com/office/drawing/2014/main" id="{5889F724-8456-23C9-91A0-048131C2B416}"/>
              </a:ext>
            </a:extLst>
          </p:cNvPr>
          <p:cNvSpPr>
            <a:spLocks/>
          </p:cNvSpPr>
          <p:nvPr/>
        </p:nvSpPr>
        <p:spPr>
          <a:xfrm>
            <a:off x="5479088" y="150032"/>
            <a:ext cx="1260000" cy="288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افتتاح الحصة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13BC78D9-8BEC-575C-0A0A-9AB9481F83E6}"/>
              </a:ext>
            </a:extLst>
          </p:cNvPr>
          <p:cNvSpPr>
            <a:spLocks/>
          </p:cNvSpPr>
          <p:nvPr/>
        </p:nvSpPr>
        <p:spPr>
          <a:xfrm>
            <a:off x="3614802" y="150032"/>
            <a:ext cx="1341914" cy="278069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مراجعة و توليف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0B787D4D-221C-55A6-7F4E-D7CDA9737ABD}"/>
              </a:ext>
            </a:extLst>
          </p:cNvPr>
          <p:cNvSpPr>
            <a:spLocks/>
          </p:cNvSpPr>
          <p:nvPr/>
        </p:nvSpPr>
        <p:spPr>
          <a:xfrm>
            <a:off x="1860993" y="150032"/>
            <a:ext cx="1260000" cy="288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اختــتام الحــصة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6F2D0BEF-1363-3D13-CB63-9822479ED082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23745" y="1918009"/>
            <a:ext cx="8303535" cy="44505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69115030"/>
      </p:ext>
    </p:extLst>
  </p:cSld>
  <p:clrMapOvr>
    <a:masterClrMapping/>
  </p:clrMapOvr>
  <p:transition spd="slow">
    <p:fade/>
  </p:transition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41">
          <a:extLst>
            <a:ext uri="{FF2B5EF4-FFF2-40B4-BE49-F238E27FC236}">
              <a16:creationId xmlns:a16="http://schemas.microsoft.com/office/drawing/2014/main" id="{A5412278-74B5-6C32-8AA4-D10E8BF37C1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2" name="Google Shape;1342;p12">
            <a:extLst>
              <a:ext uri="{FF2B5EF4-FFF2-40B4-BE49-F238E27FC236}">
                <a16:creationId xmlns:a16="http://schemas.microsoft.com/office/drawing/2014/main" id="{FDEA382F-17A5-8ABF-1684-C86D9110CF22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>
              <a:buClr>
                <a:srgbClr val="A5A5A5"/>
              </a:buClr>
              <a:buFont typeface="Arial"/>
            </a:pPr>
            <a:r>
              <a:rPr lang="ar-MA" sz="2400" b="1" dirty="0">
                <a:solidFill>
                  <a:srgbClr val="A5A5A5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Calibri"/>
              </a:rPr>
              <a:t>من يقرأ؟ يمر تلميذان للقراءة</a:t>
            </a:r>
            <a:endParaRPr sz="2400" b="1" dirty="0">
              <a:solidFill>
                <a:srgbClr val="A5A5A5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19" name="Espace réservé pour une image  18">
            <a:extLst>
              <a:ext uri="{FF2B5EF4-FFF2-40B4-BE49-F238E27FC236}">
                <a16:creationId xmlns:a16="http://schemas.microsoft.com/office/drawing/2014/main" id="{3E7E6205-BA06-4D05-4E48-7C13ACE5893F}"/>
              </a:ext>
            </a:extLst>
          </p:cNvPr>
          <p:cNvPicPr>
            <a:picLocks noGrp="1" noChangeAspect="1"/>
          </p:cNvPicPr>
          <p:nvPr>
            <p:ph type="pic" idx="3"/>
          </p:nvPr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45017" y="693861"/>
            <a:ext cx="782264" cy="782264"/>
          </a:xfrm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00408313-B592-A7EC-FE61-7A1121E7952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739088" y="1549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00E33728-C9A8-8361-CB5F-1FC5D318A9DE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953297" y="1549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54120895-EDA0-0C55-E6C4-F8DC898A9EAC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089011" y="154997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4" name="Rectangle 13">
            <a:extLst>
              <a:ext uri="{FF2B5EF4-FFF2-40B4-BE49-F238E27FC236}">
                <a16:creationId xmlns:a16="http://schemas.microsoft.com/office/drawing/2014/main" id="{02D9CD2B-9A0B-9217-63C3-7D090825BC82}"/>
              </a:ext>
            </a:extLst>
          </p:cNvPr>
          <p:cNvSpPr>
            <a:spLocks/>
          </p:cNvSpPr>
          <p:nvPr/>
        </p:nvSpPr>
        <p:spPr>
          <a:xfrm>
            <a:off x="5479088" y="150032"/>
            <a:ext cx="1260000" cy="288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افتتاح الحصة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B3BB30C5-4161-6496-7A73-767633472486}"/>
              </a:ext>
            </a:extLst>
          </p:cNvPr>
          <p:cNvSpPr>
            <a:spLocks/>
          </p:cNvSpPr>
          <p:nvPr/>
        </p:nvSpPr>
        <p:spPr>
          <a:xfrm>
            <a:off x="3614802" y="150032"/>
            <a:ext cx="1341914" cy="278069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مراجعة و توليف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8258DEE0-AFF9-7B32-03D4-2F37178096E2}"/>
              </a:ext>
            </a:extLst>
          </p:cNvPr>
          <p:cNvSpPr>
            <a:spLocks/>
          </p:cNvSpPr>
          <p:nvPr/>
        </p:nvSpPr>
        <p:spPr>
          <a:xfrm>
            <a:off x="1860993" y="150032"/>
            <a:ext cx="1260000" cy="288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اختــتام الحــصة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DF5EB603-80BA-5F73-D74A-BFB7FE69F961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32373" y="2300689"/>
            <a:ext cx="8092415" cy="30295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0975970"/>
      </p:ext>
    </p:extLst>
  </p:cSld>
  <p:clrMapOvr>
    <a:masterClrMapping/>
  </p:clrMapOvr>
  <p:transition spd="slow">
    <p:fade/>
  </p:transition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41">
          <a:extLst>
            <a:ext uri="{FF2B5EF4-FFF2-40B4-BE49-F238E27FC236}">
              <a16:creationId xmlns:a16="http://schemas.microsoft.com/office/drawing/2014/main" id="{2283D36A-F50C-E247-E951-26BF54B3205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2" name="Google Shape;1342;p12">
            <a:extLst>
              <a:ext uri="{FF2B5EF4-FFF2-40B4-BE49-F238E27FC236}">
                <a16:creationId xmlns:a16="http://schemas.microsoft.com/office/drawing/2014/main" id="{92FA85A4-46FF-E191-D7B5-83D967BB39AB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>
              <a:buClr>
                <a:srgbClr val="A5A5A5"/>
              </a:buClr>
              <a:buFont typeface="Arial"/>
            </a:pPr>
            <a:r>
              <a:rPr lang="ar-MA" sz="2400" b="1" dirty="0">
                <a:solidFill>
                  <a:srgbClr val="A5A5A5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Calibri"/>
              </a:rPr>
              <a:t>من يقرأ؟ يمر تلميذان للقراءة</a:t>
            </a:r>
            <a:endParaRPr sz="2400" b="1" dirty="0">
              <a:solidFill>
                <a:srgbClr val="A5A5A5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19" name="Espace réservé pour une image  18">
            <a:extLst>
              <a:ext uri="{FF2B5EF4-FFF2-40B4-BE49-F238E27FC236}">
                <a16:creationId xmlns:a16="http://schemas.microsoft.com/office/drawing/2014/main" id="{36BDB0E3-FAB7-4219-BBE7-5B270BB3007D}"/>
              </a:ext>
            </a:extLst>
          </p:cNvPr>
          <p:cNvPicPr>
            <a:picLocks noGrp="1" noChangeAspect="1"/>
          </p:cNvPicPr>
          <p:nvPr>
            <p:ph type="pic" idx="3"/>
          </p:nvPr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45017" y="693861"/>
            <a:ext cx="782264" cy="782264"/>
          </a:xfrm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22203260-FA4A-8EDF-6EC3-53B4A005157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739088" y="1549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A72544D5-B8A0-5968-B8A4-B2D930D0EEEC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953297" y="1549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B752392E-704D-4C61-A162-52A17EA95C7A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089011" y="154997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4" name="Rectangle 13">
            <a:extLst>
              <a:ext uri="{FF2B5EF4-FFF2-40B4-BE49-F238E27FC236}">
                <a16:creationId xmlns:a16="http://schemas.microsoft.com/office/drawing/2014/main" id="{4615B8A0-BA0C-C31D-D5EB-0F763D073302}"/>
              </a:ext>
            </a:extLst>
          </p:cNvPr>
          <p:cNvSpPr>
            <a:spLocks/>
          </p:cNvSpPr>
          <p:nvPr/>
        </p:nvSpPr>
        <p:spPr>
          <a:xfrm>
            <a:off x="5479088" y="150032"/>
            <a:ext cx="1260000" cy="288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افتتاح الحصة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4863B21F-8FDE-B8F6-6E19-D2A7753AADBB}"/>
              </a:ext>
            </a:extLst>
          </p:cNvPr>
          <p:cNvSpPr>
            <a:spLocks/>
          </p:cNvSpPr>
          <p:nvPr/>
        </p:nvSpPr>
        <p:spPr>
          <a:xfrm>
            <a:off x="3614802" y="150032"/>
            <a:ext cx="1341914" cy="278069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مراجعة و توليف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50192319-0006-BA48-0811-F05F0CA3961F}"/>
              </a:ext>
            </a:extLst>
          </p:cNvPr>
          <p:cNvSpPr>
            <a:spLocks/>
          </p:cNvSpPr>
          <p:nvPr/>
        </p:nvSpPr>
        <p:spPr>
          <a:xfrm>
            <a:off x="1860993" y="150032"/>
            <a:ext cx="1260000" cy="288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اختــتام الحــصة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3D451282-4BB8-745D-0EB7-03E7F3FE4CF2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01059" y="2319740"/>
            <a:ext cx="8126222" cy="28321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73885492"/>
      </p:ext>
    </p:extLst>
  </p:cSld>
  <p:clrMapOvr>
    <a:masterClrMapping/>
  </p:clrMapOvr>
  <p:transition spd="slow">
    <p:fade/>
  </p:transition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41">
          <a:extLst>
            <a:ext uri="{FF2B5EF4-FFF2-40B4-BE49-F238E27FC236}">
              <a16:creationId xmlns:a16="http://schemas.microsoft.com/office/drawing/2014/main" id="{AAA2F0CF-CAE2-D70D-9F7F-FE6C5F25657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2" name="Google Shape;1342;p12">
            <a:extLst>
              <a:ext uri="{FF2B5EF4-FFF2-40B4-BE49-F238E27FC236}">
                <a16:creationId xmlns:a16="http://schemas.microsoft.com/office/drawing/2014/main" id="{64DFC054-9B5F-6F99-40FB-6FAEED6E5FA2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>
              <a:buClr>
                <a:srgbClr val="A5A5A5"/>
              </a:buClr>
              <a:buFont typeface="Arial"/>
            </a:pPr>
            <a:r>
              <a:rPr lang="ar-MA" sz="2400" b="1" dirty="0">
                <a:solidFill>
                  <a:srgbClr val="A5A5A5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Calibri"/>
              </a:rPr>
              <a:t>من يقرأ؟ يمر تلميذان للقراءة</a:t>
            </a:r>
            <a:endParaRPr sz="2400" b="1" dirty="0">
              <a:solidFill>
                <a:srgbClr val="A5A5A5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19" name="Espace réservé pour une image  18">
            <a:extLst>
              <a:ext uri="{FF2B5EF4-FFF2-40B4-BE49-F238E27FC236}">
                <a16:creationId xmlns:a16="http://schemas.microsoft.com/office/drawing/2014/main" id="{9DC3EC75-9656-42BF-093E-5BCB73D94DB5}"/>
              </a:ext>
            </a:extLst>
          </p:cNvPr>
          <p:cNvPicPr>
            <a:picLocks noGrp="1" noChangeAspect="1"/>
          </p:cNvPicPr>
          <p:nvPr>
            <p:ph type="pic" idx="3"/>
          </p:nvPr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45017" y="693861"/>
            <a:ext cx="782264" cy="782264"/>
          </a:xfrm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0879D2BC-BBA5-5CFC-D725-4D2DACC4E7E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739088" y="1549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981247A1-3D06-AD35-D02E-75AA598529CD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953297" y="1549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8234A5A5-5924-3113-21FD-FC7140715D3C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089011" y="154997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4" name="Rectangle 13">
            <a:extLst>
              <a:ext uri="{FF2B5EF4-FFF2-40B4-BE49-F238E27FC236}">
                <a16:creationId xmlns:a16="http://schemas.microsoft.com/office/drawing/2014/main" id="{C617D32F-F077-8C99-0DB3-66D9F97FA635}"/>
              </a:ext>
            </a:extLst>
          </p:cNvPr>
          <p:cNvSpPr>
            <a:spLocks/>
          </p:cNvSpPr>
          <p:nvPr/>
        </p:nvSpPr>
        <p:spPr>
          <a:xfrm>
            <a:off x="5479088" y="150032"/>
            <a:ext cx="1260000" cy="288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افتتاح الحصة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6A3A106B-323B-7122-DC80-130BA1DAC198}"/>
              </a:ext>
            </a:extLst>
          </p:cNvPr>
          <p:cNvSpPr>
            <a:spLocks/>
          </p:cNvSpPr>
          <p:nvPr/>
        </p:nvSpPr>
        <p:spPr>
          <a:xfrm>
            <a:off x="3614802" y="150032"/>
            <a:ext cx="1341914" cy="278069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مراجعة و توليف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7B576423-1BD6-BFBF-FC65-F5A5EC799449}"/>
              </a:ext>
            </a:extLst>
          </p:cNvPr>
          <p:cNvSpPr>
            <a:spLocks/>
          </p:cNvSpPr>
          <p:nvPr/>
        </p:nvSpPr>
        <p:spPr>
          <a:xfrm>
            <a:off x="1860993" y="150032"/>
            <a:ext cx="1260000" cy="288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اختــتام الحــصة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D3313022-D8E0-7168-5A3C-82FDDEF4CF9A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30745" y="2034486"/>
            <a:ext cx="8282510" cy="45001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11391718"/>
      </p:ext>
    </p:extLst>
  </p:cSld>
  <p:clrMapOvr>
    <a:masterClrMapping/>
  </p:clrMapOvr>
  <p:transition spd="slow">
    <p:fade/>
  </p:transition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41">
          <a:extLst>
            <a:ext uri="{FF2B5EF4-FFF2-40B4-BE49-F238E27FC236}">
              <a16:creationId xmlns:a16="http://schemas.microsoft.com/office/drawing/2014/main" id="{41FB4D67-D1CB-6AFC-A463-EC11270E168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2" name="Google Shape;1342;p12">
            <a:extLst>
              <a:ext uri="{FF2B5EF4-FFF2-40B4-BE49-F238E27FC236}">
                <a16:creationId xmlns:a16="http://schemas.microsoft.com/office/drawing/2014/main" id="{1D0BBADE-8340-0149-BA58-D11ACCFFD6BE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>
              <a:buClr>
                <a:srgbClr val="A5A5A5"/>
              </a:buClr>
              <a:buFont typeface="Arial"/>
            </a:pPr>
            <a:r>
              <a:rPr lang="ar-MA" sz="2400" b="1" dirty="0">
                <a:solidFill>
                  <a:srgbClr val="A5A5A5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Calibri"/>
              </a:rPr>
              <a:t>من يقرأ؟ يمر تلميذان للقراءة</a:t>
            </a:r>
            <a:endParaRPr sz="2400" b="1" dirty="0">
              <a:solidFill>
                <a:srgbClr val="A5A5A5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19" name="Espace réservé pour une image  18">
            <a:extLst>
              <a:ext uri="{FF2B5EF4-FFF2-40B4-BE49-F238E27FC236}">
                <a16:creationId xmlns:a16="http://schemas.microsoft.com/office/drawing/2014/main" id="{77D85EB5-E3A4-475E-71DF-A017F2CE7A09}"/>
              </a:ext>
            </a:extLst>
          </p:cNvPr>
          <p:cNvPicPr>
            <a:picLocks noGrp="1" noChangeAspect="1"/>
          </p:cNvPicPr>
          <p:nvPr>
            <p:ph type="pic" idx="3"/>
          </p:nvPr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45017" y="693861"/>
            <a:ext cx="782264" cy="782264"/>
          </a:xfrm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93513BB2-4C94-622C-55CC-F273F330B974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739088" y="1549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97A348D7-589F-FE97-0E08-B75BDEEBF8DA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953297" y="1549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B5BB2CAF-731E-22DF-EE3C-065EB3482442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089011" y="154997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4" name="Rectangle 13">
            <a:extLst>
              <a:ext uri="{FF2B5EF4-FFF2-40B4-BE49-F238E27FC236}">
                <a16:creationId xmlns:a16="http://schemas.microsoft.com/office/drawing/2014/main" id="{BCF28264-A151-AF35-3957-D3DE4BBC9E36}"/>
              </a:ext>
            </a:extLst>
          </p:cNvPr>
          <p:cNvSpPr>
            <a:spLocks/>
          </p:cNvSpPr>
          <p:nvPr/>
        </p:nvSpPr>
        <p:spPr>
          <a:xfrm>
            <a:off x="5479088" y="150032"/>
            <a:ext cx="1260000" cy="288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افتتاح الحصة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5C17029B-1F4C-FA06-3010-EA294E46386B}"/>
              </a:ext>
            </a:extLst>
          </p:cNvPr>
          <p:cNvSpPr>
            <a:spLocks/>
          </p:cNvSpPr>
          <p:nvPr/>
        </p:nvSpPr>
        <p:spPr>
          <a:xfrm>
            <a:off x="3614802" y="150032"/>
            <a:ext cx="1341914" cy="278069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مراجعة و توليف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5EC1D603-B9BD-EB33-E801-51D0B4223461}"/>
              </a:ext>
            </a:extLst>
          </p:cNvPr>
          <p:cNvSpPr>
            <a:spLocks/>
          </p:cNvSpPr>
          <p:nvPr/>
        </p:nvSpPr>
        <p:spPr>
          <a:xfrm>
            <a:off x="1860993" y="150032"/>
            <a:ext cx="1260000" cy="288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اختــتام الحــصة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D0F91BAD-FECF-E50B-A18E-301FD8486B2C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16719" y="1996068"/>
            <a:ext cx="8310562" cy="44213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63869116"/>
      </p:ext>
    </p:extLst>
  </p:cSld>
  <p:clrMapOvr>
    <a:masterClrMapping/>
  </p:clrMapOvr>
  <p:transition spd="slow">
    <p:fade/>
  </p:transition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41">
          <a:extLst>
            <a:ext uri="{FF2B5EF4-FFF2-40B4-BE49-F238E27FC236}">
              <a16:creationId xmlns:a16="http://schemas.microsoft.com/office/drawing/2014/main" id="{CAE3353F-52C8-8B27-A944-0F107F18C2E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2" name="Google Shape;1342;p12">
            <a:extLst>
              <a:ext uri="{FF2B5EF4-FFF2-40B4-BE49-F238E27FC236}">
                <a16:creationId xmlns:a16="http://schemas.microsoft.com/office/drawing/2014/main" id="{47984E84-2809-5F39-0983-7A3940C40635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>
              <a:buClr>
                <a:srgbClr val="A5A5A5"/>
              </a:buClr>
              <a:buFont typeface="Arial"/>
            </a:pPr>
            <a:r>
              <a:rPr lang="ar-MA" sz="2400" b="1" dirty="0">
                <a:solidFill>
                  <a:srgbClr val="A5A5A5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Calibri"/>
              </a:rPr>
              <a:t>من يقرأ؟ يمر تلميذان للقراءة</a:t>
            </a:r>
            <a:endParaRPr sz="2400" b="1" dirty="0">
              <a:solidFill>
                <a:srgbClr val="A5A5A5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19" name="Espace réservé pour une image  18">
            <a:extLst>
              <a:ext uri="{FF2B5EF4-FFF2-40B4-BE49-F238E27FC236}">
                <a16:creationId xmlns:a16="http://schemas.microsoft.com/office/drawing/2014/main" id="{DEE55926-2809-CCDF-AC74-2C27556ADB22}"/>
              </a:ext>
            </a:extLst>
          </p:cNvPr>
          <p:cNvPicPr>
            <a:picLocks noGrp="1" noChangeAspect="1"/>
          </p:cNvPicPr>
          <p:nvPr>
            <p:ph type="pic" idx="3"/>
          </p:nvPr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45017" y="693861"/>
            <a:ext cx="782264" cy="782264"/>
          </a:xfrm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BB73A890-A424-D711-0F9D-50F19BB35A24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739088" y="1549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AAAFCD05-BB8E-1391-D41D-8FF8F4039C0E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953297" y="1549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B973C3F3-947C-FE8A-C853-9E7BB2B54F96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089011" y="154997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4" name="Rectangle 13">
            <a:extLst>
              <a:ext uri="{FF2B5EF4-FFF2-40B4-BE49-F238E27FC236}">
                <a16:creationId xmlns:a16="http://schemas.microsoft.com/office/drawing/2014/main" id="{EE4E7F60-A8DD-2200-BD07-18022F3D1876}"/>
              </a:ext>
            </a:extLst>
          </p:cNvPr>
          <p:cNvSpPr>
            <a:spLocks/>
          </p:cNvSpPr>
          <p:nvPr/>
        </p:nvSpPr>
        <p:spPr>
          <a:xfrm>
            <a:off x="5479088" y="150032"/>
            <a:ext cx="1260000" cy="288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افتتاح الحصة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3E4B53D8-2293-6833-1F52-234634491869}"/>
              </a:ext>
            </a:extLst>
          </p:cNvPr>
          <p:cNvSpPr>
            <a:spLocks/>
          </p:cNvSpPr>
          <p:nvPr/>
        </p:nvSpPr>
        <p:spPr>
          <a:xfrm>
            <a:off x="3614802" y="150032"/>
            <a:ext cx="1341914" cy="278069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مراجعة و توليف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C5177F7A-AD2A-A9C5-7B7D-E93F4376126A}"/>
              </a:ext>
            </a:extLst>
          </p:cNvPr>
          <p:cNvSpPr>
            <a:spLocks/>
          </p:cNvSpPr>
          <p:nvPr/>
        </p:nvSpPr>
        <p:spPr>
          <a:xfrm>
            <a:off x="1860993" y="150032"/>
            <a:ext cx="1260000" cy="288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اختــتام الحــصة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148985F-08E4-EEE9-A482-DDFC3B64CE54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76836" y="1954401"/>
            <a:ext cx="8250446" cy="43014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3035949"/>
      </p:ext>
    </p:extLst>
  </p:cSld>
  <p:clrMapOvr>
    <a:masterClrMapping/>
  </p:clrMapOvr>
  <p:transition spd="slow">
    <p:fade/>
  </p:transition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57">
          <a:extLst>
            <a:ext uri="{FF2B5EF4-FFF2-40B4-BE49-F238E27FC236}">
              <a16:creationId xmlns:a16="http://schemas.microsoft.com/office/drawing/2014/main" id="{5AE369D2-6614-3E61-0E36-63819706E15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8" name="Google Shape;1358;p13">
            <a:extLst>
              <a:ext uri="{FF2B5EF4-FFF2-40B4-BE49-F238E27FC236}">
                <a16:creationId xmlns:a16="http://schemas.microsoft.com/office/drawing/2014/main" id="{EEECE34F-BF08-E4BD-67EF-FC45F1DD1C35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475701" y="771779"/>
            <a:ext cx="7103769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>
              <a:buClr>
                <a:srgbClr val="A5A5A5"/>
              </a:buClr>
              <a:buFont typeface="Arial"/>
            </a:pPr>
            <a:r>
              <a:rPr lang="ar-MA" sz="2400" b="1" dirty="0">
                <a:solidFill>
                  <a:srgbClr val="A5A5A5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على ألواحكم؛ أجيبوا عن السؤال التالي. </a:t>
            </a:r>
            <a:endParaRPr sz="2400" b="1" dirty="0">
              <a:solidFill>
                <a:srgbClr val="A5A5A5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5" name="Espace réservé pour une image  4">
            <a:extLst>
              <a:ext uri="{FF2B5EF4-FFF2-40B4-BE49-F238E27FC236}">
                <a16:creationId xmlns:a16="http://schemas.microsoft.com/office/drawing/2014/main" id="{D99359A8-981C-99A3-58F1-435F104E42E1}"/>
              </a:ext>
            </a:extLst>
          </p:cNvPr>
          <p:cNvPicPr>
            <a:picLocks noGrp="1" noChangeAspect="1"/>
          </p:cNvPicPr>
          <p:nvPr>
            <p:ph type="pic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47025" y="700024"/>
            <a:ext cx="769940" cy="769938"/>
          </a:xfrm>
          <a:prstGeom prst="rect">
            <a:avLst/>
          </a:prstGeom>
          <a:noFill/>
          <a:ln>
            <a:noFill/>
          </a:ln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DE61417E-8C3A-9D82-5813-E4280A000A9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739088" y="1549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099DD064-E0D0-51B7-A696-2C5B627D745B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953297" y="1549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6B8AB556-37DD-17DC-5C16-FA73B88DF624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089011" y="154997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5" name="Rectangle 14">
            <a:extLst>
              <a:ext uri="{FF2B5EF4-FFF2-40B4-BE49-F238E27FC236}">
                <a16:creationId xmlns:a16="http://schemas.microsoft.com/office/drawing/2014/main" id="{11400911-65A9-FD1F-4DD8-0FEADED78FB2}"/>
              </a:ext>
            </a:extLst>
          </p:cNvPr>
          <p:cNvSpPr>
            <a:spLocks/>
          </p:cNvSpPr>
          <p:nvPr/>
        </p:nvSpPr>
        <p:spPr>
          <a:xfrm>
            <a:off x="5479088" y="150032"/>
            <a:ext cx="1260000" cy="288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افتتاح الحصة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3FA6D059-9C16-0CCA-37B9-564E9A80704B}"/>
              </a:ext>
            </a:extLst>
          </p:cNvPr>
          <p:cNvSpPr>
            <a:spLocks/>
          </p:cNvSpPr>
          <p:nvPr/>
        </p:nvSpPr>
        <p:spPr>
          <a:xfrm>
            <a:off x="3614802" y="150032"/>
            <a:ext cx="1341914" cy="278069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مراجعة و توليف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D5F4842C-F801-5F50-B7DF-ED020332DE30}"/>
              </a:ext>
            </a:extLst>
          </p:cNvPr>
          <p:cNvSpPr>
            <a:spLocks/>
          </p:cNvSpPr>
          <p:nvPr/>
        </p:nvSpPr>
        <p:spPr>
          <a:xfrm>
            <a:off x="1860993" y="150032"/>
            <a:ext cx="1260000" cy="288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اختــتام الحــصة</a:t>
            </a: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8CC4D802-7BD5-3084-4B8B-56FF39E1737C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195913" y="1562883"/>
            <a:ext cx="4752174" cy="46362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47228391"/>
      </p:ext>
    </p:extLst>
  </p:cSld>
  <p:clrMapOvr>
    <a:masterClrMapping/>
  </p:clrMapOvr>
  <p:transition spd="slow">
    <p:fade/>
  </p:transition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57">
          <a:extLst>
            <a:ext uri="{FF2B5EF4-FFF2-40B4-BE49-F238E27FC236}">
              <a16:creationId xmlns:a16="http://schemas.microsoft.com/office/drawing/2014/main" id="{9C3B9430-5517-0B62-4F0D-65F9926DEA5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8" name="Google Shape;1358;p13">
            <a:extLst>
              <a:ext uri="{FF2B5EF4-FFF2-40B4-BE49-F238E27FC236}">
                <a16:creationId xmlns:a16="http://schemas.microsoft.com/office/drawing/2014/main" id="{7F0F439A-2BB0-51A5-FF66-15BE875D08E5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475701" y="771779"/>
            <a:ext cx="7103769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>
              <a:buClr>
                <a:srgbClr val="A5A5A5"/>
              </a:buClr>
              <a:buFont typeface="Arial"/>
            </a:pPr>
            <a:r>
              <a:rPr lang="ar-MA" sz="2400" b="1" dirty="0">
                <a:solidFill>
                  <a:srgbClr val="A5A5A5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انتبهوا للتصحيح. من يشرح لنا جوابه؟</a:t>
            </a:r>
            <a:endParaRPr sz="2400" b="1" dirty="0">
              <a:solidFill>
                <a:srgbClr val="A5A5A5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5" name="Espace réservé pour une image  4">
            <a:extLst>
              <a:ext uri="{FF2B5EF4-FFF2-40B4-BE49-F238E27FC236}">
                <a16:creationId xmlns:a16="http://schemas.microsoft.com/office/drawing/2014/main" id="{D4E541BC-1A35-8AB2-752C-0AFBED99DD1E}"/>
              </a:ext>
            </a:extLst>
          </p:cNvPr>
          <p:cNvPicPr>
            <a:picLocks noGrp="1" noChangeAspect="1"/>
          </p:cNvPicPr>
          <p:nvPr>
            <p:ph type="pic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47025" y="700024"/>
            <a:ext cx="769940" cy="769938"/>
          </a:xfrm>
          <a:prstGeom prst="rect">
            <a:avLst/>
          </a:prstGeom>
          <a:noFill/>
          <a:ln>
            <a:noFill/>
          </a:ln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D151BFFF-B4F7-8849-D5FF-91FBF4305DC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739088" y="1549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1401779F-F9B2-3EE7-971D-40CCC03E276E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953297" y="1549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17E6052B-2288-366B-CAEE-392E4739D1EA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089011" y="154997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5" name="Rectangle 14">
            <a:extLst>
              <a:ext uri="{FF2B5EF4-FFF2-40B4-BE49-F238E27FC236}">
                <a16:creationId xmlns:a16="http://schemas.microsoft.com/office/drawing/2014/main" id="{B11828E8-0B9C-BBBD-D66E-82CB2A1B2255}"/>
              </a:ext>
            </a:extLst>
          </p:cNvPr>
          <p:cNvSpPr>
            <a:spLocks/>
          </p:cNvSpPr>
          <p:nvPr/>
        </p:nvSpPr>
        <p:spPr>
          <a:xfrm>
            <a:off x="5479088" y="150032"/>
            <a:ext cx="1260000" cy="288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افتتاح الحصة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292ECED8-7BA3-B487-63A4-9889FD62BF08}"/>
              </a:ext>
            </a:extLst>
          </p:cNvPr>
          <p:cNvSpPr>
            <a:spLocks/>
          </p:cNvSpPr>
          <p:nvPr/>
        </p:nvSpPr>
        <p:spPr>
          <a:xfrm>
            <a:off x="3614802" y="150032"/>
            <a:ext cx="1341914" cy="278069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مراجعة و توليف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BE8BBF61-D1BD-373D-BD54-0BCB8455545D}"/>
              </a:ext>
            </a:extLst>
          </p:cNvPr>
          <p:cNvSpPr>
            <a:spLocks/>
          </p:cNvSpPr>
          <p:nvPr/>
        </p:nvSpPr>
        <p:spPr>
          <a:xfrm>
            <a:off x="1860993" y="150032"/>
            <a:ext cx="1260000" cy="288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اختــتام الحــصة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A98D6A0D-88B6-8219-E433-33E9A65CF3BB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195913" y="1562883"/>
            <a:ext cx="4752174" cy="4636268"/>
          </a:xfrm>
          <a:prstGeom prst="rect">
            <a:avLst/>
          </a:prstGeom>
        </p:spPr>
      </p:pic>
      <p:sp>
        <p:nvSpPr>
          <p:cNvPr id="6" name="Google Shape;1358;p13">
            <a:extLst>
              <a:ext uri="{FF2B5EF4-FFF2-40B4-BE49-F238E27FC236}">
                <a16:creationId xmlns:a16="http://schemas.microsoft.com/office/drawing/2014/main" id="{374B207F-C945-70CF-58C7-83633D553AB9}"/>
              </a:ext>
            </a:extLst>
          </p:cNvPr>
          <p:cNvSpPr txBox="1">
            <a:spLocks/>
          </p:cNvSpPr>
          <p:nvPr/>
        </p:nvSpPr>
        <p:spPr>
          <a:xfrm>
            <a:off x="6523431" y="3881017"/>
            <a:ext cx="709381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 b="0" i="0" u="none" strike="noStrike" cap="none">
                <a:solidFill>
                  <a:srgbClr val="757575"/>
                </a:solidFill>
                <a:latin typeface="+mj-lt"/>
                <a:ea typeface="Dosis Medium"/>
                <a:cs typeface="Arial" panose="020B0604020202020204" pitchFamily="34" charset="0"/>
                <a:sym typeface="Dosis Medium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defTabSz="914400">
              <a:buClr>
                <a:srgbClr val="A5A5A5"/>
              </a:buClr>
              <a:buFont typeface="Arial"/>
              <a:buNone/>
            </a:pPr>
            <a:r>
              <a:rPr lang="ar-MA" sz="4400" b="1" kern="0" dirty="0">
                <a:solidFill>
                  <a:srgbClr val="00B050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Wingdings 2" panose="05020102010507070707" pitchFamily="18" charset="2"/>
              </a:rPr>
              <a:t></a:t>
            </a:r>
            <a:endParaRPr lang="ar-MA" sz="4400" b="1" kern="0" dirty="0">
              <a:solidFill>
                <a:srgbClr val="00B050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570514196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57">
          <a:extLst>
            <a:ext uri="{FF2B5EF4-FFF2-40B4-BE49-F238E27FC236}">
              <a16:creationId xmlns:a16="http://schemas.microsoft.com/office/drawing/2014/main" id="{3C076295-A697-B3AE-5098-3493D8C47D8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8" name="Google Shape;1358;p13">
            <a:extLst>
              <a:ext uri="{FF2B5EF4-FFF2-40B4-BE49-F238E27FC236}">
                <a16:creationId xmlns:a16="http://schemas.microsoft.com/office/drawing/2014/main" id="{D9D005EB-7EC7-6FBF-B8AA-371831D1299D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475701" y="771779"/>
            <a:ext cx="7103769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>
              <a:buClr>
                <a:srgbClr val="A5A5A5"/>
              </a:buClr>
              <a:buFont typeface="Arial"/>
            </a:pPr>
            <a:r>
              <a:rPr lang="ar-MA" sz="2400" b="1" dirty="0">
                <a:solidFill>
                  <a:srgbClr val="A5A5A5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على ألواحكم؛ أجيبوا عن السؤال التالي. </a:t>
            </a:r>
            <a:endParaRPr sz="2400" b="1" dirty="0">
              <a:solidFill>
                <a:srgbClr val="A5A5A5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5" name="Espace réservé pour une image  4">
            <a:extLst>
              <a:ext uri="{FF2B5EF4-FFF2-40B4-BE49-F238E27FC236}">
                <a16:creationId xmlns:a16="http://schemas.microsoft.com/office/drawing/2014/main" id="{3EB26169-0235-21E4-29FF-DB59F4D97322}"/>
              </a:ext>
            </a:extLst>
          </p:cNvPr>
          <p:cNvPicPr>
            <a:picLocks noGrp="1" noChangeAspect="1"/>
          </p:cNvPicPr>
          <p:nvPr>
            <p:ph type="pic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47025" y="700024"/>
            <a:ext cx="769940" cy="769938"/>
          </a:xfrm>
          <a:prstGeom prst="rect">
            <a:avLst/>
          </a:prstGeom>
          <a:noFill/>
          <a:ln>
            <a:noFill/>
          </a:ln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ED4D2599-2179-93B6-DEA3-860817FB06C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739088" y="1549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69ED319A-EE8C-36C1-85C7-161FC229A440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953297" y="1549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B443CEF0-9CF5-222F-E2F7-C63AD4ECDC00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089011" y="154997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5" name="Rectangle 14">
            <a:extLst>
              <a:ext uri="{FF2B5EF4-FFF2-40B4-BE49-F238E27FC236}">
                <a16:creationId xmlns:a16="http://schemas.microsoft.com/office/drawing/2014/main" id="{5B5C06CF-EE52-D2D9-3087-812601D62BE8}"/>
              </a:ext>
            </a:extLst>
          </p:cNvPr>
          <p:cNvSpPr>
            <a:spLocks/>
          </p:cNvSpPr>
          <p:nvPr/>
        </p:nvSpPr>
        <p:spPr>
          <a:xfrm>
            <a:off x="5479088" y="150032"/>
            <a:ext cx="1260000" cy="288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افتتاح الحصة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54FA5B60-CA74-0AF8-624D-E4F7245DA007}"/>
              </a:ext>
            </a:extLst>
          </p:cNvPr>
          <p:cNvSpPr>
            <a:spLocks/>
          </p:cNvSpPr>
          <p:nvPr/>
        </p:nvSpPr>
        <p:spPr>
          <a:xfrm>
            <a:off x="3614802" y="150032"/>
            <a:ext cx="1341914" cy="278069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مراجعة و توليف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5A5520DA-E4D1-7722-79A5-FA30338FC20C}"/>
              </a:ext>
            </a:extLst>
          </p:cNvPr>
          <p:cNvSpPr>
            <a:spLocks/>
          </p:cNvSpPr>
          <p:nvPr/>
        </p:nvSpPr>
        <p:spPr>
          <a:xfrm>
            <a:off x="1860993" y="150032"/>
            <a:ext cx="1260000" cy="288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اختــتام الحــصة</a:t>
            </a: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2D0FDD72-C7A0-A13B-B77A-85B3343F6105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81006" y="2014528"/>
            <a:ext cx="8235959" cy="37060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48680817"/>
      </p:ext>
    </p:extLst>
  </p:cSld>
  <p:clrMapOvr>
    <a:masterClrMapping/>
  </p:clrMapOvr>
  <p:transition spd="slow">
    <p:fade/>
  </p:transition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57">
          <a:extLst>
            <a:ext uri="{FF2B5EF4-FFF2-40B4-BE49-F238E27FC236}">
              <a16:creationId xmlns:a16="http://schemas.microsoft.com/office/drawing/2014/main" id="{44144B88-9E34-9F95-5D52-D8BFBBF72BC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8" name="Google Shape;1358;p13">
            <a:extLst>
              <a:ext uri="{FF2B5EF4-FFF2-40B4-BE49-F238E27FC236}">
                <a16:creationId xmlns:a16="http://schemas.microsoft.com/office/drawing/2014/main" id="{F6DBF030-EE02-A228-28CD-B04636047BEB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475701" y="771779"/>
            <a:ext cx="7103769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>
              <a:buClr>
                <a:srgbClr val="A5A5A5"/>
              </a:buClr>
              <a:buFont typeface="Arial"/>
            </a:pPr>
            <a:r>
              <a:rPr lang="ar-MA" sz="2400" b="1" dirty="0">
                <a:solidFill>
                  <a:srgbClr val="A5A5A5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انتبهوا للتصحيح. من يشرح لنا جوابه؟</a:t>
            </a:r>
            <a:endParaRPr sz="2400" b="1" dirty="0">
              <a:solidFill>
                <a:srgbClr val="A5A5A5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5" name="Espace réservé pour une image  4">
            <a:extLst>
              <a:ext uri="{FF2B5EF4-FFF2-40B4-BE49-F238E27FC236}">
                <a16:creationId xmlns:a16="http://schemas.microsoft.com/office/drawing/2014/main" id="{91567F81-2B3D-E4E3-C88F-FF1DC05D1E0C}"/>
              </a:ext>
            </a:extLst>
          </p:cNvPr>
          <p:cNvPicPr>
            <a:picLocks noGrp="1" noChangeAspect="1"/>
          </p:cNvPicPr>
          <p:nvPr>
            <p:ph type="pic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47025" y="700024"/>
            <a:ext cx="769940" cy="769938"/>
          </a:xfrm>
          <a:prstGeom prst="rect">
            <a:avLst/>
          </a:prstGeom>
          <a:noFill/>
          <a:ln>
            <a:noFill/>
          </a:ln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96FD9090-B136-5720-B1D9-AB108981266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739088" y="1549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4F6D1980-7792-1BD1-68BB-884E6E3485D2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953297" y="1549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6362E545-906A-A198-5191-25F4C169BC8A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089011" y="154997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5" name="Rectangle 14">
            <a:extLst>
              <a:ext uri="{FF2B5EF4-FFF2-40B4-BE49-F238E27FC236}">
                <a16:creationId xmlns:a16="http://schemas.microsoft.com/office/drawing/2014/main" id="{FC59FA34-BD99-4A3B-7F82-98AC882A95C9}"/>
              </a:ext>
            </a:extLst>
          </p:cNvPr>
          <p:cNvSpPr>
            <a:spLocks/>
          </p:cNvSpPr>
          <p:nvPr/>
        </p:nvSpPr>
        <p:spPr>
          <a:xfrm>
            <a:off x="5479088" y="150032"/>
            <a:ext cx="1260000" cy="288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افتتاح الحصة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13FC181D-91A1-8AFE-7D57-F49A5345F085}"/>
              </a:ext>
            </a:extLst>
          </p:cNvPr>
          <p:cNvSpPr>
            <a:spLocks/>
          </p:cNvSpPr>
          <p:nvPr/>
        </p:nvSpPr>
        <p:spPr>
          <a:xfrm>
            <a:off x="3614802" y="150032"/>
            <a:ext cx="1341914" cy="278069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مراجعة و توليف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E0468EB1-1416-E09C-A0A3-806D06E488D8}"/>
              </a:ext>
            </a:extLst>
          </p:cNvPr>
          <p:cNvSpPr>
            <a:spLocks/>
          </p:cNvSpPr>
          <p:nvPr/>
        </p:nvSpPr>
        <p:spPr>
          <a:xfrm>
            <a:off x="1860993" y="150032"/>
            <a:ext cx="1260000" cy="288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اختــتام الحــصة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A843379E-E685-3AB5-A448-394EE8A9B244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81006" y="2014528"/>
            <a:ext cx="8235959" cy="3706048"/>
          </a:xfrm>
          <a:prstGeom prst="rect">
            <a:avLst/>
          </a:prstGeom>
        </p:spPr>
      </p:pic>
      <p:cxnSp>
        <p:nvCxnSpPr>
          <p:cNvPr id="6" name="Connecteur droit avec flèche 5">
            <a:extLst>
              <a:ext uri="{FF2B5EF4-FFF2-40B4-BE49-F238E27FC236}">
                <a16:creationId xmlns:a16="http://schemas.microsoft.com/office/drawing/2014/main" id="{BEFF8161-ED83-9168-6550-DCFB9E30F9AC}"/>
              </a:ext>
            </a:extLst>
          </p:cNvPr>
          <p:cNvCxnSpPr>
            <a:cxnSpLocks/>
          </p:cNvCxnSpPr>
          <p:nvPr/>
        </p:nvCxnSpPr>
        <p:spPr>
          <a:xfrm flipH="1">
            <a:off x="5231366" y="3813717"/>
            <a:ext cx="1414761" cy="724829"/>
          </a:xfrm>
          <a:prstGeom prst="straightConnector1">
            <a:avLst/>
          </a:prstGeom>
          <a:ln w="38100"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Connecteur droit avec flèche 7">
            <a:extLst>
              <a:ext uri="{FF2B5EF4-FFF2-40B4-BE49-F238E27FC236}">
                <a16:creationId xmlns:a16="http://schemas.microsoft.com/office/drawing/2014/main" id="{B7B13657-3F65-7424-CF59-D4684D1132A6}"/>
              </a:ext>
            </a:extLst>
          </p:cNvPr>
          <p:cNvCxnSpPr>
            <a:cxnSpLocks/>
          </p:cNvCxnSpPr>
          <p:nvPr/>
        </p:nvCxnSpPr>
        <p:spPr>
          <a:xfrm flipH="1" flipV="1">
            <a:off x="5231366" y="3813717"/>
            <a:ext cx="1414761" cy="724829"/>
          </a:xfrm>
          <a:prstGeom prst="straightConnector1">
            <a:avLst/>
          </a:prstGeom>
          <a:ln w="38100"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Connecteur droit avec flèche 9">
            <a:extLst>
              <a:ext uri="{FF2B5EF4-FFF2-40B4-BE49-F238E27FC236}">
                <a16:creationId xmlns:a16="http://schemas.microsoft.com/office/drawing/2014/main" id="{1945279C-1378-4020-4B34-D3AB59E57973}"/>
              </a:ext>
            </a:extLst>
          </p:cNvPr>
          <p:cNvCxnSpPr>
            <a:cxnSpLocks/>
          </p:cNvCxnSpPr>
          <p:nvPr/>
        </p:nvCxnSpPr>
        <p:spPr>
          <a:xfrm flipH="1">
            <a:off x="5231366" y="5263375"/>
            <a:ext cx="1340853" cy="0"/>
          </a:xfrm>
          <a:prstGeom prst="straightConnector1">
            <a:avLst/>
          </a:prstGeom>
          <a:ln w="38100"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380930287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57">
          <a:extLst>
            <a:ext uri="{FF2B5EF4-FFF2-40B4-BE49-F238E27FC236}">
              <a16:creationId xmlns:a16="http://schemas.microsoft.com/office/drawing/2014/main" id="{D3EA7A4F-5098-9988-6664-E6C5EEA8406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8" name="Google Shape;1358;p13">
            <a:extLst>
              <a:ext uri="{FF2B5EF4-FFF2-40B4-BE49-F238E27FC236}">
                <a16:creationId xmlns:a16="http://schemas.microsoft.com/office/drawing/2014/main" id="{8B0C3F11-356B-D65B-1E67-CD5FC81A153E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475701" y="771779"/>
            <a:ext cx="7103769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>
              <a:buClr>
                <a:srgbClr val="A5A5A5"/>
              </a:buClr>
              <a:buFont typeface="Arial"/>
            </a:pPr>
            <a:r>
              <a:rPr lang="ar-MA" sz="2400" b="1" dirty="0">
                <a:solidFill>
                  <a:srgbClr val="A5A5A5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على ألواحكم؛ أجيبوا عن السؤال التالي. </a:t>
            </a:r>
            <a:endParaRPr sz="2400" b="1" dirty="0">
              <a:solidFill>
                <a:srgbClr val="A5A5A5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5" name="Espace réservé pour une image  4">
            <a:extLst>
              <a:ext uri="{FF2B5EF4-FFF2-40B4-BE49-F238E27FC236}">
                <a16:creationId xmlns:a16="http://schemas.microsoft.com/office/drawing/2014/main" id="{15F1C107-7614-2129-FC60-0D1B40F2D386}"/>
              </a:ext>
            </a:extLst>
          </p:cNvPr>
          <p:cNvPicPr>
            <a:picLocks noGrp="1" noChangeAspect="1"/>
          </p:cNvPicPr>
          <p:nvPr>
            <p:ph type="pic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47025" y="700024"/>
            <a:ext cx="769940" cy="769938"/>
          </a:xfrm>
          <a:prstGeom prst="rect">
            <a:avLst/>
          </a:prstGeom>
          <a:noFill/>
          <a:ln>
            <a:noFill/>
          </a:ln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3D0D4210-28BB-E4E2-C401-E110B68BE57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739088" y="1549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5DFBA2AA-84EE-EF2F-823A-D5D56000BF37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953297" y="1549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43DE0F22-7FEC-A271-CFF1-2087A909BDB4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089011" y="154997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5" name="Rectangle 14">
            <a:extLst>
              <a:ext uri="{FF2B5EF4-FFF2-40B4-BE49-F238E27FC236}">
                <a16:creationId xmlns:a16="http://schemas.microsoft.com/office/drawing/2014/main" id="{41AB7769-B905-3A5E-01B9-023FA4C233B4}"/>
              </a:ext>
            </a:extLst>
          </p:cNvPr>
          <p:cNvSpPr>
            <a:spLocks/>
          </p:cNvSpPr>
          <p:nvPr/>
        </p:nvSpPr>
        <p:spPr>
          <a:xfrm>
            <a:off x="5479088" y="150032"/>
            <a:ext cx="1260000" cy="288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افتتاح الحصة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F49139F4-4A6B-5A08-66DE-2EA6F298BDD8}"/>
              </a:ext>
            </a:extLst>
          </p:cNvPr>
          <p:cNvSpPr>
            <a:spLocks/>
          </p:cNvSpPr>
          <p:nvPr/>
        </p:nvSpPr>
        <p:spPr>
          <a:xfrm>
            <a:off x="3614802" y="150032"/>
            <a:ext cx="1341914" cy="278069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مراجعة و توليف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4F2CECEE-39AA-6047-C060-A6987A6FE8EB}"/>
              </a:ext>
            </a:extLst>
          </p:cNvPr>
          <p:cNvSpPr>
            <a:spLocks/>
          </p:cNvSpPr>
          <p:nvPr/>
        </p:nvSpPr>
        <p:spPr>
          <a:xfrm>
            <a:off x="1860993" y="150032"/>
            <a:ext cx="1260000" cy="288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اختــتام الحــصة</a:t>
            </a: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6BE9CF5F-EBA0-F8DD-8DF5-997BD466E662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99697" y="1982706"/>
            <a:ext cx="7744606" cy="41752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01985111"/>
      </p:ext>
    </p:extLst>
  </p:cSld>
  <p:clrMapOvr>
    <a:masterClrMapping/>
  </p:clrMapOvr>
  <p:transition spd="slow">
    <p:fade/>
  </p:transition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57">
          <a:extLst>
            <a:ext uri="{FF2B5EF4-FFF2-40B4-BE49-F238E27FC236}">
              <a16:creationId xmlns:a16="http://schemas.microsoft.com/office/drawing/2014/main" id="{4BA3905A-17BD-3721-E63D-0DCD472A4A4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8" name="Google Shape;1358;p13">
            <a:extLst>
              <a:ext uri="{FF2B5EF4-FFF2-40B4-BE49-F238E27FC236}">
                <a16:creationId xmlns:a16="http://schemas.microsoft.com/office/drawing/2014/main" id="{2074F900-E998-C26E-C68A-83DCF01DD258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475701" y="771779"/>
            <a:ext cx="7103769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>
              <a:buClr>
                <a:srgbClr val="A5A5A5"/>
              </a:buClr>
              <a:buFont typeface="Arial"/>
            </a:pPr>
            <a:r>
              <a:rPr lang="ar-MA" sz="2400" b="1" dirty="0">
                <a:solidFill>
                  <a:srgbClr val="A5A5A5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انتبهوا للتصحيح. من يشرح لنا جوابه؟</a:t>
            </a:r>
            <a:endParaRPr sz="2400" b="1" dirty="0">
              <a:solidFill>
                <a:srgbClr val="A5A5A5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5" name="Espace réservé pour une image  4">
            <a:extLst>
              <a:ext uri="{FF2B5EF4-FFF2-40B4-BE49-F238E27FC236}">
                <a16:creationId xmlns:a16="http://schemas.microsoft.com/office/drawing/2014/main" id="{93D6D252-8017-4B34-8993-4FCE77DE33DD}"/>
              </a:ext>
            </a:extLst>
          </p:cNvPr>
          <p:cNvPicPr>
            <a:picLocks noGrp="1" noChangeAspect="1"/>
          </p:cNvPicPr>
          <p:nvPr>
            <p:ph type="pic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47025" y="700024"/>
            <a:ext cx="769940" cy="769938"/>
          </a:xfrm>
          <a:prstGeom prst="rect">
            <a:avLst/>
          </a:prstGeom>
          <a:noFill/>
          <a:ln>
            <a:noFill/>
          </a:ln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6A6BB728-71D1-DBD9-0B0E-209C1267ED5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739088" y="1549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93BEE87E-0B3E-EF0C-4843-B8C98D37ED85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953297" y="1549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16756541-007C-5688-89C8-0384E8D256F0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089011" y="154997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5" name="Rectangle 14">
            <a:extLst>
              <a:ext uri="{FF2B5EF4-FFF2-40B4-BE49-F238E27FC236}">
                <a16:creationId xmlns:a16="http://schemas.microsoft.com/office/drawing/2014/main" id="{D24A9CBA-D4E7-A101-83F4-5602C9F444F3}"/>
              </a:ext>
            </a:extLst>
          </p:cNvPr>
          <p:cNvSpPr>
            <a:spLocks/>
          </p:cNvSpPr>
          <p:nvPr/>
        </p:nvSpPr>
        <p:spPr>
          <a:xfrm>
            <a:off x="5479088" y="150032"/>
            <a:ext cx="1260000" cy="288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افتتاح الحصة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8B914B28-5D72-67D7-2DCA-FF3A1D002576}"/>
              </a:ext>
            </a:extLst>
          </p:cNvPr>
          <p:cNvSpPr>
            <a:spLocks/>
          </p:cNvSpPr>
          <p:nvPr/>
        </p:nvSpPr>
        <p:spPr>
          <a:xfrm>
            <a:off x="3614802" y="150032"/>
            <a:ext cx="1341914" cy="278069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مراجعة و توليف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3FF08F92-256E-8E6F-AC49-6CC599D8BA65}"/>
              </a:ext>
            </a:extLst>
          </p:cNvPr>
          <p:cNvSpPr>
            <a:spLocks/>
          </p:cNvSpPr>
          <p:nvPr/>
        </p:nvSpPr>
        <p:spPr>
          <a:xfrm>
            <a:off x="1860993" y="150032"/>
            <a:ext cx="1260000" cy="288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اختــتام الحــصة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67CC2E24-6BD3-428F-D19D-5072A7BBA2C4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99697" y="1982706"/>
            <a:ext cx="7744606" cy="4175270"/>
          </a:xfrm>
          <a:prstGeom prst="rect">
            <a:avLst/>
          </a:prstGeom>
        </p:spPr>
      </p:pic>
      <p:sp>
        <p:nvSpPr>
          <p:cNvPr id="6" name="Google Shape;1358;p13">
            <a:extLst>
              <a:ext uri="{FF2B5EF4-FFF2-40B4-BE49-F238E27FC236}">
                <a16:creationId xmlns:a16="http://schemas.microsoft.com/office/drawing/2014/main" id="{2A231ECC-23E1-BDE0-042E-982E45C93A82}"/>
              </a:ext>
            </a:extLst>
          </p:cNvPr>
          <p:cNvSpPr txBox="1">
            <a:spLocks/>
          </p:cNvSpPr>
          <p:nvPr/>
        </p:nvSpPr>
        <p:spPr>
          <a:xfrm>
            <a:off x="643942" y="3979136"/>
            <a:ext cx="709381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 b="0" i="0" u="none" strike="noStrike" cap="none">
                <a:solidFill>
                  <a:srgbClr val="757575"/>
                </a:solidFill>
                <a:latin typeface="+mj-lt"/>
                <a:ea typeface="Dosis Medium"/>
                <a:cs typeface="Arial" panose="020B0604020202020204" pitchFamily="34" charset="0"/>
                <a:sym typeface="Dosis Medium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defTabSz="914400">
              <a:buClr>
                <a:srgbClr val="A5A5A5"/>
              </a:buClr>
              <a:buFont typeface="Arial"/>
              <a:buNone/>
            </a:pPr>
            <a:r>
              <a:rPr lang="ar-MA" sz="4400" b="1" kern="0" dirty="0">
                <a:solidFill>
                  <a:srgbClr val="00B050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Wingdings 2" panose="05020102010507070707" pitchFamily="18" charset="2"/>
              </a:rPr>
              <a:t></a:t>
            </a:r>
            <a:endParaRPr lang="ar-MA" sz="4400" b="1" kern="0" dirty="0">
              <a:solidFill>
                <a:srgbClr val="00B050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7" name="Google Shape;1358;p13">
            <a:extLst>
              <a:ext uri="{FF2B5EF4-FFF2-40B4-BE49-F238E27FC236}">
                <a16:creationId xmlns:a16="http://schemas.microsoft.com/office/drawing/2014/main" id="{20A22E76-4184-E966-6B72-9B4B52FE4C8F}"/>
              </a:ext>
            </a:extLst>
          </p:cNvPr>
          <p:cNvSpPr txBox="1">
            <a:spLocks/>
          </p:cNvSpPr>
          <p:nvPr/>
        </p:nvSpPr>
        <p:spPr>
          <a:xfrm>
            <a:off x="643941" y="4746327"/>
            <a:ext cx="709381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 b="0" i="0" u="none" strike="noStrike" cap="none">
                <a:solidFill>
                  <a:srgbClr val="757575"/>
                </a:solidFill>
                <a:latin typeface="+mj-lt"/>
                <a:ea typeface="Dosis Medium"/>
                <a:cs typeface="Arial" panose="020B0604020202020204" pitchFamily="34" charset="0"/>
                <a:sym typeface="Dosis Medium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defTabSz="914400">
              <a:buClr>
                <a:srgbClr val="A5A5A5"/>
              </a:buClr>
              <a:buFont typeface="Arial"/>
              <a:buNone/>
            </a:pPr>
            <a:r>
              <a:rPr lang="ar-MA" sz="4400" b="1" kern="0" dirty="0">
                <a:solidFill>
                  <a:srgbClr val="00B050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Wingdings 2" panose="05020102010507070707" pitchFamily="18" charset="2"/>
              </a:rPr>
              <a:t></a:t>
            </a:r>
            <a:endParaRPr lang="ar-MA" sz="4400" b="1" kern="0" dirty="0">
              <a:solidFill>
                <a:srgbClr val="00B050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4018531105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57">
          <a:extLst>
            <a:ext uri="{FF2B5EF4-FFF2-40B4-BE49-F238E27FC236}">
              <a16:creationId xmlns:a16="http://schemas.microsoft.com/office/drawing/2014/main" id="{CF8CBCB7-8537-C57C-DE9E-780E118ADAE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8" name="Google Shape;1358;p13">
            <a:extLst>
              <a:ext uri="{FF2B5EF4-FFF2-40B4-BE49-F238E27FC236}">
                <a16:creationId xmlns:a16="http://schemas.microsoft.com/office/drawing/2014/main" id="{9B90D519-D224-A970-9344-F506DC013E79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475701" y="771779"/>
            <a:ext cx="7103769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>
              <a:buClr>
                <a:srgbClr val="A5A5A5"/>
              </a:buClr>
              <a:buFont typeface="Arial"/>
            </a:pPr>
            <a:r>
              <a:rPr lang="ar-MA" sz="2400" b="1" dirty="0">
                <a:solidFill>
                  <a:srgbClr val="A5A5A5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على ألواحكم؛ أجيبوا عن السؤال التالي. </a:t>
            </a:r>
            <a:endParaRPr sz="2400" b="1" dirty="0">
              <a:solidFill>
                <a:srgbClr val="A5A5A5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5" name="Espace réservé pour une image  4">
            <a:extLst>
              <a:ext uri="{FF2B5EF4-FFF2-40B4-BE49-F238E27FC236}">
                <a16:creationId xmlns:a16="http://schemas.microsoft.com/office/drawing/2014/main" id="{E87F7CF8-05E7-E007-30C6-E447F99A385B}"/>
              </a:ext>
            </a:extLst>
          </p:cNvPr>
          <p:cNvPicPr>
            <a:picLocks noGrp="1" noChangeAspect="1"/>
          </p:cNvPicPr>
          <p:nvPr>
            <p:ph type="pic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47025" y="700024"/>
            <a:ext cx="769940" cy="769938"/>
          </a:xfrm>
          <a:prstGeom prst="rect">
            <a:avLst/>
          </a:prstGeom>
          <a:noFill/>
          <a:ln>
            <a:noFill/>
          </a:ln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A07038F3-2086-CD19-7239-FD79D3273AC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739088" y="1549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4E2CDD35-6377-AF1F-1FBA-D56FEF7022B5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953297" y="1549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5BCAE460-7E54-171C-D06E-74D8A803729C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089011" y="154997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5" name="Rectangle 14">
            <a:extLst>
              <a:ext uri="{FF2B5EF4-FFF2-40B4-BE49-F238E27FC236}">
                <a16:creationId xmlns:a16="http://schemas.microsoft.com/office/drawing/2014/main" id="{49A95D9C-6E29-7106-99AA-C7AFC0CCD848}"/>
              </a:ext>
            </a:extLst>
          </p:cNvPr>
          <p:cNvSpPr>
            <a:spLocks/>
          </p:cNvSpPr>
          <p:nvPr/>
        </p:nvSpPr>
        <p:spPr>
          <a:xfrm>
            <a:off x="5479088" y="150032"/>
            <a:ext cx="1260000" cy="288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افتتاح الحصة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28D5A79E-3C98-94A2-17BB-765AD307A462}"/>
              </a:ext>
            </a:extLst>
          </p:cNvPr>
          <p:cNvSpPr>
            <a:spLocks/>
          </p:cNvSpPr>
          <p:nvPr/>
        </p:nvSpPr>
        <p:spPr>
          <a:xfrm>
            <a:off x="3614802" y="150032"/>
            <a:ext cx="1341914" cy="278069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مراجعة و توليف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27CD28FD-F8A3-83F1-1946-DEC295E8BA5E}"/>
              </a:ext>
            </a:extLst>
          </p:cNvPr>
          <p:cNvSpPr>
            <a:spLocks/>
          </p:cNvSpPr>
          <p:nvPr/>
        </p:nvSpPr>
        <p:spPr>
          <a:xfrm>
            <a:off x="1860993" y="150032"/>
            <a:ext cx="1260000" cy="288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اختــتام الحــصة</a:t>
            </a: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011C6575-2D53-7EF7-75CF-B91C1F3FE7FA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860993" y="1566974"/>
            <a:ext cx="5429440" cy="47630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50537609"/>
      </p:ext>
    </p:extLst>
  </p:cSld>
  <p:clrMapOvr>
    <a:masterClrMapping/>
  </p:clrMapOvr>
  <p:transition spd="slow">
    <p:fade/>
  </p:transition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57">
          <a:extLst>
            <a:ext uri="{FF2B5EF4-FFF2-40B4-BE49-F238E27FC236}">
              <a16:creationId xmlns:a16="http://schemas.microsoft.com/office/drawing/2014/main" id="{C7339E87-9C1E-C9F4-1471-8EE6298A8C8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8" name="Google Shape;1358;p13">
            <a:extLst>
              <a:ext uri="{FF2B5EF4-FFF2-40B4-BE49-F238E27FC236}">
                <a16:creationId xmlns:a16="http://schemas.microsoft.com/office/drawing/2014/main" id="{58105335-C2BC-93A6-3900-1FE25A9B4B47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475701" y="771779"/>
            <a:ext cx="7103769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>
              <a:buClr>
                <a:srgbClr val="A5A5A5"/>
              </a:buClr>
              <a:buFont typeface="Arial"/>
            </a:pPr>
            <a:r>
              <a:rPr lang="ar-MA" sz="2400" b="1" dirty="0">
                <a:solidFill>
                  <a:srgbClr val="A5A5A5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انتبهوا للتصحيح. من يشرح لنا جوابه؟</a:t>
            </a:r>
            <a:endParaRPr sz="2400" b="1" dirty="0">
              <a:solidFill>
                <a:srgbClr val="A5A5A5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5" name="Espace réservé pour une image  4">
            <a:extLst>
              <a:ext uri="{FF2B5EF4-FFF2-40B4-BE49-F238E27FC236}">
                <a16:creationId xmlns:a16="http://schemas.microsoft.com/office/drawing/2014/main" id="{8B1D811F-6494-634C-C687-320051AA7429}"/>
              </a:ext>
            </a:extLst>
          </p:cNvPr>
          <p:cNvPicPr>
            <a:picLocks noGrp="1" noChangeAspect="1"/>
          </p:cNvPicPr>
          <p:nvPr>
            <p:ph type="pic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47025" y="700024"/>
            <a:ext cx="769940" cy="769938"/>
          </a:xfrm>
          <a:prstGeom prst="rect">
            <a:avLst/>
          </a:prstGeom>
          <a:noFill/>
          <a:ln>
            <a:noFill/>
          </a:ln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686B03EA-80D6-F264-B9A2-CB88E114651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739088" y="1549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DA4E67C3-4E61-3026-421D-E1F15B84F173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953297" y="1549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B792223F-F923-8B54-B335-16BD763DDADE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089011" y="154997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5" name="Rectangle 14">
            <a:extLst>
              <a:ext uri="{FF2B5EF4-FFF2-40B4-BE49-F238E27FC236}">
                <a16:creationId xmlns:a16="http://schemas.microsoft.com/office/drawing/2014/main" id="{2531CB99-1082-7317-4038-38638B79A16A}"/>
              </a:ext>
            </a:extLst>
          </p:cNvPr>
          <p:cNvSpPr>
            <a:spLocks/>
          </p:cNvSpPr>
          <p:nvPr/>
        </p:nvSpPr>
        <p:spPr>
          <a:xfrm>
            <a:off x="5479088" y="150032"/>
            <a:ext cx="1260000" cy="288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افتتاح الحصة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D12C2694-B626-E767-46C9-1F027A8AD1EC}"/>
              </a:ext>
            </a:extLst>
          </p:cNvPr>
          <p:cNvSpPr>
            <a:spLocks/>
          </p:cNvSpPr>
          <p:nvPr/>
        </p:nvSpPr>
        <p:spPr>
          <a:xfrm>
            <a:off x="3614802" y="150032"/>
            <a:ext cx="1341914" cy="278069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مراجعة و توليف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A57D65DC-F50E-4A8E-EB75-ED85BBF4AA77}"/>
              </a:ext>
            </a:extLst>
          </p:cNvPr>
          <p:cNvSpPr>
            <a:spLocks/>
          </p:cNvSpPr>
          <p:nvPr/>
        </p:nvSpPr>
        <p:spPr>
          <a:xfrm>
            <a:off x="1860993" y="150032"/>
            <a:ext cx="1260000" cy="288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اختــتام الحــصة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FB10A6D6-4205-75AC-6B70-3781FE23DB46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860993" y="1566974"/>
            <a:ext cx="5429440" cy="4763050"/>
          </a:xfrm>
          <a:prstGeom prst="rect">
            <a:avLst/>
          </a:prstGeom>
        </p:spPr>
      </p:pic>
      <p:sp>
        <p:nvSpPr>
          <p:cNvPr id="4" name="Google Shape;1358;p13">
            <a:extLst>
              <a:ext uri="{FF2B5EF4-FFF2-40B4-BE49-F238E27FC236}">
                <a16:creationId xmlns:a16="http://schemas.microsoft.com/office/drawing/2014/main" id="{B3838EAA-D69C-B81C-7DB8-1E379A2E3819}"/>
              </a:ext>
            </a:extLst>
          </p:cNvPr>
          <p:cNvSpPr txBox="1">
            <a:spLocks/>
          </p:cNvSpPr>
          <p:nvPr/>
        </p:nvSpPr>
        <p:spPr>
          <a:xfrm>
            <a:off x="6739088" y="4873477"/>
            <a:ext cx="709381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 b="0" i="0" u="none" strike="noStrike" cap="none">
                <a:solidFill>
                  <a:srgbClr val="757575"/>
                </a:solidFill>
                <a:latin typeface="+mj-lt"/>
                <a:ea typeface="Dosis Medium"/>
                <a:cs typeface="Arial" panose="020B0604020202020204" pitchFamily="34" charset="0"/>
                <a:sym typeface="Dosis Medium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defTabSz="914400">
              <a:buClr>
                <a:srgbClr val="A5A5A5"/>
              </a:buClr>
              <a:buFont typeface="Arial"/>
              <a:buNone/>
            </a:pPr>
            <a:r>
              <a:rPr lang="ar-MA" sz="4400" b="1" kern="0" dirty="0">
                <a:solidFill>
                  <a:srgbClr val="00B050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Wingdings 2" panose="05020102010507070707" pitchFamily="18" charset="2"/>
              </a:rPr>
              <a:t></a:t>
            </a:r>
            <a:endParaRPr lang="ar-MA" sz="4400" b="1" kern="0" dirty="0">
              <a:solidFill>
                <a:srgbClr val="00B050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2561677553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57">
          <a:extLst>
            <a:ext uri="{FF2B5EF4-FFF2-40B4-BE49-F238E27FC236}">
              <a16:creationId xmlns:a16="http://schemas.microsoft.com/office/drawing/2014/main" id="{5266BD67-0FB9-3D2A-C8E5-BF17B88373B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8" name="Google Shape;1358;p13">
            <a:extLst>
              <a:ext uri="{FF2B5EF4-FFF2-40B4-BE49-F238E27FC236}">
                <a16:creationId xmlns:a16="http://schemas.microsoft.com/office/drawing/2014/main" id="{E907D276-AB85-2637-514C-5B73E11F3A36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475701" y="771779"/>
            <a:ext cx="7103769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>
              <a:buClr>
                <a:srgbClr val="A5A5A5"/>
              </a:buClr>
              <a:buFont typeface="Arial"/>
            </a:pPr>
            <a:r>
              <a:rPr lang="ar-MA" sz="2400" b="1" dirty="0">
                <a:solidFill>
                  <a:srgbClr val="A5A5A5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على ألواحكم؛ أجيبوا عن السؤال التالي. </a:t>
            </a:r>
            <a:endParaRPr sz="2400" b="1" dirty="0">
              <a:solidFill>
                <a:srgbClr val="A5A5A5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5" name="Espace réservé pour une image  4">
            <a:extLst>
              <a:ext uri="{FF2B5EF4-FFF2-40B4-BE49-F238E27FC236}">
                <a16:creationId xmlns:a16="http://schemas.microsoft.com/office/drawing/2014/main" id="{B424B4D5-78A0-B96F-CB54-74D79CB441E8}"/>
              </a:ext>
            </a:extLst>
          </p:cNvPr>
          <p:cNvPicPr>
            <a:picLocks noGrp="1" noChangeAspect="1"/>
          </p:cNvPicPr>
          <p:nvPr>
            <p:ph type="pic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47025" y="700024"/>
            <a:ext cx="769940" cy="769938"/>
          </a:xfrm>
          <a:prstGeom prst="rect">
            <a:avLst/>
          </a:prstGeom>
          <a:noFill/>
          <a:ln>
            <a:noFill/>
          </a:ln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EEDF961E-F89D-1D21-8FC7-FEF4DA7EC39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739088" y="1549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B1D74229-E800-D3BA-11D0-CABD91B1C91A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953297" y="1549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A6FF5EF6-3C4E-C3DD-7723-CDF28F39987A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089011" y="154997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5" name="Rectangle 14">
            <a:extLst>
              <a:ext uri="{FF2B5EF4-FFF2-40B4-BE49-F238E27FC236}">
                <a16:creationId xmlns:a16="http://schemas.microsoft.com/office/drawing/2014/main" id="{59B0FF8B-078E-C8E9-BD52-613E20EE04C4}"/>
              </a:ext>
            </a:extLst>
          </p:cNvPr>
          <p:cNvSpPr>
            <a:spLocks/>
          </p:cNvSpPr>
          <p:nvPr/>
        </p:nvSpPr>
        <p:spPr>
          <a:xfrm>
            <a:off x="5479088" y="150032"/>
            <a:ext cx="1260000" cy="288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افتتاح الحصة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B8DA6FB0-E000-7388-A3D1-A74414D86176}"/>
              </a:ext>
            </a:extLst>
          </p:cNvPr>
          <p:cNvSpPr>
            <a:spLocks/>
          </p:cNvSpPr>
          <p:nvPr/>
        </p:nvSpPr>
        <p:spPr>
          <a:xfrm>
            <a:off x="3614802" y="150032"/>
            <a:ext cx="1341914" cy="278069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مراجعة و توليف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7B53B112-4AC1-6C8A-83A1-1D2A26873D22}"/>
              </a:ext>
            </a:extLst>
          </p:cNvPr>
          <p:cNvSpPr>
            <a:spLocks/>
          </p:cNvSpPr>
          <p:nvPr/>
        </p:nvSpPr>
        <p:spPr>
          <a:xfrm>
            <a:off x="1860993" y="150032"/>
            <a:ext cx="1260000" cy="288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اختــتام الحــصة</a:t>
            </a: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C15CD03F-B7B7-6C81-D273-E6ED374461E5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854713" y="1763885"/>
            <a:ext cx="3884376" cy="45025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97066912"/>
      </p:ext>
    </p:extLst>
  </p:cSld>
  <p:clrMapOvr>
    <a:masterClrMapping/>
  </p:clrMapOvr>
  <p:transition spd="slow">
    <p:fade/>
  </p:transition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57">
          <a:extLst>
            <a:ext uri="{FF2B5EF4-FFF2-40B4-BE49-F238E27FC236}">
              <a16:creationId xmlns:a16="http://schemas.microsoft.com/office/drawing/2014/main" id="{F43A7FC9-915C-5296-8DF4-3E084C92DD0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8" name="Google Shape;1358;p13">
            <a:extLst>
              <a:ext uri="{FF2B5EF4-FFF2-40B4-BE49-F238E27FC236}">
                <a16:creationId xmlns:a16="http://schemas.microsoft.com/office/drawing/2014/main" id="{04127A95-08E2-20E6-53D9-9C30127B05A2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475701" y="771779"/>
            <a:ext cx="7103769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>
              <a:buClr>
                <a:srgbClr val="A5A5A5"/>
              </a:buClr>
              <a:buFont typeface="Arial"/>
            </a:pPr>
            <a:r>
              <a:rPr lang="ar-MA" sz="2400" b="1" dirty="0">
                <a:solidFill>
                  <a:srgbClr val="A5A5A5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انتبهوا للتصحيح. من يشرح لنا جوابه؟</a:t>
            </a:r>
            <a:endParaRPr sz="2400" b="1" dirty="0">
              <a:solidFill>
                <a:srgbClr val="A5A5A5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5" name="Espace réservé pour une image  4">
            <a:extLst>
              <a:ext uri="{FF2B5EF4-FFF2-40B4-BE49-F238E27FC236}">
                <a16:creationId xmlns:a16="http://schemas.microsoft.com/office/drawing/2014/main" id="{A614E6A1-A783-78AF-CD98-A2E473A44AB4}"/>
              </a:ext>
            </a:extLst>
          </p:cNvPr>
          <p:cNvPicPr>
            <a:picLocks noGrp="1" noChangeAspect="1"/>
          </p:cNvPicPr>
          <p:nvPr>
            <p:ph type="pic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47025" y="700024"/>
            <a:ext cx="769940" cy="769938"/>
          </a:xfrm>
          <a:prstGeom prst="rect">
            <a:avLst/>
          </a:prstGeom>
          <a:noFill/>
          <a:ln>
            <a:noFill/>
          </a:ln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B1C6B1DB-C2C2-4E9E-89CC-BB1F4152B56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739088" y="1549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0A068D10-DF91-711C-B758-A613A4B82C0B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953297" y="1549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48211833-AAAF-E8BE-F12A-1CC34316025C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089011" y="154997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5" name="Rectangle 14">
            <a:extLst>
              <a:ext uri="{FF2B5EF4-FFF2-40B4-BE49-F238E27FC236}">
                <a16:creationId xmlns:a16="http://schemas.microsoft.com/office/drawing/2014/main" id="{0C5A5021-F0FD-2026-5B55-2B48EE947150}"/>
              </a:ext>
            </a:extLst>
          </p:cNvPr>
          <p:cNvSpPr>
            <a:spLocks/>
          </p:cNvSpPr>
          <p:nvPr/>
        </p:nvSpPr>
        <p:spPr>
          <a:xfrm>
            <a:off x="5479088" y="150032"/>
            <a:ext cx="1260000" cy="288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افتتاح الحصة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BA89372A-7D4D-3D10-7B32-A5F39D1D1087}"/>
              </a:ext>
            </a:extLst>
          </p:cNvPr>
          <p:cNvSpPr>
            <a:spLocks/>
          </p:cNvSpPr>
          <p:nvPr/>
        </p:nvSpPr>
        <p:spPr>
          <a:xfrm>
            <a:off x="3614802" y="150032"/>
            <a:ext cx="1341914" cy="278069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مراجعة و توليف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248DAD2D-491E-4F53-0F7F-028776A9D8E4}"/>
              </a:ext>
            </a:extLst>
          </p:cNvPr>
          <p:cNvSpPr>
            <a:spLocks/>
          </p:cNvSpPr>
          <p:nvPr/>
        </p:nvSpPr>
        <p:spPr>
          <a:xfrm>
            <a:off x="1860993" y="150032"/>
            <a:ext cx="1260000" cy="288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اختــتام الحــصة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CAD069AC-10C6-4DAB-DD6E-9E11BDF95A79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854713" y="1763885"/>
            <a:ext cx="3884376" cy="4502580"/>
          </a:xfrm>
          <a:prstGeom prst="rect">
            <a:avLst/>
          </a:prstGeom>
        </p:spPr>
      </p:pic>
      <p:sp>
        <p:nvSpPr>
          <p:cNvPr id="4" name="Google Shape;1358;p13">
            <a:extLst>
              <a:ext uri="{FF2B5EF4-FFF2-40B4-BE49-F238E27FC236}">
                <a16:creationId xmlns:a16="http://schemas.microsoft.com/office/drawing/2014/main" id="{5106AB59-6EAE-9A29-B341-33526E20CCF1}"/>
              </a:ext>
            </a:extLst>
          </p:cNvPr>
          <p:cNvSpPr txBox="1">
            <a:spLocks/>
          </p:cNvSpPr>
          <p:nvPr/>
        </p:nvSpPr>
        <p:spPr>
          <a:xfrm>
            <a:off x="6198400" y="4015175"/>
            <a:ext cx="709381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 b="0" i="0" u="none" strike="noStrike" cap="none">
                <a:solidFill>
                  <a:srgbClr val="757575"/>
                </a:solidFill>
                <a:latin typeface="+mj-lt"/>
                <a:ea typeface="Dosis Medium"/>
                <a:cs typeface="Arial" panose="020B0604020202020204" pitchFamily="34" charset="0"/>
                <a:sym typeface="Dosis Medium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defTabSz="914400">
              <a:buClr>
                <a:srgbClr val="A5A5A5"/>
              </a:buClr>
              <a:buFont typeface="Arial"/>
              <a:buNone/>
            </a:pPr>
            <a:r>
              <a:rPr lang="ar-MA" sz="4400" b="1" kern="0" dirty="0">
                <a:solidFill>
                  <a:srgbClr val="00B050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Wingdings 2" panose="05020102010507070707" pitchFamily="18" charset="2"/>
              </a:rPr>
              <a:t></a:t>
            </a:r>
            <a:endParaRPr lang="ar-MA" sz="4400" b="1" kern="0" dirty="0">
              <a:solidFill>
                <a:srgbClr val="00B050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3617755300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57">
          <a:extLst>
            <a:ext uri="{FF2B5EF4-FFF2-40B4-BE49-F238E27FC236}">
              <a16:creationId xmlns:a16="http://schemas.microsoft.com/office/drawing/2014/main" id="{21327C55-4FEF-774F-9DF8-51FF6365D8F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8" name="Google Shape;1358;p13">
            <a:extLst>
              <a:ext uri="{FF2B5EF4-FFF2-40B4-BE49-F238E27FC236}">
                <a16:creationId xmlns:a16="http://schemas.microsoft.com/office/drawing/2014/main" id="{AC6B792E-CFE7-F679-1AEF-60C7CA552684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475701" y="771779"/>
            <a:ext cx="7103769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>
              <a:buClr>
                <a:srgbClr val="A5A5A5"/>
              </a:buClr>
              <a:buFont typeface="Arial"/>
            </a:pPr>
            <a:r>
              <a:rPr lang="ar-MA" sz="2400" b="1" dirty="0">
                <a:solidFill>
                  <a:srgbClr val="A5A5A5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على ألواحكم؛ أجيبوا عن السؤال التالي. </a:t>
            </a:r>
            <a:endParaRPr sz="2400" b="1" dirty="0">
              <a:solidFill>
                <a:srgbClr val="A5A5A5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5" name="Espace réservé pour une image  4">
            <a:extLst>
              <a:ext uri="{FF2B5EF4-FFF2-40B4-BE49-F238E27FC236}">
                <a16:creationId xmlns:a16="http://schemas.microsoft.com/office/drawing/2014/main" id="{1FF5B758-AB57-F3F9-16B5-F4EA37E07F90}"/>
              </a:ext>
            </a:extLst>
          </p:cNvPr>
          <p:cNvPicPr>
            <a:picLocks noGrp="1" noChangeAspect="1"/>
          </p:cNvPicPr>
          <p:nvPr>
            <p:ph type="pic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47025" y="700024"/>
            <a:ext cx="769940" cy="769938"/>
          </a:xfrm>
          <a:prstGeom prst="rect">
            <a:avLst/>
          </a:prstGeom>
          <a:noFill/>
          <a:ln>
            <a:noFill/>
          </a:ln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8429708B-173E-55B6-A06A-7FC5FF9BD54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739088" y="1549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6A6ECFEB-6A9A-B012-7FDF-4EE58E7CBE9F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953297" y="1549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15006A33-D7D8-3DA7-DE0E-9906A8987D0F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089011" y="154997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5" name="Rectangle 14">
            <a:extLst>
              <a:ext uri="{FF2B5EF4-FFF2-40B4-BE49-F238E27FC236}">
                <a16:creationId xmlns:a16="http://schemas.microsoft.com/office/drawing/2014/main" id="{AD40B531-FAB1-7D86-73E2-0D16F39A15E5}"/>
              </a:ext>
            </a:extLst>
          </p:cNvPr>
          <p:cNvSpPr>
            <a:spLocks/>
          </p:cNvSpPr>
          <p:nvPr/>
        </p:nvSpPr>
        <p:spPr>
          <a:xfrm>
            <a:off x="5479088" y="150032"/>
            <a:ext cx="1260000" cy="288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افتتاح الحصة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15458405-FB22-04C1-8ECC-122736AFCBE0}"/>
              </a:ext>
            </a:extLst>
          </p:cNvPr>
          <p:cNvSpPr>
            <a:spLocks/>
          </p:cNvSpPr>
          <p:nvPr/>
        </p:nvSpPr>
        <p:spPr>
          <a:xfrm>
            <a:off x="3614802" y="150032"/>
            <a:ext cx="1341914" cy="278069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مراجعة و توليف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76660294-872D-67D8-E168-568CA75ECD56}"/>
              </a:ext>
            </a:extLst>
          </p:cNvPr>
          <p:cNvSpPr>
            <a:spLocks/>
          </p:cNvSpPr>
          <p:nvPr/>
        </p:nvSpPr>
        <p:spPr>
          <a:xfrm>
            <a:off x="1860993" y="150032"/>
            <a:ext cx="1260000" cy="288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اختــتام الحــصة</a:t>
            </a: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D9D4E918-6287-5F71-2F79-3D42897C3C47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75701" y="2080142"/>
            <a:ext cx="8196659" cy="38300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54952583"/>
      </p:ext>
    </p:extLst>
  </p:cSld>
  <p:clrMapOvr>
    <a:masterClrMapping/>
  </p:clrMapOvr>
  <p:transition spd="slow">
    <p:fade/>
  </p:transition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57">
          <a:extLst>
            <a:ext uri="{FF2B5EF4-FFF2-40B4-BE49-F238E27FC236}">
              <a16:creationId xmlns:a16="http://schemas.microsoft.com/office/drawing/2014/main" id="{BD57D949-095A-CAA7-BDD2-075193FC7F6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8" name="Google Shape;1358;p13">
            <a:extLst>
              <a:ext uri="{FF2B5EF4-FFF2-40B4-BE49-F238E27FC236}">
                <a16:creationId xmlns:a16="http://schemas.microsoft.com/office/drawing/2014/main" id="{1336C1A9-F643-E1CC-4229-1F7890F14405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475701" y="771779"/>
            <a:ext cx="7103769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>
              <a:buClr>
                <a:srgbClr val="A5A5A5"/>
              </a:buClr>
              <a:buFont typeface="Arial"/>
            </a:pPr>
            <a:r>
              <a:rPr lang="ar-MA" sz="2400" b="1" dirty="0">
                <a:solidFill>
                  <a:srgbClr val="A5A5A5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انتبهوا للتصحيح. من يشرح لنا جوابه؟</a:t>
            </a:r>
            <a:endParaRPr sz="2400" b="1" dirty="0">
              <a:solidFill>
                <a:srgbClr val="A5A5A5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5" name="Espace réservé pour une image  4">
            <a:extLst>
              <a:ext uri="{FF2B5EF4-FFF2-40B4-BE49-F238E27FC236}">
                <a16:creationId xmlns:a16="http://schemas.microsoft.com/office/drawing/2014/main" id="{1E179144-99BD-90B3-70FD-017534400464}"/>
              </a:ext>
            </a:extLst>
          </p:cNvPr>
          <p:cNvPicPr>
            <a:picLocks noGrp="1" noChangeAspect="1"/>
          </p:cNvPicPr>
          <p:nvPr>
            <p:ph type="pic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47025" y="700024"/>
            <a:ext cx="769940" cy="769938"/>
          </a:xfrm>
          <a:prstGeom prst="rect">
            <a:avLst/>
          </a:prstGeom>
          <a:noFill/>
          <a:ln>
            <a:noFill/>
          </a:ln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56B69B29-8CDA-BC97-F3BD-77EEC528114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739088" y="1549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AB181919-1C59-9BB5-7750-D87E23848201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953297" y="1549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B0DE7253-D69E-6FBF-7C6F-B8538844435C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089011" y="154997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5" name="Rectangle 14">
            <a:extLst>
              <a:ext uri="{FF2B5EF4-FFF2-40B4-BE49-F238E27FC236}">
                <a16:creationId xmlns:a16="http://schemas.microsoft.com/office/drawing/2014/main" id="{E5E29361-4B8C-8EB1-2F50-38F5DD32B70E}"/>
              </a:ext>
            </a:extLst>
          </p:cNvPr>
          <p:cNvSpPr>
            <a:spLocks/>
          </p:cNvSpPr>
          <p:nvPr/>
        </p:nvSpPr>
        <p:spPr>
          <a:xfrm>
            <a:off x="5479088" y="150032"/>
            <a:ext cx="1260000" cy="288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افتتاح الحصة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E76D3D45-0A63-050E-2804-7E2A281F5FAE}"/>
              </a:ext>
            </a:extLst>
          </p:cNvPr>
          <p:cNvSpPr>
            <a:spLocks/>
          </p:cNvSpPr>
          <p:nvPr/>
        </p:nvSpPr>
        <p:spPr>
          <a:xfrm>
            <a:off x="3614802" y="150032"/>
            <a:ext cx="1341914" cy="278069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مراجعة و توليف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3335EB52-7BF2-8A29-682D-F0A185E325D0}"/>
              </a:ext>
            </a:extLst>
          </p:cNvPr>
          <p:cNvSpPr>
            <a:spLocks/>
          </p:cNvSpPr>
          <p:nvPr/>
        </p:nvSpPr>
        <p:spPr>
          <a:xfrm>
            <a:off x="1860993" y="150032"/>
            <a:ext cx="1260000" cy="288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اختــتام الحــصة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5B4200B9-AA87-82A4-8404-FD451AF2D59B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75701" y="2080142"/>
            <a:ext cx="8196659" cy="38300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94302013"/>
      </p:ext>
    </p:extLst>
  </p:cSld>
  <p:clrMapOvr>
    <a:masterClrMapping/>
  </p:clrMapOvr>
  <p:transition spd="slow">
    <p:fade/>
  </p:transition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57">
          <a:extLst>
            <a:ext uri="{FF2B5EF4-FFF2-40B4-BE49-F238E27FC236}">
              <a16:creationId xmlns:a16="http://schemas.microsoft.com/office/drawing/2014/main" id="{8FA665FA-D4C1-59B3-F4AA-E209A0C4A52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8" name="Google Shape;1358;p13">
            <a:extLst>
              <a:ext uri="{FF2B5EF4-FFF2-40B4-BE49-F238E27FC236}">
                <a16:creationId xmlns:a16="http://schemas.microsoft.com/office/drawing/2014/main" id="{5C41E30F-8701-7D7B-3F14-C817EF59D814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475701" y="771779"/>
            <a:ext cx="7103769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>
              <a:buClr>
                <a:srgbClr val="A5A5A5"/>
              </a:buClr>
              <a:buFont typeface="Arial"/>
            </a:pPr>
            <a:r>
              <a:rPr lang="ar-MA" sz="2400" b="1" dirty="0">
                <a:solidFill>
                  <a:srgbClr val="A5A5A5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على ألواحكم؛ أجيبوا عن السؤال التالي. </a:t>
            </a:r>
            <a:endParaRPr sz="2400" b="1" dirty="0">
              <a:solidFill>
                <a:srgbClr val="A5A5A5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5" name="Espace réservé pour une image  4">
            <a:extLst>
              <a:ext uri="{FF2B5EF4-FFF2-40B4-BE49-F238E27FC236}">
                <a16:creationId xmlns:a16="http://schemas.microsoft.com/office/drawing/2014/main" id="{FB0EF479-8AD2-819F-7886-FBC061705757}"/>
              </a:ext>
            </a:extLst>
          </p:cNvPr>
          <p:cNvPicPr>
            <a:picLocks noGrp="1" noChangeAspect="1"/>
          </p:cNvPicPr>
          <p:nvPr>
            <p:ph type="pic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47025" y="700024"/>
            <a:ext cx="769940" cy="769938"/>
          </a:xfrm>
          <a:prstGeom prst="rect">
            <a:avLst/>
          </a:prstGeom>
          <a:noFill/>
          <a:ln>
            <a:noFill/>
          </a:ln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6A5A2EEA-B0C7-0779-93CF-4C1433FF0D2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739088" y="1549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9F210565-3AFA-2AF9-85BC-CC4EBDCC0C3F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953297" y="1549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6948DC05-B886-17CD-A794-85AE6446F56E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089011" y="154997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5" name="Rectangle 14">
            <a:extLst>
              <a:ext uri="{FF2B5EF4-FFF2-40B4-BE49-F238E27FC236}">
                <a16:creationId xmlns:a16="http://schemas.microsoft.com/office/drawing/2014/main" id="{0DE89791-0B7A-BA00-DDDD-2BC82219CEAE}"/>
              </a:ext>
            </a:extLst>
          </p:cNvPr>
          <p:cNvSpPr>
            <a:spLocks/>
          </p:cNvSpPr>
          <p:nvPr/>
        </p:nvSpPr>
        <p:spPr>
          <a:xfrm>
            <a:off x="5479088" y="150032"/>
            <a:ext cx="1260000" cy="288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افتتاح الحصة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182BAE71-C05B-A48F-0D83-6419E54838D1}"/>
              </a:ext>
            </a:extLst>
          </p:cNvPr>
          <p:cNvSpPr>
            <a:spLocks/>
          </p:cNvSpPr>
          <p:nvPr/>
        </p:nvSpPr>
        <p:spPr>
          <a:xfrm>
            <a:off x="3614802" y="150032"/>
            <a:ext cx="1341914" cy="278069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مراجعة و توليف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26A28906-9B2E-5034-43B5-06CAACFBEDF3}"/>
              </a:ext>
            </a:extLst>
          </p:cNvPr>
          <p:cNvSpPr>
            <a:spLocks/>
          </p:cNvSpPr>
          <p:nvPr/>
        </p:nvSpPr>
        <p:spPr>
          <a:xfrm>
            <a:off x="1860993" y="150032"/>
            <a:ext cx="1260000" cy="288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اختــتام الحــصة</a:t>
            </a: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9471E91A-46FA-B866-4D9E-72811A7876F7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463044" y="3068340"/>
            <a:ext cx="6980505" cy="7213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26551325"/>
      </p:ext>
    </p:extLst>
  </p:cSld>
  <p:clrMapOvr>
    <a:masterClrMapping/>
  </p:clrMapOvr>
  <p:transition spd="slow">
    <p:fade/>
  </p:transition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57">
          <a:extLst>
            <a:ext uri="{FF2B5EF4-FFF2-40B4-BE49-F238E27FC236}">
              <a16:creationId xmlns:a16="http://schemas.microsoft.com/office/drawing/2014/main" id="{2516E4C4-7A99-1BE0-C722-371DE480791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8" name="Google Shape;1358;p13">
            <a:extLst>
              <a:ext uri="{FF2B5EF4-FFF2-40B4-BE49-F238E27FC236}">
                <a16:creationId xmlns:a16="http://schemas.microsoft.com/office/drawing/2014/main" id="{37F4E282-5F6F-366C-62E5-DDDB21746885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475701" y="771779"/>
            <a:ext cx="7103769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>
              <a:buClr>
                <a:srgbClr val="A5A5A5"/>
              </a:buClr>
              <a:buFont typeface="Arial"/>
            </a:pPr>
            <a:r>
              <a:rPr lang="ar-MA" sz="2400" b="1" dirty="0">
                <a:solidFill>
                  <a:srgbClr val="A5A5A5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انتبهوا للتصحيح. من يشرح لنا جوابه؟</a:t>
            </a:r>
            <a:endParaRPr sz="2400" b="1" dirty="0">
              <a:solidFill>
                <a:srgbClr val="A5A5A5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5" name="Espace réservé pour une image  4">
            <a:extLst>
              <a:ext uri="{FF2B5EF4-FFF2-40B4-BE49-F238E27FC236}">
                <a16:creationId xmlns:a16="http://schemas.microsoft.com/office/drawing/2014/main" id="{B9ACFCC1-2036-722D-F073-0D8278D38717}"/>
              </a:ext>
            </a:extLst>
          </p:cNvPr>
          <p:cNvPicPr>
            <a:picLocks noGrp="1" noChangeAspect="1"/>
          </p:cNvPicPr>
          <p:nvPr>
            <p:ph type="pic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47025" y="700024"/>
            <a:ext cx="769940" cy="769938"/>
          </a:xfrm>
          <a:prstGeom prst="rect">
            <a:avLst/>
          </a:prstGeom>
          <a:noFill/>
          <a:ln>
            <a:noFill/>
          </a:ln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54E7C6FF-56C6-1190-6E6A-2AE244699E8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739088" y="1549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85498D6F-0529-F574-9AAA-DFF4EC3ABCF6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953297" y="1549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CDE975C3-63AE-4507-E800-B80560B68CD8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089011" y="154997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5" name="Rectangle 14">
            <a:extLst>
              <a:ext uri="{FF2B5EF4-FFF2-40B4-BE49-F238E27FC236}">
                <a16:creationId xmlns:a16="http://schemas.microsoft.com/office/drawing/2014/main" id="{7404959B-2F5F-EB81-74FE-D2F6659A2225}"/>
              </a:ext>
            </a:extLst>
          </p:cNvPr>
          <p:cNvSpPr>
            <a:spLocks/>
          </p:cNvSpPr>
          <p:nvPr/>
        </p:nvSpPr>
        <p:spPr>
          <a:xfrm>
            <a:off x="5479088" y="150032"/>
            <a:ext cx="1260000" cy="288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افتتاح الحصة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BB5F3D20-9F15-879B-63B2-5C63C590723C}"/>
              </a:ext>
            </a:extLst>
          </p:cNvPr>
          <p:cNvSpPr>
            <a:spLocks/>
          </p:cNvSpPr>
          <p:nvPr/>
        </p:nvSpPr>
        <p:spPr>
          <a:xfrm>
            <a:off x="3614802" y="150032"/>
            <a:ext cx="1341914" cy="278069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مراجعة و توليف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CB1A0665-CACB-7211-DF64-3A071641E602}"/>
              </a:ext>
            </a:extLst>
          </p:cNvPr>
          <p:cNvSpPr>
            <a:spLocks/>
          </p:cNvSpPr>
          <p:nvPr/>
        </p:nvSpPr>
        <p:spPr>
          <a:xfrm>
            <a:off x="1860993" y="150032"/>
            <a:ext cx="1260000" cy="288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اختــتام الحــصة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C041C116-8B1F-7528-EE90-723508DB5F6B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463044" y="3068340"/>
            <a:ext cx="6980505" cy="7213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23446199"/>
      </p:ext>
    </p:extLst>
  </p:cSld>
  <p:clrMapOvr>
    <a:masterClrMapping/>
  </p:clrMapOvr>
  <p:transition spd="slow">
    <p:fade/>
  </p:transition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57">
          <a:extLst>
            <a:ext uri="{FF2B5EF4-FFF2-40B4-BE49-F238E27FC236}">
              <a16:creationId xmlns:a16="http://schemas.microsoft.com/office/drawing/2014/main" id="{6C6CBB7C-76D6-0E17-DBB4-83DA57943F9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8" name="Google Shape;1358;p13">
            <a:extLst>
              <a:ext uri="{FF2B5EF4-FFF2-40B4-BE49-F238E27FC236}">
                <a16:creationId xmlns:a16="http://schemas.microsoft.com/office/drawing/2014/main" id="{1B1E29F2-0133-BC0D-5BF7-D5CEB763AAAF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475701" y="771779"/>
            <a:ext cx="7103769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>
              <a:buClr>
                <a:srgbClr val="A5A5A5"/>
              </a:buClr>
              <a:buFont typeface="Arial"/>
            </a:pPr>
            <a:r>
              <a:rPr lang="ar-MA" sz="2400" b="1" dirty="0">
                <a:solidFill>
                  <a:srgbClr val="A5A5A5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على ألواحكم؛ أجيبوا عن السؤال التالي. </a:t>
            </a:r>
            <a:endParaRPr sz="2400" b="1" dirty="0">
              <a:solidFill>
                <a:srgbClr val="A5A5A5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5" name="Espace réservé pour une image  4">
            <a:extLst>
              <a:ext uri="{FF2B5EF4-FFF2-40B4-BE49-F238E27FC236}">
                <a16:creationId xmlns:a16="http://schemas.microsoft.com/office/drawing/2014/main" id="{189F64DF-D9E8-0F18-5330-17E303AC8F0B}"/>
              </a:ext>
            </a:extLst>
          </p:cNvPr>
          <p:cNvPicPr>
            <a:picLocks noGrp="1" noChangeAspect="1"/>
          </p:cNvPicPr>
          <p:nvPr>
            <p:ph type="pic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47025" y="700024"/>
            <a:ext cx="769940" cy="769938"/>
          </a:xfrm>
          <a:prstGeom prst="rect">
            <a:avLst/>
          </a:prstGeom>
          <a:noFill/>
          <a:ln>
            <a:noFill/>
          </a:ln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940DA5EA-8796-8B65-D7BE-5E824A7E8BC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739088" y="1549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7B106289-E4D1-F125-4EC6-8DAC41FA6A0B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953297" y="1549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4C082402-497D-B95B-A35B-386C2BD6C9CD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089011" y="154997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5" name="Rectangle 14">
            <a:extLst>
              <a:ext uri="{FF2B5EF4-FFF2-40B4-BE49-F238E27FC236}">
                <a16:creationId xmlns:a16="http://schemas.microsoft.com/office/drawing/2014/main" id="{B2EA8967-E85C-B455-082A-49FE39E93FA5}"/>
              </a:ext>
            </a:extLst>
          </p:cNvPr>
          <p:cNvSpPr>
            <a:spLocks/>
          </p:cNvSpPr>
          <p:nvPr/>
        </p:nvSpPr>
        <p:spPr>
          <a:xfrm>
            <a:off x="5479088" y="150032"/>
            <a:ext cx="1260000" cy="288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افتتاح الحصة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A9FAE136-2B4C-0107-7891-C4D2E53829E5}"/>
              </a:ext>
            </a:extLst>
          </p:cNvPr>
          <p:cNvSpPr>
            <a:spLocks/>
          </p:cNvSpPr>
          <p:nvPr/>
        </p:nvSpPr>
        <p:spPr>
          <a:xfrm>
            <a:off x="3614802" y="150032"/>
            <a:ext cx="1341914" cy="278069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مراجعة و توليف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8C34EBAE-763E-D2CD-D8B3-559191F33F60}"/>
              </a:ext>
            </a:extLst>
          </p:cNvPr>
          <p:cNvSpPr>
            <a:spLocks/>
          </p:cNvSpPr>
          <p:nvPr/>
        </p:nvSpPr>
        <p:spPr>
          <a:xfrm>
            <a:off x="1860993" y="150032"/>
            <a:ext cx="1260000" cy="288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اختــتام الحــصة</a:t>
            </a: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BA748462-499A-D67F-CA67-F2C520B40E91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049666" y="1846759"/>
            <a:ext cx="5044668" cy="42394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6659548"/>
      </p:ext>
    </p:extLst>
  </p:cSld>
  <p:clrMapOvr>
    <a:masterClrMapping/>
  </p:clrMapOvr>
  <p:transition spd="slow">
    <p:fade/>
  </p:transition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57">
          <a:extLst>
            <a:ext uri="{FF2B5EF4-FFF2-40B4-BE49-F238E27FC236}">
              <a16:creationId xmlns:a16="http://schemas.microsoft.com/office/drawing/2014/main" id="{0927C16E-8F0D-27F9-502F-1E224EAFAA2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8" name="Google Shape;1358;p13">
            <a:extLst>
              <a:ext uri="{FF2B5EF4-FFF2-40B4-BE49-F238E27FC236}">
                <a16:creationId xmlns:a16="http://schemas.microsoft.com/office/drawing/2014/main" id="{18618DA5-7782-44E8-8C88-55914847655A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475701" y="771779"/>
            <a:ext cx="7103769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>
              <a:buClr>
                <a:srgbClr val="A5A5A5"/>
              </a:buClr>
              <a:buFont typeface="Arial"/>
            </a:pPr>
            <a:r>
              <a:rPr lang="ar-MA" sz="2400" b="1" dirty="0">
                <a:solidFill>
                  <a:srgbClr val="A5A5A5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انتبهوا للتصحيح. من يشرح لنا جوابه؟</a:t>
            </a:r>
            <a:endParaRPr sz="2400" b="1" dirty="0">
              <a:solidFill>
                <a:srgbClr val="A5A5A5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5" name="Espace réservé pour une image  4">
            <a:extLst>
              <a:ext uri="{FF2B5EF4-FFF2-40B4-BE49-F238E27FC236}">
                <a16:creationId xmlns:a16="http://schemas.microsoft.com/office/drawing/2014/main" id="{0815F8DB-3034-EDC7-904B-99DAB052489E}"/>
              </a:ext>
            </a:extLst>
          </p:cNvPr>
          <p:cNvPicPr>
            <a:picLocks noGrp="1" noChangeAspect="1"/>
          </p:cNvPicPr>
          <p:nvPr>
            <p:ph type="pic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47025" y="700024"/>
            <a:ext cx="769940" cy="769938"/>
          </a:xfrm>
          <a:prstGeom prst="rect">
            <a:avLst/>
          </a:prstGeom>
          <a:noFill/>
          <a:ln>
            <a:noFill/>
          </a:ln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AA412C08-9E4A-CF20-3BA6-2DAF2FD8317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739088" y="1549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03C866B3-91F5-0888-B9C8-BA1628F27400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953297" y="1549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F92C0310-A94F-18CF-1048-F84B1FC1E2A1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089011" y="154997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5" name="Rectangle 14">
            <a:extLst>
              <a:ext uri="{FF2B5EF4-FFF2-40B4-BE49-F238E27FC236}">
                <a16:creationId xmlns:a16="http://schemas.microsoft.com/office/drawing/2014/main" id="{910205B2-CAA2-4B46-7F2E-8F333C35CEAF}"/>
              </a:ext>
            </a:extLst>
          </p:cNvPr>
          <p:cNvSpPr>
            <a:spLocks/>
          </p:cNvSpPr>
          <p:nvPr/>
        </p:nvSpPr>
        <p:spPr>
          <a:xfrm>
            <a:off x="5479088" y="150032"/>
            <a:ext cx="1260000" cy="288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افتتاح الحصة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C29EED08-0E8B-D8B2-B8B6-FAC23BB26BB2}"/>
              </a:ext>
            </a:extLst>
          </p:cNvPr>
          <p:cNvSpPr>
            <a:spLocks/>
          </p:cNvSpPr>
          <p:nvPr/>
        </p:nvSpPr>
        <p:spPr>
          <a:xfrm>
            <a:off x="3614802" y="150032"/>
            <a:ext cx="1341914" cy="278069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مراجعة و توليف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782A1D1F-6E65-CF2B-2722-4D7E705440FF}"/>
              </a:ext>
            </a:extLst>
          </p:cNvPr>
          <p:cNvSpPr>
            <a:spLocks/>
          </p:cNvSpPr>
          <p:nvPr/>
        </p:nvSpPr>
        <p:spPr>
          <a:xfrm>
            <a:off x="1860993" y="150032"/>
            <a:ext cx="1260000" cy="288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اختــتام الحــصة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D31E4764-1922-0346-F10C-7DD3200522BC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049666" y="1846759"/>
            <a:ext cx="5044668" cy="4239462"/>
          </a:xfrm>
          <a:prstGeom prst="rect">
            <a:avLst/>
          </a:prstGeom>
        </p:spPr>
      </p:pic>
      <p:sp>
        <p:nvSpPr>
          <p:cNvPr id="6" name="Google Shape;1358;p13">
            <a:extLst>
              <a:ext uri="{FF2B5EF4-FFF2-40B4-BE49-F238E27FC236}">
                <a16:creationId xmlns:a16="http://schemas.microsoft.com/office/drawing/2014/main" id="{D28DDBED-33C9-1DB7-BA88-1E4D6E6989DF}"/>
              </a:ext>
            </a:extLst>
          </p:cNvPr>
          <p:cNvSpPr txBox="1">
            <a:spLocks/>
          </p:cNvSpPr>
          <p:nvPr/>
        </p:nvSpPr>
        <p:spPr>
          <a:xfrm>
            <a:off x="6523431" y="4728511"/>
            <a:ext cx="709381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 b="0" i="0" u="none" strike="noStrike" cap="none">
                <a:solidFill>
                  <a:srgbClr val="757575"/>
                </a:solidFill>
                <a:latin typeface="+mj-lt"/>
                <a:ea typeface="Dosis Medium"/>
                <a:cs typeface="Arial" panose="020B0604020202020204" pitchFamily="34" charset="0"/>
                <a:sym typeface="Dosis Medium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defTabSz="914400">
              <a:buClr>
                <a:srgbClr val="A5A5A5"/>
              </a:buClr>
              <a:buFont typeface="Arial"/>
              <a:buNone/>
            </a:pPr>
            <a:r>
              <a:rPr lang="ar-MA" sz="4400" b="1" kern="0" dirty="0">
                <a:solidFill>
                  <a:srgbClr val="00B050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Wingdings 2" panose="05020102010507070707" pitchFamily="18" charset="2"/>
              </a:rPr>
              <a:t></a:t>
            </a:r>
            <a:endParaRPr lang="ar-MA" sz="4400" b="1" kern="0" dirty="0">
              <a:solidFill>
                <a:srgbClr val="00B050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1687714901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9201292-F3D2-08B1-369A-8C3DAC85FE5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33575F4D-6229-B11D-DB4A-DC6D8B72655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85452" y="1521473"/>
            <a:ext cx="7886700" cy="720000"/>
          </a:xfrm>
        </p:spPr>
        <p:txBody>
          <a:bodyPr/>
          <a:lstStyle/>
          <a:p>
            <a:pPr rtl="1"/>
            <a:r>
              <a:rPr lang="ar-MA" sz="4400" dirty="0">
                <a:cs typeface="Microsoft Uighur" panose="02000000000000000000" pitchFamily="2" charset="-78"/>
              </a:rPr>
              <a:t>شكل و فهم</a:t>
            </a:r>
            <a:endParaRPr lang="fr-MA" sz="4400" dirty="0">
              <a:cs typeface="+mn-cs"/>
            </a:endParaRPr>
          </a:p>
        </p:txBody>
      </p:sp>
      <p:sp>
        <p:nvSpPr>
          <p:cNvPr id="16" name="Espace réservé du texte 5">
            <a:extLst>
              <a:ext uri="{FF2B5EF4-FFF2-40B4-BE49-F238E27FC236}">
                <a16:creationId xmlns:a16="http://schemas.microsoft.com/office/drawing/2014/main" id="{35C2CACA-1419-4803-8C19-D053E2586F3A}"/>
              </a:ext>
            </a:extLst>
          </p:cNvPr>
          <p:cNvSpPr txBox="1">
            <a:spLocks/>
          </p:cNvSpPr>
          <p:nvPr/>
        </p:nvSpPr>
        <p:spPr>
          <a:xfrm>
            <a:off x="822960" y="3701351"/>
            <a:ext cx="6456240" cy="859535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r" rtl="1">
              <a:buClr>
                <a:srgbClr val="424D7B"/>
              </a:buClr>
              <a:buSzPct val="50000"/>
            </a:pPr>
            <a:r>
              <a:rPr lang="ar-MA" sz="32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شكل و فهم: المعجم – القراءة – استثمار البنيات اللغوية – الإنتاج الكتابي</a:t>
            </a:r>
          </a:p>
        </p:txBody>
      </p:sp>
      <p:sp>
        <p:nvSpPr>
          <p:cNvPr id="3" name="Ellipse 2">
            <a:extLst>
              <a:ext uri="{FF2B5EF4-FFF2-40B4-BE49-F238E27FC236}">
                <a16:creationId xmlns:a16="http://schemas.microsoft.com/office/drawing/2014/main" id="{FD02195B-6212-3549-B729-B14C4082D5BF}"/>
              </a:ext>
            </a:extLst>
          </p:cNvPr>
          <p:cNvSpPr/>
          <p:nvPr/>
        </p:nvSpPr>
        <p:spPr>
          <a:xfrm>
            <a:off x="5119171" y="1663915"/>
            <a:ext cx="473568" cy="473568"/>
          </a:xfrm>
          <a:prstGeom prst="ellipse">
            <a:avLst/>
          </a:prstGeom>
          <a:solidFill>
            <a:srgbClr val="00ACA4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2</a:t>
            </a:r>
          </a:p>
        </p:txBody>
      </p:sp>
      <p:pic>
        <p:nvPicPr>
          <p:cNvPr id="5" name="Espace réservé pour une image  20">
            <a:extLst>
              <a:ext uri="{FF2B5EF4-FFF2-40B4-BE49-F238E27FC236}">
                <a16:creationId xmlns:a16="http://schemas.microsoft.com/office/drawing/2014/main" id="{9F2B8A6F-F86B-A3E9-BBB3-B0854A2A450D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60" r="-7560"/>
          <a:stretch>
            <a:fillRect/>
          </a:stretch>
        </p:blipFill>
        <p:spPr>
          <a:xfrm>
            <a:off x="285452" y="2804905"/>
            <a:ext cx="703488" cy="7034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61672656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/>
    </p:bld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AAE9806-13BC-6350-8E96-8E47BC7ED60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CB89E5A9-A15F-F660-A53A-30785F90CDC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rtl="0"/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خذوا كراساتكم على الصفحة رقم 134 </a:t>
            </a:r>
            <a:endParaRPr lang="fr-FR" sz="2400" dirty="0"/>
          </a:p>
        </p:txBody>
      </p:sp>
      <p:pic>
        <p:nvPicPr>
          <p:cNvPr id="19" name="Espace réservé pour une image  18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B5E96B9E-2CAA-C949-687D-4C97690A8840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D05C0926-3E60-6B15-22B0-1E6BB3E916DC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739088" y="1549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69896B50-1986-11C7-DCFC-1ED8B2E477F1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953297" y="1549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7CAAE5E1-1557-8740-56DF-7F34A172C365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089011" y="154997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8" name="Rectangle 17">
            <a:extLst>
              <a:ext uri="{FF2B5EF4-FFF2-40B4-BE49-F238E27FC236}">
                <a16:creationId xmlns:a16="http://schemas.microsoft.com/office/drawing/2014/main" id="{AC007E15-3772-6A61-5249-D84A8109A211}"/>
              </a:ext>
            </a:extLst>
          </p:cNvPr>
          <p:cNvSpPr>
            <a:spLocks/>
          </p:cNvSpPr>
          <p:nvPr/>
        </p:nvSpPr>
        <p:spPr>
          <a:xfrm>
            <a:off x="5479088" y="150032"/>
            <a:ext cx="1260000" cy="288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افتتاح الحصة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8C7736F1-0701-A7A3-E131-6DE5B6E5DFE7}"/>
              </a:ext>
            </a:extLst>
          </p:cNvPr>
          <p:cNvSpPr>
            <a:spLocks/>
          </p:cNvSpPr>
          <p:nvPr/>
        </p:nvSpPr>
        <p:spPr>
          <a:xfrm>
            <a:off x="3614802" y="150032"/>
            <a:ext cx="1341914" cy="278069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مراجعة و توليف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198707F4-44A3-93AC-4846-20D7B7C71210}"/>
              </a:ext>
            </a:extLst>
          </p:cNvPr>
          <p:cNvSpPr>
            <a:spLocks/>
          </p:cNvSpPr>
          <p:nvPr/>
        </p:nvSpPr>
        <p:spPr>
          <a:xfrm>
            <a:off x="1860993" y="150032"/>
            <a:ext cx="1260000" cy="288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اختــتام الحــصة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8EB2E989-05DB-3378-D3C9-8E38C562542C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902690" y="1539921"/>
            <a:ext cx="3338620" cy="4839970"/>
          </a:xfrm>
          <a:prstGeom prst="rect">
            <a:avLst/>
          </a:prstGeom>
        </p:spPr>
      </p:pic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4E1AD6BC-60FD-B08E-4051-68323BB8BEAA}"/>
              </a:ext>
            </a:extLst>
          </p:cNvPr>
          <p:cNvSpPr/>
          <p:nvPr/>
        </p:nvSpPr>
        <p:spPr>
          <a:xfrm>
            <a:off x="3120993" y="2197316"/>
            <a:ext cx="2841087" cy="1917484"/>
          </a:xfrm>
          <a:prstGeom prst="roundRect">
            <a:avLst>
              <a:gd name="adj" fmla="val 7336"/>
            </a:avLst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>
              <a:latin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2993830500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90293A6-EEE3-6967-D883-768D8C8B2F0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>
            <a:extLst>
              <a:ext uri="{FF2B5EF4-FFF2-40B4-BE49-F238E27FC236}">
                <a16:creationId xmlns:a16="http://schemas.microsoft.com/office/drawing/2014/main" id="{6E40B97A-1B58-5E62-C76F-263B26C41A7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96862" y="756000"/>
            <a:ext cx="7191648" cy="612000"/>
          </a:xfrm>
        </p:spPr>
        <p:txBody>
          <a:bodyPr>
            <a:normAutofit fontScale="90000"/>
          </a:bodyPr>
          <a:lstStyle/>
          <a:p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اقرؤوا النص</a:t>
            </a:r>
            <a: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التالي قراءة هامسة مع احترام قواعد الوقف والوصل</a:t>
            </a: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.  س</a:t>
            </a:r>
            <a: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أمر بين الصفوف لمراقبة قراءاتكم.</a:t>
            </a:r>
            <a:endParaRPr lang="fr-FR" sz="2400" dirty="0"/>
          </a:p>
        </p:txBody>
      </p:sp>
      <p:pic>
        <p:nvPicPr>
          <p:cNvPr id="18" name="Espace réservé pour une image  17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1D7D38CE-9753-3654-CA36-BF88360A99F8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065CFB8A-524A-2B23-7EC0-E6659915999D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739088" y="1549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01419696-65B6-5395-8FA8-8C60815B1279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953297" y="1549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B3C11B00-C624-9AEA-E4CE-B8AE1F9E774A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089011" y="154997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7" name="Rectangle 16">
            <a:extLst>
              <a:ext uri="{FF2B5EF4-FFF2-40B4-BE49-F238E27FC236}">
                <a16:creationId xmlns:a16="http://schemas.microsoft.com/office/drawing/2014/main" id="{5B85D11B-202F-95B0-C611-08A4B6142C83}"/>
              </a:ext>
            </a:extLst>
          </p:cNvPr>
          <p:cNvSpPr>
            <a:spLocks/>
          </p:cNvSpPr>
          <p:nvPr/>
        </p:nvSpPr>
        <p:spPr>
          <a:xfrm>
            <a:off x="5479088" y="150032"/>
            <a:ext cx="1260000" cy="288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افتتاح الحصة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0984FCF1-0412-5DD7-4E9D-49C0E5274C84}"/>
              </a:ext>
            </a:extLst>
          </p:cNvPr>
          <p:cNvSpPr>
            <a:spLocks/>
          </p:cNvSpPr>
          <p:nvPr/>
        </p:nvSpPr>
        <p:spPr>
          <a:xfrm>
            <a:off x="3614802" y="150032"/>
            <a:ext cx="1341914" cy="278069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مراجعة و توليف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12F96B2F-F678-2399-76D8-D8C778BC9053}"/>
              </a:ext>
            </a:extLst>
          </p:cNvPr>
          <p:cNvSpPr>
            <a:spLocks/>
          </p:cNvSpPr>
          <p:nvPr/>
        </p:nvSpPr>
        <p:spPr>
          <a:xfrm>
            <a:off x="1860993" y="150032"/>
            <a:ext cx="1260000" cy="288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اختــتام الحــصة</a:t>
            </a: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B6EA4031-695B-1104-7DB7-A1F1C1C13D55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19752" y="1368000"/>
            <a:ext cx="7345670" cy="52833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97142816"/>
      </p:ext>
    </p:extLst>
  </p:cSld>
  <p:clrMapOvr>
    <a:masterClrMapping/>
  </p:clrMapOvr>
  <p:transition spd="slow">
    <p:fade/>
  </p:transition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BA04C6E-AD9F-E08A-CC67-0BA001B45B6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>
            <a:extLst>
              <a:ext uri="{FF2B5EF4-FFF2-40B4-BE49-F238E27FC236}">
                <a16:creationId xmlns:a16="http://schemas.microsoft.com/office/drawing/2014/main" id="{4DCF4D48-4F2B-BF33-2FE5-20EE47C09AC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حاولوا تجميع أكبر  قدر من المعلومات ، سأطرح عليكم بعدها مجموعة من الأسئلة.</a:t>
            </a:r>
            <a:endParaRPr lang="fr-FR" sz="2400" dirty="0"/>
          </a:p>
        </p:txBody>
      </p:sp>
      <p:pic>
        <p:nvPicPr>
          <p:cNvPr id="17" name="Espace réservé pour une image  16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8C365CAC-D7A7-9006-1B85-BFEF6C6CF801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096874A1-8157-0EA0-D394-2F43737604DC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739088" y="1549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8AD7159B-EEB8-C024-890A-6CF5B85234B0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953297" y="1549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7F123A43-594D-E2D9-A19B-A2EB972450DC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089011" y="154997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6" name="Rectangle 15">
            <a:extLst>
              <a:ext uri="{FF2B5EF4-FFF2-40B4-BE49-F238E27FC236}">
                <a16:creationId xmlns:a16="http://schemas.microsoft.com/office/drawing/2014/main" id="{EF261DF5-49B8-8EFA-3510-8869B0A867C0}"/>
              </a:ext>
            </a:extLst>
          </p:cNvPr>
          <p:cNvSpPr>
            <a:spLocks/>
          </p:cNvSpPr>
          <p:nvPr/>
        </p:nvSpPr>
        <p:spPr>
          <a:xfrm>
            <a:off x="5479088" y="150032"/>
            <a:ext cx="1260000" cy="288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افتتاح الحصة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E285CC0C-E177-AF38-0FDF-F5FDD5D38B2B}"/>
              </a:ext>
            </a:extLst>
          </p:cNvPr>
          <p:cNvSpPr>
            <a:spLocks/>
          </p:cNvSpPr>
          <p:nvPr/>
        </p:nvSpPr>
        <p:spPr>
          <a:xfrm>
            <a:off x="3614802" y="150032"/>
            <a:ext cx="1341914" cy="278069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مراجعة و توليف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0958793C-5436-B7DA-21E6-8BFD50795388}"/>
              </a:ext>
            </a:extLst>
          </p:cNvPr>
          <p:cNvSpPr>
            <a:spLocks/>
          </p:cNvSpPr>
          <p:nvPr/>
        </p:nvSpPr>
        <p:spPr>
          <a:xfrm>
            <a:off x="1860993" y="150032"/>
            <a:ext cx="1260000" cy="288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اختــتام الحــصة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1560E3E7-A8FF-FC67-5B25-FA3BD892E1B9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19752" y="1368000"/>
            <a:ext cx="7345670" cy="52833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05562383"/>
      </p:ext>
    </p:extLst>
  </p:cSld>
  <p:clrMapOvr>
    <a:masterClrMapping/>
  </p:clrMapOvr>
  <p:transition spd="slow">
    <p:fade/>
  </p:transition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565D603-7914-9A05-C361-CE3EA3F8F11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re 4">
            <a:extLst>
              <a:ext uri="{FF2B5EF4-FFF2-40B4-BE49-F238E27FC236}">
                <a16:creationId xmlns:a16="http://schemas.microsoft.com/office/drawing/2014/main" id="{50713E1A-6181-1AC3-9F10-4B6B97F6504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خذوا كراساتكم على الصفحة رقم  20  و أنجزوا بشكل فردي التمرينين التاليين:</a:t>
            </a:r>
            <a:endParaRPr lang="fr-FR" sz="2400" dirty="0"/>
          </a:p>
        </p:txBody>
      </p:sp>
      <p:pic>
        <p:nvPicPr>
          <p:cNvPr id="19" name="Espace réservé pour une image  18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14A2E19A-1A8B-0474-BEFF-08EBEC9AB8DF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740C3DDC-C2AE-E48A-E506-4755839813AE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739088" y="1549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85858721-18DD-293B-5E88-1F90D3870980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953297" y="1549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0D7846EF-10BB-6D1F-E5F5-D3F01C8BFB4A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089011" y="154997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7" name="Rectangle 16">
            <a:extLst>
              <a:ext uri="{FF2B5EF4-FFF2-40B4-BE49-F238E27FC236}">
                <a16:creationId xmlns:a16="http://schemas.microsoft.com/office/drawing/2014/main" id="{E1CB2F77-CD4F-4881-5658-20F51FC1DBA0}"/>
              </a:ext>
            </a:extLst>
          </p:cNvPr>
          <p:cNvSpPr>
            <a:spLocks/>
          </p:cNvSpPr>
          <p:nvPr/>
        </p:nvSpPr>
        <p:spPr>
          <a:xfrm>
            <a:off x="5479088" y="150032"/>
            <a:ext cx="1260000" cy="288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افتتاح الحصة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41F420AF-BD1D-D4A9-240B-C9FC99D04600}"/>
              </a:ext>
            </a:extLst>
          </p:cNvPr>
          <p:cNvSpPr>
            <a:spLocks/>
          </p:cNvSpPr>
          <p:nvPr/>
        </p:nvSpPr>
        <p:spPr>
          <a:xfrm>
            <a:off x="3614802" y="150032"/>
            <a:ext cx="1341914" cy="278069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مراجعة و توليف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E29AE418-8BAB-B35E-3F70-0A8511743C9F}"/>
              </a:ext>
            </a:extLst>
          </p:cNvPr>
          <p:cNvSpPr>
            <a:spLocks/>
          </p:cNvSpPr>
          <p:nvPr/>
        </p:nvSpPr>
        <p:spPr>
          <a:xfrm>
            <a:off x="1860993" y="150032"/>
            <a:ext cx="1260000" cy="288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اختــتام الحــصة</a:t>
            </a: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23B424BE-7246-E225-1311-107BF75E9C53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902690" y="1561698"/>
            <a:ext cx="3338620" cy="4839970"/>
          </a:xfrm>
          <a:prstGeom prst="rect">
            <a:avLst/>
          </a:prstGeom>
        </p:spPr>
      </p:pic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A897CFFD-7F4A-7C9A-EF7B-EB33C8BD81F1}"/>
              </a:ext>
            </a:extLst>
          </p:cNvPr>
          <p:cNvSpPr/>
          <p:nvPr/>
        </p:nvSpPr>
        <p:spPr>
          <a:xfrm>
            <a:off x="3151456" y="4381959"/>
            <a:ext cx="2841087" cy="669543"/>
          </a:xfrm>
          <a:prstGeom prst="roundRect">
            <a:avLst>
              <a:gd name="adj" fmla="val 11253"/>
            </a:avLst>
          </a:prstGeom>
          <a:noFill/>
          <a:ln w="28575"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>
              <a:latin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2357116803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</p:bld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169D7D8-1856-0377-C73E-49BBA20AC15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>
            <a:extLst>
              <a:ext uri="{FF2B5EF4-FFF2-40B4-BE49-F238E27FC236}">
                <a16:creationId xmlns:a16="http://schemas.microsoft.com/office/drawing/2014/main" id="{133AA0D2-5F04-3BC2-4805-4931453D654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rtl="0"/>
            <a:r>
              <a:rPr lang="ar-MA" sz="2400" b="1" dirty="0">
                <a:solidFill>
                  <a:prstClr val="white">
                    <a:lumMod val="65000"/>
                  </a:prstClr>
                </a:solidFill>
                <a:ea typeface="Calibri" panose="020F0502020204030204" pitchFamily="34" charset="0"/>
                <a:cs typeface="Microsoft Uighur" panose="02000000000000000000" pitchFamily="2" charset="-78"/>
                <a:sym typeface="Calibri"/>
              </a:rPr>
              <a:t>السؤال الأول: أتي بمرادف الكلمات التالية من النص.</a:t>
            </a:r>
          </a:p>
        </p:txBody>
      </p:sp>
      <p:pic>
        <p:nvPicPr>
          <p:cNvPr id="19" name="Espace réservé pour une image  18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9B3E1FB9-BC68-EF3F-30AF-DBDB60E661F8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F6957019-53D1-AC84-97F3-1278C63BF468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739088" y="1549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4394413F-E3D5-607E-0D32-4A7C6A6B172A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953297" y="1549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2828691D-C279-3CC1-A254-2F81AA783957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089011" y="154997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0" name="Rectangle 19">
            <a:extLst>
              <a:ext uri="{FF2B5EF4-FFF2-40B4-BE49-F238E27FC236}">
                <a16:creationId xmlns:a16="http://schemas.microsoft.com/office/drawing/2014/main" id="{2A6330B5-1971-3C85-0546-62CDC7449E04}"/>
              </a:ext>
            </a:extLst>
          </p:cNvPr>
          <p:cNvSpPr>
            <a:spLocks/>
          </p:cNvSpPr>
          <p:nvPr/>
        </p:nvSpPr>
        <p:spPr>
          <a:xfrm>
            <a:off x="5479088" y="150032"/>
            <a:ext cx="1260000" cy="288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افتتاح الحصة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B9F6AA78-189A-5F53-1A17-D4D3DE7EA22C}"/>
              </a:ext>
            </a:extLst>
          </p:cNvPr>
          <p:cNvSpPr>
            <a:spLocks/>
          </p:cNvSpPr>
          <p:nvPr/>
        </p:nvSpPr>
        <p:spPr>
          <a:xfrm>
            <a:off x="3614802" y="150032"/>
            <a:ext cx="1341914" cy="278069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مراجعة و توليف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C86BE94F-E0D3-9356-82AF-97A168F8EC99}"/>
              </a:ext>
            </a:extLst>
          </p:cNvPr>
          <p:cNvSpPr>
            <a:spLocks/>
          </p:cNvSpPr>
          <p:nvPr/>
        </p:nvSpPr>
        <p:spPr>
          <a:xfrm>
            <a:off x="1860993" y="150032"/>
            <a:ext cx="1260000" cy="288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اختــتام الحــصة</a:t>
            </a: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62E0BC82-6CA0-B6F8-A489-5CC588581101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897685" y="1462921"/>
            <a:ext cx="5348630" cy="700416"/>
          </a:xfrm>
          <a:prstGeom prst="rect">
            <a:avLst/>
          </a:prstGeom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962D82FB-786F-F0FC-2987-18014D4B23E1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679702" y="2864950"/>
            <a:ext cx="1918774" cy="765225"/>
          </a:xfrm>
          <a:prstGeom prst="rect">
            <a:avLst/>
          </a:prstGeom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9D3FEC96-3793-348B-7684-C472C586CF92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5014987" y="4210709"/>
            <a:ext cx="3448201" cy="7004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87614729"/>
      </p:ext>
    </p:extLst>
  </p:cSld>
  <p:clrMapOvr>
    <a:masterClrMapping/>
  </p:clrMapOvr>
  <p:transition spd="slow">
    <p:fade/>
  </p:transition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087BC67-502F-6E0E-5467-EBC7A59B161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re 12">
            <a:extLst>
              <a:ext uri="{FF2B5EF4-FFF2-40B4-BE49-F238E27FC236}">
                <a16:creationId xmlns:a16="http://schemas.microsoft.com/office/drawing/2014/main" id="{A4B46D6D-C360-EBF8-3FD9-64B41AC5829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lvl="0" rtl="1">
              <a:defRPr/>
            </a:pPr>
            <a: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Calibri"/>
              </a:rPr>
              <a:t>انتبهوا للتصحيح      </a:t>
            </a:r>
            <a:b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Calibri"/>
              </a:rPr>
            </a:br>
            <a:r>
              <a:rPr lang="ar-MA" sz="2400" i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Calibri"/>
              </a:rPr>
              <a:t>- يضغط الأستاذ على زر جهاز التحكم لتظهر الإجابات تباعا و يقدم التغذية الراجعة المناسبة </a:t>
            </a:r>
            <a:endParaRPr lang="fr-FR" sz="2400" dirty="0"/>
          </a:p>
        </p:txBody>
      </p:sp>
      <p:pic>
        <p:nvPicPr>
          <p:cNvPr id="32" name="Espace réservé pour une image  31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B6ECC64F-E31E-3102-43A7-253A6BE371CE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CD3A8044-841A-DCBD-B8A2-EB2B30E9E8ED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739088" y="1549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CCC9E7A2-2ADF-9BE0-F434-5BDFA8B1D645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953297" y="1549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9" name="Image 28">
            <a:extLst>
              <a:ext uri="{FF2B5EF4-FFF2-40B4-BE49-F238E27FC236}">
                <a16:creationId xmlns:a16="http://schemas.microsoft.com/office/drawing/2014/main" id="{B2A26B7A-774D-299D-0416-BD61E1BC3EE2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089011" y="154997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30" name="Rectangle 29">
            <a:extLst>
              <a:ext uri="{FF2B5EF4-FFF2-40B4-BE49-F238E27FC236}">
                <a16:creationId xmlns:a16="http://schemas.microsoft.com/office/drawing/2014/main" id="{38B7DE17-B1CA-CC06-AC2C-EF5C9D4CBF23}"/>
              </a:ext>
            </a:extLst>
          </p:cNvPr>
          <p:cNvSpPr>
            <a:spLocks/>
          </p:cNvSpPr>
          <p:nvPr/>
        </p:nvSpPr>
        <p:spPr>
          <a:xfrm>
            <a:off x="5479088" y="150032"/>
            <a:ext cx="1260000" cy="288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افتتاح الحصة</a:t>
            </a:r>
          </a:p>
        </p:txBody>
      </p:sp>
      <p:sp>
        <p:nvSpPr>
          <p:cNvPr id="31" name="Rectangle 30">
            <a:extLst>
              <a:ext uri="{FF2B5EF4-FFF2-40B4-BE49-F238E27FC236}">
                <a16:creationId xmlns:a16="http://schemas.microsoft.com/office/drawing/2014/main" id="{54B7226B-C81F-B57B-5988-FE12F138C9C7}"/>
              </a:ext>
            </a:extLst>
          </p:cNvPr>
          <p:cNvSpPr>
            <a:spLocks/>
          </p:cNvSpPr>
          <p:nvPr/>
        </p:nvSpPr>
        <p:spPr>
          <a:xfrm>
            <a:off x="3614802" y="150032"/>
            <a:ext cx="1341914" cy="278069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مراجعة و توليف</a:t>
            </a:r>
          </a:p>
        </p:txBody>
      </p:sp>
      <p:sp>
        <p:nvSpPr>
          <p:cNvPr id="33" name="Rectangle 32">
            <a:extLst>
              <a:ext uri="{FF2B5EF4-FFF2-40B4-BE49-F238E27FC236}">
                <a16:creationId xmlns:a16="http://schemas.microsoft.com/office/drawing/2014/main" id="{CB37AE0C-B6FA-63B0-5CAE-BFD13185143E}"/>
              </a:ext>
            </a:extLst>
          </p:cNvPr>
          <p:cNvSpPr>
            <a:spLocks/>
          </p:cNvSpPr>
          <p:nvPr/>
        </p:nvSpPr>
        <p:spPr>
          <a:xfrm>
            <a:off x="1860993" y="150032"/>
            <a:ext cx="1260000" cy="288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اختــتام الحــصة</a:t>
            </a:r>
          </a:p>
        </p:txBody>
      </p:sp>
      <p:sp>
        <p:nvSpPr>
          <p:cNvPr id="2" name="TextBox 7">
            <a:extLst>
              <a:ext uri="{FF2B5EF4-FFF2-40B4-BE49-F238E27FC236}">
                <a16:creationId xmlns:a16="http://schemas.microsoft.com/office/drawing/2014/main" id="{B7F4277E-5F0E-AE89-112A-58E665D90803}"/>
              </a:ext>
            </a:extLst>
          </p:cNvPr>
          <p:cNvSpPr txBox="1"/>
          <p:nvPr/>
        </p:nvSpPr>
        <p:spPr>
          <a:xfrm>
            <a:off x="3367080" y="2881170"/>
            <a:ext cx="3889140" cy="611706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lvl="0" algn="ctr" defTabSz="914400" rtl="1">
              <a:lnSpc>
                <a:spcPts val="4554"/>
              </a:lnSpc>
              <a:defRPr/>
            </a:pPr>
            <a:r>
              <a:rPr lang="ar-MA" sz="4400" b="1" kern="0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اِصْطِدامٌ</a:t>
            </a:r>
            <a:endParaRPr kumimoji="0" lang="ar-MA" sz="4400" b="1" i="0" u="none" strike="noStrike" kern="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highlight>
                <a:srgbClr val="FFFF00"/>
              </a:highlight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966BD90C-0A56-5D21-0BA6-0212BD1ED287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860993" y="1462921"/>
            <a:ext cx="5348630" cy="700416"/>
          </a:xfrm>
          <a:prstGeom prst="rect">
            <a:avLst/>
          </a:prstGeom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EAA64ED3-381E-3B4E-2C38-61222FEFF308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679702" y="2864950"/>
            <a:ext cx="1918774" cy="765225"/>
          </a:xfrm>
          <a:prstGeom prst="rect">
            <a:avLst/>
          </a:prstGeom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668366B7-4214-992B-2425-A40E96BA65AA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5014987" y="4210709"/>
            <a:ext cx="3448201" cy="700416"/>
          </a:xfrm>
          <a:prstGeom prst="rect">
            <a:avLst/>
          </a:prstGeom>
        </p:spPr>
      </p:pic>
      <p:sp>
        <p:nvSpPr>
          <p:cNvPr id="6" name="TextBox 7">
            <a:extLst>
              <a:ext uri="{FF2B5EF4-FFF2-40B4-BE49-F238E27FC236}">
                <a16:creationId xmlns:a16="http://schemas.microsoft.com/office/drawing/2014/main" id="{56D3F7E9-B17E-7FBA-2B54-DD371027F77C}"/>
              </a:ext>
            </a:extLst>
          </p:cNvPr>
          <p:cNvSpPr txBox="1"/>
          <p:nvPr/>
        </p:nvSpPr>
        <p:spPr>
          <a:xfrm>
            <a:off x="1860993" y="4299419"/>
            <a:ext cx="3889140" cy="611706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lvl="0" algn="ctr" defTabSz="914400" rtl="1">
              <a:lnSpc>
                <a:spcPts val="4554"/>
              </a:lnSpc>
              <a:defRPr/>
            </a:pPr>
            <a:r>
              <a:rPr lang="ar-MA" sz="4400" b="1" kern="0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اَلصُّخورُ </a:t>
            </a:r>
            <a:r>
              <a:rPr lang="ar-MA" sz="4400" b="1" kern="0" dirty="0" err="1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ٱلسّائِلَةُ</a:t>
            </a:r>
            <a:endParaRPr kumimoji="0" lang="ar-MA" sz="4400" b="1" i="0" u="none" strike="noStrike" kern="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highlight>
                <a:srgbClr val="FFFF00"/>
              </a:highlight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4246104683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65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65000"/>
                                  </p:iterate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5AF68EF-2D0F-DCF1-AC05-AC0270A8C4E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>
            <a:extLst>
              <a:ext uri="{FF2B5EF4-FFF2-40B4-BE49-F238E27FC236}">
                <a16:creationId xmlns:a16="http://schemas.microsoft.com/office/drawing/2014/main" id="{51C4354E-EDB2-ED88-6F5A-87782A5E8B9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ar-MA" sz="2400" b="1" dirty="0">
                <a:solidFill>
                  <a:prstClr val="white">
                    <a:lumMod val="65000"/>
                  </a:prstClr>
                </a:solidFill>
                <a:ea typeface="Calibri" panose="020F0502020204030204" pitchFamily="34" charset="0"/>
                <a:cs typeface="Microsoft Uighur" panose="02000000000000000000" pitchFamily="2" charset="-78"/>
                <a:sym typeface="Calibri"/>
              </a:rPr>
              <a:t>السؤال الثاني: بماذا شبه النص سطح الأرض؟</a:t>
            </a:r>
          </a:p>
        </p:txBody>
      </p:sp>
      <p:pic>
        <p:nvPicPr>
          <p:cNvPr id="19" name="Espace réservé pour une image  18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B802B8D3-1706-BAFE-E2AD-86C3E36199C2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2AA7DB0F-5D88-C38A-C2CC-EC28CFE533E7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739088" y="1549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3FEE8C8B-C5FD-22CC-51BB-F2E87AB8D52D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953297" y="1549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C010A2AD-EED8-7FCD-ADD5-421A5E890137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089011" y="154997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8" name="Rectangle 17">
            <a:extLst>
              <a:ext uri="{FF2B5EF4-FFF2-40B4-BE49-F238E27FC236}">
                <a16:creationId xmlns:a16="http://schemas.microsoft.com/office/drawing/2014/main" id="{522348C6-6CF7-429F-F92E-DF7668CEA889}"/>
              </a:ext>
            </a:extLst>
          </p:cNvPr>
          <p:cNvSpPr>
            <a:spLocks/>
          </p:cNvSpPr>
          <p:nvPr/>
        </p:nvSpPr>
        <p:spPr>
          <a:xfrm>
            <a:off x="5479088" y="150032"/>
            <a:ext cx="1260000" cy="288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افتتاح الحصة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0B66B476-1DEC-8440-3954-C0F8BF076B7A}"/>
              </a:ext>
            </a:extLst>
          </p:cNvPr>
          <p:cNvSpPr>
            <a:spLocks/>
          </p:cNvSpPr>
          <p:nvPr/>
        </p:nvSpPr>
        <p:spPr>
          <a:xfrm>
            <a:off x="3614802" y="150032"/>
            <a:ext cx="1341914" cy="278069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مراجعة و توليف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6F64A235-1056-48E9-3B3B-59590200684E}"/>
              </a:ext>
            </a:extLst>
          </p:cNvPr>
          <p:cNvSpPr>
            <a:spLocks/>
          </p:cNvSpPr>
          <p:nvPr/>
        </p:nvSpPr>
        <p:spPr>
          <a:xfrm>
            <a:off x="1860993" y="150032"/>
            <a:ext cx="1260000" cy="288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اختــتام الحــصة</a:t>
            </a: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35716F97-27D4-2EAD-B987-8E2E481B66DC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723990" y="1584000"/>
            <a:ext cx="3696020" cy="579170"/>
          </a:xfrm>
          <a:prstGeom prst="rect">
            <a:avLst/>
          </a:prstGeom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DCD0EA3D-1745-A072-0C84-0FFBCCC2099E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451166" y="2163170"/>
            <a:ext cx="6037344" cy="43423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30111952"/>
      </p:ext>
    </p:extLst>
  </p:cSld>
  <p:clrMapOvr>
    <a:masterClrMapping/>
  </p:clrMapOvr>
  <p:transition spd="slow">
    <p:fade/>
  </p:transition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20CBC5F-0D00-1306-6E38-9FD9531DFDF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re 12">
            <a:extLst>
              <a:ext uri="{FF2B5EF4-FFF2-40B4-BE49-F238E27FC236}">
                <a16:creationId xmlns:a16="http://schemas.microsoft.com/office/drawing/2014/main" id="{B16FBF02-B940-746D-A00F-0B148299751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lvl="0" rtl="1">
              <a:defRPr/>
            </a:pPr>
            <a: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Calibri"/>
              </a:rPr>
              <a:t>انتبهوا للتصحيح      </a:t>
            </a:r>
            <a:b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Calibri"/>
              </a:rPr>
            </a:br>
            <a:r>
              <a:rPr lang="ar-MA" sz="2400" i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Calibri"/>
              </a:rPr>
              <a:t>- يضغط الأستاذ على زر جهاز التحكم لتظهر الإجابات تباعا و يقدم التغذية الراجعة المناسبة </a:t>
            </a:r>
            <a:endParaRPr lang="fr-FR" sz="2400" dirty="0"/>
          </a:p>
        </p:txBody>
      </p:sp>
      <p:pic>
        <p:nvPicPr>
          <p:cNvPr id="32" name="Espace réservé pour une image  31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27E28BA8-0DB0-7E85-14F1-DE3252CC3D98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17B3A322-C572-987E-4043-108829325698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739088" y="1549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38526D7C-9DB5-DC06-5728-244D1B1671D1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953297" y="1549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2747EE90-4C15-44DC-AE39-4652C42B8590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089011" y="154997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2" name="Rectangle 11">
            <a:extLst>
              <a:ext uri="{FF2B5EF4-FFF2-40B4-BE49-F238E27FC236}">
                <a16:creationId xmlns:a16="http://schemas.microsoft.com/office/drawing/2014/main" id="{996A7B6C-275C-1EA1-8686-ED5E0DA52E11}"/>
              </a:ext>
            </a:extLst>
          </p:cNvPr>
          <p:cNvSpPr>
            <a:spLocks/>
          </p:cNvSpPr>
          <p:nvPr/>
        </p:nvSpPr>
        <p:spPr>
          <a:xfrm>
            <a:off x="5479088" y="150032"/>
            <a:ext cx="1260000" cy="288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افتتاح الحصة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3374C255-79FE-41F6-B681-AF84ECE7A0E6}"/>
              </a:ext>
            </a:extLst>
          </p:cNvPr>
          <p:cNvSpPr>
            <a:spLocks/>
          </p:cNvSpPr>
          <p:nvPr/>
        </p:nvSpPr>
        <p:spPr>
          <a:xfrm>
            <a:off x="3614802" y="150032"/>
            <a:ext cx="1341914" cy="278069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مراجعة و توليف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BB6884B7-8E55-85DF-FC8C-3EA90714939B}"/>
              </a:ext>
            </a:extLst>
          </p:cNvPr>
          <p:cNvSpPr>
            <a:spLocks/>
          </p:cNvSpPr>
          <p:nvPr/>
        </p:nvSpPr>
        <p:spPr>
          <a:xfrm>
            <a:off x="1860993" y="150032"/>
            <a:ext cx="1260000" cy="288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اختــتام الحــصة</a:t>
            </a:r>
          </a:p>
        </p:txBody>
      </p:sp>
      <p:sp>
        <p:nvSpPr>
          <p:cNvPr id="2" name="TextBox 7">
            <a:extLst>
              <a:ext uri="{FF2B5EF4-FFF2-40B4-BE49-F238E27FC236}">
                <a16:creationId xmlns:a16="http://schemas.microsoft.com/office/drawing/2014/main" id="{5CF7C039-A74D-16D8-C282-388226F320D6}"/>
              </a:ext>
            </a:extLst>
          </p:cNvPr>
          <p:cNvSpPr txBox="1"/>
          <p:nvPr/>
        </p:nvSpPr>
        <p:spPr>
          <a:xfrm>
            <a:off x="648510" y="3482484"/>
            <a:ext cx="7765507" cy="1791516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lvl="0" algn="ctr" defTabSz="914400" rtl="1">
              <a:lnSpc>
                <a:spcPts val="4554"/>
              </a:lnSpc>
              <a:defRPr/>
            </a:pPr>
            <a:r>
              <a:rPr lang="ar-MA" sz="4400" b="1" kern="0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شبَّهَ ٱلنصُّ سطحَ ٱلأرضِ بـقِطَعِ </a:t>
            </a:r>
            <a:r>
              <a:rPr lang="ar-MA" sz="4400" b="1" kern="0" dirty="0" err="1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ٱلْبازِلِ</a:t>
            </a:r>
            <a:r>
              <a:rPr lang="ar-MA" sz="4400" b="1" kern="0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، إذ قالَ إنَّهُ لَيْسَ قِطْعَةً واحِدَةً كَما يَبْدو، بَلْ هُوَ مُكَوَّنٌ مِنْ صَفائِحَ ضَخْمَةٍ تُشْبِهُ تِلْكَ ٱلْقِطَعَ </a:t>
            </a:r>
            <a:r>
              <a:rPr lang="ar-MA" sz="4400" b="1" kern="0" dirty="0" err="1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ٱلْمُتَرابِطَةَ</a:t>
            </a:r>
            <a:r>
              <a:rPr lang="ar-MA" sz="4400" b="1" kern="0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.</a:t>
            </a:r>
            <a:endParaRPr kumimoji="0" lang="ar-MA" sz="4400" b="1" i="0" u="none" strike="noStrike" kern="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highlight>
                <a:srgbClr val="FFFF00"/>
              </a:highlight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AC0843A8-BD5D-4AFB-8F71-606AC100FAB2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723990" y="1584000"/>
            <a:ext cx="3696020" cy="5791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24427663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65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2E3DE14-7A7A-C532-489C-ABB9B68887B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re 4">
            <a:extLst>
              <a:ext uri="{FF2B5EF4-FFF2-40B4-BE49-F238E27FC236}">
                <a16:creationId xmlns:a16="http://schemas.microsoft.com/office/drawing/2014/main" id="{C4FE1FF9-894C-722C-9F32-55DF2449BC6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الآن أجيبوا عن التمارين  التالية الواردة في الصفحتين 134 و 135</a:t>
            </a:r>
            <a:endParaRPr lang="fr-FR" sz="2400" dirty="0"/>
          </a:p>
        </p:txBody>
      </p:sp>
      <p:pic>
        <p:nvPicPr>
          <p:cNvPr id="16" name="Espace réservé pour une image  15">
            <a:extLst>
              <a:ext uri="{FF2B5EF4-FFF2-40B4-BE49-F238E27FC236}">
                <a16:creationId xmlns:a16="http://schemas.microsoft.com/office/drawing/2014/main" id="{F19BA8E6-25B7-B287-C5C8-C472F422F5C7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6A8ACFC9-6E9F-8419-7935-33B86BD21E0C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739088" y="1549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9" name="Image 18">
            <a:extLst>
              <a:ext uri="{FF2B5EF4-FFF2-40B4-BE49-F238E27FC236}">
                <a16:creationId xmlns:a16="http://schemas.microsoft.com/office/drawing/2014/main" id="{3963F19D-7CB8-655A-BFAC-17E975DC5639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953297" y="1549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0" name="Image 19">
            <a:extLst>
              <a:ext uri="{FF2B5EF4-FFF2-40B4-BE49-F238E27FC236}">
                <a16:creationId xmlns:a16="http://schemas.microsoft.com/office/drawing/2014/main" id="{D6BD9DE9-D097-3AFD-87EE-836CF2287216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089011" y="154997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1" name="Rectangle 20">
            <a:extLst>
              <a:ext uri="{FF2B5EF4-FFF2-40B4-BE49-F238E27FC236}">
                <a16:creationId xmlns:a16="http://schemas.microsoft.com/office/drawing/2014/main" id="{EAFAA5A0-4B26-BD83-49DF-F5B2C7DC83D0}"/>
              </a:ext>
            </a:extLst>
          </p:cNvPr>
          <p:cNvSpPr>
            <a:spLocks/>
          </p:cNvSpPr>
          <p:nvPr/>
        </p:nvSpPr>
        <p:spPr>
          <a:xfrm>
            <a:off x="5479088" y="150032"/>
            <a:ext cx="1260000" cy="288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افتتاح الحصة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A77B3D1A-BF56-94BC-747B-F5AF4715BA18}"/>
              </a:ext>
            </a:extLst>
          </p:cNvPr>
          <p:cNvSpPr>
            <a:spLocks/>
          </p:cNvSpPr>
          <p:nvPr/>
        </p:nvSpPr>
        <p:spPr>
          <a:xfrm>
            <a:off x="3614802" y="150032"/>
            <a:ext cx="1341914" cy="278069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مراجعة و توليف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B034BA40-7E0C-F94F-4965-B5C86182A22E}"/>
              </a:ext>
            </a:extLst>
          </p:cNvPr>
          <p:cNvSpPr>
            <a:spLocks/>
          </p:cNvSpPr>
          <p:nvPr/>
        </p:nvSpPr>
        <p:spPr>
          <a:xfrm>
            <a:off x="1860993" y="150032"/>
            <a:ext cx="1260000" cy="288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اختــتام الحــصة</a:t>
            </a: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1B099DC0-5F37-84AE-DEE6-A1F5894B78E2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119108" y="1556100"/>
            <a:ext cx="3473332" cy="5017035"/>
          </a:xfrm>
          <a:prstGeom prst="rect">
            <a:avLst/>
          </a:prstGeom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92D9D2FF-55D2-60A6-B4B6-464DA67EB0CF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903075" y="1556101"/>
            <a:ext cx="3321879" cy="5017034"/>
          </a:xfrm>
          <a:prstGeom prst="rect">
            <a:avLst/>
          </a:prstGeom>
        </p:spPr>
      </p:pic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95697833-8747-A5CD-95B9-C58F3E6F9C36}"/>
              </a:ext>
            </a:extLst>
          </p:cNvPr>
          <p:cNvSpPr/>
          <p:nvPr/>
        </p:nvSpPr>
        <p:spPr>
          <a:xfrm>
            <a:off x="4285759" y="5296323"/>
            <a:ext cx="3015938" cy="992965"/>
          </a:xfrm>
          <a:prstGeom prst="roundRect">
            <a:avLst/>
          </a:prstGeom>
          <a:noFill/>
          <a:ln w="28575"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75446681-09B0-8EB7-B2FE-544B5BFE38AB}"/>
              </a:ext>
            </a:extLst>
          </p:cNvPr>
          <p:cNvSpPr/>
          <p:nvPr/>
        </p:nvSpPr>
        <p:spPr>
          <a:xfrm>
            <a:off x="1204332" y="2034160"/>
            <a:ext cx="2884374" cy="4255128"/>
          </a:xfrm>
          <a:prstGeom prst="roundRect">
            <a:avLst>
              <a:gd name="adj" fmla="val 4096"/>
            </a:avLst>
          </a:prstGeom>
          <a:noFill/>
          <a:ln w="28575"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318948101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21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1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17" grpId="0" animBg="1"/>
    </p:bld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63357B4-3FBF-66E3-3439-76407D0D017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re 12">
            <a:extLst>
              <a:ext uri="{FF2B5EF4-FFF2-40B4-BE49-F238E27FC236}">
                <a16:creationId xmlns:a16="http://schemas.microsoft.com/office/drawing/2014/main" id="{49182993-9D63-6BDD-06C8-0AC5BFAF3BA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rtl="0"/>
            <a:r>
              <a:rPr lang="ar-MA" sz="2400" b="1" dirty="0">
                <a:solidFill>
                  <a:prstClr val="white">
                    <a:lumMod val="65000"/>
                  </a:prstClr>
                </a:solidFill>
                <a:ea typeface="Calibri" panose="020F0502020204030204" pitchFamily="34" charset="0"/>
                <a:cs typeface="Microsoft Uighur" panose="02000000000000000000" pitchFamily="2" charset="-78"/>
                <a:sym typeface="Calibri"/>
              </a:rPr>
              <a:t>السؤال الأول: ما العلاقة بين حركة الصفائح و حدوث الزلازل؟.</a:t>
            </a:r>
            <a:endParaRPr lang="fr-FR" sz="2400" dirty="0"/>
          </a:p>
        </p:txBody>
      </p:sp>
      <p:pic>
        <p:nvPicPr>
          <p:cNvPr id="27" name="Espace réservé pour une image  26">
            <a:extLst>
              <a:ext uri="{FF2B5EF4-FFF2-40B4-BE49-F238E27FC236}">
                <a16:creationId xmlns:a16="http://schemas.microsoft.com/office/drawing/2014/main" id="{DCEFBCE9-1D99-477F-86C5-37EAAEF948C3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ED810D27-F04F-DCC1-5BB4-86DEE1AB1701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739088" y="1549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CCC2DA5E-1294-9A3B-496D-C5A03ED2115F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953297" y="1549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4ADA10D3-270A-2440-FF56-713EB791048E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089011" y="154997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37C8443E-A1E0-96F8-BB2F-033F8AA72CA6}"/>
              </a:ext>
            </a:extLst>
          </p:cNvPr>
          <p:cNvSpPr>
            <a:spLocks/>
          </p:cNvSpPr>
          <p:nvPr/>
        </p:nvSpPr>
        <p:spPr>
          <a:xfrm>
            <a:off x="5479088" y="150032"/>
            <a:ext cx="1260000" cy="288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افتتاح الحصة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C16EE8AD-9E01-655E-811C-7E9231FD8775}"/>
              </a:ext>
            </a:extLst>
          </p:cNvPr>
          <p:cNvSpPr>
            <a:spLocks/>
          </p:cNvSpPr>
          <p:nvPr/>
        </p:nvSpPr>
        <p:spPr>
          <a:xfrm>
            <a:off x="3614802" y="150032"/>
            <a:ext cx="1341914" cy="278069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مراجعة و توليف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52FA684D-3428-A1F0-1C0D-F10352A3EFF9}"/>
              </a:ext>
            </a:extLst>
          </p:cNvPr>
          <p:cNvSpPr>
            <a:spLocks/>
          </p:cNvSpPr>
          <p:nvPr/>
        </p:nvSpPr>
        <p:spPr>
          <a:xfrm>
            <a:off x="1860993" y="150032"/>
            <a:ext cx="1260000" cy="288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اختــتام الحــصة</a:t>
            </a: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64272F04-0B60-B118-148D-1F29710C4E20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902357" y="1584000"/>
            <a:ext cx="6254995" cy="702000"/>
          </a:xfrm>
          <a:prstGeom prst="rect">
            <a:avLst/>
          </a:prstGeom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7BBDCE8A-7AD1-72BD-5A79-D24C9F50EDFE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120008" y="2196624"/>
            <a:ext cx="6037344" cy="43423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89653867"/>
      </p:ext>
    </p:extLst>
  </p:cSld>
  <p:clrMapOvr>
    <a:masterClrMapping/>
  </p:clrMapOvr>
  <p:transition spd="slow">
    <p:fade/>
  </p:transition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417481C-CDFA-0FCF-9BEF-A80D8A022AB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7">
            <a:extLst>
              <a:ext uri="{FF2B5EF4-FFF2-40B4-BE49-F238E27FC236}">
                <a16:creationId xmlns:a16="http://schemas.microsoft.com/office/drawing/2014/main" id="{2F7AC387-7BE6-EE61-F894-B2E881DE91BF}"/>
              </a:ext>
            </a:extLst>
          </p:cNvPr>
          <p:cNvSpPr txBox="1"/>
          <p:nvPr/>
        </p:nvSpPr>
        <p:spPr>
          <a:xfrm>
            <a:off x="1444502" y="3370390"/>
            <a:ext cx="6254995" cy="120161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lvl="0" algn="r" defTabSz="914400" rtl="1">
              <a:lnSpc>
                <a:spcPts val="4554"/>
              </a:lnSpc>
              <a:defRPr/>
            </a:pPr>
            <a:r>
              <a:rPr lang="ar-MA" sz="4400" b="1" kern="0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تحرُّكُ ٱلصّفائِحِ وَتَصادُمَها بِبَعْضِها </a:t>
            </a:r>
            <a:r>
              <a:rPr lang="ar-MA" sz="4400" b="1" kern="0" dirty="0" err="1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ٱلْبَعْضِ</a:t>
            </a:r>
            <a:r>
              <a:rPr lang="ar-MA" sz="4400" b="1" kern="0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يُسبِّبُ حُدوثَ زلَازلَ قَوِيَّةٍ تَهُزُّ ٱلأَرْضَ.</a:t>
            </a:r>
            <a:endParaRPr kumimoji="0" lang="ar-MA" sz="4400" b="1" i="0" u="none" strike="noStrike" kern="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highlight>
                <a:srgbClr val="FFFF00"/>
              </a:highlight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10" name="Espace réservé pour une image  9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14A0FAE5-31D2-90BA-82CE-B792D5DBA681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980DAB33-EB74-B112-EB5D-E04214D6D5BA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739088" y="1549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DE340D3A-765B-2F81-6F9F-980B8CE39749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953297" y="1549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D37B8270-722B-9CE9-ECCF-3780373E6601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089011" y="154997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1" name="Rectangle 10">
            <a:extLst>
              <a:ext uri="{FF2B5EF4-FFF2-40B4-BE49-F238E27FC236}">
                <a16:creationId xmlns:a16="http://schemas.microsoft.com/office/drawing/2014/main" id="{3FC7C0F6-B038-EAED-D34E-811F98B180D5}"/>
              </a:ext>
            </a:extLst>
          </p:cNvPr>
          <p:cNvSpPr>
            <a:spLocks/>
          </p:cNvSpPr>
          <p:nvPr/>
        </p:nvSpPr>
        <p:spPr>
          <a:xfrm>
            <a:off x="5479088" y="150032"/>
            <a:ext cx="1260000" cy="288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افتتاح الحصة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78F77E25-E1CD-9C83-3B80-D0277E548744}"/>
              </a:ext>
            </a:extLst>
          </p:cNvPr>
          <p:cNvSpPr>
            <a:spLocks/>
          </p:cNvSpPr>
          <p:nvPr/>
        </p:nvSpPr>
        <p:spPr>
          <a:xfrm>
            <a:off x="3614802" y="150032"/>
            <a:ext cx="1341914" cy="278069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مراجعة و توليف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69F6980B-7DA2-94F2-2464-981B223A32A0}"/>
              </a:ext>
            </a:extLst>
          </p:cNvPr>
          <p:cNvSpPr>
            <a:spLocks/>
          </p:cNvSpPr>
          <p:nvPr/>
        </p:nvSpPr>
        <p:spPr>
          <a:xfrm>
            <a:off x="1860993" y="150032"/>
            <a:ext cx="1260000" cy="288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اختــتام الحــصة</a:t>
            </a:r>
          </a:p>
        </p:txBody>
      </p:sp>
      <p:sp>
        <p:nvSpPr>
          <p:cNvPr id="24" name="Titre 12">
            <a:extLst>
              <a:ext uri="{FF2B5EF4-FFF2-40B4-BE49-F238E27FC236}">
                <a16:creationId xmlns:a16="http://schemas.microsoft.com/office/drawing/2014/main" id="{694BDC75-BBD8-21CB-7C0A-724CD92A49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8510" y="756000"/>
            <a:ext cx="6840000" cy="612000"/>
          </a:xfrm>
        </p:spPr>
        <p:txBody>
          <a:bodyPr>
            <a:noAutofit/>
          </a:bodyPr>
          <a:lstStyle/>
          <a:p>
            <a:pPr lvl="0" rtl="1">
              <a:defRPr/>
            </a:pPr>
            <a: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Calibri"/>
              </a:rPr>
              <a:t>انتبهوا للتصحيح      </a:t>
            </a:r>
            <a:b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Calibri"/>
              </a:rPr>
            </a:br>
            <a:r>
              <a:rPr lang="ar-MA" sz="2400" i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Calibri"/>
              </a:rPr>
              <a:t>- يضغط الأستاذ على زر جهاز التحكم لتظهر الإجابات تباعا و يقدم التغذية الراجعة المناسبة </a:t>
            </a:r>
            <a:endParaRPr lang="fr-FR" sz="2400" dirty="0"/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EC93F91C-2AF3-5915-3C28-B47B29533817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902357" y="1584000"/>
            <a:ext cx="6254995" cy="702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34808282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iterate type="wd">
                                    <p:tmPct val="65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890A72A-C823-6BC0-933E-E3C10941B8F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re 12">
            <a:extLst>
              <a:ext uri="{FF2B5EF4-FFF2-40B4-BE49-F238E27FC236}">
                <a16:creationId xmlns:a16="http://schemas.microsoft.com/office/drawing/2014/main" id="{AC8A528B-5D59-A37D-B104-07038E064F7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rtl="0"/>
            <a:r>
              <a:rPr lang="ar-MA" sz="2400" b="1" dirty="0">
                <a:solidFill>
                  <a:prstClr val="white">
                    <a:lumMod val="65000"/>
                  </a:prstClr>
                </a:solidFill>
                <a:ea typeface="Calibri" panose="020F0502020204030204" pitchFamily="34" charset="0"/>
                <a:cs typeface="Microsoft Uighur" panose="02000000000000000000" pitchFamily="2" charset="-78"/>
                <a:sym typeface="Calibri"/>
              </a:rPr>
              <a:t>السؤال الثاني: ما الظواهر الطبيعية المذكورة في النص؟</a:t>
            </a:r>
            <a:endParaRPr lang="fr-FR" sz="2400" dirty="0"/>
          </a:p>
        </p:txBody>
      </p:sp>
      <p:pic>
        <p:nvPicPr>
          <p:cNvPr id="27" name="Espace réservé pour une image  26">
            <a:extLst>
              <a:ext uri="{FF2B5EF4-FFF2-40B4-BE49-F238E27FC236}">
                <a16:creationId xmlns:a16="http://schemas.microsoft.com/office/drawing/2014/main" id="{13D41388-9508-9052-37A1-9BA9E8B90220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851B9146-0784-3D3E-8E42-658291F5AE03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739088" y="1549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E432A477-E38A-BC22-4BBF-491091D64204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953297" y="1549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835C952D-6420-BB6F-FD36-E54CF12F4F45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089011" y="154997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C5D213A2-2812-7739-A4B5-CFD8E702D13A}"/>
              </a:ext>
            </a:extLst>
          </p:cNvPr>
          <p:cNvSpPr>
            <a:spLocks/>
          </p:cNvSpPr>
          <p:nvPr/>
        </p:nvSpPr>
        <p:spPr>
          <a:xfrm>
            <a:off x="5479088" y="150032"/>
            <a:ext cx="1260000" cy="288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افتتاح الحصة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F8839E74-FC0C-4C84-45CE-32C0A1E0FC11}"/>
              </a:ext>
            </a:extLst>
          </p:cNvPr>
          <p:cNvSpPr>
            <a:spLocks/>
          </p:cNvSpPr>
          <p:nvPr/>
        </p:nvSpPr>
        <p:spPr>
          <a:xfrm>
            <a:off x="3614802" y="150032"/>
            <a:ext cx="1341914" cy="278069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مراجعة و توليف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D6EAD7C5-9752-B184-4147-F1143C712C6D}"/>
              </a:ext>
            </a:extLst>
          </p:cNvPr>
          <p:cNvSpPr>
            <a:spLocks/>
          </p:cNvSpPr>
          <p:nvPr/>
        </p:nvSpPr>
        <p:spPr>
          <a:xfrm>
            <a:off x="1860993" y="150032"/>
            <a:ext cx="1260000" cy="288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اختــتام الحــصة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A220641-EE2F-49FF-00A4-C26BE76DFCA7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671910" y="1449395"/>
            <a:ext cx="5631802" cy="746605"/>
          </a:xfrm>
          <a:prstGeom prst="rect">
            <a:avLst/>
          </a:prstGeom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269A503F-F189-9136-3B9A-F1955D99F267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120008" y="2196624"/>
            <a:ext cx="6037344" cy="43423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19621862"/>
      </p:ext>
    </p:extLst>
  </p:cSld>
  <p:clrMapOvr>
    <a:masterClrMapping/>
  </p:clrMapOvr>
  <p:transition spd="slow">
    <p:fade/>
  </p:transition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BA1678A-75B2-DEF6-4B67-ABB1DE40282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7">
            <a:extLst>
              <a:ext uri="{FF2B5EF4-FFF2-40B4-BE49-F238E27FC236}">
                <a16:creationId xmlns:a16="http://schemas.microsoft.com/office/drawing/2014/main" id="{741686D1-3CF1-E409-3C7C-1B5386CF68BA}"/>
              </a:ext>
            </a:extLst>
          </p:cNvPr>
          <p:cNvSpPr txBox="1"/>
          <p:nvPr/>
        </p:nvSpPr>
        <p:spPr>
          <a:xfrm>
            <a:off x="372969" y="3160799"/>
            <a:ext cx="8214227" cy="238142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lvl="0" algn="r" defTabSz="914400" rtl="1">
              <a:lnSpc>
                <a:spcPts val="4554"/>
              </a:lnSpc>
              <a:defRPr/>
            </a:pPr>
            <a:r>
              <a:rPr lang="ar-MA" sz="4800" b="1" kern="0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اَلظَّواهِرُ ٱلطَّبيعيَّةُ ٱلْمَذْكورَةُ في ٱلنَّصِّ هِيَ:</a:t>
            </a:r>
          </a:p>
          <a:p>
            <a:pPr marL="571500" lvl="0" indent="-571500" algn="r" defTabSz="914400" rtl="1">
              <a:lnSpc>
                <a:spcPts val="4554"/>
              </a:lnSpc>
              <a:buFont typeface="Wingdings" panose="05000000000000000000" pitchFamily="2" charset="2"/>
              <a:buChar char="§"/>
              <a:defRPr/>
            </a:pPr>
            <a:r>
              <a:rPr lang="ar-MA" sz="4400" b="1" kern="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اَلزَّلازِلُ: وَهِيَ </a:t>
            </a:r>
            <a:r>
              <a:rPr lang="ar-MA" sz="4400" b="1" kern="0" dirty="0" err="1">
                <a:latin typeface="Microsoft Uighur" panose="02000000000000000000" pitchFamily="2" charset="-78"/>
                <a:cs typeface="Microsoft Uighur" panose="02000000000000000000" pitchFamily="2" charset="-78"/>
              </a:rPr>
              <a:t>ٱهْتِزازاتٌ</a:t>
            </a:r>
            <a:r>
              <a:rPr lang="ar-MA" sz="4400" b="1" kern="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 قَوِيَّةٌ تَهُزُّ ٱلأرْضَ عِنْدَ تَصادُمِ ٱلصَّفائِحِ.</a:t>
            </a:r>
          </a:p>
          <a:p>
            <a:pPr marL="571500" lvl="0" indent="-571500" algn="r" defTabSz="914400" rtl="1">
              <a:lnSpc>
                <a:spcPts val="4554"/>
              </a:lnSpc>
              <a:buFont typeface="Wingdings" panose="05000000000000000000" pitchFamily="2" charset="2"/>
              <a:buChar char="§"/>
              <a:defRPr/>
            </a:pPr>
            <a:r>
              <a:rPr lang="ar-MA" sz="4400" b="1" kern="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اَلْبَراكينُ: وَهِيَ فَتَحاتٌ تَنْفَجِرُ مِنْها حِمَمٌ ناريَّةٌ.</a:t>
            </a:r>
            <a:endParaRPr kumimoji="0" lang="ar-MA" sz="4400" b="1" i="0" u="none" strike="noStrike" kern="0" cap="none" spc="0" normalizeH="0" baseline="0" noProof="0" dirty="0">
              <a:ln>
                <a:noFill/>
              </a:ln>
              <a:effectLst/>
              <a:highlight>
                <a:srgbClr val="FFFF00"/>
              </a:highlight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10" name="Espace réservé pour une image  9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CFBB25D6-8D63-6EF4-E6A9-6888B15CA7E7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C77EBFEB-5EA6-F4FB-EC36-259FEE16AEB6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739088" y="1549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AFECB2F5-2A06-F9D6-C784-68EE792056EC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953297" y="1549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70289752-78D8-3794-40F1-DB139274A56B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089011" y="154997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1" name="Rectangle 10">
            <a:extLst>
              <a:ext uri="{FF2B5EF4-FFF2-40B4-BE49-F238E27FC236}">
                <a16:creationId xmlns:a16="http://schemas.microsoft.com/office/drawing/2014/main" id="{D3E8C680-9735-120C-B42B-B5BA81D5D593}"/>
              </a:ext>
            </a:extLst>
          </p:cNvPr>
          <p:cNvSpPr>
            <a:spLocks/>
          </p:cNvSpPr>
          <p:nvPr/>
        </p:nvSpPr>
        <p:spPr>
          <a:xfrm>
            <a:off x="5479088" y="150032"/>
            <a:ext cx="1260000" cy="288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افتتاح الحصة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3118C40F-8CE4-4B78-63DC-81E3862FFC9C}"/>
              </a:ext>
            </a:extLst>
          </p:cNvPr>
          <p:cNvSpPr>
            <a:spLocks/>
          </p:cNvSpPr>
          <p:nvPr/>
        </p:nvSpPr>
        <p:spPr>
          <a:xfrm>
            <a:off x="3614802" y="150032"/>
            <a:ext cx="1341914" cy="278069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مراجعة و توليف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B809240B-8EFC-FCBB-C663-87CBC4A12CE9}"/>
              </a:ext>
            </a:extLst>
          </p:cNvPr>
          <p:cNvSpPr>
            <a:spLocks/>
          </p:cNvSpPr>
          <p:nvPr/>
        </p:nvSpPr>
        <p:spPr>
          <a:xfrm>
            <a:off x="1860993" y="150032"/>
            <a:ext cx="1260000" cy="288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اختــتام الحــصة</a:t>
            </a:r>
          </a:p>
        </p:txBody>
      </p:sp>
      <p:sp>
        <p:nvSpPr>
          <p:cNvPr id="15" name="Titre 12">
            <a:extLst>
              <a:ext uri="{FF2B5EF4-FFF2-40B4-BE49-F238E27FC236}">
                <a16:creationId xmlns:a16="http://schemas.microsoft.com/office/drawing/2014/main" id="{F33F302D-2BDB-2000-BED5-5E188428D80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8510" y="756000"/>
            <a:ext cx="6840000" cy="612000"/>
          </a:xfrm>
        </p:spPr>
        <p:txBody>
          <a:bodyPr>
            <a:noAutofit/>
          </a:bodyPr>
          <a:lstStyle/>
          <a:p>
            <a:pPr lvl="0" rtl="1">
              <a:defRPr/>
            </a:pPr>
            <a: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Calibri"/>
              </a:rPr>
              <a:t>انتبهوا للتصحيح      </a:t>
            </a:r>
            <a:b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Calibri"/>
              </a:rPr>
            </a:br>
            <a:r>
              <a:rPr lang="ar-MA" sz="2400" i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Calibri"/>
              </a:rPr>
              <a:t>- يضغط الأستاذ على زر جهاز التحكم لتظهر الإجابات تباعا و يقدم التغذية الراجعة المناسبة </a:t>
            </a:r>
            <a:endParaRPr lang="fr-FR" sz="2400" dirty="0"/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1F276077-C2E2-9CAE-BE67-65474C60A36A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671910" y="1449395"/>
            <a:ext cx="5631802" cy="7466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87501867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iterate type="wd">
                                    <p:tmPct val="65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iterate type="wd">
                                    <p:tmPct val="65000"/>
                                  </p:iterate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iterate type="wd">
                                    <p:tmPct val="65000"/>
                                  </p:iterate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12526EB-BE12-C422-8DD3-8EE4C1EA7F9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re 12">
            <a:extLst>
              <a:ext uri="{FF2B5EF4-FFF2-40B4-BE49-F238E27FC236}">
                <a16:creationId xmlns:a16="http://schemas.microsoft.com/office/drawing/2014/main" id="{5FF53658-DD0D-EC74-6429-02A9CD4483F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12595" y="756000"/>
            <a:ext cx="7075915" cy="612000"/>
          </a:xfrm>
        </p:spPr>
        <p:txBody>
          <a:bodyPr>
            <a:normAutofit fontScale="90000"/>
          </a:bodyPr>
          <a:lstStyle/>
          <a:p>
            <a:pPr rtl="0"/>
            <a:r>
              <a:rPr lang="ar-MA" sz="2400" b="1" dirty="0">
                <a:solidFill>
                  <a:prstClr val="white">
                    <a:lumMod val="65000"/>
                  </a:prstClr>
                </a:solidFill>
                <a:ea typeface="Calibri" panose="020F0502020204030204" pitchFamily="34" charset="0"/>
                <a:cs typeface="Microsoft Uighur" panose="02000000000000000000" pitchFamily="2" charset="-78"/>
                <a:sym typeface="Calibri"/>
              </a:rPr>
              <a:t>السؤال الثالث: في </a:t>
            </a:r>
            <a:r>
              <a:rPr lang="ar-MA" sz="2400" b="1" dirty="0" err="1">
                <a:solidFill>
                  <a:prstClr val="white">
                    <a:lumMod val="65000"/>
                  </a:prstClr>
                </a:solidFill>
                <a:ea typeface="Calibri" panose="020F0502020204030204" pitchFamily="34" charset="0"/>
                <a:cs typeface="Microsoft Uighur" panose="02000000000000000000" pitchFamily="2" charset="-78"/>
                <a:sym typeface="Calibri"/>
              </a:rPr>
              <a:t>رأيك،هل</a:t>
            </a:r>
            <a:r>
              <a:rPr lang="ar-MA" sz="2400" b="1" dirty="0">
                <a:solidFill>
                  <a:prstClr val="white">
                    <a:lumMod val="65000"/>
                  </a:prstClr>
                </a:solidFill>
                <a:ea typeface="Calibri" panose="020F0502020204030204" pitchFamily="34" charset="0"/>
                <a:cs typeface="Microsoft Uighur" panose="02000000000000000000" pitchFamily="2" charset="-78"/>
                <a:sym typeface="Calibri"/>
              </a:rPr>
              <a:t> </a:t>
            </a:r>
            <a:r>
              <a:rPr lang="ar-MA" sz="2400" b="1" dirty="0" err="1">
                <a:solidFill>
                  <a:prstClr val="white">
                    <a:lumMod val="65000"/>
                  </a:prstClr>
                </a:solidFill>
                <a:ea typeface="Calibri" panose="020F0502020204030204" pitchFamily="34" charset="0"/>
                <a:cs typeface="Microsoft Uighur" panose="02000000000000000000" pitchFamily="2" charset="-78"/>
                <a:sym typeface="Calibri"/>
              </a:rPr>
              <a:t>استفاذ</a:t>
            </a:r>
            <a:r>
              <a:rPr lang="ar-MA" sz="2400" b="1" dirty="0">
                <a:solidFill>
                  <a:prstClr val="white">
                    <a:lumMod val="65000"/>
                  </a:prstClr>
                </a:solidFill>
                <a:ea typeface="Calibri" panose="020F0502020204030204" pitchFamily="34" charset="0"/>
                <a:cs typeface="Microsoft Uighur" panose="02000000000000000000" pitchFamily="2" charset="-78"/>
                <a:sym typeface="Calibri"/>
              </a:rPr>
              <a:t> الإنسان من معرفته بحركة الصفائح في حماية نفسه؟ علل جوابك.</a:t>
            </a:r>
            <a:endParaRPr lang="fr-FR" sz="2400" dirty="0"/>
          </a:p>
        </p:txBody>
      </p:sp>
      <p:pic>
        <p:nvPicPr>
          <p:cNvPr id="27" name="Espace réservé pour une image  26">
            <a:extLst>
              <a:ext uri="{FF2B5EF4-FFF2-40B4-BE49-F238E27FC236}">
                <a16:creationId xmlns:a16="http://schemas.microsoft.com/office/drawing/2014/main" id="{7DE3E6DE-4101-AAA5-496A-7418A9FCA208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D92E089A-9CA8-2F32-0806-34D27F6A3282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739088" y="1549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798BFEF8-C17A-0984-042D-8586317833C5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953297" y="1549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DE85A1A1-5D5B-6844-8AC1-50EA038109D3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089011" y="154997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65A3B306-FE1B-B617-0AA9-754F4065DD3A}"/>
              </a:ext>
            </a:extLst>
          </p:cNvPr>
          <p:cNvSpPr>
            <a:spLocks/>
          </p:cNvSpPr>
          <p:nvPr/>
        </p:nvSpPr>
        <p:spPr>
          <a:xfrm>
            <a:off x="5479088" y="150032"/>
            <a:ext cx="1260000" cy="288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افتتاح الحصة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49160AA2-006B-DAD9-5CAD-7151CA598D34}"/>
              </a:ext>
            </a:extLst>
          </p:cNvPr>
          <p:cNvSpPr>
            <a:spLocks/>
          </p:cNvSpPr>
          <p:nvPr/>
        </p:nvSpPr>
        <p:spPr>
          <a:xfrm>
            <a:off x="3614802" y="150032"/>
            <a:ext cx="1341914" cy="278069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مراجعة و توليف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A9AE99E0-6AC7-3A78-7D41-F1F022E8DD05}"/>
              </a:ext>
            </a:extLst>
          </p:cNvPr>
          <p:cNvSpPr>
            <a:spLocks/>
          </p:cNvSpPr>
          <p:nvPr/>
        </p:nvSpPr>
        <p:spPr>
          <a:xfrm>
            <a:off x="1860993" y="150032"/>
            <a:ext cx="1260000" cy="288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اختــتام الحــصة</a:t>
            </a: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EF2DE9B2-0543-57C5-99A4-9704135330BB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85439" y="1911899"/>
            <a:ext cx="7973122" cy="612000"/>
          </a:xfrm>
          <a:prstGeom prst="rect">
            <a:avLst/>
          </a:prstGeom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68E67EE0-18C9-6BED-31E5-97CC35A5B965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018370" y="2523899"/>
            <a:ext cx="5651937" cy="40651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89694284"/>
      </p:ext>
    </p:extLst>
  </p:cSld>
  <p:clrMapOvr>
    <a:masterClrMapping/>
  </p:clrMapOvr>
  <p:transition spd="slow">
    <p:fade/>
  </p:transition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964968D-2D1A-42FF-C996-43234E2594F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7">
            <a:extLst>
              <a:ext uri="{FF2B5EF4-FFF2-40B4-BE49-F238E27FC236}">
                <a16:creationId xmlns:a16="http://schemas.microsoft.com/office/drawing/2014/main" id="{E365D9CA-606C-1A5E-FC40-859A730431E3}"/>
              </a:ext>
            </a:extLst>
          </p:cNvPr>
          <p:cNvSpPr txBox="1"/>
          <p:nvPr/>
        </p:nvSpPr>
        <p:spPr>
          <a:xfrm>
            <a:off x="344334" y="2770505"/>
            <a:ext cx="8214227" cy="353943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lvl="0" algn="ctr" defTabSz="914400" rtl="1">
              <a:lnSpc>
                <a:spcPts val="4554"/>
              </a:lnSpc>
              <a:defRPr/>
            </a:pPr>
            <a:r>
              <a:rPr lang="ar-MA" sz="3600" b="1" kern="0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أَظُنُّ أَنَّ ٱلْإِنْسانَ </a:t>
            </a:r>
            <a:r>
              <a:rPr lang="ar-MA" sz="3600" b="1" kern="0" dirty="0" err="1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ٱسْتَفادَ</a:t>
            </a:r>
            <a:r>
              <a:rPr lang="ar-MA" sz="3600" b="1" kern="0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مِنْ مَعْرِفَتِهِ بِحَرَكَةِ ٱلصَّفائِحِ في حِمايَةِ نَفْسِهِ، لِأَنَّ ٱلنَّصَّ ذَكَرَ أَنَّ تَصادُمَ ٱلصَّفائِحِ يُسَبِّبُ زَلازِلَ وَبَراكِينَ وَجِبالاً، وَهَذا يَعْني أَنَّ ٱلْإِنْسانَ حينَ يَعْرِفُ أَيْنَ تَلْتَقي هَذِهِ ٱلصَّفائِحُ يَسْتَطيعُ أَنْ يَتَجَنَّبَ </a:t>
            </a:r>
            <a:r>
              <a:rPr lang="ar-MA" sz="3600" b="1" kern="0" dirty="0" err="1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ٱلْبِناءَ</a:t>
            </a:r>
            <a:r>
              <a:rPr lang="ar-MA" sz="3600" b="1" kern="0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في تِلْكَ ٱلْمَناطِقِ، وَيُشَيِّدَ مَبانِيَ مُقاوِمَةً لِلزَّلازِلِ، وَيُخْلِيَ ٱلْمَناطِقَ </a:t>
            </a:r>
            <a:r>
              <a:rPr lang="ar-MA" sz="3600" b="1" kern="0" dirty="0" err="1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ٱلْمُهَدَّدَةَ</a:t>
            </a:r>
            <a:r>
              <a:rPr lang="ar-MA" sz="3600" b="1" kern="0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قَبْلَ وُقوعِ </a:t>
            </a:r>
            <a:r>
              <a:rPr lang="ar-MA" sz="3600" b="1" kern="0" dirty="0" err="1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ٱلْكَوارِثِ</a:t>
            </a:r>
            <a:r>
              <a:rPr lang="ar-MA" sz="3600" b="1" kern="0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. إِذَنْ فَإِنَّ هَذِهِ </a:t>
            </a:r>
            <a:r>
              <a:rPr lang="ar-MA" sz="3600" b="1" kern="0" dirty="0" err="1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ٱلْمَعْرِفَةَ</a:t>
            </a:r>
            <a:r>
              <a:rPr lang="ar-MA" sz="3600" b="1" kern="0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لَمْ تَكُنْ مُجَرَّدَ عِلْمٍ نَظَرِيٍّ، بَلْ تَحَوَّلَتْ إِلى أَداةٍ حَقيقِيَّةٍ تُنْقِذُ </a:t>
            </a:r>
            <a:r>
              <a:rPr lang="ar-MA" sz="3600" b="1" kern="0" dirty="0" err="1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ٱلْأَرْواحَ</a:t>
            </a:r>
            <a:r>
              <a:rPr lang="ar-MA" sz="3600" b="1" kern="0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وَتَحْمِي ٱلْإِنْسانَ.</a:t>
            </a:r>
            <a:endParaRPr kumimoji="0" lang="ar-MA" sz="3600" b="1" i="0" u="none" strike="noStrike" kern="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highlight>
                <a:srgbClr val="FFFF00"/>
              </a:highlight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10" name="Espace réservé pour une image  9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1065D68B-0972-2AD0-56BB-E1B2A064BD74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EAC17898-289C-C726-F65A-A6DC73D046D0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739088" y="1549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C821658F-F8A4-0392-9549-401A56D95491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953297" y="1549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FBDAEC96-E075-A3B5-9747-0A434759337C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089011" y="154997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1" name="Rectangle 10">
            <a:extLst>
              <a:ext uri="{FF2B5EF4-FFF2-40B4-BE49-F238E27FC236}">
                <a16:creationId xmlns:a16="http://schemas.microsoft.com/office/drawing/2014/main" id="{7BC06B4B-29B5-EE06-46B5-CE855948E5F8}"/>
              </a:ext>
            </a:extLst>
          </p:cNvPr>
          <p:cNvSpPr>
            <a:spLocks/>
          </p:cNvSpPr>
          <p:nvPr/>
        </p:nvSpPr>
        <p:spPr>
          <a:xfrm>
            <a:off x="5479088" y="150032"/>
            <a:ext cx="1260000" cy="288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افتتاح الحصة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2E7F2189-725D-494A-BECB-55790706A53E}"/>
              </a:ext>
            </a:extLst>
          </p:cNvPr>
          <p:cNvSpPr>
            <a:spLocks/>
          </p:cNvSpPr>
          <p:nvPr/>
        </p:nvSpPr>
        <p:spPr>
          <a:xfrm>
            <a:off x="3614802" y="150032"/>
            <a:ext cx="1341914" cy="278069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مراجعة و توليف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A118ED4F-EFD9-3F1C-09AF-3786069909C9}"/>
              </a:ext>
            </a:extLst>
          </p:cNvPr>
          <p:cNvSpPr>
            <a:spLocks/>
          </p:cNvSpPr>
          <p:nvPr/>
        </p:nvSpPr>
        <p:spPr>
          <a:xfrm>
            <a:off x="1860993" y="150032"/>
            <a:ext cx="1260000" cy="288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اختــتام الحــصة</a:t>
            </a:r>
          </a:p>
        </p:txBody>
      </p:sp>
      <p:sp>
        <p:nvSpPr>
          <p:cNvPr id="15" name="Titre 12">
            <a:extLst>
              <a:ext uri="{FF2B5EF4-FFF2-40B4-BE49-F238E27FC236}">
                <a16:creationId xmlns:a16="http://schemas.microsoft.com/office/drawing/2014/main" id="{10A1D704-098E-60EA-165D-FC8E89576F0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8510" y="756000"/>
            <a:ext cx="6840000" cy="612000"/>
          </a:xfrm>
        </p:spPr>
        <p:txBody>
          <a:bodyPr>
            <a:noAutofit/>
          </a:bodyPr>
          <a:lstStyle/>
          <a:p>
            <a:pPr lvl="0" rtl="1">
              <a:defRPr/>
            </a:pPr>
            <a: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Calibri"/>
              </a:rPr>
              <a:t>انتبهوا للتصحيح      </a:t>
            </a:r>
            <a:b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Calibri"/>
              </a:rPr>
            </a:br>
            <a:r>
              <a:rPr lang="ar-MA" sz="2400" i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Calibri"/>
              </a:rPr>
              <a:t>- يضغط الأستاذ على زر جهاز التحكم لتظهر الإجابات تباعا و يقدم التغذية الراجعة المناسبة </a:t>
            </a:r>
            <a:endParaRPr lang="fr-FR" sz="2400" dirty="0"/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9E060434-E4F5-5F9C-F76C-447855E5E933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85439" y="1911899"/>
            <a:ext cx="7973122" cy="612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51775479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iterate type="wd">
                                    <p:tmPct val="65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00733EB-D948-3EC8-B692-3B68947D7E1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re 12">
            <a:extLst>
              <a:ext uri="{FF2B5EF4-FFF2-40B4-BE49-F238E27FC236}">
                <a16:creationId xmlns:a16="http://schemas.microsoft.com/office/drawing/2014/main" id="{A90EAEF5-F636-069A-B442-A5B16CDC734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rtl="0"/>
            <a:r>
              <a:rPr lang="ar-MA" sz="2400" b="1" dirty="0">
                <a:solidFill>
                  <a:prstClr val="white">
                    <a:lumMod val="65000"/>
                  </a:prstClr>
                </a:solidFill>
                <a:ea typeface="Calibri" panose="020F0502020204030204" pitchFamily="34" charset="0"/>
                <a:cs typeface="Microsoft Uighur" panose="02000000000000000000" pitchFamily="2" charset="-78"/>
                <a:sym typeface="Calibri"/>
              </a:rPr>
              <a:t>أضبط ما كتب بخط مضغوط في النص بالشكل التام.</a:t>
            </a:r>
            <a:endParaRPr lang="fr-FR" sz="2400" dirty="0"/>
          </a:p>
        </p:txBody>
      </p:sp>
      <p:pic>
        <p:nvPicPr>
          <p:cNvPr id="27" name="Espace réservé pour une image  26">
            <a:extLst>
              <a:ext uri="{FF2B5EF4-FFF2-40B4-BE49-F238E27FC236}">
                <a16:creationId xmlns:a16="http://schemas.microsoft.com/office/drawing/2014/main" id="{525BC9CA-2515-5A97-61E0-1D877C57F7C2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A7BD6B46-41EB-29E7-7928-6A86D22961C2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739088" y="1549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2CAC4308-780A-CEAE-F5DD-D8E456EF70A5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953297" y="1549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07F56DB5-32C8-3E61-6B85-ECD4C3E7E4CC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089011" y="154997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3C12238A-57D0-A136-2EC2-E1A8547D1C1B}"/>
              </a:ext>
            </a:extLst>
          </p:cNvPr>
          <p:cNvSpPr>
            <a:spLocks/>
          </p:cNvSpPr>
          <p:nvPr/>
        </p:nvSpPr>
        <p:spPr>
          <a:xfrm>
            <a:off x="5479088" y="150032"/>
            <a:ext cx="1260000" cy="288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افتتاح الحصة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A3A6E6F7-4ED6-B815-A6EE-A511639FE750}"/>
              </a:ext>
            </a:extLst>
          </p:cNvPr>
          <p:cNvSpPr>
            <a:spLocks/>
          </p:cNvSpPr>
          <p:nvPr/>
        </p:nvSpPr>
        <p:spPr>
          <a:xfrm>
            <a:off x="3614802" y="150032"/>
            <a:ext cx="1341914" cy="278069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مراجعة و توليف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E98C7AB8-A912-69B6-B9A6-D46A1079EBB7}"/>
              </a:ext>
            </a:extLst>
          </p:cNvPr>
          <p:cNvSpPr>
            <a:spLocks/>
          </p:cNvSpPr>
          <p:nvPr/>
        </p:nvSpPr>
        <p:spPr>
          <a:xfrm>
            <a:off x="1860993" y="150032"/>
            <a:ext cx="1260000" cy="288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اختــتام الحــصة</a:t>
            </a: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907B3089-A9B4-F1C8-4481-61DC2D847FD7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438834" y="1544971"/>
            <a:ext cx="5578323" cy="662997"/>
          </a:xfrm>
          <a:prstGeom prst="rect">
            <a:avLst/>
          </a:prstGeom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121E19B8-04A5-774D-BC54-5AC34F7E9736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32457" y="3024409"/>
            <a:ext cx="8279086" cy="23837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793560"/>
      </p:ext>
    </p:extLst>
  </p:cSld>
  <p:clrMapOvr>
    <a:masterClrMapping/>
  </p:clrMapOvr>
  <p:transition spd="slow">
    <p:fade/>
  </p:transition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A2698AA-10FF-E93E-FAFC-CF508402BFF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Espace réservé pour une image  9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06DFB9D8-D750-3B38-F439-501BF4AEA85F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1B4BE2D9-7DFE-A873-99D3-6995A391E3E2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739088" y="1549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DBBBF3BC-F0FB-784A-633C-AE200437A000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953297" y="1549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BEAE6C28-6AC1-3926-AB00-43207F9FE659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089011" y="154997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1" name="Rectangle 10">
            <a:extLst>
              <a:ext uri="{FF2B5EF4-FFF2-40B4-BE49-F238E27FC236}">
                <a16:creationId xmlns:a16="http://schemas.microsoft.com/office/drawing/2014/main" id="{573129BA-D489-5CE1-7B69-4BF7CBF15702}"/>
              </a:ext>
            </a:extLst>
          </p:cNvPr>
          <p:cNvSpPr>
            <a:spLocks/>
          </p:cNvSpPr>
          <p:nvPr/>
        </p:nvSpPr>
        <p:spPr>
          <a:xfrm>
            <a:off x="5479088" y="150032"/>
            <a:ext cx="1260000" cy="288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افتتاح الحصة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7BAA9545-559F-A218-35FC-E29D5CD43C16}"/>
              </a:ext>
            </a:extLst>
          </p:cNvPr>
          <p:cNvSpPr>
            <a:spLocks/>
          </p:cNvSpPr>
          <p:nvPr/>
        </p:nvSpPr>
        <p:spPr>
          <a:xfrm>
            <a:off x="3614802" y="150032"/>
            <a:ext cx="1341914" cy="278069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مراجعة و توليف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671C82F6-ADD2-E11F-FEC1-DE78959E4879}"/>
              </a:ext>
            </a:extLst>
          </p:cNvPr>
          <p:cNvSpPr>
            <a:spLocks/>
          </p:cNvSpPr>
          <p:nvPr/>
        </p:nvSpPr>
        <p:spPr>
          <a:xfrm>
            <a:off x="1860993" y="150032"/>
            <a:ext cx="1260000" cy="288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اختــتام الحــصة</a:t>
            </a:r>
          </a:p>
        </p:txBody>
      </p:sp>
      <p:sp>
        <p:nvSpPr>
          <p:cNvPr id="15" name="Titre 12">
            <a:extLst>
              <a:ext uri="{FF2B5EF4-FFF2-40B4-BE49-F238E27FC236}">
                <a16:creationId xmlns:a16="http://schemas.microsoft.com/office/drawing/2014/main" id="{7FE4AD1F-3419-1D16-D78B-170FCD68BFB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8510" y="756000"/>
            <a:ext cx="6840000" cy="612000"/>
          </a:xfrm>
        </p:spPr>
        <p:txBody>
          <a:bodyPr>
            <a:noAutofit/>
          </a:bodyPr>
          <a:lstStyle/>
          <a:p>
            <a:pPr lvl="0" rtl="1">
              <a:defRPr/>
            </a:pPr>
            <a: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Calibri"/>
              </a:rPr>
              <a:t>انتبهوا للتصحيح      </a:t>
            </a:r>
            <a:b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Calibri"/>
              </a:rPr>
            </a:br>
            <a:r>
              <a:rPr lang="ar-MA" sz="2400" i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Calibri"/>
              </a:rPr>
              <a:t>- يضغط الأستاذ على زر جهاز التحكم لتظهر الإجابات تباعا و يقدم التغذية الراجعة المناسبة </a:t>
            </a:r>
            <a:endParaRPr lang="fr-FR" sz="2400" dirty="0"/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C80F2A2A-C741-A3CC-5B08-DB28D0CD177C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496597" y="1584000"/>
            <a:ext cx="5578323" cy="662997"/>
          </a:xfrm>
          <a:prstGeom prst="rect">
            <a:avLst/>
          </a:prstGeom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B62EC681-8588-E414-D62B-D61F5CDAD3D8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32457" y="3024409"/>
            <a:ext cx="8279086" cy="23837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63001677"/>
      </p:ext>
    </p:extLst>
  </p:cSld>
  <p:clrMapOvr>
    <a:masterClrMapping/>
  </p:clrMapOvr>
  <p:transition spd="slow">
    <p:fade/>
  </p:transition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FA904C6-685F-4A11-D51C-D60BC2D591C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re 12">
            <a:extLst>
              <a:ext uri="{FF2B5EF4-FFF2-40B4-BE49-F238E27FC236}">
                <a16:creationId xmlns:a16="http://schemas.microsoft.com/office/drawing/2014/main" id="{0C0E992B-DA98-B796-18DB-3468EEE454C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rtl="0"/>
            <a:r>
              <a:rPr lang="ar-MA" sz="2400" b="1" dirty="0">
                <a:solidFill>
                  <a:prstClr val="white">
                    <a:lumMod val="65000"/>
                  </a:prstClr>
                </a:solidFill>
                <a:ea typeface="Calibri" panose="020F0502020204030204" pitchFamily="34" charset="0"/>
                <a:cs typeface="Microsoft Uighur" panose="02000000000000000000" pitchFamily="2" charset="-78"/>
                <a:sym typeface="Calibri"/>
              </a:rPr>
              <a:t>أضع سطرا تحت اسم الفاعل ثم أعوض "سامي" بــــــــ "ليلى" و أعيد كتابة الفقرة</a:t>
            </a:r>
            <a:endParaRPr lang="fr-FR" sz="2400" dirty="0"/>
          </a:p>
        </p:txBody>
      </p:sp>
      <p:pic>
        <p:nvPicPr>
          <p:cNvPr id="27" name="Espace réservé pour une image  26">
            <a:extLst>
              <a:ext uri="{FF2B5EF4-FFF2-40B4-BE49-F238E27FC236}">
                <a16:creationId xmlns:a16="http://schemas.microsoft.com/office/drawing/2014/main" id="{DF018279-1153-9425-7005-3564B71C652F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46225592-7A24-CD33-2C6C-EFCB3FE4F6B9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739088" y="1549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0A6AF751-629F-1378-172D-DB1A9672BF1D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953297" y="1549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1203D647-3DB8-A981-D298-C54005081512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089011" y="154997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32223C05-703A-E585-4270-5C754B1067AF}"/>
              </a:ext>
            </a:extLst>
          </p:cNvPr>
          <p:cNvSpPr>
            <a:spLocks/>
          </p:cNvSpPr>
          <p:nvPr/>
        </p:nvSpPr>
        <p:spPr>
          <a:xfrm>
            <a:off x="5479088" y="150032"/>
            <a:ext cx="1260000" cy="288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افتتاح الحصة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12E296D6-E1AB-7057-9299-034FF983121B}"/>
              </a:ext>
            </a:extLst>
          </p:cNvPr>
          <p:cNvSpPr>
            <a:spLocks/>
          </p:cNvSpPr>
          <p:nvPr/>
        </p:nvSpPr>
        <p:spPr>
          <a:xfrm>
            <a:off x="3614802" y="150032"/>
            <a:ext cx="1341914" cy="278069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مراجعة و توليف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BB4DA428-ABE7-A152-5BE3-9FE65B0867AF}"/>
              </a:ext>
            </a:extLst>
          </p:cNvPr>
          <p:cNvSpPr>
            <a:spLocks/>
          </p:cNvSpPr>
          <p:nvPr/>
        </p:nvSpPr>
        <p:spPr>
          <a:xfrm>
            <a:off x="1860993" y="150032"/>
            <a:ext cx="1260000" cy="288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اختــتام الحــصة</a:t>
            </a: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F30DA77C-7266-314C-CFF7-63330337A1E4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01444" y="1901968"/>
            <a:ext cx="8331833" cy="655377"/>
          </a:xfrm>
          <a:prstGeom prst="rect">
            <a:avLst/>
          </a:prstGeom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85AF5E5F-157C-DDC2-27A7-0DBD7AE4A7EB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90653" y="2814011"/>
            <a:ext cx="8242623" cy="14866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04411454"/>
      </p:ext>
    </p:extLst>
  </p:cSld>
  <p:clrMapOvr>
    <a:masterClrMapping/>
  </p:clrMapOvr>
  <p:transition spd="slow">
    <p:fade/>
  </p:transition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D2076B5-A452-E9A4-AE7F-4AD98A71DD6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Espace réservé pour une image  9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627051D9-47B3-8F0E-A8EE-4058E594550F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AA7E93D5-8B1C-4147-AA2F-D2D0080922A7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739088" y="1549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072DC2B2-8F82-8D86-F846-55705C9092CD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953297" y="1549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8C5E6AA9-306B-1C67-07C4-CEB8CFC36F31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089011" y="154997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1" name="Rectangle 10">
            <a:extLst>
              <a:ext uri="{FF2B5EF4-FFF2-40B4-BE49-F238E27FC236}">
                <a16:creationId xmlns:a16="http://schemas.microsoft.com/office/drawing/2014/main" id="{19BEF18C-C949-A848-8818-2C5AB9EE1818}"/>
              </a:ext>
            </a:extLst>
          </p:cNvPr>
          <p:cNvSpPr>
            <a:spLocks/>
          </p:cNvSpPr>
          <p:nvPr/>
        </p:nvSpPr>
        <p:spPr>
          <a:xfrm>
            <a:off x="5479088" y="150032"/>
            <a:ext cx="1260000" cy="288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افتتاح الحصة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D67A76B1-4E94-741E-0505-747D3489D387}"/>
              </a:ext>
            </a:extLst>
          </p:cNvPr>
          <p:cNvSpPr>
            <a:spLocks/>
          </p:cNvSpPr>
          <p:nvPr/>
        </p:nvSpPr>
        <p:spPr>
          <a:xfrm>
            <a:off x="3614802" y="150032"/>
            <a:ext cx="1341914" cy="278069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مراجعة و توليف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DF46BE3C-DDA6-F2A3-B64E-1D7C3C459917}"/>
              </a:ext>
            </a:extLst>
          </p:cNvPr>
          <p:cNvSpPr>
            <a:spLocks/>
          </p:cNvSpPr>
          <p:nvPr/>
        </p:nvSpPr>
        <p:spPr>
          <a:xfrm>
            <a:off x="1860993" y="150032"/>
            <a:ext cx="1260000" cy="288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اختــتام الحــصة</a:t>
            </a:r>
          </a:p>
        </p:txBody>
      </p:sp>
      <p:sp>
        <p:nvSpPr>
          <p:cNvPr id="6" name="Titre 12">
            <a:extLst>
              <a:ext uri="{FF2B5EF4-FFF2-40B4-BE49-F238E27FC236}">
                <a16:creationId xmlns:a16="http://schemas.microsoft.com/office/drawing/2014/main" id="{A4AD6E71-E660-B20F-1341-D553786CA92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8510" y="756000"/>
            <a:ext cx="6840000" cy="612000"/>
          </a:xfrm>
        </p:spPr>
        <p:txBody>
          <a:bodyPr>
            <a:noAutofit/>
          </a:bodyPr>
          <a:lstStyle/>
          <a:p>
            <a:pPr lvl="0" rtl="1">
              <a:defRPr/>
            </a:pPr>
            <a: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Calibri"/>
              </a:rPr>
              <a:t>انتبهوا للتصحيح</a:t>
            </a:r>
            <a:b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Calibri"/>
              </a:rPr>
            </a:br>
            <a:r>
              <a:rPr lang="ar-MA" sz="2400" i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Calibri"/>
              </a:rPr>
              <a:t>- يضغط الأستاذ على زر جهاز التحكم لتظهر الإجابات تباعا و يقدم التغذية الراجعة المناسبة </a:t>
            </a:r>
            <a:endParaRPr lang="fr-FR" sz="2400" dirty="0"/>
          </a:p>
        </p:txBody>
      </p:sp>
      <p:sp>
        <p:nvSpPr>
          <p:cNvPr id="16" name="TextBox 7">
            <a:extLst>
              <a:ext uri="{FF2B5EF4-FFF2-40B4-BE49-F238E27FC236}">
                <a16:creationId xmlns:a16="http://schemas.microsoft.com/office/drawing/2014/main" id="{DCD98146-4431-FB82-083A-C34CE534D3D9}"/>
              </a:ext>
            </a:extLst>
          </p:cNvPr>
          <p:cNvSpPr txBox="1"/>
          <p:nvPr/>
        </p:nvSpPr>
        <p:spPr>
          <a:xfrm>
            <a:off x="135144" y="4557322"/>
            <a:ext cx="8864431" cy="1791516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lvl="0" algn="ctr" defTabSz="914400" rtl="1">
              <a:lnSpc>
                <a:spcPts val="4554"/>
              </a:lnSpc>
              <a:defRPr/>
            </a:pPr>
            <a:r>
              <a:rPr lang="ar-MA" sz="4400" b="1" kern="0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وَقَفَتْ لَيْلى أَمامَ رِفاقِها </a:t>
            </a:r>
            <a:r>
              <a:rPr lang="ar-MA" sz="4400" b="1" kern="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حامِلَةً</a:t>
            </a:r>
            <a:r>
              <a:rPr lang="ar-MA" sz="4400" b="1" kern="0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مِلَفّاً. أَخْرَجَتْ مِنْهُ جَداوِلَ وَصُوَراً وَجَعَلَتْ تُفَسِّرُ فَوائِدَ دِراسَةِ عُلومِ ٱلْأَرْضِ. كانَتْ تَتَكَلَّمُ وَهِيَ </a:t>
            </a:r>
            <a:r>
              <a:rPr lang="ar-MA" sz="4400" b="1" kern="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واثِقَةٌ</a:t>
            </a:r>
            <a:r>
              <a:rPr lang="ar-MA" sz="4400" b="1" kern="0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مِنْ نَفْسِها، تَراها </a:t>
            </a:r>
            <a:r>
              <a:rPr lang="ar-MA" sz="4400" b="1" kern="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قارِئَةً</a:t>
            </a:r>
            <a:r>
              <a:rPr lang="ar-MA" sz="4400" b="1" kern="0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تارَةً، </a:t>
            </a:r>
            <a:r>
              <a:rPr lang="ar-MA" sz="4400" b="1" kern="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سائِلَةً</a:t>
            </a:r>
            <a:r>
              <a:rPr lang="ar-MA" sz="4400" b="1" kern="0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تارَةً أُخْرى. إِثْرَ ذَلِكَ بَدَأَ </a:t>
            </a:r>
            <a:r>
              <a:rPr lang="ar-MA" sz="4400" b="1" kern="0" dirty="0" err="1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ٱلنِّقاشُ</a:t>
            </a:r>
            <a:r>
              <a:rPr lang="ar-MA" sz="4400" b="1" kern="0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.</a:t>
            </a:r>
            <a:endParaRPr kumimoji="0" lang="ar-MA" sz="4400" b="1" i="0" u="none" strike="noStrike" kern="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highlight>
                <a:srgbClr val="FFFF00"/>
              </a:highlight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835EB2F3-43E4-3F76-602E-A910E2797769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01444" y="1901968"/>
            <a:ext cx="8331833" cy="655377"/>
          </a:xfrm>
          <a:prstGeom prst="rect">
            <a:avLst/>
          </a:prstGeom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5DA67F3D-2B67-0D6F-59C9-561B66805B2E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90653" y="2814011"/>
            <a:ext cx="8242623" cy="1486645"/>
          </a:xfrm>
          <a:prstGeom prst="rect">
            <a:avLst/>
          </a:prstGeom>
        </p:spPr>
      </p:pic>
      <p:cxnSp>
        <p:nvCxnSpPr>
          <p:cNvPr id="17" name="Connecteur droit 16">
            <a:extLst>
              <a:ext uri="{FF2B5EF4-FFF2-40B4-BE49-F238E27FC236}">
                <a16:creationId xmlns:a16="http://schemas.microsoft.com/office/drawing/2014/main" id="{8ABE98DF-A387-0E26-CB74-F8DE0D61E801}"/>
              </a:ext>
            </a:extLst>
          </p:cNvPr>
          <p:cNvCxnSpPr/>
          <p:nvPr/>
        </p:nvCxnSpPr>
        <p:spPr>
          <a:xfrm flipH="1">
            <a:off x="6109088" y="3429000"/>
            <a:ext cx="514736" cy="0"/>
          </a:xfrm>
          <a:prstGeom prst="line">
            <a:avLst/>
          </a:prstGeom>
          <a:ln w="28575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Connecteur droit 17">
            <a:extLst>
              <a:ext uri="{FF2B5EF4-FFF2-40B4-BE49-F238E27FC236}">
                <a16:creationId xmlns:a16="http://schemas.microsoft.com/office/drawing/2014/main" id="{F1409392-A0AC-2FB4-C387-03C44CB6BD5D}"/>
              </a:ext>
            </a:extLst>
          </p:cNvPr>
          <p:cNvCxnSpPr/>
          <p:nvPr/>
        </p:nvCxnSpPr>
        <p:spPr>
          <a:xfrm flipH="1">
            <a:off x="6109088" y="4150112"/>
            <a:ext cx="514736" cy="0"/>
          </a:xfrm>
          <a:prstGeom prst="line">
            <a:avLst/>
          </a:prstGeom>
          <a:ln w="28575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Connecteur droit 18">
            <a:extLst>
              <a:ext uri="{FF2B5EF4-FFF2-40B4-BE49-F238E27FC236}">
                <a16:creationId xmlns:a16="http://schemas.microsoft.com/office/drawing/2014/main" id="{2B3BAF80-EC04-38A4-078C-B776283E973F}"/>
              </a:ext>
            </a:extLst>
          </p:cNvPr>
          <p:cNvCxnSpPr/>
          <p:nvPr/>
        </p:nvCxnSpPr>
        <p:spPr>
          <a:xfrm flipH="1">
            <a:off x="4354596" y="4150112"/>
            <a:ext cx="514736" cy="0"/>
          </a:xfrm>
          <a:prstGeom prst="line">
            <a:avLst/>
          </a:prstGeom>
          <a:ln w="28575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Connecteur droit 19">
            <a:extLst>
              <a:ext uri="{FF2B5EF4-FFF2-40B4-BE49-F238E27FC236}">
                <a16:creationId xmlns:a16="http://schemas.microsoft.com/office/drawing/2014/main" id="{3EB3BC53-D240-938A-CB84-152D386994C9}"/>
              </a:ext>
            </a:extLst>
          </p:cNvPr>
          <p:cNvCxnSpPr/>
          <p:nvPr/>
        </p:nvCxnSpPr>
        <p:spPr>
          <a:xfrm flipH="1">
            <a:off x="3304471" y="4125951"/>
            <a:ext cx="514736" cy="0"/>
          </a:xfrm>
          <a:prstGeom prst="line">
            <a:avLst/>
          </a:prstGeom>
          <a:ln w="28575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812016700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2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2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iterate type="wd">
                                    <p:tmPct val="65000"/>
                                  </p:iterate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E660A21-D7B1-218D-6ED0-3350C534AA6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re 12">
            <a:extLst>
              <a:ext uri="{FF2B5EF4-FFF2-40B4-BE49-F238E27FC236}">
                <a16:creationId xmlns:a16="http://schemas.microsoft.com/office/drawing/2014/main" id="{21BD5ECB-4DD0-64F2-3B74-75A6F0B783F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rtl="0"/>
            <a:r>
              <a:rPr lang="ar-MA" sz="2400" b="1" dirty="0">
                <a:solidFill>
                  <a:prstClr val="white">
                    <a:lumMod val="65000"/>
                  </a:prstClr>
                </a:solidFill>
                <a:ea typeface="Calibri" panose="020F0502020204030204" pitchFamily="34" charset="0"/>
                <a:cs typeface="Microsoft Uighur" panose="02000000000000000000" pitchFamily="2" charset="-78"/>
                <a:sym typeface="Calibri"/>
              </a:rPr>
              <a:t>أعوض الفعل الوارد بين قوسين باسم الفاعل مستعينا بالمثال.</a:t>
            </a:r>
            <a:endParaRPr lang="fr-FR" sz="2400" dirty="0"/>
          </a:p>
        </p:txBody>
      </p:sp>
      <p:pic>
        <p:nvPicPr>
          <p:cNvPr id="27" name="Espace réservé pour une image  26">
            <a:extLst>
              <a:ext uri="{FF2B5EF4-FFF2-40B4-BE49-F238E27FC236}">
                <a16:creationId xmlns:a16="http://schemas.microsoft.com/office/drawing/2014/main" id="{38673E17-3A98-44E6-EF23-B4E1A8EC443B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8C5591B9-A912-0A74-CC26-1036E23DEC06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739088" y="1549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13AF9DD1-6194-A792-6A65-A9E1A2C54B4E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953297" y="1549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A93751CF-D1FC-E69B-E36C-395F09C0C8D7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089011" y="154997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CC238D75-79A1-87C4-8141-07BC4D3997B2}"/>
              </a:ext>
            </a:extLst>
          </p:cNvPr>
          <p:cNvSpPr>
            <a:spLocks/>
          </p:cNvSpPr>
          <p:nvPr/>
        </p:nvSpPr>
        <p:spPr>
          <a:xfrm>
            <a:off x="5479088" y="150032"/>
            <a:ext cx="1260000" cy="288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افتتاح الحصة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B397A342-386D-4BF3-0267-94B9DA94C6E4}"/>
              </a:ext>
            </a:extLst>
          </p:cNvPr>
          <p:cNvSpPr>
            <a:spLocks/>
          </p:cNvSpPr>
          <p:nvPr/>
        </p:nvSpPr>
        <p:spPr>
          <a:xfrm>
            <a:off x="3614802" y="150032"/>
            <a:ext cx="1341914" cy="278069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مراجعة و توليف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8C15FCAE-9B29-CD1F-E7F2-0BDE2C4CA137}"/>
              </a:ext>
            </a:extLst>
          </p:cNvPr>
          <p:cNvSpPr>
            <a:spLocks/>
          </p:cNvSpPr>
          <p:nvPr/>
        </p:nvSpPr>
        <p:spPr>
          <a:xfrm>
            <a:off x="1860993" y="150032"/>
            <a:ext cx="1260000" cy="288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اختــتام الحــصة</a:t>
            </a: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D00D3885-4CB4-A354-20DC-8E607DD6BCED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29649" y="1611878"/>
            <a:ext cx="6683319" cy="662997"/>
          </a:xfrm>
          <a:prstGeom prst="rect">
            <a:avLst/>
          </a:prstGeom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E69C6E22-F9E0-145D-1645-66B38E7DB3B5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109088" y="2897039"/>
            <a:ext cx="2499577" cy="548688"/>
          </a:xfrm>
          <a:prstGeom prst="rect">
            <a:avLst/>
          </a:prstGeom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3AFFD551-0F96-6746-9970-08DB36380400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477085" y="3882446"/>
            <a:ext cx="2171888" cy="541067"/>
          </a:xfrm>
          <a:prstGeom prst="rect">
            <a:avLst/>
          </a:prstGeom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6791E9DB-48C4-F95A-E49A-063C9B436D2D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6126534" y="4860232"/>
            <a:ext cx="2522439" cy="594412"/>
          </a:xfrm>
          <a:prstGeom prst="rect">
            <a:avLst/>
          </a:prstGeom>
        </p:spPr>
      </p:pic>
      <p:pic>
        <p:nvPicPr>
          <p:cNvPr id="19" name="Image 18">
            <a:extLst>
              <a:ext uri="{FF2B5EF4-FFF2-40B4-BE49-F238E27FC236}">
                <a16:creationId xmlns:a16="http://schemas.microsoft.com/office/drawing/2014/main" id="{00E66A0D-37FE-B855-5A6D-9627DCA3B11A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4171308" y="3117113"/>
            <a:ext cx="1158340" cy="289585"/>
          </a:xfrm>
          <a:prstGeom prst="rect">
            <a:avLst/>
          </a:prstGeom>
        </p:spPr>
      </p:pic>
      <p:pic>
        <p:nvPicPr>
          <p:cNvPr id="20" name="Image 19">
            <a:extLst>
              <a:ext uri="{FF2B5EF4-FFF2-40B4-BE49-F238E27FC236}">
                <a16:creationId xmlns:a16="http://schemas.microsoft.com/office/drawing/2014/main" id="{A18E6A06-8C59-C8B2-CFA8-629AE50CC5B5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4171308" y="4008186"/>
            <a:ext cx="1158340" cy="289585"/>
          </a:xfrm>
          <a:prstGeom prst="rect">
            <a:avLst/>
          </a:prstGeom>
        </p:spPr>
      </p:pic>
      <p:pic>
        <p:nvPicPr>
          <p:cNvPr id="21" name="Image 20">
            <a:extLst>
              <a:ext uri="{FF2B5EF4-FFF2-40B4-BE49-F238E27FC236}">
                <a16:creationId xmlns:a16="http://schemas.microsoft.com/office/drawing/2014/main" id="{BC778002-410B-4825-4414-AC1493FDE084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4171308" y="5017868"/>
            <a:ext cx="1158340" cy="289585"/>
          </a:xfrm>
          <a:prstGeom prst="rect">
            <a:avLst/>
          </a:prstGeom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F3EA3001-3F98-61FE-0C10-CB01B8A587EC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641876" y="2874737"/>
            <a:ext cx="3139712" cy="548688"/>
          </a:xfrm>
          <a:prstGeom prst="rect">
            <a:avLst/>
          </a:prstGeom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98839602-B9E0-3B42-CAFF-3694B98AE79E}"/>
              </a:ext>
            </a:extLst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1618592" y="3806240"/>
            <a:ext cx="2293819" cy="617273"/>
          </a:xfrm>
          <a:prstGeom prst="rect">
            <a:avLst/>
          </a:prstGeom>
        </p:spPr>
      </p:pic>
      <p:pic>
        <p:nvPicPr>
          <p:cNvPr id="28" name="Image 27">
            <a:extLst>
              <a:ext uri="{FF2B5EF4-FFF2-40B4-BE49-F238E27FC236}">
                <a16:creationId xmlns:a16="http://schemas.microsoft.com/office/drawing/2014/main" id="{D481A333-57F9-0AD5-024D-80D6916CA77C}"/>
              </a:ext>
            </a:extLst>
      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1260421" y="4930162"/>
            <a:ext cx="2651990" cy="5105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71445448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1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5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2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8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500"/>
                            </p:stCondLst>
                            <p:childTnLst>
                              <p:par>
                                <p:cTn id="20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2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2000"/>
                            </p:stCondLst>
                            <p:childTnLst>
                              <p:par>
                                <p:cTn id="24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6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2500"/>
                            </p:stCondLst>
                            <p:childTnLst>
                              <p:par>
                                <p:cTn id="28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0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3000"/>
                            </p:stCondLst>
                            <p:childTnLst>
                              <p:par>
                                <p:cTn id="32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4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3500"/>
                            </p:stCondLst>
                            <p:childTnLst>
                              <p:par>
                                <p:cTn id="36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8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8A2690E-7553-52BD-5B2D-FA71AF1DB6C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Espace réservé pour une image  9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58A2CF9E-FEAF-8451-8A95-A1792DFA3199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E58EE7D4-E211-0001-A286-DC4F795E1087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739088" y="1549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41BD0959-CC7C-E104-1467-8DBD5BCFE92E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953297" y="1549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ED41A4C0-2D8B-50A8-92F2-66DC8055AA69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089011" y="154997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1" name="Rectangle 10">
            <a:extLst>
              <a:ext uri="{FF2B5EF4-FFF2-40B4-BE49-F238E27FC236}">
                <a16:creationId xmlns:a16="http://schemas.microsoft.com/office/drawing/2014/main" id="{6732DA35-9796-7264-1F8D-E8C771D0CAF5}"/>
              </a:ext>
            </a:extLst>
          </p:cNvPr>
          <p:cNvSpPr>
            <a:spLocks/>
          </p:cNvSpPr>
          <p:nvPr/>
        </p:nvSpPr>
        <p:spPr>
          <a:xfrm>
            <a:off x="5479088" y="150032"/>
            <a:ext cx="1260000" cy="288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افتتاح الحصة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78B6F868-D746-F17D-EFEE-364B8BB020F1}"/>
              </a:ext>
            </a:extLst>
          </p:cNvPr>
          <p:cNvSpPr>
            <a:spLocks/>
          </p:cNvSpPr>
          <p:nvPr/>
        </p:nvSpPr>
        <p:spPr>
          <a:xfrm>
            <a:off x="3614802" y="150032"/>
            <a:ext cx="1341914" cy="278069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مراجعة و توليف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F85588D6-FB4B-A78A-7F31-ADBC28EE6D97}"/>
              </a:ext>
            </a:extLst>
          </p:cNvPr>
          <p:cNvSpPr>
            <a:spLocks/>
          </p:cNvSpPr>
          <p:nvPr/>
        </p:nvSpPr>
        <p:spPr>
          <a:xfrm>
            <a:off x="1860993" y="150032"/>
            <a:ext cx="1260000" cy="288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اختــتام الحــصة</a:t>
            </a:r>
          </a:p>
        </p:txBody>
      </p:sp>
      <p:sp>
        <p:nvSpPr>
          <p:cNvPr id="6" name="Titre 12">
            <a:extLst>
              <a:ext uri="{FF2B5EF4-FFF2-40B4-BE49-F238E27FC236}">
                <a16:creationId xmlns:a16="http://schemas.microsoft.com/office/drawing/2014/main" id="{14B819DE-F2E3-944C-7170-BFED34A316C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8510" y="756000"/>
            <a:ext cx="6840000" cy="612000"/>
          </a:xfrm>
        </p:spPr>
        <p:txBody>
          <a:bodyPr>
            <a:noAutofit/>
          </a:bodyPr>
          <a:lstStyle/>
          <a:p>
            <a:pPr lvl="0" rtl="1">
              <a:defRPr/>
            </a:pPr>
            <a: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Calibri"/>
              </a:rPr>
              <a:t>انتبهوا للتصحيح      </a:t>
            </a:r>
            <a:b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Calibri"/>
              </a:rPr>
            </a:br>
            <a:r>
              <a:rPr lang="ar-MA" sz="2400" i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Calibri"/>
              </a:rPr>
              <a:t>- يضغط الأستاذ على زر جهاز التحكم لتظهر الإجابات تباعا و يقدم التغذية الراجعة المناسبة </a:t>
            </a:r>
            <a:endParaRPr lang="fr-FR" sz="2400" dirty="0"/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6901C55B-2487-3DCC-7F96-ACA4925BE66B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29649" y="1611878"/>
            <a:ext cx="6683319" cy="662997"/>
          </a:xfrm>
          <a:prstGeom prst="rect">
            <a:avLst/>
          </a:prstGeom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7EBC441C-0788-7CC5-ED3B-386DAD58318D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109088" y="2897039"/>
            <a:ext cx="2499577" cy="548688"/>
          </a:xfrm>
          <a:prstGeom prst="rect">
            <a:avLst/>
          </a:prstGeom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05E46D8E-8E74-57D0-4A8C-C6315B479672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477085" y="3882446"/>
            <a:ext cx="2171888" cy="541067"/>
          </a:xfrm>
          <a:prstGeom prst="rect">
            <a:avLst/>
          </a:prstGeom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79BECA70-B2B2-B90C-FB32-2A01809B3A3D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6126534" y="4860232"/>
            <a:ext cx="2522439" cy="594412"/>
          </a:xfrm>
          <a:prstGeom prst="rect">
            <a:avLst/>
          </a:prstGeom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CA752C8F-4ACA-B453-26C1-EA5D68D43737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4171308" y="3117113"/>
            <a:ext cx="1158340" cy="289585"/>
          </a:xfrm>
          <a:prstGeom prst="rect">
            <a:avLst/>
          </a:prstGeom>
        </p:spPr>
      </p:pic>
      <p:pic>
        <p:nvPicPr>
          <p:cNvPr id="19" name="Image 18">
            <a:extLst>
              <a:ext uri="{FF2B5EF4-FFF2-40B4-BE49-F238E27FC236}">
                <a16:creationId xmlns:a16="http://schemas.microsoft.com/office/drawing/2014/main" id="{56C258DB-E280-C4ED-6BDB-336FB4BF48E9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4171308" y="4008186"/>
            <a:ext cx="1158340" cy="289585"/>
          </a:xfrm>
          <a:prstGeom prst="rect">
            <a:avLst/>
          </a:prstGeom>
        </p:spPr>
      </p:pic>
      <p:pic>
        <p:nvPicPr>
          <p:cNvPr id="20" name="Image 19">
            <a:extLst>
              <a:ext uri="{FF2B5EF4-FFF2-40B4-BE49-F238E27FC236}">
                <a16:creationId xmlns:a16="http://schemas.microsoft.com/office/drawing/2014/main" id="{BAD1E00C-3446-85DC-D289-9358E2AEDDC0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4171308" y="5017868"/>
            <a:ext cx="1158340" cy="289585"/>
          </a:xfrm>
          <a:prstGeom prst="rect">
            <a:avLst/>
          </a:prstGeom>
        </p:spPr>
      </p:pic>
      <p:pic>
        <p:nvPicPr>
          <p:cNvPr id="21" name="Image 20">
            <a:extLst>
              <a:ext uri="{FF2B5EF4-FFF2-40B4-BE49-F238E27FC236}">
                <a16:creationId xmlns:a16="http://schemas.microsoft.com/office/drawing/2014/main" id="{DAF21523-548E-562C-9DCC-54F1A3A0C91C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641876" y="2874737"/>
            <a:ext cx="3139712" cy="548688"/>
          </a:xfrm>
          <a:prstGeom prst="rect">
            <a:avLst/>
          </a:prstGeom>
        </p:spPr>
      </p:pic>
      <p:pic>
        <p:nvPicPr>
          <p:cNvPr id="22" name="Image 21">
            <a:extLst>
              <a:ext uri="{FF2B5EF4-FFF2-40B4-BE49-F238E27FC236}">
                <a16:creationId xmlns:a16="http://schemas.microsoft.com/office/drawing/2014/main" id="{B1CEE84B-B63D-327A-C542-C8A624B59A82}"/>
              </a:ext>
            </a:extLst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1618592" y="3806240"/>
            <a:ext cx="2293819" cy="617273"/>
          </a:xfrm>
          <a:prstGeom prst="rect">
            <a:avLst/>
          </a:prstGeom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876A1502-325A-9DD9-A774-0B9757148A09}"/>
              </a:ext>
            </a:extLst>
      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1260421" y="4930162"/>
            <a:ext cx="2651990" cy="510584"/>
          </a:xfrm>
          <a:prstGeom prst="rect">
            <a:avLst/>
          </a:prstGeom>
        </p:spPr>
      </p:pic>
      <p:sp>
        <p:nvSpPr>
          <p:cNvPr id="29" name="TextBox 7">
            <a:extLst>
              <a:ext uri="{FF2B5EF4-FFF2-40B4-BE49-F238E27FC236}">
                <a16:creationId xmlns:a16="http://schemas.microsoft.com/office/drawing/2014/main" id="{3F2ABF2C-F726-E955-6279-0EEECB59EB39}"/>
              </a:ext>
            </a:extLst>
          </p:cNvPr>
          <p:cNvSpPr txBox="1"/>
          <p:nvPr/>
        </p:nvSpPr>
        <p:spPr>
          <a:xfrm>
            <a:off x="2486208" y="3781612"/>
            <a:ext cx="1075326" cy="611706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lvl="0" algn="ctr" defTabSz="914400" rtl="1">
              <a:lnSpc>
                <a:spcPts val="4554"/>
              </a:lnSpc>
              <a:defRPr/>
            </a:pPr>
            <a:r>
              <a:rPr lang="ar-MA" sz="4400" b="1" kern="0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ساعٍ</a:t>
            </a:r>
            <a:endParaRPr kumimoji="0" lang="ar-MA" sz="4400" b="1" i="0" u="none" strike="noStrike" kern="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highlight>
                <a:srgbClr val="FFFF00"/>
              </a:highlight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30" name="TextBox 7">
            <a:extLst>
              <a:ext uri="{FF2B5EF4-FFF2-40B4-BE49-F238E27FC236}">
                <a16:creationId xmlns:a16="http://schemas.microsoft.com/office/drawing/2014/main" id="{56FA4D53-F5F9-05F9-5C9E-8EDECC45D202}"/>
              </a:ext>
            </a:extLst>
          </p:cNvPr>
          <p:cNvSpPr txBox="1"/>
          <p:nvPr/>
        </p:nvSpPr>
        <p:spPr>
          <a:xfrm>
            <a:off x="2188063" y="4806328"/>
            <a:ext cx="1075326" cy="611706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lvl="0" algn="ctr" defTabSz="914400" rtl="1">
              <a:lnSpc>
                <a:spcPts val="4554"/>
              </a:lnSpc>
              <a:defRPr/>
            </a:pPr>
            <a:r>
              <a:rPr lang="ar-MA" sz="4400" b="1" kern="0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واثِقينَ</a:t>
            </a:r>
            <a:endParaRPr kumimoji="0" lang="ar-MA" sz="4400" b="1" i="0" u="none" strike="noStrike" kern="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highlight>
                <a:srgbClr val="FFFF00"/>
              </a:highlight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1101164067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iterate type="wd">
                                    <p:tmPct val="65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iterate type="wd">
                                    <p:tmPct val="65000"/>
                                  </p:iterate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C3F9270-9686-2B33-0E2D-CF2F1CAA560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re 12">
            <a:extLst>
              <a:ext uri="{FF2B5EF4-FFF2-40B4-BE49-F238E27FC236}">
                <a16:creationId xmlns:a16="http://schemas.microsoft.com/office/drawing/2014/main" id="{4A174211-34C8-973E-6430-B0D4CCC2CBD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rtl="0"/>
            <a:r>
              <a:rPr lang="ar-MA" sz="2400" b="1" dirty="0">
                <a:solidFill>
                  <a:prstClr val="white">
                    <a:lumMod val="65000"/>
                  </a:prstClr>
                </a:solidFill>
                <a:ea typeface="Calibri" panose="020F0502020204030204" pitchFamily="34" charset="0"/>
                <a:cs typeface="Microsoft Uighur" panose="02000000000000000000" pitchFamily="2" charset="-78"/>
                <a:sym typeface="Calibri"/>
              </a:rPr>
              <a:t>أقدم توجيهات / إرشادات للمساعدة في حالة الاختناق.</a:t>
            </a:r>
            <a:endParaRPr lang="fr-FR" sz="2400" dirty="0"/>
          </a:p>
        </p:txBody>
      </p:sp>
      <p:pic>
        <p:nvPicPr>
          <p:cNvPr id="27" name="Espace réservé pour une image  26">
            <a:extLst>
              <a:ext uri="{FF2B5EF4-FFF2-40B4-BE49-F238E27FC236}">
                <a16:creationId xmlns:a16="http://schemas.microsoft.com/office/drawing/2014/main" id="{24B521DC-EFBC-FB96-5D65-2E8D03D5A50E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1560D03F-ECEF-8EB3-FCF9-DA809AB93584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739088" y="1549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719283AE-31AC-B837-0D0B-348E69854097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953297" y="1549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E737AAE3-A630-66C1-1BE7-3723EB68DDFE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089011" y="154997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2CD10392-1ACC-8282-DE0F-CE67E10DD14D}"/>
              </a:ext>
            </a:extLst>
          </p:cNvPr>
          <p:cNvSpPr>
            <a:spLocks/>
          </p:cNvSpPr>
          <p:nvPr/>
        </p:nvSpPr>
        <p:spPr>
          <a:xfrm>
            <a:off x="5479088" y="150032"/>
            <a:ext cx="1260000" cy="288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افتتاح الحصة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21EDCEFE-B0D9-D5DF-5F13-AF1A882DFF43}"/>
              </a:ext>
            </a:extLst>
          </p:cNvPr>
          <p:cNvSpPr>
            <a:spLocks/>
          </p:cNvSpPr>
          <p:nvPr/>
        </p:nvSpPr>
        <p:spPr>
          <a:xfrm>
            <a:off x="3614802" y="150032"/>
            <a:ext cx="1341914" cy="278069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مراجعة و توليف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A92127A4-D3B8-030A-8951-3D67C807D231}"/>
              </a:ext>
            </a:extLst>
          </p:cNvPr>
          <p:cNvSpPr>
            <a:spLocks/>
          </p:cNvSpPr>
          <p:nvPr/>
        </p:nvSpPr>
        <p:spPr>
          <a:xfrm>
            <a:off x="1860993" y="150032"/>
            <a:ext cx="1260000" cy="288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اختــتام الحــصة</a:t>
            </a: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559AE7CF-0512-6D1C-2479-A22C72EF7DA0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12595" y="1901968"/>
            <a:ext cx="8318810" cy="1651775"/>
          </a:xfrm>
          <a:prstGeom prst="rect">
            <a:avLst/>
          </a:prstGeom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3248EA9B-C10D-A402-B51B-65909799C568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795066" y="3744781"/>
            <a:ext cx="5730737" cy="6858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39686213"/>
      </p:ext>
    </p:extLst>
  </p:cSld>
  <p:clrMapOvr>
    <a:masterClrMapping/>
  </p:clrMapOvr>
  <p:transition spd="slow">
    <p:fade/>
  </p:transition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7AEE495-62C5-1EB2-C054-4A549DB0B0F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Espace réservé pour une image  9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8390B546-F247-6C06-7887-97B119FF3E04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F30F9F88-1924-BECB-A783-12CF37C59956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739088" y="1549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3E27DEAD-DF53-84D5-AD51-D1F3029F8226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953297" y="1549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1ACCFA4D-0CC9-D6B6-ED32-46C1C7BB05F1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089011" y="154997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1" name="Rectangle 10">
            <a:extLst>
              <a:ext uri="{FF2B5EF4-FFF2-40B4-BE49-F238E27FC236}">
                <a16:creationId xmlns:a16="http://schemas.microsoft.com/office/drawing/2014/main" id="{14E93467-21E2-7FFE-DC34-8FC24E556496}"/>
              </a:ext>
            </a:extLst>
          </p:cNvPr>
          <p:cNvSpPr>
            <a:spLocks/>
          </p:cNvSpPr>
          <p:nvPr/>
        </p:nvSpPr>
        <p:spPr>
          <a:xfrm>
            <a:off x="5479088" y="150032"/>
            <a:ext cx="1260000" cy="288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افتتاح الحصة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11C142E8-385E-1B4D-9498-2B0F7808BF91}"/>
              </a:ext>
            </a:extLst>
          </p:cNvPr>
          <p:cNvSpPr>
            <a:spLocks/>
          </p:cNvSpPr>
          <p:nvPr/>
        </p:nvSpPr>
        <p:spPr>
          <a:xfrm>
            <a:off x="3614802" y="150032"/>
            <a:ext cx="1341914" cy="278069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مراجعة و توليف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6BF40A8C-64DC-B54B-8440-06D5611529EF}"/>
              </a:ext>
            </a:extLst>
          </p:cNvPr>
          <p:cNvSpPr>
            <a:spLocks/>
          </p:cNvSpPr>
          <p:nvPr/>
        </p:nvSpPr>
        <p:spPr>
          <a:xfrm>
            <a:off x="1860993" y="150032"/>
            <a:ext cx="1260000" cy="288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اختــتام الحــصة</a:t>
            </a:r>
          </a:p>
        </p:txBody>
      </p:sp>
      <p:sp>
        <p:nvSpPr>
          <p:cNvPr id="6" name="Titre 12">
            <a:extLst>
              <a:ext uri="{FF2B5EF4-FFF2-40B4-BE49-F238E27FC236}">
                <a16:creationId xmlns:a16="http://schemas.microsoft.com/office/drawing/2014/main" id="{C38A4948-FD97-B2C3-C917-3F4DE8894F8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8510" y="756000"/>
            <a:ext cx="6840000" cy="612000"/>
          </a:xfrm>
        </p:spPr>
        <p:txBody>
          <a:bodyPr>
            <a:noAutofit/>
          </a:bodyPr>
          <a:lstStyle/>
          <a:p>
            <a:pPr lvl="0" rtl="1">
              <a:defRPr/>
            </a:pPr>
            <a: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Calibri"/>
              </a:rPr>
              <a:t>انتبهوا للتصحيح      </a:t>
            </a:r>
            <a:b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Calibri"/>
              </a:rPr>
            </a:br>
            <a:r>
              <a:rPr lang="ar-MA" sz="2400" i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Calibri"/>
              </a:rPr>
              <a:t>- يضغط الأستاذ على زر جهاز التحكم لتظهر الإجابات تباعا و يقدم التغذية الراجعة المناسبة </a:t>
            </a:r>
            <a:endParaRPr lang="fr-FR" sz="2400" dirty="0"/>
          </a:p>
        </p:txBody>
      </p:sp>
      <p:sp>
        <p:nvSpPr>
          <p:cNvPr id="5" name="TextBox 7">
            <a:extLst>
              <a:ext uri="{FF2B5EF4-FFF2-40B4-BE49-F238E27FC236}">
                <a16:creationId xmlns:a16="http://schemas.microsoft.com/office/drawing/2014/main" id="{7ED2A3B9-EF91-0C9F-794C-A710AB93D0C6}"/>
              </a:ext>
            </a:extLst>
          </p:cNvPr>
          <p:cNvSpPr txBox="1"/>
          <p:nvPr/>
        </p:nvSpPr>
        <p:spPr>
          <a:xfrm>
            <a:off x="330296" y="2726473"/>
            <a:ext cx="8214227" cy="2971326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lvl="0" algn="r" defTabSz="914400" rtl="1">
              <a:lnSpc>
                <a:spcPts val="4554"/>
              </a:lnSpc>
              <a:defRPr/>
            </a:pPr>
            <a:r>
              <a:rPr lang="ar-MA" sz="4400" b="1" kern="0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- اُخْرُجْ فَوْراً إِلى </a:t>
            </a:r>
            <a:r>
              <a:rPr lang="ar-MA" sz="4400" b="1" kern="0" dirty="0" err="1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ٱلْهَواءِ</a:t>
            </a:r>
            <a:r>
              <a:rPr lang="ar-MA" sz="4400" b="1" kern="0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4400" b="1" kern="0" dirty="0" err="1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ٱلطَّلْقِ</a:t>
            </a:r>
            <a:r>
              <a:rPr lang="ar-MA" sz="4400" b="1" kern="0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لِتَتَنَفَّسَ </a:t>
            </a:r>
            <a:r>
              <a:rPr lang="ar-MA" sz="4400" b="1" kern="0" dirty="0" err="1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جَيِّداص</a:t>
            </a:r>
            <a:r>
              <a:rPr lang="ar-MA" sz="4400" b="1" kern="0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.</a:t>
            </a:r>
          </a:p>
          <a:p>
            <a:pPr lvl="0" algn="r" defTabSz="914400" rtl="1">
              <a:lnSpc>
                <a:spcPts val="4554"/>
              </a:lnSpc>
              <a:defRPr/>
            </a:pPr>
            <a:r>
              <a:rPr lang="ar-MA" sz="4400" b="1" kern="0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- لا تَتَأَخَّرْ في تَغْطِيَةِ أَنْفِكَ وَفَمِكَ إِذا تَعَذَّرَ </a:t>
            </a:r>
            <a:r>
              <a:rPr lang="ar-MA" sz="4400" b="1" kern="0" dirty="0" err="1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ٱلْخُروجُ</a:t>
            </a:r>
            <a:r>
              <a:rPr lang="ar-MA" sz="4400" b="1" kern="0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.</a:t>
            </a:r>
          </a:p>
          <a:p>
            <a:pPr lvl="0" algn="r" defTabSz="914400" rtl="1">
              <a:lnSpc>
                <a:spcPts val="4554"/>
              </a:lnSpc>
              <a:defRPr/>
            </a:pPr>
            <a:r>
              <a:rPr lang="ar-MA" sz="4400" b="1" kern="0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- يَجِبُ عَلَيْكَ أَنْ تَنْبَطِحَ قَريباً مِنَ ٱلأَرْضِ لِتَجَنُّبِ </a:t>
            </a:r>
            <a:r>
              <a:rPr lang="ar-MA" sz="4400" b="1" kern="0" dirty="0" err="1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ٱلدُّخـانِ</a:t>
            </a:r>
            <a:r>
              <a:rPr lang="ar-MA" sz="4400" b="1" kern="0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.</a:t>
            </a:r>
          </a:p>
          <a:p>
            <a:pPr lvl="0" algn="r" defTabSz="914400" rtl="1">
              <a:lnSpc>
                <a:spcPts val="4554"/>
              </a:lnSpc>
              <a:defRPr/>
            </a:pPr>
            <a:r>
              <a:rPr lang="ar-MA" sz="4400" b="1" kern="0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- أَغْلِقِ </a:t>
            </a:r>
            <a:r>
              <a:rPr lang="ar-MA" sz="4400" b="1" kern="0" dirty="0" err="1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ٱلنَّوافِذَ</a:t>
            </a:r>
            <a:r>
              <a:rPr lang="ar-MA" sz="4400" b="1" kern="0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4400" b="1" kern="0" dirty="0" err="1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وَٱلأَبْوابَ</a:t>
            </a:r>
            <a:r>
              <a:rPr lang="ar-MA" sz="4400" b="1" kern="0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بِإِحْكـامٍ إِنْ كُنْتَ داخِلَ مَبْنىً.</a:t>
            </a:r>
          </a:p>
          <a:p>
            <a:pPr lvl="0" algn="r" defTabSz="914400" rtl="1">
              <a:lnSpc>
                <a:spcPts val="4554"/>
              </a:lnSpc>
              <a:defRPr/>
            </a:pPr>
            <a:r>
              <a:rPr lang="ar-MA" sz="4400" b="1" kern="0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- اِتَّصِلْ </a:t>
            </a:r>
            <a:r>
              <a:rPr lang="ar-MA" sz="4400" b="1" kern="0" dirty="0" err="1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بِٱلطَّوارِئِ</a:t>
            </a:r>
            <a:r>
              <a:rPr lang="ar-MA" sz="4400" b="1" kern="0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لِطَلَبِ ٱلْمُسـاعَدَةِ فَوْراً.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192AC9DB-A6D5-3F7C-ABB7-79627C0FE8BA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572042" y="1469955"/>
            <a:ext cx="5730737" cy="6858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74269071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iterate type="wd">
                                    <p:tmPct val="65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iterate type="wd">
                                    <p:tmPct val="65000"/>
                                  </p:iterate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iterate type="wd">
                                    <p:tmPct val="65000"/>
                                  </p:iterate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iterate type="wd">
                                    <p:tmPct val="65000"/>
                                  </p:iterate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iterate type="wd">
                                    <p:tmPct val="65000"/>
                                  </p:iterate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A301C28-F626-07F7-C292-5DEB00BE59E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>
            <a:extLst>
              <a:ext uri="{FF2B5EF4-FFF2-40B4-BE49-F238E27FC236}">
                <a16:creationId xmlns:a16="http://schemas.microsoft.com/office/drawing/2014/main" id="{2EC3464E-0A29-86D7-7665-1252AF0AFF6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52600" y="1579026"/>
            <a:ext cx="5638800" cy="720000"/>
          </a:xfrm>
        </p:spPr>
        <p:txBody>
          <a:bodyPr/>
          <a:lstStyle/>
          <a:p>
            <a:r>
              <a:rPr lang="ar-SA" dirty="0"/>
              <a:t>اختــتام الحــصة</a:t>
            </a:r>
          </a:p>
        </p:txBody>
      </p:sp>
      <p:sp>
        <p:nvSpPr>
          <p:cNvPr id="5" name="Forme libre : forme 4">
            <a:extLst>
              <a:ext uri="{FF2B5EF4-FFF2-40B4-BE49-F238E27FC236}">
                <a16:creationId xmlns:a16="http://schemas.microsoft.com/office/drawing/2014/main" id="{62AB2E06-F632-4C3C-EAF2-85528EAFB1D6}"/>
              </a:ext>
            </a:extLst>
          </p:cNvPr>
          <p:cNvSpPr/>
          <p:nvPr/>
        </p:nvSpPr>
        <p:spPr>
          <a:xfrm>
            <a:off x="817678" y="2955833"/>
            <a:ext cx="7508644" cy="540000"/>
          </a:xfrm>
          <a:custGeom>
            <a:avLst/>
            <a:gdLst>
              <a:gd name="connsiteX0" fmla="*/ 170093 w 5365259"/>
              <a:gd name="connsiteY0" fmla="*/ 0 h 305065"/>
              <a:gd name="connsiteX1" fmla="*/ 5198553 w 5365259"/>
              <a:gd name="connsiteY1" fmla="*/ 0 h 305065"/>
              <a:gd name="connsiteX2" fmla="*/ 5355280 w 5365259"/>
              <a:gd name="connsiteY2" fmla="*/ 103885 h 305065"/>
              <a:gd name="connsiteX3" fmla="*/ 5365259 w 5365259"/>
              <a:gd name="connsiteY3" fmla="*/ 153316 h 305065"/>
              <a:gd name="connsiteX4" fmla="*/ 5365259 w 5365259"/>
              <a:gd name="connsiteY4" fmla="*/ 305065 h 305065"/>
              <a:gd name="connsiteX5" fmla="*/ 0 w 5365259"/>
              <a:gd name="connsiteY5" fmla="*/ 305065 h 305065"/>
              <a:gd name="connsiteX6" fmla="*/ 0 w 5365259"/>
              <a:gd name="connsiteY6" fmla="*/ 170093 h 305065"/>
              <a:gd name="connsiteX7" fmla="*/ 170093 w 5365259"/>
              <a:gd name="connsiteY7" fmla="*/ 0 h 3050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5365259" h="305065">
                <a:moveTo>
                  <a:pt x="170093" y="0"/>
                </a:moveTo>
                <a:lnTo>
                  <a:pt x="5198553" y="0"/>
                </a:lnTo>
                <a:cubicBezTo>
                  <a:pt x="5269008" y="0"/>
                  <a:pt x="5329458" y="42836"/>
                  <a:pt x="5355280" y="103885"/>
                </a:cubicBezTo>
                <a:lnTo>
                  <a:pt x="5365259" y="153316"/>
                </a:lnTo>
                <a:lnTo>
                  <a:pt x="5365259" y="305065"/>
                </a:lnTo>
                <a:lnTo>
                  <a:pt x="0" y="305065"/>
                </a:lnTo>
                <a:lnTo>
                  <a:pt x="0" y="170093"/>
                </a:lnTo>
                <a:cubicBezTo>
                  <a:pt x="0" y="76153"/>
                  <a:pt x="76153" y="0"/>
                  <a:pt x="170093" y="0"/>
                </a:cubicBezTo>
                <a:close/>
              </a:path>
            </a:pathLst>
          </a:custGeom>
          <a:solidFill>
            <a:srgbClr val="55B6DF"/>
          </a:solidFill>
          <a:ln>
            <a:solidFill>
              <a:srgbClr val="55B6D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srgbClr val="CAF2F4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Rectangle : coins arrondis 5">
            <a:extLst>
              <a:ext uri="{FF2B5EF4-FFF2-40B4-BE49-F238E27FC236}">
                <a16:creationId xmlns:a16="http://schemas.microsoft.com/office/drawing/2014/main" id="{FC4291C2-8344-7C59-2A5B-F16F031F4B1A}"/>
              </a:ext>
            </a:extLst>
          </p:cNvPr>
          <p:cNvSpPr/>
          <p:nvPr/>
        </p:nvSpPr>
        <p:spPr>
          <a:xfrm>
            <a:off x="817677" y="2955833"/>
            <a:ext cx="7508646" cy="2197281"/>
          </a:xfrm>
          <a:prstGeom prst="roundRect">
            <a:avLst/>
          </a:prstGeom>
          <a:noFill/>
          <a:ln>
            <a:solidFill>
              <a:srgbClr val="55B6D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A4732B98-3547-FBF8-D4B6-7A99686C820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19923" y="1654098"/>
            <a:ext cx="456592" cy="456592"/>
          </a:xfrm>
          <a:prstGeom prst="rect">
            <a:avLst/>
          </a:prstGeom>
          <a:ln>
            <a:noFill/>
          </a:ln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1EE9464E-5F99-BE84-7E18-3B58641D0928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457678" y="2667220"/>
            <a:ext cx="720000" cy="828613"/>
          </a:xfrm>
          <a:prstGeom prst="rect">
            <a:avLst/>
          </a:prstGeom>
        </p:spPr>
      </p:pic>
      <p:sp>
        <p:nvSpPr>
          <p:cNvPr id="3" name="Espace réservé du texte 5">
            <a:extLst>
              <a:ext uri="{FF2B5EF4-FFF2-40B4-BE49-F238E27FC236}">
                <a16:creationId xmlns:a16="http://schemas.microsoft.com/office/drawing/2014/main" id="{59FA1D78-11DA-A4C9-08B7-788CD86DF1E7}"/>
              </a:ext>
            </a:extLst>
          </p:cNvPr>
          <p:cNvSpPr txBox="1">
            <a:spLocks/>
          </p:cNvSpPr>
          <p:nvPr/>
        </p:nvSpPr>
        <p:spPr>
          <a:xfrm>
            <a:off x="1920240" y="3796310"/>
            <a:ext cx="5360798" cy="86713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424D7B"/>
              </a:buClr>
              <a:buSzPct val="50000"/>
              <a:buFont typeface="Wingdings" panose="05000000000000000000" pitchFamily="2" charset="2"/>
              <a:buChar char="l"/>
              <a:tabLst/>
              <a:defRPr/>
            </a:pPr>
            <a:r>
              <a:rPr kumimoji="0" lang="ar-MA" sz="32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Microsoft Uighur" panose="02000000000000000000" pitchFamily="2" charset="-78"/>
              </a:rPr>
              <a:t>ماذا تعلمتم اليوم؟ </a:t>
            </a:r>
          </a:p>
        </p:txBody>
      </p:sp>
    </p:spTree>
    <p:extLst>
      <p:ext uri="{BB962C8B-B14F-4D97-AF65-F5344CB8AC3E}">
        <p14:creationId xmlns:p14="http://schemas.microsoft.com/office/powerpoint/2010/main" val="1555979752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BF236109-E9DB-2942-985C-1A574643F285}"/>
              </a:ext>
            </a:extLst>
          </p:cNvPr>
          <p:cNvSpPr>
            <a:spLocks noGrp="1"/>
          </p:cNvSpPr>
          <p:nvPr>
            <p:ph type="title"/>
          </p:nvPr>
        </p:nvSpPr>
        <p:spPr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>
              <a:spcBef>
                <a:spcPts val="0"/>
              </a:spcBef>
              <a:buClr>
                <a:srgbClr val="A5A5A5"/>
              </a:buClr>
              <a:buSzPts val="1600"/>
              <a:buFont typeface="Arial"/>
            </a:pPr>
            <a:r>
              <a:rPr lang="ar-MA" sz="2400" b="1" dirty="0">
                <a:solidFill>
                  <a:srgbClr val="A5A5A5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Dosis Medium"/>
              </a:rPr>
              <a:t>ماذا تعلمتم اليوم؟</a:t>
            </a:r>
            <a:endParaRPr lang="fr-FR" sz="2400" b="1" dirty="0">
              <a:solidFill>
                <a:srgbClr val="A5A5A5"/>
              </a:solidFill>
              <a:latin typeface="Microsoft Uighur" panose="02000000000000000000" pitchFamily="2" charset="-78"/>
              <a:cs typeface="Microsoft Uighur" panose="02000000000000000000" pitchFamily="2" charset="-78"/>
              <a:sym typeface="Dosis Medium"/>
            </a:endParaRPr>
          </a:p>
        </p:txBody>
      </p:sp>
      <p:cxnSp>
        <p:nvCxnSpPr>
          <p:cNvPr id="11" name="Connecteur droit avec flèche 10">
            <a:extLst>
              <a:ext uri="{FF2B5EF4-FFF2-40B4-BE49-F238E27FC236}">
                <a16:creationId xmlns:a16="http://schemas.microsoft.com/office/drawing/2014/main" id="{ED6D18CF-F5B0-45E9-3692-6F4C83E316A9}"/>
              </a:ext>
            </a:extLst>
          </p:cNvPr>
          <p:cNvCxnSpPr>
            <a:cxnSpLocks/>
            <a:stCxn id="28" idx="5"/>
            <a:endCxn id="12" idx="0"/>
          </p:cNvCxnSpPr>
          <p:nvPr/>
        </p:nvCxnSpPr>
        <p:spPr>
          <a:xfrm>
            <a:off x="5240833" y="3221314"/>
            <a:ext cx="1236112" cy="792696"/>
          </a:xfrm>
          <a:prstGeom prst="straightConnector1">
            <a:avLst/>
          </a:prstGeom>
          <a:noFill/>
          <a:ln w="38100" cap="rnd" cmpd="sng" algn="ctr">
            <a:solidFill>
              <a:srgbClr val="106585"/>
            </a:solidFill>
            <a:prstDash val="solid"/>
            <a:miter lim="800000"/>
            <a:tailEnd type="stealth"/>
          </a:ln>
          <a:effectLst/>
        </p:spPr>
      </p:cxnSp>
      <p:sp>
        <p:nvSpPr>
          <p:cNvPr id="12" name="Rectangle : coins arrondis 11">
            <a:extLst>
              <a:ext uri="{FF2B5EF4-FFF2-40B4-BE49-F238E27FC236}">
                <a16:creationId xmlns:a16="http://schemas.microsoft.com/office/drawing/2014/main" id="{FE68661F-5AB5-BB3D-12B2-255C06CE0FB8}"/>
              </a:ext>
            </a:extLst>
          </p:cNvPr>
          <p:cNvSpPr/>
          <p:nvPr/>
        </p:nvSpPr>
        <p:spPr>
          <a:xfrm>
            <a:off x="4953297" y="4014010"/>
            <a:ext cx="3047296" cy="1584000"/>
          </a:xfrm>
          <a:prstGeom prst="roundRect">
            <a:avLst/>
          </a:prstGeom>
          <a:solidFill>
            <a:srgbClr val="ECF8FB"/>
          </a:solidFill>
          <a:ln w="12700" cap="flat" cmpd="sng" algn="ctr">
            <a:noFill/>
            <a:prstDash val="solid"/>
            <a:miter lim="800000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Microsoft Himalaya" panose="01010100010101010101" pitchFamily="2" charset="0"/>
                <a:cs typeface="Microsoft Uighur" panose="02000000000000000000" pitchFamily="2" charset="-78"/>
              </a:rPr>
              <a:t>تَدَرَّبْتُ عَلى قْراءَةِ وَ فَهْمِ نَصٍّ وَ الْإِجابَةِ عَنْ أَسْئِلَةِ ٱلْفَهْمِ.</a:t>
            </a:r>
          </a:p>
        </p:txBody>
      </p: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4E6B3CB0-16BA-71DD-9586-D6A7C0E0E3EF}"/>
              </a:ext>
            </a:extLst>
          </p:cNvPr>
          <p:cNvSpPr/>
          <p:nvPr/>
        </p:nvSpPr>
        <p:spPr>
          <a:xfrm>
            <a:off x="843877" y="4014010"/>
            <a:ext cx="3186982" cy="1584000"/>
          </a:xfrm>
          <a:prstGeom prst="roundRect">
            <a:avLst/>
          </a:prstGeom>
          <a:solidFill>
            <a:srgbClr val="ECF8FB"/>
          </a:solidFill>
          <a:ln w="12700" cap="flat" cmpd="sng" algn="ctr">
            <a:noFill/>
            <a:prstDash val="solid"/>
            <a:miter lim="800000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Microsoft Himalaya" panose="01010100010101010101" pitchFamily="2" charset="0"/>
                <a:cs typeface="Microsoft Uighur" panose="02000000000000000000" pitchFamily="2" charset="-78"/>
              </a:rPr>
              <a:t>راجَعْتُ مُكْتَسَبَتي خِلالَ ٱلْأُسْبوعِ ٱلْأَوَّلِ: اَلْمُعْجَمُ – اَلْقِراءَةُ – اَلْصَّرْفُ وَ </a:t>
            </a:r>
            <a:r>
              <a:rPr kumimoji="0" lang="ar-MA" sz="2400" b="1" i="0" u="none" strike="noStrike" kern="0" cap="none" spc="0" normalizeH="0" baseline="0" noProof="0" dirty="0" err="1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Microsoft Himalaya" panose="01010100010101010101" pitchFamily="2" charset="0"/>
                <a:cs typeface="Microsoft Uighur" panose="02000000000000000000" pitchFamily="2" charset="-78"/>
              </a:rPr>
              <a:t>ٱلتَّحْويلُ</a:t>
            </a:r>
            <a:r>
              <a:rPr kumimoji="0" lang="ar-MA" sz="2400" b="1" i="0" u="none" strike="noStrike" kern="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Microsoft Himalaya" panose="01010100010101010101" pitchFamily="2" charset="0"/>
                <a:cs typeface="Microsoft Uighur" panose="02000000000000000000" pitchFamily="2" charset="-78"/>
              </a:rPr>
              <a:t> – اَلْإِنْتاجُ ٱلْكِتابِيُّ</a:t>
            </a:r>
          </a:p>
        </p:txBody>
      </p:sp>
      <p:cxnSp>
        <p:nvCxnSpPr>
          <p:cNvPr id="14" name="Connecteur droit avec flèche 13">
            <a:extLst>
              <a:ext uri="{FF2B5EF4-FFF2-40B4-BE49-F238E27FC236}">
                <a16:creationId xmlns:a16="http://schemas.microsoft.com/office/drawing/2014/main" id="{9D0A44DA-ABFA-B630-8C6F-29AEC0ADF311}"/>
              </a:ext>
            </a:extLst>
          </p:cNvPr>
          <p:cNvCxnSpPr>
            <a:cxnSpLocks/>
            <a:stCxn id="28" idx="3"/>
            <a:endCxn id="13" idx="0"/>
          </p:cNvCxnSpPr>
          <p:nvPr/>
        </p:nvCxnSpPr>
        <p:spPr>
          <a:xfrm flipH="1">
            <a:off x="2437368" y="3221314"/>
            <a:ext cx="1579867" cy="792696"/>
          </a:xfrm>
          <a:prstGeom prst="straightConnector1">
            <a:avLst/>
          </a:prstGeom>
          <a:noFill/>
          <a:ln w="38100" cap="rnd" cmpd="sng" algn="ctr">
            <a:solidFill>
              <a:srgbClr val="106585"/>
            </a:solidFill>
            <a:prstDash val="solid"/>
            <a:miter lim="800000"/>
            <a:tailEnd type="stealth"/>
          </a:ln>
          <a:effectLst/>
        </p:spPr>
      </p:cxnSp>
      <p:sp>
        <p:nvSpPr>
          <p:cNvPr id="28" name="Ellipse 27">
            <a:extLst>
              <a:ext uri="{FF2B5EF4-FFF2-40B4-BE49-F238E27FC236}">
                <a16:creationId xmlns:a16="http://schemas.microsoft.com/office/drawing/2014/main" id="{28AE9E5A-CE58-3E30-7F2F-C581A981A170}"/>
              </a:ext>
            </a:extLst>
          </p:cNvPr>
          <p:cNvSpPr/>
          <p:nvPr/>
        </p:nvSpPr>
        <p:spPr>
          <a:xfrm>
            <a:off x="3763819" y="1744300"/>
            <a:ext cx="1730430" cy="1730430"/>
          </a:xfrm>
          <a:prstGeom prst="ellipse">
            <a:avLst/>
          </a:prstGeom>
          <a:solidFill>
            <a:schemeClr val="accent1">
              <a:lumMod val="20000"/>
              <a:lumOff val="80000"/>
            </a:schemeClr>
          </a:solidFill>
          <a:ln w="19050">
            <a:solidFill>
              <a:srgbClr val="424D7C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600" b="1" i="0" u="none" strike="noStrike" kern="120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في هَذِهِ </a:t>
            </a:r>
            <a:r>
              <a:rPr kumimoji="0" lang="ar-MA" sz="3600" b="1" i="0" u="none" strike="noStrike" kern="1200" cap="none" spc="0" normalizeH="0" baseline="0" noProof="0" dirty="0" err="1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ٱلْحِصَّةِ</a:t>
            </a:r>
            <a:endParaRPr kumimoji="0" lang="ar-MA" sz="3600" b="1" i="0" u="none" strike="noStrike" kern="1200" cap="none" spc="0" normalizeH="0" baseline="0" noProof="0" dirty="0">
              <a:ln>
                <a:noFill/>
              </a:ln>
              <a:solidFill>
                <a:srgbClr val="424D7C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9" name="Espace réservé pour une image  14">
            <a:extLst>
              <a:ext uri="{FF2B5EF4-FFF2-40B4-BE49-F238E27FC236}">
                <a16:creationId xmlns:a16="http://schemas.microsoft.com/office/drawing/2014/main" id="{1042BCB3-7FAB-5D02-90CA-6E542BDAEE9F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881613" y="680955"/>
            <a:ext cx="825128" cy="825128"/>
          </a:xfrm>
          <a:prstGeom prst="rect">
            <a:avLst/>
          </a:prstGeom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7EAA4EFA-F873-9D8C-782F-1BE43F971F05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739088" y="1549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F8544710-F447-F94E-38C4-AB0C80C519F7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953297" y="1549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2ACE3F7F-F3B4-5FAB-EB96-95E389C5920C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089011" y="154997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10569B60-7E52-6E7E-CD6A-5E6741BEA624}"/>
              </a:ext>
            </a:extLst>
          </p:cNvPr>
          <p:cNvSpPr>
            <a:spLocks/>
          </p:cNvSpPr>
          <p:nvPr/>
        </p:nvSpPr>
        <p:spPr>
          <a:xfrm>
            <a:off x="5479088" y="150032"/>
            <a:ext cx="1260000" cy="288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</a:rPr>
              <a:t>افتتاح الحصة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05F410CB-2CD5-E758-DA43-2CE80C91E182}"/>
              </a:ext>
            </a:extLst>
          </p:cNvPr>
          <p:cNvSpPr>
            <a:spLocks/>
          </p:cNvSpPr>
          <p:nvPr/>
        </p:nvSpPr>
        <p:spPr>
          <a:xfrm>
            <a:off x="3614802" y="150032"/>
            <a:ext cx="1341914" cy="278069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</a:rPr>
              <a:t>مراجعة و توليف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4AD7EF6F-B5CE-010D-7533-FBA4B1B7325B}"/>
              </a:ext>
            </a:extLst>
          </p:cNvPr>
          <p:cNvSpPr>
            <a:spLocks/>
          </p:cNvSpPr>
          <p:nvPr/>
        </p:nvSpPr>
        <p:spPr>
          <a:xfrm>
            <a:off x="1860993" y="150032"/>
            <a:ext cx="1260000" cy="288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</a:rPr>
              <a:t>اختــتام الحــصة</a:t>
            </a:r>
          </a:p>
        </p:txBody>
      </p:sp>
    </p:spTree>
    <p:extLst>
      <p:ext uri="{BB962C8B-B14F-4D97-AF65-F5344CB8AC3E}">
        <p14:creationId xmlns:p14="http://schemas.microsoft.com/office/powerpoint/2010/main" val="2388007632"/>
      </p:ext>
    </p:extLst>
  </p:cSld>
  <p:clrMapOvr>
    <a:masterClrMapping/>
  </p:clrMapOvr>
  <p:transition spd="slow">
    <p:fade/>
  </p:transition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03E4E412-BA34-A468-613B-B92D20B42A4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701550" y="5994029"/>
            <a:ext cx="540000" cy="540000"/>
          </a:xfrm>
          <a:prstGeom prst="rect">
            <a:avLst/>
          </a:prstGeom>
        </p:spPr>
      </p:pic>
      <p:pic>
        <p:nvPicPr>
          <p:cNvPr id="4" name="اختتام الحصة4">
            <a:hlinkClick r:id="" action="ppaction://media"/>
            <a:extLst>
              <a:ext uri="{FF2B5EF4-FFF2-40B4-BE49-F238E27FC236}">
                <a16:creationId xmlns:a16="http://schemas.microsoft.com/office/drawing/2014/main" id="{65C1788F-2DD5-9699-9D65-6677A97DDDDC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482138" y="1111178"/>
            <a:ext cx="8163098" cy="45917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35559669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6037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6037"/>
                            </p:stCondLst>
                            <p:childTnLst>
                              <p:par>
                                <p:cTn id="8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10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  <p:seq concurrent="1" nextAc="seek">
              <p:cTn id="11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" fill="hold">
                      <p:stCondLst>
                        <p:cond delay="0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5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</p:timing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5">
            <a:extLst>
              <a:ext uri="{FF2B5EF4-FFF2-40B4-BE49-F238E27FC236}">
                <a16:creationId xmlns:a16="http://schemas.microsoft.com/office/drawing/2014/main" id="{5B4AE278-DF46-4A21-C1D7-E90EB0C3EB7B}"/>
              </a:ext>
            </a:extLst>
          </p:cNvPr>
          <p:cNvSpPr txBox="1"/>
          <p:nvPr/>
        </p:nvSpPr>
        <p:spPr>
          <a:xfrm>
            <a:off x="1681258" y="1216761"/>
            <a:ext cx="5781483" cy="1328056"/>
          </a:xfrm>
          <a:prstGeom prst="rect">
            <a:avLst/>
          </a:prstGeom>
        </p:spPr>
        <p:txBody>
          <a:bodyPr anchor="ctr">
            <a:normAutofit/>
          </a:bodyPr>
          <a:lstStyle>
            <a:lvl1pPr algn="ctr" defTabSz="91440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4400" b="1" kern="1200">
                <a:solidFill>
                  <a:srgbClr val="565F88"/>
                </a:solidFill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ar-MA" sz="44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  <a:sym typeface="Arial"/>
              </a:rPr>
              <a:t>بناء على إنجازات المتعلمين خلال الممارسة المستقلة 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BD47C1E3-1B7F-A87E-8B36-0B2CCD4ED51E}"/>
              </a:ext>
            </a:extLst>
          </p:cNvPr>
          <p:cNvSpPr txBox="1"/>
          <p:nvPr/>
        </p:nvSpPr>
        <p:spPr>
          <a:xfrm>
            <a:off x="1749352" y="4025460"/>
            <a:ext cx="5781483" cy="1328056"/>
          </a:xfrm>
          <a:prstGeom prst="rect">
            <a:avLst/>
          </a:prstGeom>
        </p:spPr>
        <p:txBody>
          <a:bodyPr anchor="ctr">
            <a:norm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algn="ctr" defTabSz="91440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b="1" kern="1200">
                <a:solidFill>
                  <a:srgbClr val="565F88"/>
                </a:solidFill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ar-MA" sz="3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  <a:sym typeface="Arial"/>
              </a:rPr>
              <a:t>تسجل النسبة على صفحة اليوم من مذكرة الأستاذ.</a:t>
            </a:r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04FFAC5B-3A94-CF60-E0F3-FB44EA96AD01}"/>
              </a:ext>
            </a:extLst>
          </p:cNvPr>
          <p:cNvGrpSpPr/>
          <p:nvPr/>
        </p:nvGrpSpPr>
        <p:grpSpPr>
          <a:xfrm>
            <a:off x="1292094" y="2839748"/>
            <a:ext cx="6696000" cy="890781"/>
            <a:chOff x="1331545" y="2851205"/>
            <a:chExt cx="6696000" cy="890781"/>
          </a:xfrm>
        </p:grpSpPr>
        <p:pic>
          <p:nvPicPr>
            <p:cNvPr id="14" name="Image 13">
              <a:extLst>
                <a:ext uri="{FF2B5EF4-FFF2-40B4-BE49-F238E27FC236}">
                  <a16:creationId xmlns:a16="http://schemas.microsoft.com/office/drawing/2014/main" id="{D29A9D9E-DA16-02EB-A182-E2D45A811C09}"/>
                </a:ext>
              </a:extLst>
            </p:cNvPr>
            <p:cNvPicPr preferRelativeResize="0">
              <a:picLocks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1331545" y="2851205"/>
              <a:ext cx="6696000" cy="890781"/>
            </a:xfrm>
            <a:prstGeom prst="rect">
              <a:avLst/>
            </a:prstGeom>
          </p:spPr>
        </p:pic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F450F678-FB89-B61B-431D-D2EE915D0630}"/>
                </a:ext>
              </a:extLst>
            </p:cNvPr>
            <p:cNvSpPr/>
            <p:nvPr/>
          </p:nvSpPr>
          <p:spPr>
            <a:xfrm>
              <a:off x="1438551" y="3070709"/>
              <a:ext cx="4896252" cy="64633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0" marR="0" lvl="0" indent="0" algn="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0" lang="ar-MA" sz="3600" b="1" i="0" u="none" strike="noStrike" kern="1200" cap="none" spc="0" normalizeH="0" baseline="0" noProof="0" dirty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  <a:sym typeface="Arial"/>
                </a:rPr>
                <a:t>ما تقديرك لنسبة التحكم في هدف الدرس؟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563925132"/>
      </p:ext>
    </p:extLst>
  </p:cSld>
  <p:clrMapOvr>
    <a:masterClrMapping/>
  </p:clrMapOvr>
  <p:transition spd="slow">
    <p:fade/>
  </p:transition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heme/theme1.xml><?xml version="1.0" encoding="utf-8"?>
<a:theme xmlns:a="http://schemas.openxmlformats.org/drawingml/2006/main" name="Conception personnalisé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6_Conception personnalisé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1_Conception personnalisé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2_Conception personnalisé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5.xml><?xml version="1.0" encoding="utf-8"?>
<a:theme xmlns:a="http://schemas.openxmlformats.org/drawingml/2006/main" name="5_Conception personnalisé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6.xml><?xml version="1.0" encoding="utf-8"?>
<a:theme xmlns:a="http://schemas.openxmlformats.org/drawingml/2006/main" name="1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7.xml><?xml version="1.0" encoding="utf-8"?>
<a:theme xmlns:a="http://schemas.openxmlformats.org/drawingml/2006/main" name="2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8.xml><?xml version="1.0" encoding="utf-8"?>
<a:theme xmlns:a="http://schemas.openxmlformats.org/drawingml/2006/main" name="3_Conception personnalisé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9.xml><?xml version="1.0" encoding="utf-8"?>
<a:theme xmlns:a="http://schemas.openxmlformats.org/drawingml/2006/main" name="4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0.xml><?xml version="1.0" encoding="utf-8"?>
<a:theme xmlns:a="http://schemas.openxmlformats.org/drawingml/2006/main" name="4_Conception personnalisé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1.xml><?xml version="1.0" encoding="utf-8"?>
<a:theme xmlns:a="http://schemas.openxmlformats.org/drawingml/2006/main" name="ENSEIGNAN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2.xml><?xml version="1.0" encoding="utf-8"?>
<a:theme xmlns:a="http://schemas.openxmlformats.org/drawingml/2006/main" name="Office Theme 2013 - 2022">
  <a:themeElements>
    <a:clrScheme name="Office Theme 2013 - 2022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 2013 - 2022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 2013 - 2022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 2013 - 2022" id="{62F939B6-93AF-4DB8-9C6B-D6C7DFDC589F}" vid="{4A3C46E8-61CC-4603-A589-7422A47A8E4A}"/>
    </a:ext>
  </a:extLst>
</a:theme>
</file>

<file path=ppt/theme/theme13.xml><?xml version="1.0" encoding="utf-8"?>
<a:theme xmlns:a="http://schemas.openxmlformats.org/drawingml/2006/main" name="1_Office Theme 2013 - 2022">
  <a:themeElements>
    <a:clrScheme name="Office Theme 2013 - 2022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 2013 - 2022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 2013 - 2022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 2013 - 2022" id="{62F939B6-93AF-4DB8-9C6B-D6C7DFDC589F}" vid="{4A3C46E8-61CC-4603-A589-7422A47A8E4A}"/>
    </a:ext>
  </a:extLst>
</a:theme>
</file>

<file path=ppt/theme/theme14.xml><?xml version="1.0" encoding="utf-8"?>
<a:theme xmlns:a="http://schemas.openxmlformats.org/drawingml/2006/main" name="2_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15.xml><?xml version="1.0" encoding="utf-8"?>
<a:theme xmlns:a="http://schemas.openxmlformats.org/drawingml/2006/main" name="01- نشاط اعتيادي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6.xml><?xml version="1.0" encoding="utf-8"?>
<a:theme xmlns:a="http://schemas.openxmlformats.org/drawingml/2006/main" name="02- معــــــــــجم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7.xml><?xml version="1.0" encoding="utf-8"?>
<a:theme xmlns:a="http://schemas.openxmlformats.org/drawingml/2006/main" name="03- استماع وتحدث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8.xml><?xml version="1.0" encoding="utf-8"?>
<a:theme xmlns:a="http://schemas.openxmlformats.org/drawingml/2006/main" name="اختتام الحصة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9.xml><?xml version="1.0" encoding="utf-8"?>
<a:theme xmlns:a="http://schemas.openxmlformats.org/drawingml/2006/main" name="00_Env-Enseignan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0.xml><?xml version="1.0" encoding="utf-8"?>
<a:theme xmlns:a="http://schemas.openxmlformats.org/drawingml/2006/main" name="1_Env-Enseignan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1.xml><?xml version="1.0" encoding="utf-8"?>
<a:theme xmlns:a="http://schemas.openxmlformats.org/drawingml/2006/main" name="5_Env-Apprenant_Tmpl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2.xml><?xml version="1.0" encoding="utf-8"?>
<a:theme xmlns:a="http://schemas.openxmlformats.org/drawingml/2006/main" name="2_Env-Enseignan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3.xml><?xml version="1.0" encoding="utf-8"?>
<a:theme xmlns:a="http://schemas.openxmlformats.org/drawingml/2006/main" name="3_01- نشاط اعتيادي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4.xml><?xml version="1.0" encoding="utf-8"?>
<a:theme xmlns:a="http://schemas.openxmlformats.org/drawingml/2006/main" name="1_اختتام الحصة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5.xml><?xml version="1.0" encoding="utf-8"?>
<a:theme xmlns:a="http://schemas.openxmlformats.org/drawingml/2006/main" name="1_03- استماع وتحدث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6.xml><?xml version="1.0" encoding="utf-8"?>
<a:theme xmlns:a="http://schemas.openxmlformats.org/drawingml/2006/main" name="4_Env-Enseignan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7.xml><?xml version="1.0" encoding="utf-8"?>
<a:theme xmlns:a="http://schemas.openxmlformats.org/drawingml/2006/main" name="5_Env-Enseignant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8.xml><?xml version="1.0" encoding="utf-8"?>
<a:theme xmlns:a="http://schemas.openxmlformats.org/drawingml/2006/main" name="6_Env-Enseignan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9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0.xml><?xml version="1.0" encoding="utf-8"?>
<a:theme xmlns:a="http://schemas.openxmlformats.org/drawingml/2006/main" name="2_Env-Apprenant_Tmpl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1.xml><?xml version="1.0" encoding="utf-8"?>
<a:theme xmlns:a="http://schemas.openxmlformats.org/drawingml/2006/main" name="5_01- نشاط اعتيادي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2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2013 - 2022 Theme</Template>
  <TotalTime>20528</TotalTime>
  <Words>1718</Words>
  <Application>Microsoft Office PowerPoint</Application>
  <PresentationFormat>Affichage à l'écran (4:3)</PresentationFormat>
  <Paragraphs>324</Paragraphs>
  <Slides>62</Slides>
  <Notes>47</Notes>
  <HiddenSlides>0</HiddenSlides>
  <MMClips>2</MMClips>
  <ScaleCrop>false</ScaleCrop>
  <HeadingPairs>
    <vt:vector size="6" baseType="variant">
      <vt:variant>
        <vt:lpstr>Polices utilisées</vt:lpstr>
      </vt:variant>
      <vt:variant>
        <vt:i4>13</vt:i4>
      </vt:variant>
      <vt:variant>
        <vt:lpstr>Thème</vt:lpstr>
      </vt:variant>
      <vt:variant>
        <vt:i4>31</vt:i4>
      </vt:variant>
      <vt:variant>
        <vt:lpstr>Titres des diapositives</vt:lpstr>
      </vt:variant>
      <vt:variant>
        <vt:i4>62</vt:i4>
      </vt:variant>
    </vt:vector>
  </HeadingPairs>
  <TitlesOfParts>
    <vt:vector size="106" baseType="lpstr">
      <vt:lpstr>Dosis</vt:lpstr>
      <vt:lpstr>Dosis SemiBold</vt:lpstr>
      <vt:lpstr>Microsoft Uighur</vt:lpstr>
      <vt:lpstr>Wingdings</vt:lpstr>
      <vt:lpstr>Arial Rounded MT Bold</vt:lpstr>
      <vt:lpstr>Modern Love</vt:lpstr>
      <vt:lpstr>Arial</vt:lpstr>
      <vt:lpstr>Noto Sans Symbols</vt:lpstr>
      <vt:lpstr>Dosis ExtraBold</vt:lpstr>
      <vt:lpstr>Calibri</vt:lpstr>
      <vt:lpstr>Dubai Medium</vt:lpstr>
      <vt:lpstr>Dosis Medium</vt:lpstr>
      <vt:lpstr>Calibri Light</vt:lpstr>
      <vt:lpstr>Conception personnalisée</vt:lpstr>
      <vt:lpstr>6_Conception personnalisée</vt:lpstr>
      <vt:lpstr>1_Conception personnalisée</vt:lpstr>
      <vt:lpstr>2_Conception personnalisée</vt:lpstr>
      <vt:lpstr>5_Conception personnalisée</vt:lpstr>
      <vt:lpstr>1</vt:lpstr>
      <vt:lpstr>2</vt:lpstr>
      <vt:lpstr>3_Conception personnalisée</vt:lpstr>
      <vt:lpstr>4</vt:lpstr>
      <vt:lpstr>4_Conception personnalisée</vt:lpstr>
      <vt:lpstr>ENSEIGNANT</vt:lpstr>
      <vt:lpstr>Office Theme 2013 - 2022</vt:lpstr>
      <vt:lpstr>1_Office Theme 2013 - 2022</vt:lpstr>
      <vt:lpstr>2_Simple Light</vt:lpstr>
      <vt:lpstr>01- نشاط اعتيادي</vt:lpstr>
      <vt:lpstr>02- معــــــــــجم</vt:lpstr>
      <vt:lpstr>03- استماع وتحدث</vt:lpstr>
      <vt:lpstr>اختتام الحصة</vt:lpstr>
      <vt:lpstr>00_Env-Enseignant</vt:lpstr>
      <vt:lpstr>1_Env-Enseignant</vt:lpstr>
      <vt:lpstr>5_Env-Apprenant_Tmplt</vt:lpstr>
      <vt:lpstr>2_Env-Enseignant</vt:lpstr>
      <vt:lpstr>3_01- نشاط اعتيادي</vt:lpstr>
      <vt:lpstr>1_اختتام الحصة</vt:lpstr>
      <vt:lpstr>1_03- استماع وتحدث</vt:lpstr>
      <vt:lpstr>4_Env-Enseignant</vt:lpstr>
      <vt:lpstr>5_Env-Enseignant</vt:lpstr>
      <vt:lpstr>6_Env-Enseignant</vt:lpstr>
      <vt:lpstr>Thème Office</vt:lpstr>
      <vt:lpstr>2_Env-Apprenant_Tmplt</vt:lpstr>
      <vt:lpstr>5_01- نشاط اعتيادي</vt:lpstr>
      <vt:lpstr>Présentation PowerPoint</vt:lpstr>
      <vt:lpstr>Présentation PowerPoint</vt:lpstr>
      <vt:lpstr>Présentation PowerPoint</vt:lpstr>
      <vt:lpstr>تنظيم حصص الأسبوع</vt:lpstr>
      <vt:lpstr>Présentation PowerPoint</vt:lpstr>
      <vt:lpstr>عند نهاية الحصة</vt:lpstr>
      <vt:lpstr>مرحبا بكم ، سننطلق في حصة اللغة العربية..</vt:lpstr>
      <vt:lpstr>قبل أن نبدأ حصة اليوم سأذكركم بشروط الحصول على نجمة السلوك الجيد.  في كل حصة سيفوز ثلاثة منكم بالنجمة</vt:lpstr>
      <vt:lpstr>ضعوا اللوحة والكراسة في القمطر.</vt:lpstr>
      <vt:lpstr> انشطة اعتيادية</vt:lpstr>
      <vt:lpstr> في حصة اليوم، ستتدربون على قراءة فقرات باسترسال. ثم الإجابة عن أسئلة. </vt:lpstr>
      <vt:lpstr>سنقرأ معا نص : اَلسّينِما ... نافِذَةٌ عَلى ٱلْعالَمِ .درسنا فقراته في الأيام السابقة. وسأطرح عليكم أسئلة حوله.</vt:lpstr>
      <vt:lpstr>من يقرأ؟ يمر تلميذان للقراءة. </vt:lpstr>
      <vt:lpstr>من يقرأ؟ يمر تلميذان للقراءة</vt:lpstr>
      <vt:lpstr>من يقرأ؟ يمر تلميذان للقراءة</vt:lpstr>
      <vt:lpstr>من يقرأ؟ يمر تلميذان للقراءة</vt:lpstr>
      <vt:lpstr>من يقرأ؟ يمر تلميذان للقراءة</vt:lpstr>
      <vt:lpstr>من يقرأ؟ يمر تلميذان للقراءة</vt:lpstr>
      <vt:lpstr>على ألواحكم؛ أجيبوا عن السؤال التالي. </vt:lpstr>
      <vt:lpstr>انتبهوا للتصحيح. من يشرح لنا جوابه؟</vt:lpstr>
      <vt:lpstr>على ألواحكم؛ أجيبوا عن السؤال التالي. </vt:lpstr>
      <vt:lpstr>انتبهوا للتصحيح. من يشرح لنا جوابه؟</vt:lpstr>
      <vt:lpstr>على ألواحكم؛ أجيبوا عن السؤال التالي. </vt:lpstr>
      <vt:lpstr>انتبهوا للتصحيح. من يشرح لنا جوابه؟</vt:lpstr>
      <vt:lpstr>على ألواحكم؛ أجيبوا عن السؤال التالي. </vt:lpstr>
      <vt:lpstr>انتبهوا للتصحيح. من يشرح لنا جوابه؟</vt:lpstr>
      <vt:lpstr>على ألواحكم؛ أجيبوا عن السؤال التالي. </vt:lpstr>
      <vt:lpstr>انتبهوا للتصحيح. من يشرح لنا جوابه؟</vt:lpstr>
      <vt:lpstr>على ألواحكم؛ أجيبوا عن السؤال التالي. </vt:lpstr>
      <vt:lpstr>انتبهوا للتصحيح. من يشرح لنا جوابه؟</vt:lpstr>
      <vt:lpstr>على ألواحكم؛ أجيبوا عن السؤال التالي. </vt:lpstr>
      <vt:lpstr>انتبهوا للتصحيح. من يشرح لنا جوابه؟</vt:lpstr>
      <vt:lpstr>على ألواحكم؛ أجيبوا عن السؤال التالي. </vt:lpstr>
      <vt:lpstr>انتبهوا للتصحيح. من يشرح لنا جوابه؟</vt:lpstr>
      <vt:lpstr>شكل و فهم</vt:lpstr>
      <vt:lpstr>خذوا كراساتكم على الصفحة رقم 134 </vt:lpstr>
      <vt:lpstr>اقرؤوا النص التالي قراءة هامسة مع احترام قواعد الوقف والوصل.  سأمر بين الصفوف لمراقبة قراءاتكم.</vt:lpstr>
      <vt:lpstr>حاولوا تجميع أكبر  قدر من المعلومات ، سأطرح عليكم بعدها مجموعة من الأسئلة.</vt:lpstr>
      <vt:lpstr>خذوا كراساتكم على الصفحة رقم  20  و أنجزوا بشكل فردي التمرينين التاليين:</vt:lpstr>
      <vt:lpstr>السؤال الأول: أتي بمرادف الكلمات التالية من النص.</vt:lpstr>
      <vt:lpstr>انتبهوا للتصحيح       - يضغط الأستاذ على زر جهاز التحكم لتظهر الإجابات تباعا و يقدم التغذية الراجعة المناسبة </vt:lpstr>
      <vt:lpstr>السؤال الثاني: بماذا شبه النص سطح الأرض؟</vt:lpstr>
      <vt:lpstr>انتبهوا للتصحيح       - يضغط الأستاذ على زر جهاز التحكم لتظهر الإجابات تباعا و يقدم التغذية الراجعة المناسبة </vt:lpstr>
      <vt:lpstr>الآن أجيبوا عن التمارين  التالية الواردة في الصفحتين 134 و 135</vt:lpstr>
      <vt:lpstr>السؤال الأول: ما العلاقة بين حركة الصفائح و حدوث الزلازل؟.</vt:lpstr>
      <vt:lpstr>انتبهوا للتصحيح       - يضغط الأستاذ على زر جهاز التحكم لتظهر الإجابات تباعا و يقدم التغذية الراجعة المناسبة </vt:lpstr>
      <vt:lpstr>السؤال الثاني: ما الظواهر الطبيعية المذكورة في النص؟</vt:lpstr>
      <vt:lpstr>انتبهوا للتصحيح       - يضغط الأستاذ على زر جهاز التحكم لتظهر الإجابات تباعا و يقدم التغذية الراجعة المناسبة </vt:lpstr>
      <vt:lpstr>السؤال الثالث: في رأيك،هل استفاذ الإنسان من معرفته بحركة الصفائح في حماية نفسه؟ علل جوابك.</vt:lpstr>
      <vt:lpstr>انتبهوا للتصحيح       - يضغط الأستاذ على زر جهاز التحكم لتظهر الإجابات تباعا و يقدم التغذية الراجعة المناسبة </vt:lpstr>
      <vt:lpstr>أضبط ما كتب بخط مضغوط في النص بالشكل التام.</vt:lpstr>
      <vt:lpstr>انتبهوا للتصحيح       - يضغط الأستاذ على زر جهاز التحكم لتظهر الإجابات تباعا و يقدم التغذية الراجعة المناسبة </vt:lpstr>
      <vt:lpstr>أضع سطرا تحت اسم الفاعل ثم أعوض "سامي" بــــــــ "ليلى" و أعيد كتابة الفقرة</vt:lpstr>
      <vt:lpstr>انتبهوا للتصحيح - يضغط الأستاذ على زر جهاز التحكم لتظهر الإجابات تباعا و يقدم التغذية الراجعة المناسبة </vt:lpstr>
      <vt:lpstr>أعوض الفعل الوارد بين قوسين باسم الفاعل مستعينا بالمثال.</vt:lpstr>
      <vt:lpstr>انتبهوا للتصحيح       - يضغط الأستاذ على زر جهاز التحكم لتظهر الإجابات تباعا و يقدم التغذية الراجعة المناسبة </vt:lpstr>
      <vt:lpstr>أقدم توجيهات / إرشادات للمساعدة في حالة الاختناق.</vt:lpstr>
      <vt:lpstr>انتبهوا للتصحيح       - يضغط الأستاذ على زر جهاز التحكم لتظهر الإجابات تباعا و يقدم التغذية الراجعة المناسبة </vt:lpstr>
      <vt:lpstr>اختــتام الحــصة</vt:lpstr>
      <vt:lpstr>ماذا تعلمتم اليوم؟</vt:lpstr>
      <vt:lpstr>Présentation PowerPoint</vt:lpstr>
      <vt:lpstr>Présentation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EL HAMDOUNI BTIHAJ</dc:creator>
  <cp:lastModifiedBy>EL HAMDOUNI BTIHAJ</cp:lastModifiedBy>
  <cp:revision>308</cp:revision>
  <dcterms:created xsi:type="dcterms:W3CDTF">2023-09-20T21:35:22Z</dcterms:created>
  <dcterms:modified xsi:type="dcterms:W3CDTF">2026-05-12T06:47:03Z</dcterms:modified>
</cp:coreProperties>
</file>