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2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22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2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24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25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7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8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9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30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31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3" r:id="rId19"/>
    <p:sldMasterId id="2147483847" r:id="rId20"/>
    <p:sldMasterId id="2147483874" r:id="rId21"/>
    <p:sldMasterId id="2147483890" r:id="rId22"/>
    <p:sldMasterId id="2147483894" r:id="rId23"/>
    <p:sldMasterId id="2147483898" r:id="rId24"/>
    <p:sldMasterId id="2147483922" r:id="rId25"/>
    <p:sldMasterId id="2147483946" r:id="rId26"/>
    <p:sldMasterId id="2147483970" r:id="rId27"/>
    <p:sldMasterId id="2147483996" r:id="rId28"/>
    <p:sldMasterId id="2147484013" r:id="rId29"/>
    <p:sldMasterId id="2147484030" r:id="rId30"/>
    <p:sldMasterId id="2147484042" r:id="rId31"/>
    <p:sldMasterId id="2147484065" r:id="rId32"/>
  </p:sldMasterIdLst>
  <p:notesMasterIdLst>
    <p:notesMasterId r:id="rId107"/>
  </p:notesMasterIdLst>
  <p:sldIdLst>
    <p:sldId id="2134806368" r:id="rId33"/>
    <p:sldId id="1029" r:id="rId34"/>
    <p:sldId id="2147482608" r:id="rId35"/>
    <p:sldId id="2147482471" r:id="rId36"/>
    <p:sldId id="2147482484" r:id="rId37"/>
    <p:sldId id="2147482488" r:id="rId38"/>
    <p:sldId id="2147482532" r:id="rId39"/>
    <p:sldId id="2147482725" r:id="rId40"/>
    <p:sldId id="2147482533" r:id="rId41"/>
    <p:sldId id="2147482611" r:id="rId42"/>
    <p:sldId id="2147482626" r:id="rId43"/>
    <p:sldId id="2147482627" r:id="rId44"/>
    <p:sldId id="266" r:id="rId45"/>
    <p:sldId id="2147482542" r:id="rId46"/>
    <p:sldId id="2147482628" r:id="rId47"/>
    <p:sldId id="2147482629" r:id="rId48"/>
    <p:sldId id="2147482649" r:id="rId49"/>
    <p:sldId id="2147482727" r:id="rId50"/>
    <p:sldId id="2147482775" r:id="rId51"/>
    <p:sldId id="2147482728" r:id="rId52"/>
    <p:sldId id="2147482729" r:id="rId53"/>
    <p:sldId id="2147482614" r:id="rId54"/>
    <p:sldId id="2147482390" r:id="rId55"/>
    <p:sldId id="2147482492" r:id="rId56"/>
    <p:sldId id="2147482659" r:id="rId57"/>
    <p:sldId id="2147482658" r:id="rId58"/>
    <p:sldId id="2147482536" r:id="rId59"/>
    <p:sldId id="2147482561" r:id="rId60"/>
    <p:sldId id="2147482563" r:id="rId61"/>
    <p:sldId id="2147482730" r:id="rId62"/>
    <p:sldId id="2147482731" r:id="rId63"/>
    <p:sldId id="2147482732" r:id="rId64"/>
    <p:sldId id="2147482733" r:id="rId65"/>
    <p:sldId id="2147482734" r:id="rId66"/>
    <p:sldId id="2147482735" r:id="rId67"/>
    <p:sldId id="2147482759" r:id="rId68"/>
    <p:sldId id="2147482736" r:id="rId69"/>
    <p:sldId id="2147482737" r:id="rId70"/>
    <p:sldId id="2147482738" r:id="rId71"/>
    <p:sldId id="2147482739" r:id="rId72"/>
    <p:sldId id="2147482569" r:id="rId73"/>
    <p:sldId id="2147482574" r:id="rId74"/>
    <p:sldId id="2147482572" r:id="rId75"/>
    <p:sldId id="2147482615" r:id="rId76"/>
    <p:sldId id="2134806542" r:id="rId77"/>
    <p:sldId id="2147482483" r:id="rId78"/>
    <p:sldId id="2147482632" r:id="rId79"/>
    <p:sldId id="2147482577" r:id="rId80"/>
    <p:sldId id="2147482726" r:id="rId81"/>
    <p:sldId id="2147482762" r:id="rId82"/>
    <p:sldId id="2147482763" r:id="rId83"/>
    <p:sldId id="2147482764" r:id="rId84"/>
    <p:sldId id="2147482765" r:id="rId85"/>
    <p:sldId id="2147482655" r:id="rId86"/>
    <p:sldId id="2147482656" r:id="rId87"/>
    <p:sldId id="2147482745" r:id="rId88"/>
    <p:sldId id="2147482766" r:id="rId89"/>
    <p:sldId id="2147482753" r:id="rId90"/>
    <p:sldId id="2147482767" r:id="rId91"/>
    <p:sldId id="2147482768" r:id="rId92"/>
    <p:sldId id="2147482769" r:id="rId93"/>
    <p:sldId id="2147482770" r:id="rId94"/>
    <p:sldId id="2147482751" r:id="rId95"/>
    <p:sldId id="2147482760" r:id="rId96"/>
    <p:sldId id="2147482756" r:id="rId97"/>
    <p:sldId id="2147482761" r:id="rId98"/>
    <p:sldId id="2147482771" r:id="rId99"/>
    <p:sldId id="2147482772" r:id="rId100"/>
    <p:sldId id="2147482773" r:id="rId101"/>
    <p:sldId id="2147482774" r:id="rId102"/>
    <p:sldId id="2147482616" r:id="rId103"/>
    <p:sldId id="2147482617" r:id="rId104"/>
    <p:sldId id="2147482618" r:id="rId105"/>
    <p:sldId id="2147482625" r:id="rId10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EF8F03"/>
    <a:srgbClr val="732DF1"/>
    <a:srgbClr val="EE8609"/>
    <a:srgbClr val="4472C4"/>
    <a:srgbClr val="DCF3F8"/>
    <a:srgbClr val="B8E7F2"/>
    <a:srgbClr val="2BB7DA"/>
    <a:srgbClr val="9BD8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23" autoAdjust="0"/>
    <p:restoredTop sz="93476" autoAdjust="0"/>
  </p:normalViewPr>
  <p:slideViewPr>
    <p:cSldViewPr snapToGrid="0">
      <p:cViewPr varScale="1">
        <p:scale>
          <a:sx n="69" d="100"/>
          <a:sy n="69" d="100"/>
        </p:scale>
        <p:origin x="584" y="52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25" d="100"/>
        <a:sy n="25" d="100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84" Type="http://schemas.openxmlformats.org/officeDocument/2006/relationships/slide" Target="slides/slide52.xml"/><Relationship Id="rId89" Type="http://schemas.openxmlformats.org/officeDocument/2006/relationships/slide" Target="slides/slide57.xml"/><Relationship Id="rId16" Type="http://schemas.openxmlformats.org/officeDocument/2006/relationships/slideMaster" Target="slideMasters/slideMaster16.xml"/><Relationship Id="rId107" Type="http://schemas.openxmlformats.org/officeDocument/2006/relationships/notesMaster" Target="notesMasters/notesMaster1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5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102" Type="http://schemas.openxmlformats.org/officeDocument/2006/relationships/slide" Target="slides/slide7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8.xml"/><Relationship Id="rId95" Type="http://schemas.openxmlformats.org/officeDocument/2006/relationships/slide" Target="slides/slide63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80" Type="http://schemas.openxmlformats.org/officeDocument/2006/relationships/slide" Target="slides/slide48.xml"/><Relationship Id="rId85" Type="http://schemas.openxmlformats.org/officeDocument/2006/relationships/slide" Target="slides/slide5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59" Type="http://schemas.openxmlformats.org/officeDocument/2006/relationships/slide" Target="slides/slide27.xml"/><Relationship Id="rId103" Type="http://schemas.openxmlformats.org/officeDocument/2006/relationships/slide" Target="slides/slide71.xml"/><Relationship Id="rId108" Type="http://schemas.openxmlformats.org/officeDocument/2006/relationships/presProps" Target="presProps.xml"/><Relationship Id="rId54" Type="http://schemas.openxmlformats.org/officeDocument/2006/relationships/slide" Target="slides/slide22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91" Type="http://schemas.openxmlformats.org/officeDocument/2006/relationships/slide" Target="slides/slide59.xml"/><Relationship Id="rId96" Type="http://schemas.openxmlformats.org/officeDocument/2006/relationships/slide" Target="slides/slide6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Relationship Id="rId106" Type="http://schemas.openxmlformats.org/officeDocument/2006/relationships/slide" Target="slides/slide74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81" Type="http://schemas.openxmlformats.org/officeDocument/2006/relationships/slide" Target="slides/slide49.xml"/><Relationship Id="rId86" Type="http://schemas.openxmlformats.org/officeDocument/2006/relationships/slide" Target="slides/slide54.xml"/><Relationship Id="rId94" Type="http://schemas.openxmlformats.org/officeDocument/2006/relationships/slide" Target="slides/slide62.xml"/><Relationship Id="rId99" Type="http://schemas.openxmlformats.org/officeDocument/2006/relationships/slide" Target="slides/slide67.xml"/><Relationship Id="rId101" Type="http://schemas.openxmlformats.org/officeDocument/2006/relationships/slide" Target="slides/slide6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7.xml"/><Relationship Id="rId109" Type="http://schemas.openxmlformats.org/officeDocument/2006/relationships/viewProps" Target="viewProps.xml"/><Relationship Id="rId34" Type="http://schemas.openxmlformats.org/officeDocument/2006/relationships/slide" Target="slides/slide2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76" Type="http://schemas.openxmlformats.org/officeDocument/2006/relationships/slide" Target="slides/slide44.xml"/><Relationship Id="rId97" Type="http://schemas.openxmlformats.org/officeDocument/2006/relationships/slide" Target="slides/slide65.xml"/><Relationship Id="rId104" Type="http://schemas.openxmlformats.org/officeDocument/2006/relationships/slide" Target="slides/slide7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9.xml"/><Relationship Id="rId92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66" Type="http://schemas.openxmlformats.org/officeDocument/2006/relationships/slide" Target="slides/slide34.xml"/><Relationship Id="rId87" Type="http://schemas.openxmlformats.org/officeDocument/2006/relationships/slide" Target="slides/slide55.xml"/><Relationship Id="rId110" Type="http://schemas.openxmlformats.org/officeDocument/2006/relationships/theme" Target="theme/theme1.xml"/><Relationship Id="rId61" Type="http://schemas.openxmlformats.org/officeDocument/2006/relationships/slide" Target="slides/slide29.xml"/><Relationship Id="rId82" Type="http://schemas.openxmlformats.org/officeDocument/2006/relationships/slide" Target="slides/slide5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3.xml"/><Relationship Id="rId56" Type="http://schemas.openxmlformats.org/officeDocument/2006/relationships/slide" Target="slides/slide24.xml"/><Relationship Id="rId77" Type="http://schemas.openxmlformats.org/officeDocument/2006/relationships/slide" Target="slides/slide45.xml"/><Relationship Id="rId100" Type="http://schemas.openxmlformats.org/officeDocument/2006/relationships/slide" Target="slides/slide68.xml"/><Relationship Id="rId105" Type="http://schemas.openxmlformats.org/officeDocument/2006/relationships/slide" Target="slides/slide7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93" Type="http://schemas.openxmlformats.org/officeDocument/2006/relationships/slide" Target="slides/slide61.xml"/><Relationship Id="rId98" Type="http://schemas.openxmlformats.org/officeDocument/2006/relationships/slide" Target="slides/slide66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4.xml"/><Relationship Id="rId67" Type="http://schemas.openxmlformats.org/officeDocument/2006/relationships/slide" Target="slides/slide3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9.xml"/><Relationship Id="rId62" Type="http://schemas.openxmlformats.org/officeDocument/2006/relationships/slide" Target="slides/slide30.xml"/><Relationship Id="rId83" Type="http://schemas.openxmlformats.org/officeDocument/2006/relationships/slide" Target="slides/slide51.xml"/><Relationship Id="rId88" Type="http://schemas.openxmlformats.org/officeDocument/2006/relationships/slide" Target="slides/slide56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02795AB-960A-334D-03CF-4A06FCF43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4ECC806-231D-87E8-C200-1C42423067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C289553-E638-6B21-DA76-98811BDABE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26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03D7F93-3751-2663-705A-7856EAC7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C8B5761-B05E-FD02-2B73-F3D32D0F1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A28AF6A-632B-E847-FDD7-8FEB9AB43C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647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497F267-A5A1-953A-1662-F66B3668C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EBDC01C-F9D0-5745-3B29-1A20C71CC5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C8DC839-81B6-4360-8E7B-3A041634AE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861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B5AEB90-DDFC-8423-F2B6-A3C875F47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2BB8CE1-2C5B-6BDB-13E3-0310F8B654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B68DE68-3800-CCFD-048A-314BD8A23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694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>
          <a:extLst>
            <a:ext uri="{FF2B5EF4-FFF2-40B4-BE49-F238E27FC236}">
              <a16:creationId xmlns:a16="http://schemas.microsoft.com/office/drawing/2014/main" id="{FBF8C812-2ACE-6CE3-8EC7-8E468FE44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>
            <a:extLst>
              <a:ext uri="{FF2B5EF4-FFF2-40B4-BE49-F238E27FC236}">
                <a16:creationId xmlns:a16="http://schemas.microsoft.com/office/drawing/2014/main" id="{39846512-FCC4-44EA-8AD7-FD34C1BC98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>
            <a:extLst>
              <a:ext uri="{FF2B5EF4-FFF2-40B4-BE49-F238E27FC236}">
                <a16:creationId xmlns:a16="http://schemas.microsoft.com/office/drawing/2014/main" id="{FBAB9D0C-0BA2-1EF7-973E-D5883120A3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163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6E620-92BC-F42A-5827-6BCF8E2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D89370-5A7C-050A-8D13-A87B67106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94360-EF2D-52C0-F913-2A659ABDA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246C77-1280-DCF9-10F5-4D16F48A2E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580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E218-776B-A5C4-FEAD-1897DE40F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3BFD90-EEB8-5CE6-CFA1-6462F679F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5FEADB-691D-941C-3FF8-7B477C9EA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0DEB92-DA7E-8C3C-7CAD-61083FAD5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845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D227-14FB-90BB-406D-11A4D4876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D164DA-C12C-0B98-CBA8-9308CCB08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65AB4-05CA-C2F8-0477-66D9816D1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EF9611-F2C7-3D59-2F3F-EB023DB32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353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8653F-4E15-6A94-BE99-C19B6CAAF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88FE37-4AE0-176A-80A9-1B6AB916A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E930EC-7D78-8D73-3237-67AF3C8A7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473269-11B7-05CD-F6DA-6F8A45EEE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674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2C79E-F9B5-4E66-83C5-82F67A7E9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928C7B-A041-E2E6-965D-158FDB536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2C87B0-D65D-B76E-506D-D85913FD1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3CCE63-C2B6-7C08-9813-D3708F27C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6656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1662E-DA2C-11BC-65AC-3BD450747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C10BA8-E460-8A38-D7E4-D28AEB134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9CF6E6-D9ED-B0A4-E2B8-1B6EE6057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48EC08-8DA6-F6CC-F6EB-87A9E7250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304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CA317-C1BC-53F4-77BF-9D4505A55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19AB4D-617E-555D-3EC4-E9A6130CD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B6FEF0-1B65-C003-ACCE-351840C13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911C56-CAF7-433C-9659-3476EAB57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360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65CBD-E043-57D0-7E93-7F7B7566A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B44ECA-BC7A-C402-ADB3-06F494DB0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622715-6D98-A7DF-48E1-588BFADBF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8B76FD-B5C4-9362-6883-21E342383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071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CA4B7-8668-45C5-472C-A74ECC8D5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B37234-B1E9-5A53-D47C-4EFD3D68E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B0EC0-4B9C-B79B-8E9C-20FD3199B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0422DE-02D7-6BC8-FE0F-6978BA3AA2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9551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EC713-B337-83A1-74FA-92FD216AF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427C1F-BDA8-EF09-C07C-29EDE246B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B2D78-CA4C-339D-D345-CCDCAAA2A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C74ED6-CC6E-F03A-6CAC-773EAEE6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4284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35FDC-F275-BA9B-4D7A-C0CC660AD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14C0D1-B42D-C746-F45D-25A5CFCAD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16D696-F0D8-8BEA-DE89-F4FAA6DA1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412BEC-CE0C-30BA-06EB-D1485B907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4392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18878-9BE0-5A3C-E847-724FAD36F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00A38A-D878-F2FD-21B9-C837539E3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81C239-423A-1479-8654-50F78FD57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C0B0B6-B9B6-BA11-AB97-D1BF6C5362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7248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DB01E-8644-2588-3A77-546BDBCDF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617374-7BD2-5776-5F0B-CBDB367DB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AE1630-5FE5-2540-FC50-A5F7A74BE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4CA525-7CFE-7009-30B7-391AC67117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8573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C3C41-36B5-0CDE-CB5E-320784FC7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E782AB-163A-62EA-286A-62CCA280D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309F6C-E4E9-3871-AF08-12D2CF2B8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4E2890-43CE-8739-1F4F-46F28FE4BB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6478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59900-35BC-01DC-8323-B24BC6CB8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128D36-695C-03E1-A182-168DDFF8C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23F159-4FA2-DA76-F402-DC1B4993E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E950A6-F027-5231-9EB8-2AF63114AA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5112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ADF5B-EB59-BAE9-5FBE-9EA525FDE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2C071F-98FC-45BC-6DBE-261A6E63AA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8F64D3-D105-9C66-3C15-94BF065D96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26BF39-BC09-D85C-8AD9-19758EE85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8496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1F0ED-E6CC-CEB1-7E13-5E4E560B7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C199BF-6AEA-7BE0-9681-A6B17DFD7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782503-BFDE-E94D-24E4-8376A81B6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C2AE43-B685-B181-772C-1058A84C2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8632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CC7F7-E70D-26D3-4128-C89D3D821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8011D1-9ACD-B22D-F613-5DE81CBDB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F52F69-F511-03F0-3086-0CEB436E7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88CF79-AC6E-2C31-E77E-96506D2C0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795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sv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1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1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1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1.png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1.png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21.png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7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Relationship Id="rId5" Type="http://schemas.microsoft.com/office/2007/relationships/hdphoto" Target="../media/hdphoto5.wdp"/><Relationship Id="rId4" Type="http://schemas.openxmlformats.org/officeDocument/2006/relationships/image" Target="../media/image39.png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1.png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2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511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51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52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6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949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36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98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9153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617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4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49965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1129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82950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9170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2507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40959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0819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5272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1665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7912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4997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48517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5582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4753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3514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7048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82111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029784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762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774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47331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6933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49374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595154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93083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7869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65235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55684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12816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96716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8194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4716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3163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2434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74460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94409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646921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980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4516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161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90817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07355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8807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35535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3790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32249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20051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1097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6345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984136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80291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62228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79938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2737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62907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6020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332022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95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6386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7920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58278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62235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4638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80826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30558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408664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96954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66678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697336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15031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70294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99595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5521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775634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95237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99918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6569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58924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70212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1350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437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64548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06239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769281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046878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495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4962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988934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35600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62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13137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5762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390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49915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41444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34422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09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295456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5406586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32931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729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5525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94813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2098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75810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8670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037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91810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3256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39701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0532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89166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98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4780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95242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55236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8944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359988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348958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900514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25498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018579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268922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83883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853080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76620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89697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001643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80643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88526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2085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548555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38020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7403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2742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61348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61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801240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89793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5423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9812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85842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34354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1976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04257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701931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71675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0715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35482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9794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1958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0808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84301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7819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58775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795340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04253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937286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21082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91020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4488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078289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34770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7546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5287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9416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465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50160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74601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291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87173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084519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7205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3079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46475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22485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164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16048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6368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25458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72616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9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9619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728772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52645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24995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42422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70829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75826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38150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1664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07067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6497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96398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062260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13889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11272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53062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75661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29818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66605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41378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7978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61233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74579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64627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20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0496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549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9734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5509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99239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278570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0023672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332471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84643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45394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7433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89074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286545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2315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8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96592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4281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7478185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6401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0105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81448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31168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79246102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05850851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77803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74038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371767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198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155254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31329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473197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47920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839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02545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9934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99080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1061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74296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3521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09538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930716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603377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68056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586749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3608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91116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1776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79246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645458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03449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404629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50847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1603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02576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182229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22368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08945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057493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92090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992459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34775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31147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8831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25446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808698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351802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58705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892767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360174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74638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792513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9664500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524204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823545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4094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065844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64554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73334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99466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213105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380061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89265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691628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51065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122263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250239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838194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08374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8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8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7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9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136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0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30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5" Type="http://schemas.openxmlformats.org/officeDocument/2006/relationships/image" Target="../media/image33.jpg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theme" Target="../theme/theme24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8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25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18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4.xml"/><Relationship Id="rId21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17" Type="http://schemas.openxmlformats.org/officeDocument/2006/relationships/slideLayout" Target="../slideLayouts/slideLayout218.xml"/><Relationship Id="rId25" Type="http://schemas.openxmlformats.org/officeDocument/2006/relationships/image" Target="../media/image18.bin"/><Relationship Id="rId2" Type="http://schemas.openxmlformats.org/officeDocument/2006/relationships/slideLayout" Target="../slideLayouts/slideLayout203.xml"/><Relationship Id="rId16" Type="http://schemas.openxmlformats.org/officeDocument/2006/relationships/slideLayout" Target="../slideLayouts/slideLayout217.xml"/><Relationship Id="rId20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24" Type="http://schemas.openxmlformats.org/officeDocument/2006/relationships/theme" Target="../theme/theme26.xml"/><Relationship Id="rId5" Type="http://schemas.openxmlformats.org/officeDocument/2006/relationships/slideLayout" Target="../slideLayouts/slideLayout206.xml"/><Relationship Id="rId15" Type="http://schemas.openxmlformats.org/officeDocument/2006/relationships/slideLayout" Target="../slideLayouts/slideLayout216.xml"/><Relationship Id="rId23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1.xml"/><Relationship Id="rId19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Relationship Id="rId22" Type="http://schemas.openxmlformats.org/officeDocument/2006/relationships/slideLayout" Target="../slideLayouts/slideLayout22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26" Type="http://schemas.openxmlformats.org/officeDocument/2006/relationships/theme" Target="../theme/theme27.xml"/><Relationship Id="rId3" Type="http://schemas.openxmlformats.org/officeDocument/2006/relationships/slideLayout" Target="../slideLayouts/slideLayout227.xml"/><Relationship Id="rId21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5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24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23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34.xml"/><Relationship Id="rId19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Relationship Id="rId22" Type="http://schemas.openxmlformats.org/officeDocument/2006/relationships/slideLayout" Target="../slideLayouts/slideLayout246.xml"/><Relationship Id="rId27" Type="http://schemas.openxmlformats.org/officeDocument/2006/relationships/image" Target="../media/image18.bin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image" Target="../media/image27.jpg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18" Type="http://schemas.openxmlformats.org/officeDocument/2006/relationships/image" Target="../media/image35.jpeg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theme" Target="../theme/theme29.xml"/><Relationship Id="rId2" Type="http://schemas.openxmlformats.org/officeDocument/2006/relationships/slideLayout" Target="../slideLayouts/slideLayout267.xml"/><Relationship Id="rId16" Type="http://schemas.openxmlformats.org/officeDocument/2006/relationships/slideLayout" Target="../slideLayouts/slideLayout281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33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13" Type="http://schemas.openxmlformats.org/officeDocument/2006/relationships/slideLayout" Target="../slideLayouts/slideLayout327.xml"/><Relationship Id="rId18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17.xml"/><Relationship Id="rId21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21.xml"/><Relationship Id="rId12" Type="http://schemas.openxmlformats.org/officeDocument/2006/relationships/slideLayout" Target="../slideLayouts/slideLayout326.xml"/><Relationship Id="rId17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16.xml"/><Relationship Id="rId16" Type="http://schemas.openxmlformats.org/officeDocument/2006/relationships/slideLayout" Target="../slideLayouts/slideLayout330.xml"/><Relationship Id="rId20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319.xml"/><Relationship Id="rId15" Type="http://schemas.openxmlformats.org/officeDocument/2006/relationships/slideLayout" Target="../slideLayouts/slideLayout329.xml"/><Relationship Id="rId23" Type="http://schemas.openxmlformats.org/officeDocument/2006/relationships/theme" Target="../theme/theme32.xml"/><Relationship Id="rId10" Type="http://schemas.openxmlformats.org/officeDocument/2006/relationships/slideLayout" Target="../slideLayouts/slideLayout324.xml"/><Relationship Id="rId19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Relationship Id="rId14" Type="http://schemas.openxmlformats.org/officeDocument/2006/relationships/slideLayout" Target="../slideLayouts/slideLayout328.xml"/><Relationship Id="rId22" Type="http://schemas.openxmlformats.org/officeDocument/2006/relationships/slideLayout" Target="../slideLayouts/slideLayout3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57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85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29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09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1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80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817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17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9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9412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184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53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3967" r:id="rId21"/>
    <p:sldLayoutId id="2147483968" r:id="rId22"/>
    <p:sldLayoutId id="214748396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27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  <p:sldLayoutId id="2147483988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84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59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51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741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  <p:sldLayoutId id="2147484057" r:id="rId15"/>
    <p:sldLayoutId id="2147484058" r:id="rId16"/>
    <p:sldLayoutId id="2147484059" r:id="rId17"/>
    <p:sldLayoutId id="2147484060" r:id="rId18"/>
    <p:sldLayoutId id="2147484061" r:id="rId19"/>
    <p:sldLayoutId id="2147484062" r:id="rId20"/>
    <p:sldLayoutId id="2147484063" r:id="rId21"/>
    <p:sldLayoutId id="214748406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36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8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8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7" Type="http://schemas.openxmlformats.org/officeDocument/2006/relationships/image" Target="../media/image5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8.png"/><Relationship Id="rId5" Type="http://schemas.openxmlformats.org/officeDocument/2006/relationships/image" Target="../media/image47.gif"/><Relationship Id="rId10" Type="http://schemas.openxmlformats.org/officeDocument/2006/relationships/image" Target="../media/image56.png"/><Relationship Id="rId4" Type="http://schemas.openxmlformats.org/officeDocument/2006/relationships/image" Target="../media/image57.png"/><Relationship Id="rId9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5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5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7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7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7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7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7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3.png"/><Relationship Id="rId7" Type="http://schemas.openxmlformats.org/officeDocument/2006/relationships/image" Target="../media/image8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gif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8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gif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gif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gif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4.png"/><Relationship Id="rId7" Type="http://schemas.openxmlformats.org/officeDocument/2006/relationships/image" Target="../media/image8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3.png"/><Relationship Id="rId7" Type="http://schemas.openxmlformats.org/officeDocument/2006/relationships/image" Target="../media/image8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4.png"/><Relationship Id="rId7" Type="http://schemas.openxmlformats.org/officeDocument/2006/relationships/image" Target="../media/image8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4.png"/><Relationship Id="rId7" Type="http://schemas.openxmlformats.org/officeDocument/2006/relationships/image" Target="../media/image8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4.png"/><Relationship Id="rId7" Type="http://schemas.openxmlformats.org/officeDocument/2006/relationships/image" Target="../media/image8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4.png"/><Relationship Id="rId7" Type="http://schemas.openxmlformats.org/officeDocument/2006/relationships/image" Target="../media/image8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8.png"/><Relationship Id="rId4" Type="http://schemas.openxmlformats.org/officeDocument/2006/relationships/image" Target="../media/image47.gi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5D1D60-F706-C46E-D44E-4CB4B69BF494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5" name="Image 4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3758E836-7555-8437-BBD3-007942C37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C6DF5B1-3262-BC97-3328-5D0DDFCC9703}"/>
                </a:ext>
              </a:extLst>
            </p:cNvPr>
            <p:cNvSpPr/>
            <p:nvPr/>
          </p:nvSpPr>
          <p:spPr>
            <a:xfrm rot="21027887">
              <a:off x="3405738" y="3698814"/>
              <a:ext cx="1478845" cy="58901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lang="fr-FR" sz="2400" b="1" dirty="0"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69073" y="3612995"/>
            <a:ext cx="880947" cy="1304693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استثمار النص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37A91B-BC40-951C-BDE5-B5202FF2A32A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57931E9-CFE4-92A4-00BA-0621C4CD7378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4BE9A129-88B0-C401-2CA8-74B25374160F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9C4CBF21-BB60-0492-7A6D-1FE4DF04D649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FC2A1783-8FC6-B69E-8A46-10314F21943A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أَمَلٌ بَيْنَ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ٱلْحُطامِ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: اِسْتِثْمارُ النَّصِّ.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كتابَةُ نَصٍّ تَوْجيهِيٍّ (2)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D376D5EE-3614-0361-8224-7458D57DF7B4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AA6EB0C7-FF38-20EF-AAD4-4F12546E54A0}"/>
              </a:ext>
            </a:extLst>
          </p:cNvPr>
          <p:cNvSpPr txBox="1">
            <a:spLocks/>
          </p:cNvSpPr>
          <p:nvPr/>
        </p:nvSpPr>
        <p:spPr>
          <a:xfrm>
            <a:off x="4420948" y="3148938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ar-MA" sz="1800" b="1" dirty="0">
                <a:solidFill>
                  <a:srgbClr val="424D7B"/>
                </a:solidFill>
                <a:cs typeface="Arial" panose="020B0604020202020204" pitchFamily="34" charset="0"/>
              </a:rPr>
              <a:t>قراءة – ح4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93548" y="2921724"/>
            <a:ext cx="8421802" cy="890781"/>
            <a:chOff x="-394257" y="2851205"/>
            <a:chExt cx="8421802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38143" y="2851205"/>
              <a:ext cx="8265688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-394257" y="3127475"/>
              <a:ext cx="678061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الإجابة عن أسئلة استثمار النص القرائي "أَمَلٌ بَيْنَ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ٱلْحُطامِ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"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45688" y="4022136"/>
            <a:ext cx="8169662" cy="890781"/>
            <a:chOff x="453233" y="2851205"/>
            <a:chExt cx="8169662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233" y="2851205"/>
              <a:ext cx="8169662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56122" y="3134373"/>
              <a:ext cx="5010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تطبيق الخطوة الثانية من خطوات كتابة نص توجيهي.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43CC77-6CE2-F68F-1C3A-8E5A02F99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B6F21B-7BC4-76A3-53FA-CCEC069491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00A45A-0353-497E-D3E6-0AB93DF5D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ACD104-4C7C-9869-83A4-D1DA4E989B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6A754B-D701-BDE3-6218-25F506DAAF4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398F93-B2F3-9889-9B7E-8C0B6D5F04E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6CF610-8A64-068E-3E8C-2FC58B9D150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4F91F9-FCBF-BED1-FA09-66797C2AE18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7DD34A3A-BD0D-17B2-203C-63AB40D74B56}"/>
              </a:ext>
            </a:extLst>
          </p:cNvPr>
          <p:cNvSpPr txBox="1"/>
          <p:nvPr/>
        </p:nvSpPr>
        <p:spPr>
          <a:xfrm>
            <a:off x="25213" y="5055723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4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C23DCBA-396C-F1BA-906E-4BCD2F877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903" y="2045903"/>
            <a:ext cx="2766193" cy="2766193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0AFDBB-43A1-1110-4EDB-108E51204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51F556-559C-1F66-4491-0D65893E110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2EB101-B7F8-A35D-434D-6B59DFBD23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2A234F-4DAE-D939-2D29-F95D6E18B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82EB67-4492-7CC3-8BF4-42ACE380AFE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467444-86D6-4171-D768-F549B0EC1CD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601ADB-1A7E-A666-2538-2362E3A2F75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DC29D3-C09B-E84F-8CFA-FE1EC38E7C3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F3082-F0FF-4546-85B3-9E3A0582C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FBDF74-ED52-30D0-B071-7B216B3E2A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943467-F6F5-8822-81DC-846EC2BB20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38FD3E-1D3A-9ADC-178A-9864B5D476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B34057-28C1-E31F-B093-3537EE90782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5B559-3FC3-29A0-986F-7C31F80993A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1E0FE-AB8C-4C0B-AD21-B95DE7D0E67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491F7C-78C0-153D-F8B6-858F415106A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E096A291-41D1-D5A7-E7D0-20534AA06B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E51AD9-D68A-42E3-5E3A-391390AC9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5C72A0-07A9-0C2E-8F98-FAE5E6211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03298C-1820-B373-B303-B1E927E229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4D281C-6EC7-A049-1CAD-9ABA388341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4FA470-5ACE-A4A4-64C9-F974E22B8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9961F7-5F26-4DBC-2AE9-A5E198EF0DD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C4BF6-5DD1-2A1D-C1B1-1EA38511FC0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8C472-7EE6-7ADE-4D7B-0F5E78EC673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AB24A-66F1-CE7F-4655-1E11A64CED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B30F793E-B579-E9E3-3B73-B1A20B11A4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C90075-C06A-F791-135F-7EC48FC9B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BC6780-F683-DD73-407A-C7C9FD493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81027A-AF12-EF87-45F8-300F97D66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8791E9-81D6-C09D-92F8-238C8528FD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BA8484-739C-71EE-4E6F-E8A5240752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C4CC50-B5E7-8462-9567-C2328A48E7B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91C77D-6921-3968-5409-3DD1E7CB4C0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E89580-0A83-A21D-0121-A6E0606B02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80259-8C39-3F12-D263-7ADEEC166E2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486FC86-3A26-9F54-B3B7-6AD37EC035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253DB3C-200A-1D12-4376-BEB2D0C1BA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2118979"/>
            <a:ext cx="8230953" cy="335302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FBAFF2-B2E5-4ED2-F336-E27770D2F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0C4A50-5957-98D9-DE02-0E0B50F796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D94458-1DB1-E5EA-763C-B0E85DAB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2C4794-6DB2-7FC2-3995-C38AF944A7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63AD59-35A5-B537-2F81-B7E0E893CBB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188208-5203-1A09-F6F8-8B958D92958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86C5F9-D58A-70C9-51E5-334EDA42331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AADDC-1BA2-7F72-70DB-1E5786D798B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7A2E7F11-860A-F00F-FC6F-505C3F0154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20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0D1CCA-5ECF-10EF-B496-85B316555D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45" y="1909082"/>
            <a:ext cx="8164709" cy="463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750A3E-FA70-3C7B-30BE-DA7FF6C9CE3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926B1A-AACD-5BD7-79B3-59D5644A8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FF2613-B5A6-DD63-D3F2-E4F6058825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530D68-4D38-C5A0-1A46-80B86977FC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9E2FA0-687F-3906-2FA3-EB62E940F0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CB8D1D-DF80-F3C6-1CB5-4C715E7370A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E2BD1E-7F30-690D-9690-438F395D3B4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7DC3DE-5327-30D5-9E72-4FC9FA36985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58E070-BF8B-378C-7CFC-805D0D554D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9531F53-DA34-F1EB-E150-9F778618A2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الجواب الصحيح ثم ارفعوا الألواح عند سماع الاشارة.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2B98B4-8E9D-8047-6D9D-50C28AE4C3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2118979"/>
            <a:ext cx="8230953" cy="33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5014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DF8709-4B1E-226D-5996-2FC8CD972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1308B9-21E2-FED6-91A6-5C01E500B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0866B1-3B62-D0DC-C1B8-1D3B4FC129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294211-CF15-C0A0-6048-641FDBDC482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B3D775-5383-EE30-44ED-C875C425A63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5F19EB-B91F-9BFE-6313-E9C77884EC7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4BB0A-864C-D0BF-FD49-392A9E481BF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D9688E-E53C-20AA-B48B-BCCB7DF788C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3455B360-AE96-CE7B-F0A1-838DFA61D3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</a:t>
            </a:r>
            <a:b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kumimoji="0" lang="ar-MA" sz="2400" i="1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-يناقش الأستاذ مع المتعلمين إجاباتهم و يقدم التغذية الراجعة المناسبة. </a:t>
            </a:r>
            <a:endParaRPr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040C54-D3DF-7165-0F6B-1361B2B6FE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2118979"/>
            <a:ext cx="8230953" cy="33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5184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2C845CA-4269-B226-7277-4AE98116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960266-BE39-9787-1A2C-C8CC6399BC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4EBFFC-6DA2-0E00-BC3B-5EF4F4AA2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5DBD01-6E1D-8935-0CBC-67A037F51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37A8DF-1B3E-EF93-BB97-811BA56E13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BCDB62-51A6-BC12-B0F7-401F917D13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3D8D77-EE1C-D872-9950-C3B90C1D2CE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120B70-01C1-B32E-F37E-D8B3DD20A49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D11AC-0520-1411-2C43-ED348C45DC1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069F4-402D-6F1E-82D4-823A5AE625B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1E2B219-AD4B-9903-55FD-D7E22E77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139C1B-6230-3603-E270-D720E354AC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4695" y="1724640"/>
            <a:ext cx="6195200" cy="443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1200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8C113FF-9070-9435-BCD9-660A3209E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ED479D-9507-0FA6-4841-7A5485DAAC3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2465DD-E20E-8C51-CD04-01406ABE3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D97EF0-F11D-5AE8-78D9-5A245E98CC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5064D9-9761-AB8A-3BEC-0644E87FC9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7F3131-2919-4EBA-E05F-6F42323356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546566-CF81-88A2-644B-CED5CC860E5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A5CE99-BE07-458E-B548-24873944E48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561C1B-FAA8-F0A0-BA4D-F2290A51060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7B8858-C496-31CD-9A86-177612570A5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AFB04D89-D6CC-F919-F25E-87D6FE2B6F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20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000E7C-39E3-49D7-B6BA-687AC57921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45" y="1909082"/>
            <a:ext cx="8164709" cy="463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8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1942333-0FBB-1EDF-2AC8-E15D40D3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15707E-01AF-FBF0-F148-D110EEC5E21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8CA1B6-DB74-B99C-9355-A83C320AA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AE7F9C-4C4B-957A-31EC-78C754C1BA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0595C7-CDAD-47C0-F992-C6E7EED561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808CCC0-8C3E-482D-CA14-1A160DB579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7F09449-9CD2-DF37-D46B-4E444434513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0D70AD-986C-2934-8C0B-4EB779D38F9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C427BB-A633-4D57-9D51-1A5BF0E44C4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60963-DE99-14AA-0A8A-3B9812D4D56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9968C1F3-0DC4-0EDB-5FF1-43D9D46079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 الصحيح ثم ارفعوا الألواح عند سماع الاشارة.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2E5B08-6BDC-D16B-6D86-CB321CB986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4695" y="1724640"/>
            <a:ext cx="6195200" cy="443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0052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9D9DD47-AE01-B74E-A677-82D518D54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C0DDB0-9605-D52C-9402-B99283D62A2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D9F0CE-244C-8D17-F86A-0620DB331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0C37C5-CE2B-5405-522B-52DDF0B248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3704E6-ADD0-7B6C-4DED-CE49E5227F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B4C93E-6418-B0F9-610F-4AF500DAF2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95A7D4-4861-5758-A149-8F79C83DD25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BA98BB-CB81-0E1B-B1EF-9BA9DD7AE89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1B53FA-575C-5EE3-AC89-CA7C4FED17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A6E9DD-D661-AAF3-9257-17353250FF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4CA11018-C121-F67A-A6DC-CB0C71143E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صححوا.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16EB4A-C512-AEE8-7BC4-6CF59BD810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4695" y="1724640"/>
            <a:ext cx="6195200" cy="44397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CDAF28-84F0-F32D-5843-45EB8E9B9160}"/>
              </a:ext>
            </a:extLst>
          </p:cNvPr>
          <p:cNvSpPr txBox="1"/>
          <p:nvPr/>
        </p:nvSpPr>
        <p:spPr>
          <a:xfrm>
            <a:off x="7230393" y="4022992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62966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>
          <a:extLst>
            <a:ext uri="{FF2B5EF4-FFF2-40B4-BE49-F238E27FC236}">
              <a16:creationId xmlns:a16="http://schemas.microsoft.com/office/drawing/2014/main" id="{FCCB1514-5ADE-A9D2-B350-E7994A16E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>
            <a:extLst>
              <a:ext uri="{FF2B5EF4-FFF2-40B4-BE49-F238E27FC236}">
                <a16:creationId xmlns:a16="http://schemas.microsoft.com/office/drawing/2014/main" id="{9E605897-471D-B1CC-5563-FB766AA31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374E2C6-064C-5AE2-83BD-CBEB579D12F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58D498-9CC3-EFAE-249C-66017CFC3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791C99-9E18-6468-FBA5-0520B2822F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445541-9576-13A5-1A33-208268D762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D88AE9-EF69-9D7F-D9D6-481104447A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F1ABDC-956D-C38D-6145-FECDF64B7DF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7E3ADC-B798-F9EB-7820-46FA2D2ECB6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C965C-75BD-DA26-67A6-67E8B6BC2E3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959B3A-8858-B861-09FD-C20CEB19603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D041838-A12F-EDBF-9B4D-E6169BA90D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45" y="1909082"/>
            <a:ext cx="8164709" cy="463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24016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–ح4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أَمَلٌ بَيْنَ ٱلْحُطامِ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اِسْتِثْمارُ النَّصِّ.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446411" y="161819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CBD7F-A8A9-D1EE-211C-F15D4E04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29" y="756000"/>
            <a:ext cx="72208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سنعمل في هذه الحصة على الإجابة عن مجموعة من الأسئلة لنعمق فهمنا للنص 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F4BFA2-531C-F72A-B66E-FBADEBA2B6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A229FA-844F-6BB1-D000-43EF9D064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F3B4B4-4233-5918-EBFD-89A3026E2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A2239E-3807-564D-97D8-D32457EED8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4DCAF2-23B0-F7B7-357A-3A3FEC69AF4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2E89C-90E3-096D-0139-51C62696E9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2088EA-C14D-4CF8-31D9-7A6BC1D30F0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51E704-4083-9A6A-2059-E130500CFEE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4C50FB-4B9A-3F93-4EBF-5000F90245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57CEA2-F23B-C2B4-5743-B627327D88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985" y="1515075"/>
            <a:ext cx="7050029" cy="50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010E6-8041-33EB-AB2F-809303EB6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43ADE-E1B1-35A3-EDBD-407E01CB9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681AC4-52ED-83EF-FB2F-86E16FA33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1D17C6-B365-25DF-E45F-DE69551C54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234184-8F0F-3CDE-BFCE-A28C2B68F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D7B266-1A85-9627-C906-218615359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E93930-DAF3-ED39-3002-51B4252C7F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A6D223-5DC6-1FFE-0BDC-EA7F3DD67BD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DD38B1-29F8-EF7A-30B6-BABC9E6E60F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39246-AE1C-B39C-8459-22130BF2383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5FD4C5-DBB2-9487-A468-2E35158B36F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1B5325-1924-C212-E553-2959F672ED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985" y="1515075"/>
            <a:ext cx="7050029" cy="50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215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FCA8-15BB-4279-78A3-9D5352FB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3036-2F59-5F6E-0081-075F8256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C627A8-E955-54EC-7E50-A78A6B563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21035-31DD-680A-6777-9A84350CF6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8EC99F-3C8F-FFD8-F4D7-43B2396AA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6D9ED1-E7A5-3906-AF5A-9600C81E1B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CBBE66-37B2-092C-1FB0-602EB3724C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92233C9-1B44-19C5-7ECD-1B861A8BC75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2F28E2-B42E-868E-407B-4173ED58E4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CB9924-CDB2-69A5-D7CA-C8B7818356C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0991BE-391A-9641-D083-31723DC8959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34BDE7D-3CBB-52E6-9C6B-440F7008F587}"/>
              </a:ext>
            </a:extLst>
          </p:cNvPr>
          <p:cNvSpPr txBox="1"/>
          <p:nvPr/>
        </p:nvSpPr>
        <p:spPr>
          <a:xfrm>
            <a:off x="887647" y="210249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C74E14F-F0EE-674D-8CDB-971D2801C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635722"/>
              </p:ext>
            </p:extLst>
          </p:nvPr>
        </p:nvGraphicFramePr>
        <p:xfrm>
          <a:off x="375156" y="2963862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ٱلْوَصْلِ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06828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9F8FD-097B-D1FE-FB38-1AED00E97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5CD142-C5B7-E81F-3951-727FA7430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25033" y="785222"/>
            <a:ext cx="83583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 الآن اقرؤوا النص قراءة هامسة ، سأطرح عليكم بعدها مجموعة من الأسئلة</a:t>
            </a:r>
            <a:b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أمامكم 5 دقائق  للقراءة قبل أن نجيب عن أسئلة  الاستثمار.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fr-FR" sz="2000" dirty="0"/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3ABE83-B1EC-93F0-98DA-E52650467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D15382-E5F9-9533-1AB9-5D74DF688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D5F389-804D-53C8-7B21-F070BE8AE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A03F5F-3835-6E6B-6F8C-92A4E47580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770DC0-2A63-23E8-7B1C-223BB4E73E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6E1566-2211-6CE7-EA19-5A1CFBE6378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5599B0-C22F-B5AF-DFC4-5BC5BD9C3EB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476E11-EA73-4200-19E6-F604CD8D1FD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17906-EA4F-42D6-D076-F2EE4239694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4562B0-B64F-7998-0DD1-88325E4C20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985" y="1515075"/>
            <a:ext cx="7050029" cy="50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2624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5302B-07D7-0D8F-FDE6-440C7891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بمفردكم و على كراساتكم أجيبوا عن الأسئلة التالية ص 129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CEB4A9-6F54-CA9D-A027-F1C21BEBEB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03520-C801-7747-1A86-B5169C717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1B66FD-5A04-5BAE-6407-D745C0DF84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649CBA-D856-D736-0CDF-0D3A973814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1A91AD-DC6A-3048-A944-62844DE5C7A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7C988C-7C58-EC55-CE68-AECBB686F75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96A583-9EF0-C0AE-14AB-D1360B88FD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56B20C-F91D-35FF-19C2-0939008DD75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110A11-BD9F-C13A-5A7F-B725999E57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2B9DF0-7FEA-5608-18C4-E28041DB19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3146" y="1490620"/>
            <a:ext cx="3507410" cy="4925745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806D3D-2F96-4D93-3968-A6650C470C85}"/>
              </a:ext>
            </a:extLst>
          </p:cNvPr>
          <p:cNvSpPr/>
          <p:nvPr/>
        </p:nvSpPr>
        <p:spPr>
          <a:xfrm>
            <a:off x="3254041" y="3746810"/>
            <a:ext cx="3019232" cy="2542478"/>
          </a:xfrm>
          <a:prstGeom prst="roundRect">
            <a:avLst>
              <a:gd name="adj" fmla="val 592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9F8AC40-2AD9-93A6-B8C0-F0D7FF195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107" y="756000"/>
            <a:ext cx="696440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1 في الصفحة 129، أجيبوا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54CB4E-AD9A-B3A9-3FB7-CE4B15F358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C11DB0-6CFD-938A-1711-140E66B7B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483234-966F-8317-A3DE-E6082B8924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3E4E99-EFC2-EAF8-3A2A-5ADF00DCA7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98A6086-2FA6-D765-8F91-5145795BC53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E247FF-610E-1709-EA40-1FFDCC804C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0A8A16-EC30-BF56-6992-DB95FB17872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630489-8F97-957D-576A-27E1A2C602B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0FFF62-4A71-694B-D64F-6948AE666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F7B72F-FFBC-9E7D-B8BC-E51394B512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487" y="3429000"/>
            <a:ext cx="3388741" cy="2482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8D2F63-29C7-ACEA-FD88-9FCA06BED9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190" y="1490327"/>
            <a:ext cx="6462320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79C4F-AD63-4483-8954-78EDA3102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ACDF2B3-7332-47A4-9D26-625351D99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B1D31B-432C-9600-E53D-125ED37AB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64CF0B-BE03-9C3C-4C4F-E3B71015C3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73AD2B8-156F-DDF7-F744-D4725DE930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BC30765-013D-1614-1E9E-F775D1F9D94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C38768D-6032-C1E5-8079-DD669CF6F18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FC906B-5950-31C8-CE53-DB0E09E3008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EF11224-9E71-D9B3-16A7-0EB02C16ED2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B470E718-DB25-3887-D2D5-D09FBF866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72319E-F160-2241-5513-2ECCAD74C3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41A4FE8-F93B-B495-3130-80385A446B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190" y="1490327"/>
            <a:ext cx="6462320" cy="777307"/>
          </a:xfrm>
          <a:prstGeom prst="rect">
            <a:avLst/>
          </a:prstGeom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008509EF-F1B4-B1D6-D56E-F499C67B9521}"/>
              </a:ext>
            </a:extLst>
          </p:cNvPr>
          <p:cNvSpPr txBox="1">
            <a:spLocks/>
          </p:cNvSpPr>
          <p:nvPr/>
        </p:nvSpPr>
        <p:spPr>
          <a:xfrm>
            <a:off x="293236" y="4200234"/>
            <a:ext cx="8251744" cy="1248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«وَهِيَ ظاهِرَةٌ طَبيـعِيَّةٌ، تَحْدُثُ عِنْدَمـا تَتَحَرَّكُ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ٱلصَّفـائِحُ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ٱلْمَوْجودَةُ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فِي بـاطِنِ ٱلْأَرْضِ.»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89695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B70C7-602A-E2BA-C8F2-4BA4B5636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C7471C1-58AB-A9B2-4B16-A9B27F170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49" y="756000"/>
            <a:ext cx="7042461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2 في الصفحة 129، أجيبوا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CACAA4-59A0-630E-B76A-C3A19B44E0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402AC1-8BE2-A53E-1526-03AAE0A108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9A04AAB-15FE-9E5B-53BA-64605B767D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1D57EB-14A3-3A48-21DD-51E3C37B62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2BCC479-9F74-B432-32C0-84D93409B27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B5DFD2-D7A5-2F3F-970C-526A460750D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F5E4F4-1BFC-373D-C94B-4F5AC0635BB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1F2760-8DF6-C176-75EC-1050CD6276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8973BC-978E-F973-50CD-29795AB42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AF5703-3B30-E722-1AEA-822FB98F1A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487" y="3429000"/>
            <a:ext cx="3388741" cy="2482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4A8398-375A-8911-6282-2952809A3A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8056" y="1551337"/>
            <a:ext cx="5351968" cy="70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5689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E258B-C4F4-7B6C-8BDF-A1B6960F8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C4481F1-30F6-3683-8194-882DE06511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852898-1D54-9E05-43D6-16711F194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4F390-D0F6-A0BD-E944-477A7CAB2F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3F06161-B978-A88C-F61F-B6FB3AA9DB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F0151C8-27DB-01D3-6D13-01EB3A48E25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C24AE1-EDF9-8500-600F-D5AE9084950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1C14E8A-85A1-FCD8-9AD7-A39DB957274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AEB2E0-EBCA-E0FD-C2EA-9761E4EE077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363A20B-86FF-26B1-74A6-1B0343C12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89C0B0-D513-97AB-5EB3-C3CA49FC36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BBD64E-E743-BACA-7EBC-AEE78DCF09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8056" y="1551337"/>
            <a:ext cx="5351968" cy="702178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B8399A65-CCA8-D7E3-2D41-681AD0F8F660}"/>
              </a:ext>
            </a:extLst>
          </p:cNvPr>
          <p:cNvSpPr txBox="1">
            <a:spLocks/>
          </p:cNvSpPr>
          <p:nvPr/>
        </p:nvSpPr>
        <p:spPr>
          <a:xfrm>
            <a:off x="527466" y="2624792"/>
            <a:ext cx="8089068" cy="3370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قَدَّمَ لَهـا تَوْضيـحاً أَكْثَرَ عَنْ كَيْفِيَّةِ حُدوثِهِ مِثْلَمـا وَرَدَ فِي ٱلنَّصِّ:</a:t>
            </a:r>
          </a:p>
          <a:p>
            <a:pPr marL="268288" indent="-268288">
              <a:buSzPct val="50000"/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إِنَّ ٱلْأَرْضَ تَحْتَوي في بـاطِنِهـا عَلى صَفـائِحَ ضَخْمَةٍ تَتَحَرَّكُ بـٱسْتِمْرارٍ. </a:t>
            </a:r>
          </a:p>
          <a:p>
            <a:pPr marL="268288" indent="-268288">
              <a:buSzPct val="50000"/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حيـنَ يَصْطَدِمُ بَعْضُ هَذِهِ </a:t>
            </a:r>
            <a:r>
              <a:rPr lang="ar-MA" sz="36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ٱلصَّفـائِحِ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بِبَعْضٍ، تَحْدُثُ </a:t>
            </a:r>
            <a:r>
              <a:rPr lang="ar-MA" sz="36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ٱهْتِزازاتٌ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 ٱلْأَرْضِ. </a:t>
            </a:r>
          </a:p>
          <a:p>
            <a:pPr marL="268288" indent="-268288">
              <a:buSzPct val="50000"/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هَذِهِ </a:t>
            </a:r>
            <a:r>
              <a:rPr lang="ar-MA" sz="36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ٱلِٱهْتِزازاتُ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قَدْ لا نَشْعُرُ بِبَعْضِهـا، لَكِنَّ بَعْضَهـا </a:t>
            </a:r>
            <a:r>
              <a:rPr lang="ar-MA" sz="36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ٱلْآخَرَ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يَكونُ قَوِيّاً وَعَنيـفاً. </a:t>
            </a:r>
          </a:p>
          <a:p>
            <a:pPr marL="268288" indent="-268288">
              <a:buSzPct val="50000"/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اَلزِّلْزالُ ٱلْقَوِيُّ يُسَبِّبُ أَضْراراً كَبيـرَةً مِثْلَ </a:t>
            </a:r>
            <a:r>
              <a:rPr lang="ar-MA" sz="36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ٱنْهِيـارِ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ٱلْمَبـاني.</a:t>
            </a:r>
            <a:endParaRPr lang="ar-MA" sz="3600" b="1" dirty="0">
              <a:solidFill>
                <a:schemeClr val="tx1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8879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3BFF2-B70F-4956-5879-46DC4AD21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A8EECAA-DE76-CFFF-6855-EEFAAD28B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107" y="756000"/>
            <a:ext cx="711540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3 في الصفحة 129، أجيبوا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78B70A-D671-BE75-A30C-5E69D6816C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1BE639-1CF4-9F53-2CB8-80184E241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0414741-E2EB-B2AB-F6D0-9FACC1569A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7DE0C3-8BB1-20B0-CABF-EFDE62C816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E1E936A-DE5F-D04C-84C0-9EEF8065AD3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0591ED-0117-9BC6-EFC7-701079649F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BD47A3-F546-25C6-3CDB-51D930BAAA5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E1EA6A-E8C5-11A3-C437-613424586FF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991C5F-C672-8A0E-35A5-49232B6104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659592-2607-00DE-4011-78DFDFB6B6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487" y="3429000"/>
            <a:ext cx="3388741" cy="2482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30593E-6C13-135F-2995-895A74CE88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107" y="1584000"/>
            <a:ext cx="7200933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5126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C402D-E121-03C6-6755-4E730BA55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E1DDCF2-0F56-7C13-B347-FF0287D0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6AA46B-FA7B-3159-9188-A38E3B6F87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9A8429-F056-6282-6666-6C5053F45A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E6AB2A9-374F-2B22-1C27-55B900F230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A75C72F-F932-5FE4-6638-58448CDC8D6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7367DE-D686-B6E1-1FE6-D7EC9C19EE7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A8B94A-92F8-8F97-20A2-0741AF7BA35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B0DADB-2A09-8236-A5DE-AB7FBC52837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99EEB14A-702E-2E72-F257-D486701CB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70724B-8EC6-F58D-F1FA-FA051FEDA1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44B406-FD72-BDC8-6415-F6FD8E227C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107" y="1584000"/>
            <a:ext cx="7200933" cy="612000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3FDF1F92-3C96-533C-8FA7-F2558D828E3C}"/>
              </a:ext>
            </a:extLst>
          </p:cNvPr>
          <p:cNvSpPr txBox="1">
            <a:spLocks/>
          </p:cNvSpPr>
          <p:nvPr/>
        </p:nvSpPr>
        <p:spPr>
          <a:xfrm>
            <a:off x="260141" y="2412000"/>
            <a:ext cx="8507797" cy="3774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عِنْدَمـا رَأَتْ مَنـالُ ٱلطِّفْلَةَ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ٱلْمُتَضَرِّرَةَ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ظَهَرَتْ عَلَيْهـا رُدودُ ٱلْفِعْلِ ٱلتّـالِيَةُ:</a:t>
            </a:r>
          </a:p>
          <a:p>
            <a:pPr marL="571500" indent="-571500">
              <a:lnSpc>
                <a:spcPct val="120000"/>
              </a:lnSpc>
              <a:buSzPct val="500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شَعَرَتْ بِٱلْأَسى يَعْتَصِرُ قَلْبَهـا لِحـالِ ٱلطِّفْلَةِ. </a:t>
            </a:r>
          </a:p>
          <a:p>
            <a:pPr marL="571500" indent="-571500">
              <a:lnSpc>
                <a:spcPct val="120000"/>
              </a:lnSpc>
              <a:buSzPct val="500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قـالَتْ في تَأَثُّـرٍ شَديـدٍ: "يـا لِلْمِسْكيـنَةِ!". </a:t>
            </a:r>
          </a:p>
          <a:p>
            <a:pPr marL="571500" indent="-571500">
              <a:lnSpc>
                <a:spcPct val="120000"/>
              </a:lnSpc>
              <a:buSzPct val="500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حـاوَلَتْ أَنْ تُغـالِبَ دُموعَهـا فِي مَرارَةٍ. </a:t>
            </a:r>
          </a:p>
          <a:p>
            <a:pPr marL="571500" indent="-571500">
              <a:lnSpc>
                <a:spcPct val="120000"/>
              </a:lnSpc>
              <a:buSzPct val="500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سَأَلَتْ والِدَهـا عَنْ كَيْفِيَّةِ مُسـاعَدَةِ أُولَئِكَ ٱلْأَطْفـالِ. </a:t>
            </a:r>
          </a:p>
          <a:p>
            <a:pPr marL="571500" indent="-571500">
              <a:lnSpc>
                <a:spcPct val="120000"/>
              </a:lnSpc>
              <a:buSzPct val="500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هَبَّتْ مِنْ مَكـانِهـا وَأَسْرَعَتْ إِلى غُرْفَتِهـا لِتُحَضِّرَ مِحْفَظَةً مَليـئَةً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بِٱلدَّفـاتِرِ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وَٱلْقِصَصِ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وَٱلْأَلْعـابِ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لِتُقَدِّمَهـا لَهُمْ.</a:t>
            </a:r>
            <a:endParaRPr lang="ar-MA" sz="3200" b="1" dirty="0">
              <a:solidFill>
                <a:schemeClr val="tx1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4504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0E393-CF43-ADEC-2209-DBA85DB6E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79A9FDC-0C87-6FB8-FBA9-E51D724F5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595" y="756000"/>
            <a:ext cx="7075915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4 في الصفحة 129، أجيبوا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C653AD-3150-4883-E972-81732F4DE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3907AB-9199-121C-4AF6-3C33939BC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A9E4A0-E5BE-3A6F-0592-3AD7F56BF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C5B910E-146D-FAED-0461-D94EEDFBDB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F546365-AFCC-91D3-E2E7-1667FCCFEA3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99CF5E-E4EF-D4D0-E5B7-DC2117DDF7C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72D418-51D9-CC68-39AF-AD7D0338387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87B912-D219-4EC4-25F0-484810B72E2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40BC9C-6597-F85E-9FDA-E970BF9233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858BD5-39BE-12A8-8949-2DBBF840C9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487" y="3429000"/>
            <a:ext cx="3388741" cy="2482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03F86E-4AA9-A57D-BC45-A0B85FBF9F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498" y="1892355"/>
            <a:ext cx="7895004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603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59D2B-5574-CBFF-3292-D3478FBA6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9590660-B519-DC46-E629-AD9616A233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77EF0A-23DB-6EEB-242A-9F8297576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927AD7-54F6-13DB-5334-F532388B6E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5C129E3-553A-5CE1-5CEF-0C9BD6238D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DD69E2D-7DB8-DDE0-469C-933A3D9958F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357359-ED95-74F2-0EEE-5F3DB493B5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F95219-39B3-76F2-55D8-FB49A8CD2EF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B3E5D6-4930-F131-BA91-A69BFA05777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D8DEE49-3AB9-1508-EFC4-59B5F7F43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74AE18-5FBC-88C7-E6E5-37A7439176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9CC674-6206-4F77-A6F2-F16569B9F6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498" y="1892355"/>
            <a:ext cx="7895004" cy="655377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B4A2BD4C-7D45-7F0C-5332-42A78A0D07FA}"/>
              </a:ext>
            </a:extLst>
          </p:cNvPr>
          <p:cNvSpPr txBox="1">
            <a:spLocks/>
          </p:cNvSpPr>
          <p:nvPr/>
        </p:nvSpPr>
        <p:spPr>
          <a:xfrm>
            <a:off x="388168" y="2767228"/>
            <a:ext cx="8251744" cy="3406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بِفَضْلِ روحِهـا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ٱلْمُبـادِرَةِ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قـامَتْ مَنـالُ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بـٱلْخُطُواتِ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ٱلتّـالِيَةِ: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أَسْرَعَتْ إِلى غُرْفَتِهـا بِكُلِّ نَشـاطٍ وَحَمـاسَةٍ. 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سَحَبَتْ مِحْفَظَةً مِنْ دولابِهـا لِتَخْصيـصِهـا لِلْمُسـاعَدَةِ. 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مَلَأَتِ ٱلْمِحْفَظَةَ بِمَجْموعَةٍ مِنَ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ٱلدَّفـاتِرِ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وَٱلْقِصَصِ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وَٱلْأَلْعـابِ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 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جَهَّزَتْ هَذِهِ ٱلْهَدايـا لِتُرْسِلَهـا إِلَى ٱلْأَطْفـالِ ٱلَّذيـنَ فَقَدوا مُمْتَلَكـاتِهِمْ فِي ٱلزِّلْزالِ.</a:t>
            </a:r>
            <a:endParaRPr lang="ar-MA" sz="4000" b="1" dirty="0">
              <a:solidFill>
                <a:schemeClr val="tx1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69949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25461-4E46-4509-BC0A-B0FA94F7D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7A55F2D-909A-F987-871C-5B56482F1A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A8BD5F-C4DB-4A6D-CE9E-E07983FE14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012C17-17F1-AE47-8163-592A12E21E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C4B8286-6284-C988-1DE4-FAC059D1BA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5EAEE69-316B-0805-439E-415514187F4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14EBE4-201C-D841-E947-4EB7AF8D14D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D82EB-00F4-6647-0169-684F8BA7612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AD7F05E-DBB1-0D30-FDF3-8ED57CC2DA8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FC4E80F3-EA8A-2DF2-43AA-A72D5AB6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D8D476-9D4B-DD67-A147-A519A217F1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D4C9A9-E7AF-7339-D0EF-4CBD29B5F5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498" y="1892355"/>
            <a:ext cx="7895004" cy="655377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2F572871-A7B8-D66C-353E-7AA98FF61E17}"/>
              </a:ext>
            </a:extLst>
          </p:cNvPr>
          <p:cNvSpPr txBox="1">
            <a:spLocks/>
          </p:cNvSpPr>
          <p:nvPr/>
        </p:nvSpPr>
        <p:spPr>
          <a:xfrm>
            <a:off x="446128" y="2695228"/>
            <a:ext cx="8251744" cy="3406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دَفَعَتْ مَنـالَ إِلى هَذا ٱلْعَمَلِ مَجْموعَةٌ مِنَ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ٱلدَّوافِعِ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ٱلنَّبيـلَةِ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: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تَأَثُّـرُهـا ٱلشَّديـدُ بِمَشْهَدِ ٱلطِّفْلَةِ ٱلَّتي كـانَتْ تَجْلِسُ وَحيـدَةً وَمَذْعورَةً بَيْنَ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ٱلْأَنْقـاضِ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 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شُعورُهـا بِٱلْأَسى ٱلَّذي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ٱعْتَصَرَ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قَلْبَهـا تِجـاهَ مَنْ هُمْ في مِثْلِ سِنِّهـا.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 رَغْبَتُهـا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ٱلصّـادِقَةُ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فِي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ٱلِٱسْتِجـابَةِ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لِدَعْوَةِ والِدِهـا لِلْمُسـاهَمَةِ في حَمْلاتِ ٱلدَّعْمِ.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 إيـمـانُهـا بِأَنَّ أَجْمَلَ شَيْءٍ هُوَ أَنْ تَكـونَ سَبَباً في إِسْعـادِ ٱلآخَريـنَ.</a:t>
            </a:r>
            <a:endParaRPr lang="ar-MA" sz="4000" b="1" dirty="0">
              <a:solidFill>
                <a:schemeClr val="tx1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6294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68244-8E02-90BC-F729-B54C81C1F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214565-9F86-4EF0-5116-A03AD5410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51" y="756000"/>
            <a:ext cx="702015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5 في الصفحة 129، أجيبوا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513B9C-D582-A359-1CB1-96228FD527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B8773C-DEE1-CFA2-F8A0-0F60EF427A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494ED70-347B-FF5A-1488-A0060D7C1B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1881560-34B4-77AE-6E46-4DD87D98DB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78ACF84-B429-17E8-5EC9-0709EEB8646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C99C97-203E-83E4-184D-EE942A44DA1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E47E25-9891-4D92-D2A0-D4C55EAC8AC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F953D5-56E3-86E3-1127-9B5CD94654D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01ADFB-98E4-CE56-F9E3-B11916234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98A159-2DB1-8068-672F-D79BBDAAA0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8205" y="1544971"/>
            <a:ext cx="2065199" cy="6325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7BB4F6-70CA-4CC2-2BFE-4357ED6D94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475" y="2614435"/>
            <a:ext cx="8367049" cy="269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5628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5E6A-0EDE-470C-08E6-FC3B04132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A36A906-1351-DA19-6C46-5701D84E8D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99C116-CCBC-7A54-AFBA-E8BDE7AB2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A6662-5B3A-F1D9-9087-21B373161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6E213D-D467-23DE-3A3F-A8110EEFC4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3F0BAC3-43C2-159B-582B-703B77F81DC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53BD2E-B557-D8A1-4F36-1C046EC5841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CEFB1D-07DD-5296-7B5A-D469C2C6328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95E3C8F-8FB2-1C2A-5B90-11C7D1DF6A8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FEBDA3-3E46-4910-604F-ECCCD5E24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3156A8-BD20-317B-1A24-AF3CC12CA4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770C5D-F435-02BB-AE60-65F80000E7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8205" y="1544971"/>
            <a:ext cx="2065199" cy="6325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F92F12-460D-2BB8-26E4-5246D246D9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475" y="2614435"/>
            <a:ext cx="8367049" cy="2698594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18F7DF86-B5FF-A2B3-6E87-02F009931BA0}"/>
              </a:ext>
            </a:extLst>
          </p:cNvPr>
          <p:cNvSpPr txBox="1">
            <a:spLocks/>
          </p:cNvSpPr>
          <p:nvPr/>
        </p:nvSpPr>
        <p:spPr>
          <a:xfrm>
            <a:off x="6243576" y="4064092"/>
            <a:ext cx="2489867" cy="1248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اَلْأَسى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وَٱلْحُزْنُ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؛ حَيْثُ شَعَرَتْ بِٱلْأَسى يَعْتَصِرُ قَلْبَهـا وَهِيَ تُشـاهِدُ آثـارَ ٱلزِّلْزالِ.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Titre 2">
            <a:extLst>
              <a:ext uri="{FF2B5EF4-FFF2-40B4-BE49-F238E27FC236}">
                <a16:creationId xmlns:a16="http://schemas.microsoft.com/office/drawing/2014/main" id="{85C3A688-9769-3416-EB3D-B0B1D85369BA}"/>
              </a:ext>
            </a:extLst>
          </p:cNvPr>
          <p:cNvSpPr txBox="1">
            <a:spLocks/>
          </p:cNvSpPr>
          <p:nvPr/>
        </p:nvSpPr>
        <p:spPr>
          <a:xfrm>
            <a:off x="3144773" y="4019487"/>
            <a:ext cx="2489867" cy="12489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اَلْفَرَحُ </a:t>
            </a:r>
            <a:r>
              <a:rPr lang="ar-MA" sz="2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وَٱلْغِبْطَةُ</a:t>
            </a:r>
            <a:r>
              <a:rPr lang="ar-MA" sz="2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؛ حَيْثُ سالَتْ دَمْعَةُ فَرَحٍ عَلى وَجْنَتِهـا حينَ رَأَتِ ٱبْتِسـامَةَ ٱلطِّفْلَةِ.</a:t>
            </a:r>
            <a:endParaRPr lang="ar-MA" sz="24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7FE7F3C6-A804-898A-9A83-9C8A3D3B9950}"/>
              </a:ext>
            </a:extLst>
          </p:cNvPr>
          <p:cNvSpPr txBox="1">
            <a:spLocks/>
          </p:cNvSpPr>
          <p:nvPr/>
        </p:nvSpPr>
        <p:spPr>
          <a:xfrm>
            <a:off x="479049" y="4019486"/>
            <a:ext cx="2489867" cy="12489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رُؤْيَةُ ثَمَرَةِ ٱلتَّضـامُنِ؛ حينَ شاهَدَتِ ٱلطِّفْلَةَ تَعـودُ لِلْمَدْرَسَةِ مُبْتَسِمَةً وَتَحْمِلُ مِحْفَظَتَهـا.</a:t>
            </a:r>
            <a:endParaRPr lang="ar-MA" sz="24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73165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11A2E-4F92-0444-0EEA-B05D97453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26856AD-BA3A-EAC0-448E-612608456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23" y="756000"/>
            <a:ext cx="7046987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6 في الصفحة 129، أجيبوا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7286D7-379B-47D0-947B-30B519D54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2BEBA8-A3B7-DB7B-5A9C-070E6BC52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88D5C2E-B34E-BD10-24AE-413A82AA4F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13252E4-010D-414D-FC57-63D0D78545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86B0ACE-1925-F9D1-7EB5-54EE1E10F20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A99A06-02FB-F5BA-C24E-24633AC0F02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001732-DC61-FF5D-0959-54B777CD0A7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CA669A-3A65-0D7E-C0A1-1DB51267DB9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F371C0-F80D-5B58-0499-C4458BEA09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FD5B2B-B77F-1887-DE79-697390B53F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487" y="3429000"/>
            <a:ext cx="3388741" cy="2482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239272-7DB9-10CB-C433-0FA09805A1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523" y="1909082"/>
            <a:ext cx="8382726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5727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32986-491E-57CA-C65E-B8D56A5D8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F0BAEBB-C682-DE32-5C9B-AF7FC95466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7D770D-CE1F-55C5-BCEC-A1C556ECD6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A79102-50C5-21D7-C8CF-4703EC34A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6E1A389-8457-51AD-37F8-83804FE4AD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22C3E52-A1C7-2F40-0660-66C4417DF0E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3490F9-C914-658C-1B89-DD90F64698F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DD03DC-A98B-7268-1333-4E750578CC9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FFBEFD-5564-C4BA-C6A0-7FED798E3C3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EA9F93E-8D05-7B86-0FC5-0A2BA6BA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DD415C-C964-9015-680C-7B1B540FCE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07B7DA0F-90EF-4C62-A828-548D023613C0}"/>
              </a:ext>
            </a:extLst>
          </p:cNvPr>
          <p:cNvSpPr txBox="1">
            <a:spLocks/>
          </p:cNvSpPr>
          <p:nvPr/>
        </p:nvSpPr>
        <p:spPr>
          <a:xfrm>
            <a:off x="257186" y="2696107"/>
            <a:ext cx="8382726" cy="3255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يُمْكِنُ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ٱسْتِخْلاصُ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مَجْموعَةٍ مِنَ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ٱلْعَمَلِيّاتِ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ٱلَّتي تُقَوّي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ٱسْتِعْدادَ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ٱلْمُجْتَمَعِ لِمُواجَهَةِ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ٱلْكَوارِثِ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ٱلطَّبيـعِيَّةِ: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اَلتَّوْعِيَةُ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وَٱلْفَهْمُ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ٱلْعِلْمِيُّ.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جـاهِزِيَّةُ فِرَقِ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ٱلْإِغاثَةِ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71500" indent="-571500">
              <a:buSzPct val="50000"/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اَلتَّضامُنُ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وَٱلْمُسـانَدَةُ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ٱلِٱجْتِماعِيَّةُ</a:t>
            </a:r>
            <a:r>
              <a:rPr lang="ar-MA" sz="40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4000" b="1" dirty="0">
              <a:solidFill>
                <a:schemeClr val="tx1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D06617-9FB5-7E9E-705B-6058A8BD5C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523" y="1909082"/>
            <a:ext cx="8382726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265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BA136-E171-50AE-8BBD-35E0BF39E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ADDDDA51-9D94-736C-181C-3CB535E093FF}"/>
              </a:ext>
            </a:extLst>
          </p:cNvPr>
          <p:cNvSpPr txBox="1"/>
          <p:nvPr/>
        </p:nvSpPr>
        <p:spPr>
          <a:xfrm>
            <a:off x="863563" y="1646420"/>
            <a:ext cx="7524065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ٱلنَّصِّ: مَعْلوماتِيُّ  - أَدَبِيٌّ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A82FA6-D8C1-6C3B-F9A0-FC7E17F03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نوعية النص الذي تطرقنا له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: مَعْلوماتِيُّ  - أَدَبِيٌّ       كَيْفَ عَرَفْتَ ذَلِكَ؟</a:t>
            </a:r>
            <a:endParaRPr lang="fr-FR" sz="2400" dirty="0"/>
          </a:p>
        </p:txBody>
      </p:sp>
      <p:pic>
        <p:nvPicPr>
          <p:cNvPr id="15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50F1CD-BBDA-1FBD-ABF1-5110A3422E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DC735F-C87B-6FC1-AEE5-515863225E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5B88FA-40B4-EDBD-9CF2-6EF0D21546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6E60D4-08C9-5480-A560-14F4BCB0F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1C76FA-C797-11B3-6F2D-0B5DDE3E73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2DDD7C-B8F1-DC56-03DD-9E8972EB0EA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C7258E-D64F-AA61-19DE-A7E4F113911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8EF13D-5C3F-9F58-DF2D-0A0D37A76AA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69CA48-958D-271E-7123-64C45408396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53F793-1AF2-0D7C-0079-1FC89CF956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1850" y="2288895"/>
            <a:ext cx="5955980" cy="429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9754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CE86-BCC0-3739-08EB-5C120E976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54F3B3C3-1324-1AD4-9838-3F84F2AC2DE5}"/>
              </a:ext>
            </a:extLst>
          </p:cNvPr>
          <p:cNvSpPr txBox="1"/>
          <p:nvPr/>
        </p:nvSpPr>
        <p:spPr>
          <a:xfrm>
            <a:off x="752007" y="1963873"/>
            <a:ext cx="7524065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ٱلنَّصِّ: مَعْلوماتِيُّ  - أَدَبِيٌّ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E19EBBB8-D9EE-3160-D5E2-5BCF968FAB11}"/>
              </a:ext>
            </a:extLst>
          </p:cNvPr>
          <p:cNvSpPr txBox="1"/>
          <p:nvPr/>
        </p:nvSpPr>
        <p:spPr>
          <a:xfrm>
            <a:off x="765872" y="2930213"/>
            <a:ext cx="7829865" cy="2949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ٱلْقِرائِيُّ "أَمَلٌ بَيْنَ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ٱلْحُطامِ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" نَصٌّ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أَدَبِيٍّ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لِأَنَّهُ: </a:t>
            </a:r>
          </a:p>
          <a:p>
            <a:pPr marL="446088" lvl="0" indent="-446088" algn="r" defTabSz="914400" rtl="1">
              <a:lnSpc>
                <a:spcPts val="4554"/>
              </a:lnSpc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يَسْرُدُ قِصَّةٍ بَطَلَتُهـا «مَنـالُ» وَوالِدُهـا، مَعَ تَسَلْسُلٍ زَمَنِيٍّ لِلْأَحْداثِ (مُشـاهَدَةُ ٱلتِّلْفازِ، اِتِّخاذُ مَوْقِفٍ، تَقْديـمُ ٱلْمُسـاعَدَةِ).</a:t>
            </a:r>
          </a:p>
          <a:p>
            <a:pPr marL="446088" lvl="0" indent="-446088" algn="r" defTabSz="914400" rtl="1">
              <a:lnSpc>
                <a:spcPts val="4554"/>
              </a:lnSpc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وَرَغْمَ تَضَمُّنِ ٱلنَّصِّ لِمَعْلومـاتٍ عِلْمِيَّةٍ حَوْلَ «ٱلزِّلْزالِ»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وَ«ٱلصَّفـائِحِ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»، إِلَّا أَنَّهـا جاءَتْ في سِيـاقِ حِوارٍ قَصَصِيٍّ وَلَيْسَ كَمَقـالٍ مَعْلوماتِيٍّ.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5E63EC4-DA39-E77A-AB52-9460B53A3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تباعا.:</a:t>
            </a:r>
            <a:endParaRPr lang="fr-FR" sz="2400" dirty="0"/>
          </a:p>
        </p:txBody>
      </p:sp>
      <p:pic>
        <p:nvPicPr>
          <p:cNvPr id="17" name="Espace réservé pour une image  16" descr="Une image contenant Animation, Dessin animé, jouet, figurine&#10;&#10;Le contenu généré par l’IA peut être incorrect.">
            <a:extLst>
              <a:ext uri="{FF2B5EF4-FFF2-40B4-BE49-F238E27FC236}">
                <a16:creationId xmlns:a16="http://schemas.microsoft.com/office/drawing/2014/main" id="{AF076469-7D42-4BE7-94E3-82EAE7F2C5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FA229A-33FD-8252-B51D-0C39792890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95ECE8-CF63-1CB8-A5D3-C5D03711B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BA8570-9162-9D3A-3700-395FEA48F4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D07C5C-B65F-5B1E-48AF-0016A85315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FF9BF3D-DC6B-E065-A4CF-B6C1EA19B93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A06F57-323A-D2A3-1C24-E4A1A092324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C7DD25-4ED4-09A0-3183-DE713FFAF8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30558C-918C-DDD5-7B80-7618B02CC7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296917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CB1D3-9ACB-BF5A-A258-6695B4D9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15AE2-037D-35AD-8E3D-378432958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السؤال الرابع  :ما الْمَقْطَعُ الَّذي أَعْجَبَكَ في النَّصِّ؟  لِماذا؟</a:t>
            </a:r>
            <a:endParaRPr lang="fr-FR" sz="2000" dirty="0"/>
          </a:p>
        </p:txBody>
      </p:sp>
      <p:pic>
        <p:nvPicPr>
          <p:cNvPr id="15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1DFDF3-75C4-1E58-0237-C1AA04EA74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091E620D-1DD2-DDBB-F714-32E2734F6EDB}"/>
              </a:ext>
            </a:extLst>
          </p:cNvPr>
          <p:cNvSpPr txBox="1"/>
          <p:nvPr/>
        </p:nvSpPr>
        <p:spPr>
          <a:xfrm>
            <a:off x="591015" y="1728456"/>
            <a:ext cx="8164604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ٱلْمَقْطَعُ ٱلَّذي أَعْجَبَكَ في ٱلنَّصِّ؟  لِماذا؟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156906-8EC8-0F93-A005-53CA5A35AE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BB03C4-C23D-4326-6EAB-099296406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EF911E-8912-C4A0-ADDF-42B17D48A9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97EF3F-3A49-1F27-6D3E-6C3C66A7EA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955F54-19F2-205F-85E4-9B9AE162A4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F16B5D-E6E8-F2C2-912B-1616B0C4CE6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92AD4-C7AB-3469-709D-FF7CEFDF93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65EE63-49DA-336D-8E90-E21338939A1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7E8A28-25BC-9451-93E4-99A022CD25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5407" y="2459379"/>
            <a:ext cx="6022887" cy="433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0429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إنتاج كتابي – ح2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457200" rtl="1">
              <a:spcBef>
                <a:spcPts val="0"/>
              </a:spcBef>
              <a:buClr>
                <a:srgbClr val="424D7B"/>
              </a:buClr>
              <a:buSzPct val="70000"/>
              <a:buNone/>
            </a:pPr>
            <a:r>
              <a:rPr lang="ar-MA" sz="4400" b="1" dirty="0">
                <a:solidFill>
                  <a:srgbClr val="002060"/>
                </a:solidFill>
                <a:latin typeface="Arial"/>
                <a:cs typeface="Microsoft Uighur" panose="02000000000000000000" pitchFamily="2" charset="-78"/>
              </a:rPr>
              <a:t>كِتابَةُ نَصٍّ تَوْجيهِيٍّ (2)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6007884" y="1661858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783C7CF-1C2D-4E2B-B597-98A7A40D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تعلمنا في الحصة الماضية؟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3A8DA4-DDA9-1631-899B-C8D62E1086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7BDE12-9F24-CE2E-B016-6CB1595C7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1F14CB-619D-0591-B327-26122541E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B28476-3655-FAE8-6D7E-35B2BE8534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8F7B2A-5DE6-9BDD-700E-13E505B9005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DE576D-3B32-BDBF-F26C-61F280F39BD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7CF55E-4C94-5A4E-E7A4-CEEA212F16D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45355-6EC7-519D-9FE0-F6E60F453F2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B02E242F-8FAB-8C45-5F09-EBC46A2A4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B5C9A9-68F7-B735-B4AE-BAE7693CC3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658" y="1824771"/>
            <a:ext cx="6499715" cy="4333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بمراحل الخطوة الأولى لكتابة نص توجيهي؟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DF2D06-E4C9-6739-C8C3-966E5320C3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1B90AD-B612-891F-3595-A5AAE0699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EC19B2-B280-C74F-517A-85A49E9E6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B3293D-E412-E80F-4E4E-52BD55EC92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A1F701-0F15-A715-EC02-0DA50401732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2F1565-C3DB-FB9D-B972-D9DE9C74E7B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A9F5F3-CF18-067F-7FDA-960FF3A961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A253BE-4B67-329E-D691-F36179A619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20B750-3360-4A89-5950-976972EF308D}"/>
              </a:ext>
            </a:extLst>
          </p:cNvPr>
          <p:cNvSpPr txBox="1"/>
          <p:nvPr/>
        </p:nvSpPr>
        <p:spPr>
          <a:xfrm>
            <a:off x="1161387" y="3064945"/>
            <a:ext cx="6994421" cy="2466915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(الخطوة الأولى)</a:t>
            </a: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C74B5D-D35D-D933-A63A-5FAB1C44BD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67AD-0729-4585-0004-45787EA79D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374F84-8008-DCFB-2E47-BA038887C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04CD37-5F21-E36D-1BF6-281CC1D26D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46BEE6B-FCFC-BF9E-BC92-87478D45166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384FEA-A616-4760-9781-769E7D749CC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1875B8-1992-C0B6-D6A9-A221C108866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A15B46-A76E-17F8-B300-A855973A916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80D279E-FE33-7136-C739-95226F0D542D}"/>
              </a:ext>
            </a:extLst>
          </p:cNvPr>
          <p:cNvGrpSpPr/>
          <p:nvPr/>
        </p:nvGrpSpPr>
        <p:grpSpPr>
          <a:xfrm>
            <a:off x="1135980" y="2600928"/>
            <a:ext cx="6843115" cy="1253585"/>
            <a:chOff x="340392" y="2108480"/>
            <a:chExt cx="8392671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23470D30-D36B-B000-27EC-7A2E455B3F1C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88B06AA-DCEC-AE01-3E98-A61C0EF0643B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ٱلْمَوْضوعَ ٱلَّذي أُريدُ أَنْ أَكْتُبَ فيهِ.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CAC210-9EEC-EC44-8D6A-39A4472BE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A8F818F-FD05-11D0-CF5F-505264B09FED}"/>
              </a:ext>
            </a:extLst>
          </p:cNvPr>
          <p:cNvGrpSpPr/>
          <p:nvPr/>
        </p:nvGrpSpPr>
        <p:grpSpPr>
          <a:xfrm>
            <a:off x="590189" y="3741808"/>
            <a:ext cx="7436450" cy="1253585"/>
            <a:chOff x="1390992" y="3452620"/>
            <a:chExt cx="7357607" cy="1253585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ABEDA0E-8FC9-ADB3-E393-1A741708671D}"/>
                </a:ext>
              </a:extLst>
            </p:cNvPr>
            <p:cNvGrpSpPr/>
            <p:nvPr/>
          </p:nvGrpSpPr>
          <p:grpSpPr>
            <a:xfrm>
              <a:off x="1390992" y="3452620"/>
              <a:ext cx="7357607" cy="1253585"/>
              <a:chOff x="1375040" y="2132100"/>
              <a:chExt cx="7357607" cy="1253585"/>
            </a:xfrm>
          </p:grpSpPr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5EB56781-7A85-8CB9-9AD8-6B732DBB7324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A8FE615-153F-FFD7-D1CA-71ABCDAD5447}"/>
                  </a:ext>
                </a:extLst>
              </p:cNvPr>
              <p:cNvSpPr/>
              <p:nvPr/>
            </p:nvSpPr>
            <p:spPr>
              <a:xfrm>
                <a:off x="1375040" y="241489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أَبْدَأُ بِكِتابَةِ جُمْلَةٍ أَوْ جُمْلَتَيْنِ تَرْتَبِطانِ </a:t>
                </a:r>
                <a:r>
                  <a:rPr lang="ar-MA" sz="2400" b="1" kern="0" dirty="0" err="1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بِٱلْمَوْضوعِ</a:t>
                </a: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 وَ تُمَهِّدانِ لَهُ.</a:t>
                </a:r>
                <a:endPara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22F367B-AC9C-D9DB-2FF4-8DAA51F22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C4237-2E20-E698-273E-3AEDE9BE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B01FCF6-BA43-543D-AA7F-8D3CFFA2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تدربا في هذه الحصة على الخطوة الثانية من خطوات كتابة نص توجيهي. تابعوا معي.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4F1588-F217-3885-8154-5D42930F83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CEBF8A-3E69-9582-7F26-8E5F81A1C3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FA7A59-B8A4-1F06-ADEF-D1C8C7CB4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0229DD-E57E-4615-8673-EF256E57A7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A6464F-3907-D1B7-BC4C-CC149871E22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A57CFE-0486-36E9-924A-CF7FC948189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247FDC-9679-38AF-AC8B-41E06C94DDA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B05FD3-C847-E90B-47D2-1E231771308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EB50B1-2F3C-A8AF-3400-26EFAA1E9040}"/>
              </a:ext>
            </a:extLst>
          </p:cNvPr>
          <p:cNvSpPr txBox="1"/>
          <p:nvPr/>
        </p:nvSpPr>
        <p:spPr>
          <a:xfrm>
            <a:off x="2295967" y="2714893"/>
            <a:ext cx="4901768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 (2)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204B68-B005-4BA1-94D2-83416C8D80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D18F26A-E81B-4605-068F-1EA5D36BD64B}"/>
              </a:ext>
            </a:extLst>
          </p:cNvPr>
          <p:cNvSpPr txBox="1"/>
          <p:nvPr/>
        </p:nvSpPr>
        <p:spPr>
          <a:xfrm>
            <a:off x="1616314" y="4143107"/>
            <a:ext cx="2910939" cy="99542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</a:p>
        </p:txBody>
      </p:sp>
    </p:spTree>
    <p:extLst>
      <p:ext uri="{BB962C8B-B14F-4D97-AF65-F5344CB8AC3E}">
        <p14:creationId xmlns:p14="http://schemas.microsoft.com/office/powerpoint/2010/main" val="50818495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 أَرَدْنـا أَنْ نَنْصَحَ صَدِيقَنـا لِيُحـافِظَ عَلَى نَظـافَةِ ٱلْحَدِيقَةِ، مـاذا نَقـولُ لَهُ؟"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13B39E-3BAA-F5B1-1628-AEFE52ED5C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2CFDA2-D858-AD8C-8BCB-CCC7B2769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4818-0DA5-CFA8-5E22-4791ED9C8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83BFCE-AC76-91D6-526A-E68935EE1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215E5B-7741-07C3-0F10-CC74A7F00F9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36BC28-7F5E-2ECE-7294-CB2F6A83ACF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86E1C2-1B37-EE91-9525-FE7BBD036CA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DFF574-7134-41F5-80E1-4CA780C08B1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FF8BE0C-DC6E-A569-8FBE-FEBF45E1E1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86ADB284-C71F-14BD-0D93-201A10FBB2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01A682-17FE-3591-C2E7-B7C2660BDB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9488" y="4785360"/>
            <a:ext cx="514726" cy="558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439F8B-F989-E369-5AAE-9DA9F93587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407" y="1907999"/>
            <a:ext cx="8231186" cy="441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01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DB310-35B5-0551-0F7E-82FB4814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4DE50-1050-1A6A-EC07-48DCF03D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835" y="5274000"/>
            <a:ext cx="7775185" cy="612000"/>
          </a:xfrm>
        </p:spPr>
        <p:txBody>
          <a:bodyPr>
            <a:noAutofit/>
          </a:bodyPr>
          <a:lstStyle/>
          <a:p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نَحْتـاجُ أَنْ نُحـيطَ مَنـازِلَنـا بِحَديقَةٍ تَمْنَحُ هـذا ٱلْمَنْزِلَ جَمـالًا، فَهِيَ تُوَفِّرُ لَكَ فَضـاءً تَسْتَمْتِعُ بِهِ عِنْدَ دُخـولِكَ أَوْ خُروجِكَ مِنَ ٱلْمَنْزِلِ كُلَّ يَوْمٍ. وَلِتَحْقـيقِ ذٰلِكَ، يَجِبُ أَنْ تَتَّبِعَ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ٱلتَّوْجـيهاتِ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ٱلتّـالِيَةَ: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3BFEF5-BD59-CF70-F0BB-69E68827FC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AC6762-77AE-8995-23E6-8F585B450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F6C1AA-EA80-ADA2-DBFD-653261C596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E05AE1-5D7B-4A71-403B-A8B51DDBE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B5EB2C6-5527-5C89-9265-04BEEDD4D5D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A3CA18-3CFB-C820-48E5-2722995117E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6981F8-20E9-2315-6EBD-E6CCDA89756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B28DA7-4767-46C1-229B-3C1CC9C35DA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473745D-5050-A858-34A9-CB7663AC65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738B2A5-CF57-8979-4D72-56D9058F81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CDBFCC7-C52A-CB47-D7F0-2677D6C84F00}"/>
              </a:ext>
            </a:extLst>
          </p:cNvPr>
          <p:cNvSpPr txBox="1">
            <a:spLocks/>
          </p:cNvSpPr>
          <p:nvPr/>
        </p:nvSpPr>
        <p:spPr>
          <a:xfrm>
            <a:off x="571835" y="828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أبدأ أولا بجملة افتتاحية توضح أهمية الموضوع كأن أقول 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275F5A-FA57-9DCE-DEB4-2F31D9D755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3567" y="1584000"/>
            <a:ext cx="5816865" cy="311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589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60DA8-91B4-47CE-0E20-C832A5404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D44A-290D-843D-BDAB-29F85A483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80" y="1872722"/>
            <a:ext cx="7389936" cy="12675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 ٱلنّاهِيَةُ + فِعْلٌ مُضارِعٌ مَجْزومٌ</a:t>
            </a:r>
            <a:b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 تَقْطِفْ ٱلأَزْهـارَ</a:t>
            </a:r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).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F627FF-2BCD-6E74-6024-1C10EDC6D2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4A742A-36CB-C265-0D80-B04D7C283F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A5FFC8-98A1-4659-9073-370B4D31D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379777-930B-554F-B1DB-AC838796AE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729371-7A47-BA1E-90E5-FB50F5E78FA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52C3C6-F04E-2D16-6A78-4CAE4E4047F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3B7C96-2144-CA7F-FBCC-874AD1D9829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CC71BC-BD3C-613E-D95A-0617C8D7E8A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F1EC7B0-9913-7A37-6E10-AE28E8B15F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DF86704-E98B-5D40-8ED2-E54E77FD3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4092075-7BE2-943A-4330-B3F00157871B}"/>
              </a:ext>
            </a:extLst>
          </p:cNvPr>
          <p:cNvSpPr txBox="1">
            <a:spLocks/>
          </p:cNvSpPr>
          <p:nvPr/>
        </p:nvSpPr>
        <p:spPr>
          <a:xfrm>
            <a:off x="571835" y="828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الخطوة الثانية هي البحث عن التوجيهات المناسبة: يمكن أن أستعمل الأساليب التالية:</a:t>
            </a:r>
          </a:p>
          <a:p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الأساليب والأمثلة.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8DAFEDEA-42D4-04B5-8943-3F83D6695BFF}"/>
              </a:ext>
            </a:extLst>
          </p:cNvPr>
          <p:cNvSpPr txBox="1">
            <a:spLocks/>
          </p:cNvSpPr>
          <p:nvPr/>
        </p:nvSpPr>
        <p:spPr>
          <a:xfrm>
            <a:off x="877032" y="3429000"/>
            <a:ext cx="7389936" cy="12634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+ فِعْلٌ مُضارِعٌ مَجْزومٌ</a:t>
            </a:r>
          </a:p>
          <a:p>
            <a:pPr algn="ctr"/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تَرْمِيَ ٱلنِّفـايـاتِ في </a:t>
            </a:r>
            <a:r>
              <a:rPr lang="ar-MA" sz="4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ٱلسَّلَّةِ</a:t>
            </a:r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).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2CAC3F2-5D01-3A3C-B8AF-CE29C5F26C49}"/>
              </a:ext>
            </a:extLst>
          </p:cNvPr>
          <p:cNvSpPr txBox="1">
            <a:spLocks/>
          </p:cNvSpPr>
          <p:nvPr/>
        </p:nvSpPr>
        <p:spPr>
          <a:xfrm>
            <a:off x="957084" y="5181320"/>
            <a:ext cx="7389936" cy="12749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فِعْلُ ٱلأَمْرِ: نَسْتَخْدِمُهُ لِلطَّلَبِ </a:t>
            </a:r>
            <a:r>
              <a:rPr lang="ar-MA" sz="48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ٱلْمُبـاشِرِ</a:t>
            </a:r>
            <a:endParaRPr lang="ar-MA" sz="4800" b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/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( 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حـافِظْ عَلى ٱلْمَكـانِ</a:t>
            </a:r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536690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07B8F-CB9F-2F0C-8C49-06479318D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991242-3DEB-B288-DE9B-BFBDA0EE2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80" y="2098785"/>
            <a:ext cx="7389936" cy="1267556"/>
          </a:xfrm>
          <a:prstGeom prst="roundRect">
            <a:avLst/>
          </a:prstGeom>
          <a:noFill/>
        </p:spPr>
        <p:txBody>
          <a:bodyPr>
            <a:noAutofit/>
          </a:bodyPr>
          <a:lstStyle/>
          <a:p>
            <a:b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4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 تَقْطِفْ ٱلأَزْهـارَ.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022929-6614-9578-E27F-AD21FDD796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3881E-A5A2-C8C3-7E91-BEFE3911F1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D26ACB-84AE-6F4E-7F95-FFA7D37CEB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02530E-4375-168B-13D6-935BC5CB58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35C1A9-49C9-6D07-310D-33B1E758BBD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98495F-0390-8F65-90E0-79B17203062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3F10E3-D206-B246-46A6-6E0C6A6AA1E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1C3C83-B7C0-70C3-8082-8C64CC02723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4AFAB6-CCA0-92F3-692C-A75D5D4EC4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A6BA765D-C194-3796-14C9-B6523676E7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69FE7C8-84C8-36D5-1D64-9F8FD8CE97B6}"/>
              </a:ext>
            </a:extLst>
          </p:cNvPr>
          <p:cNvSpPr txBox="1">
            <a:spLocks/>
          </p:cNvSpPr>
          <p:nvPr/>
        </p:nvSpPr>
        <p:spPr>
          <a:xfrm>
            <a:off x="571835" y="828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أخيرا أضع التوجيهات على شكل عوارض.</a:t>
            </a:r>
          </a:p>
          <a:p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التوجيهات مرتبة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D82653D-44A3-CF1D-A003-0DC3572289CD}"/>
              </a:ext>
            </a:extLst>
          </p:cNvPr>
          <p:cNvSpPr txBox="1">
            <a:spLocks/>
          </p:cNvSpPr>
          <p:nvPr/>
        </p:nvSpPr>
        <p:spPr>
          <a:xfrm>
            <a:off x="796980" y="3429000"/>
            <a:ext cx="7389936" cy="1263434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يَجِبُ عَلَيْكَ أَنْ تَرْمِيَ ٱلنِّفـايـاتِ في </a:t>
            </a:r>
            <a:r>
              <a:rPr lang="ar-MA" sz="4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ٱلسَّلَّةِ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B33FD7A-9012-6114-F5CA-9AE8C788DBCE}"/>
              </a:ext>
            </a:extLst>
          </p:cNvPr>
          <p:cNvSpPr txBox="1">
            <a:spLocks/>
          </p:cNvSpPr>
          <p:nvPr/>
        </p:nvSpPr>
        <p:spPr>
          <a:xfrm>
            <a:off x="796980" y="4623297"/>
            <a:ext cx="7389936" cy="1274907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حـافِظْ عَلى ٱلْمَكـانِ.</a:t>
            </a:r>
            <a:endParaRPr lang="ar-MA" sz="4800" b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60145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62B84-061C-C904-969C-589AB9777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2A1EA4-FE34-264A-1CBF-F08637520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لتطبيق الخطوة الثانية لكتابة نص توجيهي أتبع  المراحل التالية: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06D969C-4925-E26C-3495-E7DDA0BD8D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CA7AE7-470C-E2CD-1336-B401AFA64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907DD4-370B-D4E7-6CDA-62C8FB893B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9AC6FA-9308-10D3-F80D-30F4326065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9B4553D-7009-1FD6-4B97-E32DF08AF0F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717588-F536-F258-5E1F-7CCA434904F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9A39AF-6E0C-FC8B-A146-D1DBBD3EDFD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6D0B2A-7C6F-D2D9-1F1C-71D7C2A04F2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C72A2E6-847B-5EFF-0710-399EFA49C57C}"/>
              </a:ext>
            </a:extLst>
          </p:cNvPr>
          <p:cNvGrpSpPr/>
          <p:nvPr/>
        </p:nvGrpSpPr>
        <p:grpSpPr>
          <a:xfrm>
            <a:off x="894294" y="1534435"/>
            <a:ext cx="6843115" cy="1253585"/>
            <a:chOff x="340392" y="2108480"/>
            <a:chExt cx="8392671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09017AD8-203A-97ED-325A-09B8C5F65FE8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C5A36D5-6774-7F77-1758-A78875839E17}"/>
                </a:ext>
              </a:extLst>
            </p:cNvPr>
            <p:cNvSpPr/>
            <p:nvPr/>
          </p:nvSpPr>
          <p:spPr>
            <a:xfrm>
              <a:off x="1235382" y="2504341"/>
              <a:ext cx="6753087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أَحَدَ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ٱلْأَساليب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ٱلتّالِيَةَ لِكِتابَةِ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ٱلتَّوْجيهاتِ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: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FC67E9-977D-7E16-3A01-7200B7FE7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3A6F9E2-A795-B928-DFB3-43560E3203E1}"/>
              </a:ext>
            </a:extLst>
          </p:cNvPr>
          <p:cNvGrpSpPr/>
          <p:nvPr/>
        </p:nvGrpSpPr>
        <p:grpSpPr>
          <a:xfrm>
            <a:off x="610859" y="5280676"/>
            <a:ext cx="7436450" cy="1253585"/>
            <a:chOff x="1390992" y="3452620"/>
            <a:chExt cx="7357607" cy="1253585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63FC8EE-0D63-93E3-7C2E-D080C14F152E}"/>
                </a:ext>
              </a:extLst>
            </p:cNvPr>
            <p:cNvGrpSpPr/>
            <p:nvPr/>
          </p:nvGrpSpPr>
          <p:grpSpPr>
            <a:xfrm>
              <a:off x="1390992" y="3452620"/>
              <a:ext cx="7357607" cy="1253585"/>
              <a:chOff x="1375040" y="2132100"/>
              <a:chExt cx="7357607" cy="1253585"/>
            </a:xfrm>
          </p:grpSpPr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6D3D152E-B120-BFD2-65A6-8B8025B0EE0C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458D4DF-AC04-0D30-F2E7-B5F6FF4B394A}"/>
                  </a:ext>
                </a:extLst>
              </p:cNvPr>
              <p:cNvSpPr/>
              <p:nvPr/>
            </p:nvSpPr>
            <p:spPr>
              <a:xfrm>
                <a:off x="1375040" y="241489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أَضَعُ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ٱلتَّوْجيهاتِ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 عَلى شَكْلِ عَوارِضَ. (- ...........................)</a:t>
                </a:r>
              </a:p>
            </p:txBody>
          </p: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748F715-B2D3-2392-E650-E2F8A7D71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5997BE1E-2F76-46B5-117A-22F408EC5385}"/>
              </a:ext>
            </a:extLst>
          </p:cNvPr>
          <p:cNvSpPr txBox="1">
            <a:spLocks/>
          </p:cNvSpPr>
          <p:nvPr/>
        </p:nvSpPr>
        <p:spPr>
          <a:xfrm>
            <a:off x="2065577" y="2951653"/>
            <a:ext cx="4952388" cy="6785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ٱلنّاهِيَةُ + فِعْلٌ مُضارِعٌ مَجْزومٌ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9716D6F3-BB5F-A4D6-3551-6732630233C2}"/>
              </a:ext>
            </a:extLst>
          </p:cNvPr>
          <p:cNvSpPr txBox="1">
            <a:spLocks/>
          </p:cNvSpPr>
          <p:nvPr/>
        </p:nvSpPr>
        <p:spPr>
          <a:xfrm>
            <a:off x="2065577" y="3697389"/>
            <a:ext cx="4952388" cy="6785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+ فِعْلٌ مُضارِعٌ مَجْزومٌ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AFB3D958-38F8-35AE-D882-CDF79652B96F}"/>
              </a:ext>
            </a:extLst>
          </p:cNvPr>
          <p:cNvSpPr txBox="1">
            <a:spLocks/>
          </p:cNvSpPr>
          <p:nvPr/>
        </p:nvSpPr>
        <p:spPr>
          <a:xfrm>
            <a:off x="2099629" y="4473971"/>
            <a:ext cx="4952388" cy="7145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ٱلأَمْرِ: نَسْتَخْدِمُهُ لِلطَّلَبِ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ٱلْمُبـاشِرِ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CFF2D6F4-FC6F-0F49-3873-43DDA38F96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920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بمراحل الخطوة الثانية من خطوات كتابة نص توجيهي؟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A6702F-E8C8-D8C1-41D4-FFCA0E6A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0178C4-C69F-EFB5-1F04-EBE0D7C1A0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95BE3B-3C80-0DBF-34E5-6651D79FEC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679681-E907-D1C9-4849-087AA9C1E1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D2C43A-9A8E-1A1B-6320-45EB5CD6D59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A70C9B-D2BE-FF1F-6A72-7CCC54C7B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3AA7C9-F15D-A08B-B7C0-6AB5E34DC26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07C289-71BB-C4DF-B094-9C0769AA4A3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19E73D-78E3-1B9D-DB80-D328316B3327}"/>
              </a:ext>
            </a:extLst>
          </p:cNvPr>
          <p:cNvSpPr txBox="1"/>
          <p:nvPr/>
        </p:nvSpPr>
        <p:spPr>
          <a:xfrm>
            <a:off x="2295967" y="2714893"/>
            <a:ext cx="4901768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 (2)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4DFC47-F702-7917-47B1-EFEF7E6AA04D}"/>
              </a:ext>
            </a:extLst>
          </p:cNvPr>
          <p:cNvSpPr txBox="1"/>
          <p:nvPr/>
        </p:nvSpPr>
        <p:spPr>
          <a:xfrm>
            <a:off x="1616314" y="4143107"/>
            <a:ext cx="2910939" cy="99542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</a:p>
        </p:txBody>
      </p:sp>
    </p:spTree>
    <p:extLst>
      <p:ext uri="{BB962C8B-B14F-4D97-AF65-F5344CB8AC3E}">
        <p14:creationId xmlns:p14="http://schemas.microsoft.com/office/powerpoint/2010/main" val="345447628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6FDCA-BA69-EC51-8E53-203D2197FE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195B83-B029-D525-E7E7-6601DFD80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971B40-2AE3-EFF3-EFF2-CF4AD846C2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6F61E4-5678-EAAE-33EC-D54B4A28D2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CCF38F-39A9-C0FF-A3F2-26A8A5A0AE2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D850A4-B7D8-40A3-17AF-6F57CF19AD5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E71638-E417-5A3C-7095-F366AB9E4D1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A73F8A-3ACD-25D8-5AFD-E6BF52E3588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01640DF-3084-D193-0910-51625B4C6285}"/>
              </a:ext>
            </a:extLst>
          </p:cNvPr>
          <p:cNvGrpSpPr/>
          <p:nvPr/>
        </p:nvGrpSpPr>
        <p:grpSpPr>
          <a:xfrm>
            <a:off x="894294" y="1534435"/>
            <a:ext cx="6843115" cy="1253585"/>
            <a:chOff x="340392" y="2108480"/>
            <a:chExt cx="8392671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7D71C9BA-89F0-93F6-4B91-6CFCF84F03F5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889927D-40A5-D71F-28C4-23907C1A4279}"/>
                </a:ext>
              </a:extLst>
            </p:cNvPr>
            <p:cNvSpPr/>
            <p:nvPr/>
          </p:nvSpPr>
          <p:spPr>
            <a:xfrm>
              <a:off x="1235382" y="2504341"/>
              <a:ext cx="6753087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أَحَدَ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ٱلْأَساليب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ٱلتّالِيَةَ لِكِتابَةِ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ٱلتَّوْجيهاتِ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: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102057E-EDAE-1EC0-6AA1-0CCCFCAD6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7CB79C6-785D-E04C-B2D2-9364059754E9}"/>
              </a:ext>
            </a:extLst>
          </p:cNvPr>
          <p:cNvGrpSpPr/>
          <p:nvPr/>
        </p:nvGrpSpPr>
        <p:grpSpPr>
          <a:xfrm>
            <a:off x="610859" y="5280676"/>
            <a:ext cx="7436450" cy="1253585"/>
            <a:chOff x="1390992" y="3452620"/>
            <a:chExt cx="7357607" cy="1253585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084CBD3-CB1D-1010-E764-732219701B64}"/>
                </a:ext>
              </a:extLst>
            </p:cNvPr>
            <p:cNvGrpSpPr/>
            <p:nvPr/>
          </p:nvGrpSpPr>
          <p:grpSpPr>
            <a:xfrm>
              <a:off x="1390992" y="3452620"/>
              <a:ext cx="7357607" cy="1253585"/>
              <a:chOff x="1375040" y="2132100"/>
              <a:chExt cx="7357607" cy="1253585"/>
            </a:xfrm>
          </p:grpSpPr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5AA9FDE9-2F97-4825-D5AE-624E5C2AF17A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EC934BA9-E4A1-96CC-AB3E-4B12544F6C4D}"/>
                  </a:ext>
                </a:extLst>
              </p:cNvPr>
              <p:cNvSpPr/>
              <p:nvPr/>
            </p:nvSpPr>
            <p:spPr>
              <a:xfrm>
                <a:off x="1375040" y="241489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أَضَعُ </a:t>
                </a:r>
                <a:r>
                  <a:rPr lang="ar-MA" sz="2400" b="1" kern="0" dirty="0" err="1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ٱلتَّوْجيهاتِ</a:t>
                </a: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 عَلى شَكْلِ عَوارِضَ. (- ...........................)</a:t>
                </a:r>
                <a:endPara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F603E50-29C4-BC30-7DA9-D6694C154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30FED3B1-DA07-3002-F1CB-D355BD760BBA}"/>
              </a:ext>
            </a:extLst>
          </p:cNvPr>
          <p:cNvSpPr txBox="1">
            <a:spLocks/>
          </p:cNvSpPr>
          <p:nvPr/>
        </p:nvSpPr>
        <p:spPr>
          <a:xfrm>
            <a:off x="2065577" y="2951653"/>
            <a:ext cx="4952388" cy="6785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 ٱلنّاهِيَةُ + فِعْلٌ مُضارِعٌ مَجْزومٌ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2D3A8FB2-7610-36BF-DEDE-D545F20FFCA8}"/>
              </a:ext>
            </a:extLst>
          </p:cNvPr>
          <p:cNvSpPr txBox="1">
            <a:spLocks/>
          </p:cNvSpPr>
          <p:nvPr/>
        </p:nvSpPr>
        <p:spPr>
          <a:xfrm>
            <a:off x="2065577" y="3697389"/>
            <a:ext cx="4952388" cy="6785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+ فِعْلٌ مُضارِعٌ مَجْزومٌ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2FAC2760-53A7-FAED-A5CE-C9EA99213923}"/>
              </a:ext>
            </a:extLst>
          </p:cNvPr>
          <p:cNvSpPr txBox="1">
            <a:spLocks/>
          </p:cNvSpPr>
          <p:nvPr/>
        </p:nvSpPr>
        <p:spPr>
          <a:xfrm>
            <a:off x="2099629" y="4473971"/>
            <a:ext cx="4952388" cy="7145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فِعْلُ ٱلأَمْرِ: نَسْتَخْدِمُهُ لِلطَّلَبِ </a:t>
            </a:r>
            <a:r>
              <a:rPr lang="ar-MA" sz="40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ٱلْمُبـاشِرِ</a:t>
            </a:r>
            <a:endParaRPr lang="ar-MA" sz="4000" b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788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DE1F4-D462-82B2-9BB8-93B41481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A3D63-1933-BB83-4857-6870E10B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خذوا ألواحكم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D29F-FC7B-92C9-AFA8-CB3A0570B8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D61076-B985-84E4-24A6-02B236EC9C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6D9E6E-E42E-1548-0DF7-178B8BC2A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7F942C-2DB2-4FE8-2AD7-CBA79D39D2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5C06AF9-B84B-70FB-89F2-5826280B49E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414EB8-6B73-76D1-5487-99D229118F2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DD243B-63B5-FB31-D637-7895C74783A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86CA74-07AF-9260-BF17-5BA77B11A69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76D47A6-B8A8-1BCC-4F22-1C64EACAC0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3ECA8F-3096-775D-F556-5336C2E859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32" y="2414237"/>
            <a:ext cx="2648415" cy="264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2384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B71E5-08B0-5FE1-57F2-F9AA92CA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C50A9-40C3-2767-8BA3-A30A2927D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أُحَوِّلُ ٱلْجُمَلَةَ ٱلتّالِيَةَ إِلى تَوْجـيهاتٍ</a:t>
            </a:r>
          </a:p>
        </p:txBody>
      </p:sp>
      <p:pic>
        <p:nvPicPr>
          <p:cNvPr id="26" name="Espace réservé pour une image  25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D31D26-2277-DFBB-1975-3082083EF4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1ADBE9-4054-F017-C6C8-FD4B5CA19D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75FCBF-3C2E-38F0-4789-0D2C7B60D8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6F8447-F3AF-D980-0CD3-28CF068C1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E59CEA-E12C-EAA3-8C07-C7F502C39C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ADB1138-DE26-2C64-BB9C-599E89246C1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0A1546E-CD9C-5255-C82D-AC9B3854E3A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C6085F-BDFA-0EC9-193C-53CF2536C95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483C7F-34BD-9C29-0D7C-F9C0F6BFA4E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0965608-FD82-025C-CD53-7D7AF08B63C2}"/>
              </a:ext>
            </a:extLst>
          </p:cNvPr>
          <p:cNvSpPr txBox="1">
            <a:spLocks/>
          </p:cNvSpPr>
          <p:nvPr/>
        </p:nvSpPr>
        <p:spPr>
          <a:xfrm>
            <a:off x="2069193" y="1584000"/>
            <a:ext cx="452323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أُحَوِّلُ ٱلْجُمَلَةَ ٱلتّالِيَةَ إِلى تَوْجـيهاتٍ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F628BB0-FB39-A05F-150D-FEDC49F3B71D}"/>
              </a:ext>
            </a:extLst>
          </p:cNvPr>
          <p:cNvSpPr txBox="1">
            <a:spLocks/>
          </p:cNvSpPr>
          <p:nvPr/>
        </p:nvSpPr>
        <p:spPr>
          <a:xfrm>
            <a:off x="1119909" y="3592801"/>
            <a:ext cx="71217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(اَلْمُحـافَظَةُ عَلَى ٱلْكُتُبِ) </a:t>
            </a:r>
          </a:p>
          <a:p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"يَجِبُ عَلَيْكَ أَنْ": 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38200674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3E299-4654-8A1F-C5EA-A08C9CFB8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C1C8E-B614-B05D-5306-28736CFE9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  <a:endParaRPr lang="fr-FR" sz="2400" i="1" dirty="0"/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436EB5-CA1F-89CB-A370-B14F90C007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AD7021-8B66-286D-E552-17B936B8E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7CB029-7E6C-52D4-5996-F3FA5DA51B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37651E-01CA-143D-3970-813D7B43E9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056516-BD4C-A38C-6152-A29B6DF630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12295B-89D5-A184-418D-49F0562A838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9F2A60-DFBE-199C-E2DD-3593B0F80B9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7784CB-928E-9869-B213-00CD1717A4B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69695C-DC48-2862-2050-1F42AD9B518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50B4D97-8C15-8C92-D1B8-2EFCF047B976}"/>
              </a:ext>
            </a:extLst>
          </p:cNvPr>
          <p:cNvSpPr txBox="1">
            <a:spLocks/>
          </p:cNvSpPr>
          <p:nvPr/>
        </p:nvSpPr>
        <p:spPr>
          <a:xfrm>
            <a:off x="1119909" y="3592801"/>
            <a:ext cx="71217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(اَلْمُحـافَظَةُ عَلَى ٱلْكُتُبِ) </a:t>
            </a:r>
          </a:p>
          <a:p>
            <a:r>
              <a:rPr lang="ar-MA" sz="4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"يَجِبُ عَلَيْكَ أَنْ": 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7292513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959CB-BEDC-99EF-5966-4074614FD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6B2A48-B20A-ABE2-09EC-4698913D2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26" name="Espace réservé pour une image  25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187E0C-447A-7949-2274-D92D809F94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FDF734-5D16-4D86-80DE-02565817C0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E9CE858-719E-98EA-E83F-31339098EA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7916B7-A0D6-2374-2C77-97C57DC84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48BC2A-C031-A4DA-8ECF-723782E932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C79AAAE-0C87-351D-EE0F-40133004E8F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157714F-976B-15C4-9BE3-4AC71E6AA19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7AADC7-7C0E-8E34-7FDE-168512D6905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3338AD-B1E9-9025-2C2C-1A9BAB3CB48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80D7AC-71E9-C12A-4C00-09746893F77A}"/>
              </a:ext>
            </a:extLst>
          </p:cNvPr>
          <p:cNvSpPr txBox="1">
            <a:spLocks/>
          </p:cNvSpPr>
          <p:nvPr/>
        </p:nvSpPr>
        <p:spPr>
          <a:xfrm>
            <a:off x="2069193" y="1584000"/>
            <a:ext cx="452323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أُحَوِّلُ ٱلْجُمَلَةَ ٱلتّالِيَةَ إِلى تَوْجـيهاتٍ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45A2FB0-6128-EAA7-A4B0-8D661E8157B2}"/>
              </a:ext>
            </a:extLst>
          </p:cNvPr>
          <p:cNvSpPr txBox="1">
            <a:spLocks/>
          </p:cNvSpPr>
          <p:nvPr/>
        </p:nvSpPr>
        <p:spPr>
          <a:xfrm>
            <a:off x="1011104" y="3782372"/>
            <a:ext cx="71217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(قَطْعُ ٱلْأَشْجارِ) 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"لا ٱلنّـاهِيَةُ": 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11165851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114FC-B74B-AE0E-7BA3-1C5FB2F0A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8EE6B2-583A-55A3-B928-862F63E6F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  <a:endParaRPr lang="fr-FR" sz="2400" dirty="0"/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312D8D-8334-DF9F-139B-9AB2656D8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B7155C-C3E7-5A47-93D1-68FC7712FD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D12E1A-7CD1-B957-7283-1553F26703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FBC9EC-9D7D-B777-F1EA-EB6BF4D1F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9B1771-BC3B-971D-6709-AA8AC8E206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7B4925-050F-01FA-C625-E350D3D34E4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925A8E-9F89-66BE-0762-768858F0FAF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F5A661-8EBF-5EA2-6E17-44355F27F81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1EFCF9-090C-9E64-A6FF-3D9F03F89A1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30FE3F5-1EDF-C01A-5A0D-C7D38C35459E}"/>
              </a:ext>
            </a:extLst>
          </p:cNvPr>
          <p:cNvSpPr txBox="1">
            <a:spLocks/>
          </p:cNvSpPr>
          <p:nvPr/>
        </p:nvSpPr>
        <p:spPr>
          <a:xfrm>
            <a:off x="1011104" y="3782372"/>
            <a:ext cx="71217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(قَطْعُ ٱلْأَشْجارِ) 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"لا ٱلنّاهِيَةُ": 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67132548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4BAD-E788-C615-7C7F-50DE96A11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A2F7A2-388E-E317-D0F2-A6E60A872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26" name="Espace réservé pour une image  25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DACB48-DFA8-4D4F-EBDE-53E5C48A53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F259E0-29E4-762E-BFD2-C5B2D4C473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73421D-A820-A9B6-C22B-5DEFE04922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B483798-BE66-750E-5C84-ADCA26FA1A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B8C1C1E-090D-66DB-CE9E-6E154EDEA0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E8BD862-D466-0942-F67C-F4B2F6BBADA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5900C3-6BA1-CBAA-E1FB-1B6E4149AF9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911603B-E5BC-D01A-4E59-9E5C8126729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CF66ED-8A3E-2C85-B5CC-CF5B6888331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EABB4AF-BEDE-46A9-6C0A-9601465B80C2}"/>
              </a:ext>
            </a:extLst>
          </p:cNvPr>
          <p:cNvSpPr txBox="1">
            <a:spLocks/>
          </p:cNvSpPr>
          <p:nvPr/>
        </p:nvSpPr>
        <p:spPr>
          <a:xfrm>
            <a:off x="2069193" y="1584000"/>
            <a:ext cx="452323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أُحَوِّلُ ٱلْجُمَلَةَ ٱلتّالِيَةَ إِلى تَوْجـيهاتٍ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87AFC02-0A2B-A798-3ABD-81D4BEDE623C}"/>
              </a:ext>
            </a:extLst>
          </p:cNvPr>
          <p:cNvSpPr txBox="1">
            <a:spLocks/>
          </p:cNvSpPr>
          <p:nvPr/>
        </p:nvSpPr>
        <p:spPr>
          <a:xfrm>
            <a:off x="1119909" y="3826977"/>
            <a:ext cx="71217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(اَلصِّدْقُ في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ٱلْقَوْلِ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"فِعْلَ ٱلأَمْرِ": 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72081332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937D-2BE0-5FBB-4FD0-DC50D1A83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82003C-7117-CC01-8382-3B0F13B21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  <a:endParaRPr lang="fr-FR" sz="2400" dirty="0"/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706E4D8-6D8D-DA52-F341-59F97BAED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25FFE7-1522-A417-E7AA-7B996AA583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6E37CD-BF61-2684-A474-0D281940CE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D62B8C-4506-A8AE-47B0-4FA30A129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993A2B-EEA5-A865-6417-7D654DB3E2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F43FD61-35A8-5D6E-F37A-3CB7BE91CC3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73280E-F296-3667-BB06-9D62A6590D6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3C9554-DC7A-EF33-2B35-4538B1F2251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88BDAA-F8FD-05D0-E405-2DFE49B1561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0F022E8-F282-75DD-8715-B35519FD55AA}"/>
              </a:ext>
            </a:extLst>
          </p:cNvPr>
          <p:cNvSpPr txBox="1">
            <a:spLocks/>
          </p:cNvSpPr>
          <p:nvPr/>
        </p:nvSpPr>
        <p:spPr>
          <a:xfrm>
            <a:off x="1119909" y="3826977"/>
            <a:ext cx="71217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(اَلصِّدْقُ في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ٱلْقَوْلِ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"فِعْلَ ٱلأَمْرِ": 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51990720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9DBDC-9013-A459-E4EF-8183B9D26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97106-BFCF-94BE-8782-1840B81C5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 133 ، في ثنائيات أجيبوا عن التمرين التالي: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06B9EC-FF8D-E94F-6012-88ED0FC4A9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DD21EA-B979-191F-A5FA-293297159F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F9F7B1-FAA1-5A6C-07F9-1F33375F1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091582-E837-81BE-EE0D-1BA6D5D03D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B767E92-5808-0BC8-00AD-68A924597091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D1EC73-E98A-1D90-D4AD-BEAD9BC893A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287EAB-9E37-BEAE-D433-6231A24C692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1A2F1D-4F6D-89D2-9608-138D85F1716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8850417-357F-2418-C93E-57E1448396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DC138A-EF6E-1CF9-445B-61C9A1B49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6705" y="1468360"/>
            <a:ext cx="3568238" cy="502538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CAF89C-7EE4-D79D-F0E5-F52C2E4F6C65}"/>
              </a:ext>
            </a:extLst>
          </p:cNvPr>
          <p:cNvSpPr/>
          <p:nvPr/>
        </p:nvSpPr>
        <p:spPr>
          <a:xfrm>
            <a:off x="3066585" y="3951269"/>
            <a:ext cx="3189882" cy="1144838"/>
          </a:xfrm>
          <a:prstGeom prst="roundRect">
            <a:avLst>
              <a:gd name="adj" fmla="val 592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2970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5C11D-DDE5-D888-8522-6B282C6DD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54072-C3B7-DBFD-B3D1-5820755A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اعتمادا على ما تعلمته في درس التواصل الشفهي حول الخطر الذي يهدد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كوكبنا،اقترح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(ي) 4 توجيهات للمساهمة في المحافظة عليه.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73EAC4-9B05-BF03-7EDB-231B18645F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84182C-A9CE-2585-1378-BB5D85FD51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EF2E12-4D37-17D1-AEBF-7E58132A19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90B871-51FC-B57F-6F52-CE202C2EC6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B63C8A4-0C42-B6F5-7878-D279C0A9A43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7E6C1B-11F3-EEDE-FB68-0A2ADCF441C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951EFB-5ABF-5D47-DFBD-667052A73BB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238283-8FB3-749D-95D3-0785CD33EB0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3B49B029-3E1F-F1A7-8097-17EA892D06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7CA85-D5A0-17FE-D470-3165635B9B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141" y="1909082"/>
            <a:ext cx="8318810" cy="10852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744F7A-4734-D752-6A0E-4E88E435AD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141" y="3062164"/>
            <a:ext cx="8385718" cy="345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5672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70435-C7A4-65AF-3E0F-57C36738D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FF9BB2-1F6E-AEF2-A7AB-10E7CEC4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لأتأكد من لإجابتي أستعين بالجدول التالي:</a:t>
            </a:r>
            <a:endParaRPr lang="fr-FR" i="1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195B770-E598-DAA3-A637-6A1EDC037D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155541"/>
              </p:ext>
            </p:extLst>
          </p:nvPr>
        </p:nvGraphicFramePr>
        <p:xfrm>
          <a:off x="453668" y="2607023"/>
          <a:ext cx="8277768" cy="256032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بَحَثْتُ عَنْ مَعْلـومـاتٍ مُنـاسِبَةٍ لِلْمَوْضـوعِ.</a:t>
                      </a:r>
                      <a:endParaRPr lang="ar-MA" sz="2000" b="1" kern="1200" dirty="0">
                        <a:solidFill>
                          <a:srgbClr val="106585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اِسْتَخْدَمْتُ أَسـالـيبَ ٱلتَّوْجـيهِ </a:t>
                      </a:r>
                      <a:r>
                        <a:rPr lang="ar-MA" sz="20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ٱلْمَطْلـوبَةَ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(لا ٱلنَّـاهِيَة، ٱلأَمْر...).</a:t>
                      </a:r>
                      <a:endParaRPr lang="ar-MA" sz="2000" b="1" kern="1200" dirty="0">
                        <a:solidFill>
                          <a:srgbClr val="106585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نَظَّمْتُ </a:t>
                      </a:r>
                      <a:r>
                        <a:rPr lang="ar-MA" sz="20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ٱلتَّوْجـيهاتِ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بِٱسْتِعْمـالِ </a:t>
                      </a:r>
                      <a:r>
                        <a:rPr lang="ar-MA" sz="20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ٱلْعَوارِضِ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(-.........).</a:t>
                      </a:r>
                      <a:endParaRPr lang="fr-FR" sz="2000" b="1" kern="1200" dirty="0">
                        <a:solidFill>
                          <a:srgbClr val="106585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</a:tbl>
          </a:graphicData>
        </a:graphic>
      </p:graphicFrame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E11CDE7-1719-2244-6643-CBF15D8672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4DDE852-BB00-071A-14AE-6390FBDA01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91B3B1-F9AE-E882-9CEF-A85608D0BF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DD6D01-AF2D-97DA-B4C1-82FACFED0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707E29-8A73-AD2A-F34D-A46CA11C4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D51950C-F0D2-0FC2-8B67-24B77A6C6B7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43102D-6C04-8DC1-AF57-BFA7DBD70F8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F2AD15-BEF0-8DBF-6527-27476809412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711B8C-74C5-3557-2103-80D3FCAAF1E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96502591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6D4B8-31ED-6E79-0B46-E45119FDC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7B60744-671B-A648-4C47-85DBB2D77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E6D389-0E52-399C-DEEB-F3C83A3051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DD5C24-9B39-DBA9-DA73-CE1C829DCA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D41418-C1DC-A24A-F0CC-C7614EE503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BE2859D-5D3A-D444-F428-001E46EC8F3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7E05C3-3A00-DCAA-0D27-33B8D89DB0A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3F102B-4AE6-D388-AC36-8210913D1F6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18F914-A895-E983-0C73-79EFA028E97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3D2D974-83B9-1C40-DDA1-A9D841EAEA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4FE65C-0274-7783-6AD3-44D99A7FD8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141" y="1909082"/>
            <a:ext cx="8318810" cy="10852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D416C8-B48A-D7A1-1044-5C97CDAE89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141" y="3062164"/>
            <a:ext cx="8385718" cy="3450148"/>
          </a:xfrm>
          <a:prstGeom prst="rect">
            <a:avLst/>
          </a:prstGeom>
        </p:spPr>
      </p:pic>
      <p:sp>
        <p:nvSpPr>
          <p:cNvPr id="11" name="Titre 2">
            <a:extLst>
              <a:ext uri="{FF2B5EF4-FFF2-40B4-BE49-F238E27FC236}">
                <a16:creationId xmlns:a16="http://schemas.microsoft.com/office/drawing/2014/main" id="{247E3228-89B2-8085-294E-ECC44FE4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من يتقاسم معنا 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 النموذجية.</a:t>
            </a:r>
            <a:endParaRPr lang="fr-FR" i="1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9512F32-2021-225A-4487-7D36E15C027C}"/>
              </a:ext>
            </a:extLst>
          </p:cNvPr>
          <p:cNvSpPr txBox="1">
            <a:spLocks/>
          </p:cNvSpPr>
          <p:nvPr/>
        </p:nvSpPr>
        <p:spPr>
          <a:xfrm>
            <a:off x="748742" y="3319401"/>
            <a:ext cx="7717635" cy="2969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اِغْرِسِ ٱلأَشْجـارَ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وَٱلنَّبـاتـاتِ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لِتَوْفـيرِ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ٱلْهَواءِ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ٱلنَّقِـيِّ.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لا تَرْمِ ٱلنِّفـايـاتِ في ٱلْغـاباتِ أَوْ في مـاءِ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ٱلْبِحـارِ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يَجِبُ عَلَيْكَ أَنْ تَقْتَصِدَ في ٱسْتِهْلاكِ ٱلْمـاءِ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وَٱلْكَهْرَبـاءِ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حـافِظْ عَلى نَظـافَةِ بـيئَتِكَ لِتَعـيشَ في كَوْكَبٍ سَلـيمٍ.</a:t>
            </a:r>
            <a:endParaRPr lang="fr-FR" sz="4400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195228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5B608-F334-8FA1-8F43-41C5875D6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5D489E-9470-5675-2F64-C35F8B268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التمرين التالي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6F680E-4F94-722C-55C8-E822C6CA19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F3D7A8-D4B3-1B0F-E8BD-EFFDB42D9C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73841C-A55F-A95E-35D3-D75B6D86D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D3F511-1C81-73EF-2B8C-3E354D61B8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30F1887-D705-B88E-0FB1-601947FACFE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C41395-A71F-C9A5-7039-2AD82ED1732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29EE3C-6167-F923-967F-67E5D62657F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A07919-C04B-19B2-7CA0-00A1BC7CD4F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CF52F5C-3ABE-8E41-E415-055CFD4192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9DAC27-16EF-E5FE-4787-52805AF113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6705" y="1468360"/>
            <a:ext cx="3568238" cy="502538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147C344-6644-F03F-B6CD-C603F6AD3F8C}"/>
              </a:ext>
            </a:extLst>
          </p:cNvPr>
          <p:cNvSpPr/>
          <p:nvPr/>
        </p:nvSpPr>
        <p:spPr>
          <a:xfrm>
            <a:off x="3066585" y="5330281"/>
            <a:ext cx="3189882" cy="1014761"/>
          </a:xfrm>
          <a:prstGeom prst="roundRect">
            <a:avLst>
              <a:gd name="adj" fmla="val 592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1306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3F375-6DCC-7A6A-5CAA-09CB001BB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D0E03-BAA4-44A8-5979-3D67A8130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أبحث عن 4 توجيهات تساهم في الحفاظ على الغابة.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7EDF77-1904-4E47-D406-4F5E5C76F4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8FC190-D546-A6A8-0593-580B270504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759FE5-312E-017D-AC1F-69E1B8166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E70683-9643-1E4B-5858-728BA25272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0BA54A7-751B-4026-7D59-31A4B19F532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8BF3B3-D7B6-FC43-98D0-5375EB3190A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8D05A2-FE08-4F10-ED49-416077E54BE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0152B-5CEE-7624-A3D8-2B49C92B7CA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35854AC-0157-DBB1-EEB4-87E1D96F13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B8587A8-FA82-0B79-3360-370103E16E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141" y="3062164"/>
            <a:ext cx="8385718" cy="34501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071710-03EB-2779-0A8A-C81E9B652B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9276" y="1567326"/>
            <a:ext cx="6111770" cy="6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4828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40C97-1A5D-3F98-458A-A3641A0B3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0ED3D63-8193-006E-6CAF-B964AB7E7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لأتأكد من لإجابتي أستعين بالجدول التالي:</a:t>
            </a:r>
            <a:endParaRPr lang="fr-FR" i="1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D0362C-361B-1501-92A5-C046238DD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434102"/>
              </p:ext>
            </p:extLst>
          </p:nvPr>
        </p:nvGraphicFramePr>
        <p:xfrm>
          <a:off x="453668" y="2607023"/>
          <a:ext cx="8277768" cy="256032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بَحَثْتُ عَنْ مَعْلـومـاتٍ مُنـاسِبَةٍ لِلْمَوْضـوعِ.</a:t>
                      </a:r>
                      <a:endParaRPr lang="ar-MA" sz="2000" b="1" kern="1200" dirty="0">
                        <a:solidFill>
                          <a:srgbClr val="106585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اِسْتَخْدَمْتُ أَسـالـيبَ ٱلتَّوْجـيهِ </a:t>
                      </a:r>
                      <a:r>
                        <a:rPr lang="ar-MA" sz="20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ٱلْمَطْلـوبَةَ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(لا ٱلنَّـاهِيَة، ٱلأَمْر...).</a:t>
                      </a:r>
                      <a:endParaRPr lang="ar-MA" sz="2000" b="1" kern="1200" dirty="0">
                        <a:solidFill>
                          <a:srgbClr val="106585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نَظَّمْتُ </a:t>
                      </a:r>
                      <a:r>
                        <a:rPr lang="ar-MA" sz="20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ٱلتَّوْجـيهاتِ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بِٱسْتِعْمـالِ </a:t>
                      </a:r>
                      <a:r>
                        <a:rPr lang="ar-MA" sz="20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ٱلْعَوارِضِ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(-.........).</a:t>
                      </a:r>
                      <a:endParaRPr lang="fr-FR" sz="2000" b="1" kern="1200" dirty="0">
                        <a:solidFill>
                          <a:srgbClr val="106585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</a:tbl>
          </a:graphicData>
        </a:graphic>
      </p:graphicFrame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0713898-6BDF-D5E3-FC36-4C2675C173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B1D4B4-6046-A739-E07D-7F3D8BC507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D95D18-6DA4-D604-23FA-D88341A042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3CD9CF-E784-4BB0-BD3D-2E0D1976C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456BEA-341D-7058-B90A-B08DBC4A18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1DEB410-3E6E-99A2-774C-820AF75D895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B565AC-EB6C-759D-EFE1-A04334F09AA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30527F-C159-FE09-ABD9-9A9743FE52D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46776-2C27-DB37-AB69-53406345DC6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4180362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1B82F-7F88-C742-E60B-E83F486B1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8086FA-6832-98EA-0CD3-38438241ED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5531B5-2491-4F87-6DF5-DEB6B0313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B1122C-AFFD-7ED5-02AB-F9E3EA80E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94998E-12F2-1308-23C2-1277BC16D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1527E1F-1A89-4341-5D36-E0A31F65C63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2E2398-363F-AB42-14A8-EDE480D28E1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29B652-9C46-FF6E-B55F-D150DDEB7FC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2035EC-7E94-B068-B7AF-77C94FB0C3C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3756CCEB-1548-51C3-8E54-9625C99A0B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Titre 2">
            <a:extLst>
              <a:ext uri="{FF2B5EF4-FFF2-40B4-BE49-F238E27FC236}">
                <a16:creationId xmlns:a16="http://schemas.microsoft.com/office/drawing/2014/main" id="{407F5C06-8B5E-53B5-7405-0818218FD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من يتقاسم معنا 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 النموذجية.</a:t>
            </a:r>
            <a:endParaRPr lang="fr-FR" i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0C6BB2-2F28-450B-CD56-C591BED7C8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141" y="3062164"/>
            <a:ext cx="8385718" cy="34501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00157B-CB03-62C1-C817-6F328A6200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9276" y="1567326"/>
            <a:ext cx="6111770" cy="647756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F7EFED9-76CD-F7AB-D908-037989EF280E}"/>
              </a:ext>
            </a:extLst>
          </p:cNvPr>
          <p:cNvSpPr txBox="1">
            <a:spLocks/>
          </p:cNvSpPr>
          <p:nvPr/>
        </p:nvSpPr>
        <p:spPr>
          <a:xfrm>
            <a:off x="512956" y="3319401"/>
            <a:ext cx="7953421" cy="2969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571500" indent="-571500" defTabSz="6858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 تُشْعِلِ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ٱلنّـارَ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في ٱلْغـابَةِ لِتَحْمـيَهـا مِنَ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ٱلْحَرائِقِ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571500" defTabSz="6858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حـافِظْ عَلى نَظـافَةِ ٱلْمَكـانِ وَلا تَرْمِ ٱلنِّفـايـاتِ بَعْدَ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ٱلتَّنَزُّهِ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571500" defTabSz="6858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 تَقْطَعْ أَغْصـانَ ٱلأَشْجـارِ أَوْ تَقْتَلِعِ ٱلنَّبـاتـاتِ ٱلصَّغـيرةَ.</a:t>
            </a:r>
          </a:p>
          <a:p>
            <a:pPr marL="571500" indent="-571500" defTabSz="6858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يَجِبُ عَلَيْكَ أَنْ تَنْصَحَ ٱلآخَرينَ بِأَهَمِّيَّةِ حِمـايَةِ ٱلْبـيئَةِ.</a:t>
            </a:r>
            <a:endParaRPr lang="fr-FR" sz="4400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299492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4A9F670-04B3-0EB0-CE7C-3D42FD8F7A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03DDB-DC42-66F1-B38F-36CF7B6939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D536E3-B582-7564-CBD3-CE4CC0C2CB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327645-20A5-3B30-0437-A9B69506E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FA262D-5B49-1718-1E9E-AB0E51C7110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A9D84-C218-DE61-0CFF-476772E718D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111F37-F1CC-FC75-20CF-55DDDE8D22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AA1014-4DB6-EB33-C8D0-CDB548E6EE0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5427BD84-5C3B-60A1-92EE-EB36D25ED7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23" name="Espace réservé pour une image  19">
            <a:extLst>
              <a:ext uri="{FF2B5EF4-FFF2-40B4-BE49-F238E27FC236}">
                <a16:creationId xmlns:a16="http://schemas.microsoft.com/office/drawing/2014/main" id="{73FECCC0-16D6-640F-B5B6-E05B1CF7D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أَسْئِلَةِ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ٱسْتِثْمارِ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"أَمَلٌ بَيْنَ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ٱلْحُطامِ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"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تَطْبيقِ ٱلْخُطْوَةِ ٱلثّانِيَةِ لِكتابَةِ نَصِّ تَوْجيهِيٍّ.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20211</TotalTime>
  <Words>2874</Words>
  <Application>Microsoft Office PowerPoint</Application>
  <PresentationFormat>Affichage à l'écran (4:3)</PresentationFormat>
  <Paragraphs>516</Paragraphs>
  <Slides>74</Slides>
  <Notes>31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32</vt:i4>
      </vt:variant>
      <vt:variant>
        <vt:lpstr>Titres des diapositives</vt:lpstr>
      </vt:variant>
      <vt:variant>
        <vt:i4>74</vt:i4>
      </vt:variant>
    </vt:vector>
  </HeadingPairs>
  <TitlesOfParts>
    <vt:vector size="119" baseType="lpstr">
      <vt:lpstr>Arial</vt:lpstr>
      <vt:lpstr>Arial Rounded MT Bold</vt:lpstr>
      <vt:lpstr>Calibri</vt:lpstr>
      <vt:lpstr>Calibri Light</vt:lpstr>
      <vt:lpstr>Dosis</vt:lpstr>
      <vt:lpstr>Dosis ExtraBold</vt:lpstr>
      <vt:lpstr>Dosis Medium</vt:lpstr>
      <vt:lpstr>Dosis SemiBold</vt:lpstr>
      <vt:lpstr>Dubai Medium</vt:lpstr>
      <vt:lpstr>Microsoft Uighur</vt:lpstr>
      <vt:lpstr>Modern Love</vt:lpstr>
      <vt:lpstr>Noto Sans Symbols</vt:lpstr>
      <vt:lpstr>Wingdings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7_Conception personnalisée</vt:lpstr>
      <vt:lpstr>1_Env-Enseignant</vt:lpstr>
      <vt:lpstr>5_Env-Apprenant_Tmplt</vt:lpstr>
      <vt:lpstr>2_Env-Apprenant_Tmplt</vt:lpstr>
      <vt:lpstr>3_01- نشاط اعتيادي</vt:lpstr>
      <vt:lpstr>قراءة</vt:lpstr>
      <vt:lpstr>1_اختتام الحصة</vt:lpstr>
      <vt:lpstr>3_04- قراءة/ كتابة</vt:lpstr>
      <vt:lpstr>2_Env-Enseignant</vt:lpstr>
      <vt:lpstr>3_Env-Enseignant</vt:lpstr>
      <vt:lpstr>Thème Office</vt:lpstr>
      <vt:lpstr>4_01- نشاط اعتيادي</vt:lpstr>
      <vt:lpstr>5_01- نشاط اعتيادي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20 ثانية.</vt:lpstr>
      <vt:lpstr>اكتبوا الجواب الصحيح ثم ارفعوا الألواح عند سماع الاشارة. </vt:lpstr>
      <vt:lpstr>صححوا. من يشرح جوابه؟ -يناقش الأستاذ مع المتعلمين إجاباتهم و يقدم التغذية الراجعة المناسبة. </vt:lpstr>
      <vt:lpstr>اقرؤوا  السؤال جيدا . حددوا المطلوب. تذكروا ما قرأتم في النص.</vt:lpstr>
      <vt:lpstr>ابحثوا عن الجواب في النص . انتبهوا سيختفي النص بعد 20 ثانية.</vt:lpstr>
      <vt:lpstr>اكتبوا حرف الجواب 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قراءة –ح4 </vt:lpstr>
      <vt:lpstr>سنعمل في هذه الحصة على الإجابة عن مجموعة من الأسئلة لنعمق فهمنا للنص . </vt:lpstr>
      <vt:lpstr>الآن، خذوا الكراسة. من يقرأ النص قراءة جهرية سليمة، مع احترام قواعد الطلاقة؟ عند الإشارة سأختار من يواصل القراءة.</vt:lpstr>
      <vt:lpstr>الآن، خذوا الكراسة. من يقرأ النص قراءة جهرية سليمة، مع احترام قواعد الطلاقة؟ عند الإشارة سأختار من يواصل القراءة.</vt:lpstr>
      <vt:lpstr>أحسنتم، الآن اقرؤوا النص قراءة هامسة ، سأطرح عليكم بعدها مجموعة من الأسئلة  - أمامكم 5 دقائق  للقراءة قبل أن نجيب عن أسئلة  الاستثمار. </vt:lpstr>
      <vt:lpstr>الآن بمفردكم و على كراساتكم أجيبوا عن الأسئلة التالية ص 129</vt:lpstr>
      <vt:lpstr>انتبهوا، سأقرأ لكم السؤال 1 في الصفحة 129، أجيبوا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2 في الصفحة 129، أجيبوا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3 في الصفحة 129، أجيبوا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4 في الصفحة 129، أجيبوا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5 في الصفحة 129، أجيبوا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6 في الصفحة 129، أجيبوا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ما نوعية النص الذي تطرقنا له: مَعْلوماتِيُّ  - أَدَبِيٌّ       كَيْفَ عَرَفْتَ ذَلِكَ؟</vt:lpstr>
      <vt:lpstr>انتبهوا لتصحيح السؤال الأول - يضغط الأستاذ على زر جهاز التحكم لتظهر الإجابات تباعا.:</vt:lpstr>
      <vt:lpstr> السؤال الرابع  :ما الْمَقْطَعُ الَّذي أَعْجَبَكَ في النَّصِّ؟  لِماذا؟</vt:lpstr>
      <vt:lpstr>إنتاج كتابي – ح2</vt:lpstr>
      <vt:lpstr>ماذا تعلمنا في الحصة الماضية؟</vt:lpstr>
      <vt:lpstr>من يذكرنا بمراحل الخطوة الأولى لكتابة نص توجيهي؟</vt:lpstr>
      <vt:lpstr>أحسنتم من يقرأ؟</vt:lpstr>
      <vt:lpstr>سنواصل تدربا في هذه الحصة على الخطوة الثانية من خطوات كتابة نص توجيهي. تابعوا معي.</vt:lpstr>
      <vt:lpstr>لَوْ أَرَدْنـا أَنْ نَنْصَحَ صَدِيقَنـا لِيُحـافِظَ عَلَى نَظـافَةِ ٱلْحَدِيقَةِ، مـاذا نَقـولُ لَهُ؟"</vt:lpstr>
      <vt:lpstr>نَحْتـاجُ أَنْ نُحـيطَ مَنـازِلَنـا بِحَديقَةٍ تَمْنَحُ هـذا ٱلْمَنْزِلَ جَمـالًا، فَهِيَ تُوَفِّرُ لَكَ فَضـاءً تَسْتَمْتِعُ بِهِ عِنْدَ دُخـولِكَ أَوْ خُروجِكَ مِنَ ٱلْمَنْزِلِ كُلَّ يَوْمٍ. وَلِتَحْقـيقِ ذٰلِكَ، يَجِبُ أَنْ تَتَّبِعَ ٱلتَّوْجـيهاتِ ٱلتّـالِيَةَ:</vt:lpstr>
      <vt:lpstr>لا ٱلنّاهِيَةُ + فِعْلٌ مُضارِعٌ مَجْزومٌ  (لا تَقْطِفْ ٱلأَزْهـارَ).</vt:lpstr>
      <vt:lpstr>  - لا تَقْطِفْ ٱلأَزْهـارَ.</vt:lpstr>
      <vt:lpstr>إذن لتطبيق الخطوة الثانية لكتابة نص توجيهي أتبع  المراحل التالية:</vt:lpstr>
      <vt:lpstr>من يذكرنا بمراحل الخطوة الثانية من خطوات كتابة نص توجيهي؟</vt:lpstr>
      <vt:lpstr>أحسنتم من يقرأ؟</vt:lpstr>
      <vt:lpstr>أحسنتم. الآن خذوا ألواحكم</vt:lpstr>
      <vt:lpstr>أُحَوِّلُ ٱلْجُمَلَةَ ٱلتّالِيَةَ إِلى تَوْجـيهاتٍ</vt:lpstr>
      <vt:lpstr>ارفعوا ألواحكم، تأكدوا من إجابتكم -يقدم الأستاذ التغذية الراجعة المناسبة.</vt:lpstr>
      <vt:lpstr>جملة أخرى</vt:lpstr>
      <vt:lpstr>ارفعوا ألواحكم، تأكدوا من إجابتكم -يقدم الأستاذ التغذية الراجعة المناسبة.</vt:lpstr>
      <vt:lpstr>جملة أخرى</vt:lpstr>
      <vt:lpstr>ارفعوا ألواحكم، تأكدوا من إجابتكم -يقدم الأستاذ التغذية الراجعة المناسبة.</vt:lpstr>
      <vt:lpstr>خذوا كراساتكم على الصفحة رقم  133 ، في ثنائيات أجيبوا عن التمرين التالي:</vt:lpstr>
      <vt:lpstr>اعتمادا على ما تعلمته في درس التواصل الشفهي حول الخطر الذي يهدد كوكبنا،اقترح(ي) 4 توجيهات للمساهمة في المحافظة عليه.</vt:lpstr>
      <vt:lpstr>لأتأكد من لإجابتي أستعين بالجدول التالي:</vt:lpstr>
      <vt:lpstr>انتبهوا للتصحيح: من يتقاسم معنا  إجابته؟ -يقدم الأستاذ التغذية الراجعة المناسبة قبل عرض الإجابة النموذجية.</vt:lpstr>
      <vt:lpstr>الآن بمفردكم أجيبوا عن التمرين التالي </vt:lpstr>
      <vt:lpstr>أبحث عن 4 توجيهات تساهم في الحفاظ على الغابة.</vt:lpstr>
      <vt:lpstr>لأتأكد من لإجابتي أستعين بالجدول التالي:</vt:lpstr>
      <vt:lpstr>انتبهوا للتصحيح: من يتقاسم معنا  إجابته؟ -يقدم الأستاذ التغذية الراجعة المناسبة قبل عرض الإجابة النموذجية.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321</cp:revision>
  <dcterms:created xsi:type="dcterms:W3CDTF">2023-09-20T21:35:22Z</dcterms:created>
  <dcterms:modified xsi:type="dcterms:W3CDTF">2026-05-12T06:45:50Z</dcterms:modified>
</cp:coreProperties>
</file>