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21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3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24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5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6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7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28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31.xml" ContentType="application/vnd.openxmlformats-officedocument.theme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32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6" r:id="rId13"/>
    <p:sldMasterId id="2147483732" r:id="rId14"/>
    <p:sldMasterId id="2147483726" r:id="rId15"/>
    <p:sldMasterId id="2147483759" r:id="rId16"/>
    <p:sldMasterId id="2147483776" r:id="rId17"/>
    <p:sldMasterId id="2147483794" r:id="rId18"/>
    <p:sldMasterId id="2147483832" r:id="rId19"/>
    <p:sldMasterId id="2147483846" r:id="rId20"/>
    <p:sldMasterId id="2147483869" r:id="rId21"/>
    <p:sldMasterId id="2147483887" r:id="rId22"/>
    <p:sldMasterId id="2147483905" r:id="rId23"/>
    <p:sldMasterId id="2147483920" r:id="rId24"/>
    <p:sldMasterId id="2147483937" r:id="rId25"/>
    <p:sldMasterId id="2147483960" r:id="rId26"/>
    <p:sldMasterId id="2147483983" r:id="rId27"/>
    <p:sldMasterId id="2147483999" r:id="rId28"/>
    <p:sldMasterId id="2147484018" r:id="rId29"/>
    <p:sldMasterId id="2147484034" r:id="rId30"/>
    <p:sldMasterId id="2147484049" r:id="rId31"/>
    <p:sldMasterId id="2147484066" r:id="rId32"/>
    <p:sldMasterId id="2147484078" r:id="rId33"/>
  </p:sldMasterIdLst>
  <p:notesMasterIdLst>
    <p:notesMasterId r:id="rId103"/>
  </p:notesMasterIdLst>
  <p:sldIdLst>
    <p:sldId id="2134806368" r:id="rId34"/>
    <p:sldId id="2147482611" r:id="rId35"/>
    <p:sldId id="2147482470" r:id="rId36"/>
    <p:sldId id="2147482484" r:id="rId37"/>
    <p:sldId id="2147482488" r:id="rId38"/>
    <p:sldId id="265" r:id="rId39"/>
    <p:sldId id="2147482725" r:id="rId40"/>
    <p:sldId id="262" r:id="rId41"/>
    <p:sldId id="2147482612" r:id="rId42"/>
    <p:sldId id="2147482566" r:id="rId43"/>
    <p:sldId id="2147482584" r:id="rId44"/>
    <p:sldId id="266" r:id="rId45"/>
    <p:sldId id="2147482542" r:id="rId46"/>
    <p:sldId id="2147482588" r:id="rId47"/>
    <p:sldId id="2147482585" r:id="rId48"/>
    <p:sldId id="2147482728" r:id="rId49"/>
    <p:sldId id="2147482729" r:id="rId50"/>
    <p:sldId id="2147482730" r:id="rId51"/>
    <p:sldId id="2147482757" r:id="rId52"/>
    <p:sldId id="267" r:id="rId53"/>
    <p:sldId id="2147482614" r:id="rId54"/>
    <p:sldId id="2147482390" r:id="rId55"/>
    <p:sldId id="2147482726" r:id="rId56"/>
    <p:sldId id="2147482741" r:id="rId57"/>
    <p:sldId id="2147482742" r:id="rId58"/>
    <p:sldId id="2147482746" r:id="rId59"/>
    <p:sldId id="2147482743" r:id="rId60"/>
    <p:sldId id="2147482744" r:id="rId61"/>
    <p:sldId id="2147482745" r:id="rId62"/>
    <p:sldId id="2147482727" r:id="rId63"/>
    <p:sldId id="2147482616" r:id="rId64"/>
    <p:sldId id="2147482618" r:id="rId65"/>
    <p:sldId id="2147482734" r:id="rId66"/>
    <p:sldId id="2147482735" r:id="rId67"/>
    <p:sldId id="2147482736" r:id="rId68"/>
    <p:sldId id="2147482737" r:id="rId69"/>
    <p:sldId id="2147482738" r:id="rId70"/>
    <p:sldId id="2147482739" r:id="rId71"/>
    <p:sldId id="2147482535" r:id="rId72"/>
    <p:sldId id="2147482540" r:id="rId73"/>
    <p:sldId id="2147482627" r:id="rId74"/>
    <p:sldId id="2147482628" r:id="rId75"/>
    <p:sldId id="2147482629" r:id="rId76"/>
    <p:sldId id="2147482630" r:id="rId77"/>
    <p:sldId id="2147482731" r:id="rId78"/>
    <p:sldId id="2147482732" r:id="rId79"/>
    <p:sldId id="2147482733" r:id="rId80"/>
    <p:sldId id="2147482489" r:id="rId81"/>
    <p:sldId id="2134806542" r:id="rId82"/>
    <p:sldId id="2147482473" r:id="rId83"/>
    <p:sldId id="2147482747" r:id="rId84"/>
    <p:sldId id="2147482749" r:id="rId85"/>
    <p:sldId id="2147482750" r:id="rId86"/>
    <p:sldId id="2147482483" r:id="rId87"/>
    <p:sldId id="2147482632" r:id="rId88"/>
    <p:sldId id="2147482751" r:id="rId89"/>
    <p:sldId id="2147482752" r:id="rId90"/>
    <p:sldId id="2147482753" r:id="rId91"/>
    <p:sldId id="2147482754" r:id="rId92"/>
    <p:sldId id="2147482755" r:id="rId93"/>
    <p:sldId id="2147482631" r:id="rId94"/>
    <p:sldId id="2147482555" r:id="rId95"/>
    <p:sldId id="2147482756" r:id="rId96"/>
    <p:sldId id="2147482556" r:id="rId97"/>
    <p:sldId id="2147482564" r:id="rId98"/>
    <p:sldId id="2147482615" r:id="rId99"/>
    <p:sldId id="2134806540" r:id="rId100"/>
    <p:sldId id="2147482563" r:id="rId101"/>
    <p:sldId id="2147482522" r:id="rId102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4"/>
    </p:embeddedFont>
    <p:embeddedFont>
      <p:font typeface="Dosis" pitchFamily="2" charset="0"/>
      <p:regular r:id="rId105"/>
      <p:bold r:id="rId106"/>
    </p:embeddedFont>
    <p:embeddedFont>
      <p:font typeface="Dosis ExtraBold" pitchFamily="2" charset="0"/>
      <p:bold r:id="rId107"/>
    </p:embeddedFont>
    <p:embeddedFont>
      <p:font typeface="Dosis Medium" pitchFamily="2" charset="0"/>
      <p:regular r:id="rId108"/>
    </p:embeddedFont>
    <p:embeddedFont>
      <p:font typeface="Dosis SemiBold" pitchFamily="2" charset="0"/>
      <p:bold r:id="rId109"/>
    </p:embeddedFont>
    <p:embeddedFont>
      <p:font typeface="Dubai Medium" panose="020B0603030403030204" pitchFamily="34" charset="-78"/>
      <p:regular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FBF8"/>
    <a:srgbClr val="B8E7F2"/>
    <a:srgbClr val="424D7B"/>
    <a:srgbClr val="55B6DF"/>
    <a:srgbClr val="486F9B"/>
    <a:srgbClr val="009242"/>
    <a:srgbClr val="732DF1"/>
    <a:srgbClr val="EE8609"/>
    <a:srgbClr val="EF8F03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9BA38-14C1-413A-AB47-CF97839B4F00}" v="1323" dt="2025-08-04T10:08:47.022"/>
    <p1510:client id="{90859875-0009-4E84-BD7E-25879F7347E0}" v="1074" dt="2025-08-03T14:50:59.302"/>
    <p1510:client id="{FC8B4210-2087-4FF4-A75F-494AF619AD40}" v="1204" dt="2025-08-03T21:47:43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399" autoAdjust="0"/>
    <p:restoredTop sz="93470" autoAdjust="0"/>
  </p:normalViewPr>
  <p:slideViewPr>
    <p:cSldViewPr snapToGrid="0">
      <p:cViewPr varScale="1">
        <p:scale>
          <a:sx n="69" d="100"/>
          <a:sy n="69" d="100"/>
        </p:scale>
        <p:origin x="496" y="52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viewProps" Target="view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12" Type="http://schemas.openxmlformats.org/officeDocument/2006/relationships/font" Target="fonts/font9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4.fntdata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102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7.xml"/><Relationship Id="rId95" Type="http://schemas.openxmlformats.org/officeDocument/2006/relationships/slide" Target="slides/slide62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113" Type="http://schemas.openxmlformats.org/officeDocument/2006/relationships/font" Target="fonts/font10.fntdata"/><Relationship Id="rId118" Type="http://schemas.openxmlformats.org/officeDocument/2006/relationships/theme" Target="theme/theme1.xml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59" Type="http://schemas.openxmlformats.org/officeDocument/2006/relationships/slide" Target="slides/slide26.xml"/><Relationship Id="rId103" Type="http://schemas.openxmlformats.org/officeDocument/2006/relationships/notesMaster" Target="notesMasters/notesMaster1.xml"/><Relationship Id="rId108" Type="http://schemas.openxmlformats.org/officeDocument/2006/relationships/font" Target="fonts/font5.fntdata"/><Relationship Id="rId54" Type="http://schemas.openxmlformats.org/officeDocument/2006/relationships/slide" Target="slides/slide21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91" Type="http://schemas.openxmlformats.org/officeDocument/2006/relationships/slide" Target="slides/slide58.xml"/><Relationship Id="rId96" Type="http://schemas.openxmlformats.org/officeDocument/2006/relationships/slide" Target="slides/slide6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6.xml"/><Relationship Id="rId114" Type="http://schemas.openxmlformats.org/officeDocument/2006/relationships/font" Target="fonts/font11.fntdata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94" Type="http://schemas.openxmlformats.org/officeDocument/2006/relationships/slide" Target="slides/slide61.xml"/><Relationship Id="rId99" Type="http://schemas.openxmlformats.org/officeDocument/2006/relationships/slide" Target="slides/slide66.xml"/><Relationship Id="rId101" Type="http://schemas.openxmlformats.org/officeDocument/2006/relationships/slide" Target="slides/slide6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109" Type="http://schemas.openxmlformats.org/officeDocument/2006/relationships/font" Target="fonts/font6.fntdata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slide" Target="slides/slide64.xml"/><Relationship Id="rId104" Type="http://schemas.openxmlformats.org/officeDocument/2006/relationships/font" Target="fonts/font1.fntdata"/><Relationship Id="rId120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110" Type="http://schemas.openxmlformats.org/officeDocument/2006/relationships/font" Target="fonts/font7.fntdata"/><Relationship Id="rId115" Type="http://schemas.openxmlformats.org/officeDocument/2006/relationships/font" Target="fonts/font12.fntdata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100" Type="http://schemas.openxmlformats.org/officeDocument/2006/relationships/slide" Target="slides/slide67.xml"/><Relationship Id="rId105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slide" Target="slides/slide60.xml"/><Relationship Id="rId98" Type="http://schemas.openxmlformats.org/officeDocument/2006/relationships/slide" Target="slides/slide65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3.xml"/><Relationship Id="rId67" Type="http://schemas.openxmlformats.org/officeDocument/2006/relationships/slide" Target="slides/slide34.xml"/><Relationship Id="rId116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62" Type="http://schemas.openxmlformats.org/officeDocument/2006/relationships/slide" Target="slides/slide29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111" Type="http://schemas.openxmlformats.org/officeDocument/2006/relationships/font" Target="fonts/font8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3.xml"/><Relationship Id="rId57" Type="http://schemas.openxmlformats.org/officeDocument/2006/relationships/slide" Target="slides/slide24.xml"/><Relationship Id="rId106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2C92E1-E41E-09FA-4801-E3CAF4A6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BDCF2EC-D69C-3D0D-C8A7-502736D391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73A8D89-A04D-1217-51C0-F6F8872647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47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3B890D9-7059-4E4A-EAB7-ADB244087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F90819C-FCF3-C742-6D75-E0D119DE3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69B89-AFFA-C727-8967-29A9DA0F8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952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1807AE4-1722-6F71-553F-F01679520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139E322-9D7B-9F24-4800-B179BCD9D6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D9C9519-14B0-BE77-DA20-8F4011DD3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371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80042B1-3CAC-0499-1A8F-0665F3514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461892C-8DAC-340E-5EB0-5D764DDC4E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E0CB152-0F92-5C3A-D598-1C2E0CB77D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459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7C20F-017F-02A0-D950-CD87F2F3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E9C439-F983-45DD-328B-AA6CB5A8C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052F1E-D248-7210-D8FF-19125B857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D77DED-B807-4472-8573-8E4A00867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738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34ACC-5BF7-6955-20B9-FD5B12B92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F8AC33-6D5A-3F98-F3D1-5173487C3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C44612-4259-0B25-B264-31BCF8115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C8A624-05D9-E3E1-D0D9-E29DB7023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351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D687-9B20-7954-F7E5-5E3FE021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8808C2-D5F7-71E2-943E-79DDE9F42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BD27B4-DE7A-B20F-DBE8-5F476FB6B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7B2367-56A3-939E-CE27-5C85F6FB40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840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0054D-32BE-8CD6-6D7E-A5F62C04C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29E0A5-A920-0BBC-7293-69A4311CB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B73906-63ED-4126-434B-0A86931AF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8D2EE-A505-E88F-73A1-96DB67BFB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11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EB6F8-1C99-37CF-6483-CEEFD91FC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939F6B-F8F3-EBAA-36F3-C8B04C426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4736C9-0196-2180-DEF9-F6F447077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D9C6FF-7CD2-60AE-7D7C-D5D4C1719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474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9BE77-D31D-E6D4-1F55-432334321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CC0B71-D9E5-38A6-0DE6-D8F2FED2C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96414F-6B7E-8B35-D11E-8A05AE3CA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1BF4A1-C398-C5BF-9865-C58377532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90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87E75-70DC-FA27-1A75-66134B5ED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BB3EC3-4B03-97F1-81A1-5DD68ADE5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26E7BA-9838-0812-B0C7-B2091B12A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2ACB41-6273-CDBF-4CB7-F4EF2DCD9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498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14F88-E373-48E6-39D1-C352C5E9D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F94E42-12D8-5F9C-7F40-414CAB09D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3E7ADB-3B31-79D8-6E41-DE024A55F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004E0C-076A-8BC4-C869-5E29712C30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2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81E0C-0486-440C-FEA5-7DBB39E80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EF29F6-E5BF-2B33-E1FB-AD2610ACE7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E71D43-D525-6E94-1674-55C47D818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5CDAAD-8646-C77D-95DB-AA729CC43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898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sv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0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20.png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3.wdp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6.png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9.png"/><Relationship Id="rId9" Type="http://schemas.microsoft.com/office/2007/relationships/hdphoto" Target="../media/hdphoto2.wdp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4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0.png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0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4.pn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6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4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36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Relationship Id="rId5" Type="http://schemas.microsoft.com/office/2007/relationships/hdphoto" Target="../media/hdphoto6.wdp"/><Relationship Id="rId4" Type="http://schemas.openxmlformats.org/officeDocument/2006/relationships/image" Target="../media/image43.png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00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184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75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02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277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306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72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19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9242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99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12/05/2026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8439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45343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8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6587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12709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2869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59773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578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46186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46889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9027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7945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017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03427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39267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6816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068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11638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37610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922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3984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46750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22477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96838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94370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953512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9515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05409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38768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9636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8946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60621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0610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536119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65486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19370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7613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5775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01878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09573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41313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4443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18246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628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3027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87587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086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3479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67766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526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54788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9043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351108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0230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9550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5862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55049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93640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2745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712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957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5633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112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5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586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6288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64916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233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61909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45488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210776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90958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2761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66025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808583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18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1341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7107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6130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9688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65136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85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38143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60680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691652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119414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68753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41192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7979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15637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2208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54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72162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6410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3887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3934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849408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17301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0283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238904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40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4152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99795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312474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08402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0618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760356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692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08085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495633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9295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805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89451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66480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2149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82651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5631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228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61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6713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0902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4416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79160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29340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8480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19442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54536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9455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19157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34650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54943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4579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6633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283872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2166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291400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42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5656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029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88975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16229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9990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5930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99414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19497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57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29068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1405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44866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20082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1400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16314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9387437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558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74764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92997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98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64344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066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93998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08010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5721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294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04860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68101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0457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1520770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265838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4478285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1955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205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977189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29694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24541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89119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68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2973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54258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23215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9735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7725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71631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64826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36839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5568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6693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77137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49515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7149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56905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6705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95766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78679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69317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84596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8856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80857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11237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0571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324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10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63508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521690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00917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9228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1689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98399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595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6480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63474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174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8400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8211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13998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35966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9246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2050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102400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71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90389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14314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5056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857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7111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18665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42320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02014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25800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714413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683819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4842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064808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42910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33473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695695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267326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646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2900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34256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76436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51391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23511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76471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292663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34561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34952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18172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856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78676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2570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8219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041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57883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81482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00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599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6070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3453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056045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88241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573526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56541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72283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159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751476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47499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837890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02679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478702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406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12963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462343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76664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69803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2782683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5944795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887951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467087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0036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7632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2651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56747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1905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024717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193599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8579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35032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878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292344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7597793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11504110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55910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13907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591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52472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10445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96448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00997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89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975706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316949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48330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77565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3972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3001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6469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8002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614112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511368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2825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7604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906813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642136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3976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8687928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526107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457810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201928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75058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5531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942635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818629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55962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043072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639543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552128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873067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0790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304816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094499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329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9110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7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7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22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19" Type="http://schemas.openxmlformats.org/officeDocument/2006/relationships/image" Target="../media/image17.bin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image" Target="../media/image27.jp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theme" Target="../theme/theme24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32.jpg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25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image" Target="../media/image32.jpg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theme" Target="../theme/theme26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6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Relationship Id="rId14" Type="http://schemas.openxmlformats.org/officeDocument/2006/relationships/slideLayout" Target="../slideLayouts/slideLayout27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image" Target="../media/image17.bin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87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image" Target="../media/image27.jpg"/><Relationship Id="rId2" Type="http://schemas.openxmlformats.org/officeDocument/2006/relationships/slideLayout" Target="../slideLayouts/slideLayout29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17" Type="http://schemas.openxmlformats.org/officeDocument/2006/relationships/image" Target="../media/image39.jpeg"/><Relationship Id="rId2" Type="http://schemas.openxmlformats.org/officeDocument/2006/relationships/slideLayout" Target="../slideLayouts/slideLayout326.xml"/><Relationship Id="rId16" Type="http://schemas.openxmlformats.org/officeDocument/2006/relationships/theme" Target="../theme/theme31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5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slideLayout" Target="../slideLayouts/slideLayout338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6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5.xml"/><Relationship Id="rId11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slideLayout" Target="../slideLayouts/slideLayout363.xml"/><Relationship Id="rId18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53.xml"/><Relationship Id="rId21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17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52.xml"/><Relationship Id="rId16" Type="http://schemas.openxmlformats.org/officeDocument/2006/relationships/slideLayout" Target="../slideLayouts/slideLayout366.xml"/><Relationship Id="rId20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55.xml"/><Relationship Id="rId15" Type="http://schemas.openxmlformats.org/officeDocument/2006/relationships/slideLayout" Target="../slideLayouts/slideLayout365.xml"/><Relationship Id="rId23" Type="http://schemas.openxmlformats.org/officeDocument/2006/relationships/theme" Target="../theme/theme33.xml"/><Relationship Id="rId10" Type="http://schemas.openxmlformats.org/officeDocument/2006/relationships/slideLayout" Target="../slideLayouts/slideLayout360.xml"/><Relationship Id="rId19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slideLayout" Target="../slideLayouts/slideLayout364.xml"/><Relationship Id="rId22" Type="http://schemas.openxmlformats.org/officeDocument/2006/relationships/slideLayout" Target="../slideLayouts/slideLayout3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03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09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33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31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20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51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  <p:sldLayoutId id="2147483865" r:id="rId19"/>
    <p:sldLayoutId id="2147483866" r:id="rId20"/>
    <p:sldLayoutId id="2147483867" r:id="rId21"/>
    <p:sldLayoutId id="21474838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87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870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97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48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30349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69488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9414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7216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38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18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09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51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7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244.xml"/><Relationship Id="rId7" Type="http://schemas.openxmlformats.org/officeDocument/2006/relationships/image" Target="../media/image6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gif"/><Relationship Id="rId11" Type="http://schemas.openxmlformats.org/officeDocument/2006/relationships/image" Target="../media/image59.png"/><Relationship Id="rId5" Type="http://schemas.openxmlformats.org/officeDocument/2006/relationships/image" Target="../media/image60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6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6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7.png"/><Relationship Id="rId7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gi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7.png"/><Relationship Id="rId7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gi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7.png"/><Relationship Id="rId7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gi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7.png"/><Relationship Id="rId7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gi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71.png"/><Relationship Id="rId7" Type="http://schemas.openxmlformats.org/officeDocument/2006/relationships/image" Target="../media/image5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6.png"/><Relationship Id="rId11" Type="http://schemas.openxmlformats.org/officeDocument/2006/relationships/image" Target="../media/image46.png"/><Relationship Id="rId5" Type="http://schemas.openxmlformats.org/officeDocument/2006/relationships/image" Target="../media/image73.png"/><Relationship Id="rId10" Type="http://schemas.openxmlformats.org/officeDocument/2006/relationships/image" Target="../media/image50.gif"/><Relationship Id="rId4" Type="http://schemas.openxmlformats.org/officeDocument/2006/relationships/image" Target="../media/image72.png"/><Relationship Id="rId9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7.png"/><Relationship Id="rId7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gif"/><Relationship Id="rId11" Type="http://schemas.openxmlformats.org/officeDocument/2006/relationships/image" Target="../media/image73.png"/><Relationship Id="rId5" Type="http://schemas.openxmlformats.org/officeDocument/2006/relationships/image" Target="../media/image59.png"/><Relationship Id="rId10" Type="http://schemas.openxmlformats.org/officeDocument/2006/relationships/image" Target="../media/image72.png"/><Relationship Id="rId4" Type="http://schemas.openxmlformats.org/officeDocument/2006/relationships/image" Target="../media/image58.png"/><Relationship Id="rId9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7.png"/><Relationship Id="rId7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gif"/><Relationship Id="rId11" Type="http://schemas.openxmlformats.org/officeDocument/2006/relationships/image" Target="../media/image73.png"/><Relationship Id="rId5" Type="http://schemas.openxmlformats.org/officeDocument/2006/relationships/image" Target="../media/image59.png"/><Relationship Id="rId10" Type="http://schemas.openxmlformats.org/officeDocument/2006/relationships/image" Target="../media/image72.png"/><Relationship Id="rId4" Type="http://schemas.openxmlformats.org/officeDocument/2006/relationships/image" Target="../media/image58.png"/><Relationship Id="rId9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6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80.png"/><Relationship Id="rId4" Type="http://schemas.openxmlformats.org/officeDocument/2006/relationships/image" Target="../media/image57.png"/><Relationship Id="rId9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8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7.png"/><Relationship Id="rId7" Type="http://schemas.openxmlformats.org/officeDocument/2006/relationships/image" Target="../media/image8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57.png"/><Relationship Id="rId7" Type="http://schemas.openxmlformats.org/officeDocument/2006/relationships/image" Target="../media/image89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90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9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57.png"/><Relationship Id="rId7" Type="http://schemas.openxmlformats.org/officeDocument/2006/relationships/image" Target="../media/image9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57.png"/><Relationship Id="rId7" Type="http://schemas.openxmlformats.org/officeDocument/2006/relationships/image" Target="../media/image9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9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7.png"/><Relationship Id="rId4" Type="http://schemas.openxmlformats.org/officeDocument/2006/relationships/image" Target="../media/image50.gi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FA17A693-91B7-AFE5-BB19-82866C53E6D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Image 2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F9DE4A9E-A61C-5DF5-EE8F-AA6EF796C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915E4ED-C7ED-9351-9451-D6448771B622}"/>
                </a:ext>
              </a:extLst>
            </p:cNvPr>
            <p:cNvSpPr/>
            <p:nvPr/>
          </p:nvSpPr>
          <p:spPr>
            <a:xfrm rot="21027887">
              <a:off x="3405738" y="3408882"/>
              <a:ext cx="1478845" cy="589013"/>
            </a:xfrm>
            <a:prstGeom prst="roundRect">
              <a:avLst>
                <a:gd name="adj" fmla="val 30303"/>
              </a:avLst>
            </a:prstGeom>
            <a:solidFill>
              <a:srgbClr val="2DC7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latin typeface="Dubai Medium" panose="020B0603030403030204" pitchFamily="34" charset="-78"/>
                  <a:ea typeface="Calibri" panose="020F0502020204030204" pitchFamily="34" charset="0"/>
                  <a:cs typeface="Dubai Medium" panose="020B0603030403030204" pitchFamily="34" charset="-78"/>
                </a:rPr>
                <a:t>الخامسة</a:t>
              </a:r>
              <a:endParaRPr lang="fr-FR" sz="2400" b="1" dirty="0"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/>
              <a:t>تنظيم حصص الأسبوع التربوي الأول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تعلم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شكل و فهم (40)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الكتابة: الإملاء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 : إنتاج كتابي - الحصة 1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246007C-F9F2-59BF-3327-CFDE7A6D7D4A}"/>
              </a:ext>
            </a:extLst>
          </p:cNvPr>
          <p:cNvSpPr txBox="1">
            <a:spLocks/>
          </p:cNvSpPr>
          <p:nvPr/>
        </p:nvSpPr>
        <p:spPr>
          <a:xfrm>
            <a:off x="1992294" y="33703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حَذْفُ الْأَلِفِ في أَسْماءِ الْإِشارَةِ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AD29A23-D3C4-8A2B-CD26-BCF3363483C0}"/>
              </a:ext>
            </a:extLst>
          </p:cNvPr>
          <p:cNvSpPr txBox="1">
            <a:spLocks/>
          </p:cNvSpPr>
          <p:nvPr/>
        </p:nvSpPr>
        <p:spPr>
          <a:xfrm>
            <a:off x="1910675" y="46593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كِتابَةُ نَصٍّ تَوْجيهِيٍّ (1)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41B4CF-E73E-871A-D000-7033A1B10EC4}"/>
              </a:ext>
            </a:extLst>
          </p:cNvPr>
          <p:cNvSpPr txBox="1">
            <a:spLocks/>
          </p:cNvSpPr>
          <p:nvPr/>
        </p:nvSpPr>
        <p:spPr>
          <a:xfrm>
            <a:off x="5185316" y="3100039"/>
            <a:ext cx="759251" cy="270272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5492F7AB-16ED-0210-C5FF-F68406E0B050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-1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379141" y="2577658"/>
            <a:ext cx="7630069" cy="1151487"/>
            <a:chOff x="486686" y="2803133"/>
            <a:chExt cx="7630069" cy="90623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3955" y="2803133"/>
              <a:ext cx="74628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486686" y="2958474"/>
              <a:ext cx="6125330" cy="750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 تمييز أَسْماءِ الْإِشارَةِ وَكِتابَتِها بِشَكْلٍ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صَحيحٍ.و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توظيفها في الإنتاج الكتابي؛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9141" y="4022136"/>
            <a:ext cx="7540859" cy="890781"/>
            <a:chOff x="486686" y="2851205"/>
            <a:chExt cx="7540859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686" y="2851205"/>
              <a:ext cx="7540859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كِتابَةِ تَقْديمٍ </a:t>
              </a:r>
              <a:r>
                <a:rPr lang="ar-MA" sz="2800" b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لِنَصٍ تَوْجيهِيٍّ (الخطوة الأولى)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B27945-CB8E-4A4F-1E80-2A5B700FE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888B49-4E2C-865E-CAF5-0546A8FC0E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366B0D-8213-37DC-5695-94E4143DEB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1B195D-5551-DFF5-015A-71DD972D36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B67075-C05E-4290-6246-2A4DB688304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E4142A-421F-C7D1-E1E3-CB62403F748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74DB48-8935-89EC-3681-15DD643806D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26BEDD-92E6-4CF6-E739-38ED35A93334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196B6C-E38D-B590-15A6-D56C362B2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0C8D1E-6734-6097-90EE-9980A83A2D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AE6F8C-5257-ACAE-DEB2-B06DE31ED9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6BAABE-35E8-AFED-7A23-0AC5CD732D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65AB0A-A47A-3560-052D-DDFB0BAF3C5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B7443E-9461-6569-B530-CB8C92C6677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922419-4E1B-1F59-861E-E54B3875AC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70AD94-1D9F-AEE1-275B-96C0B324C64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7D1FE76F-4092-EAEF-A8FE-F02417466383}"/>
              </a:ext>
            </a:extLst>
          </p:cNvPr>
          <p:cNvSpPr txBox="1"/>
          <p:nvPr/>
        </p:nvSpPr>
        <p:spPr>
          <a:xfrm>
            <a:off x="25213" y="5055723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400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مِنْ أَسْتاذي أَوْ أُسْتاذَتي إِذا لَمْ أَفْهَمْ.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AF2D21-3DA8-E807-611A-EAAFAD681D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903" y="2045903"/>
            <a:ext cx="2766193" cy="2766193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53054D-E439-C901-8EFF-9FC39A115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55C4D1-5411-F034-8CB3-CA9BF9419F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0338F2-3155-F46D-F63C-85DBD2BE2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A02A5-B41C-0187-BE29-B5184B38F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94877A-40FE-DAFD-05E5-1A733FEAF20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A66AA-32D3-5D30-E4D4-CDE4D8E6C5B5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D5FCB0-DFB0-246D-3D4E-48E242C5B9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10F85-7C64-9C5B-98A4-D3336E32E4FF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F61CAB-CCF9-55C7-A374-5B53652B0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522131-AA39-49AE-A4AB-8C3628B9B8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AED020-782D-6650-83DE-3E7CD44B0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56830C-4974-252A-C092-A6901E1F6B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CC93A1-30EE-4407-8315-6EFE8FA13BD9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3AF46-8F72-4E3B-F59E-BF1827FC4EB6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47B2F-3296-9DF8-5D97-2803BE98121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31CA7-C7F0-5846-31EB-8E69992DE3F0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4DE0CABB-6E55-6F7A-9663-FB8965AA7E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8B7423-557B-6EE2-3080-431C581417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82EECB-5B43-BB39-D779-5A07B7E46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16A193-11A4-A897-C0AB-76DAAC525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A4A1E1-5D6F-106F-D72D-F7F2895588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0E9C61-10DB-A24A-6D64-5656001258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6F7E96-DCBD-D989-0828-37A79B2DC78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18C0F3-F2BB-B137-CA1B-A0AD63A1FE22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B23EB6-2A91-D51D-A7F5-ACAEB35ADBF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AB7A-516D-4915-B524-AA21BA5B6003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E736A371-9770-B08A-6EA1-CCE2E690D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6BFA16-80AB-7197-366D-EF31B8B568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BCBD3C-6177-7454-5F99-28C64C4F5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63A50F-48CB-26D8-B74C-9DE0CCB66D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F9B76C-F893-1A03-5FF4-01615B5748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639448-82D0-1F68-53A1-CA6343BC98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0E528E-7851-3974-86BC-794CECBCCB28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E75763-15D9-8712-EFC4-41F157D8493F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37E4DE-7074-93B0-C233-5B39C20A80C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617235-6021-8B5D-2A36-22C8227FC9ED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E15DB11-055B-E8C7-1CFC-9E769658E5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31A0EE-2208-BE03-740F-A5231ECE26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62" y="2224827"/>
            <a:ext cx="8159404" cy="36184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A15B44-B2B1-44E4-BD71-B824CD5C0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5508A8-D769-9E7E-94CB-242674A3D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1EB7F9-EAA7-1CE2-8FF9-A75227C3E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32E06E-61FA-B43A-32AB-B3D94B5C87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6E0E73C-CF81-1B02-C326-A0A4053D7B75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AEE3B9-0974-E785-33ED-1A11B7C6CDED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02E626-30C6-E96D-D029-D9EB3654D76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161638-F80B-344F-73AE-1820B34CF90C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8845D27A-B599-F9F1-6CA7-0499CBE6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20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138D54-07E4-ED1C-879E-9DDE045C6D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597" y="1968589"/>
            <a:ext cx="8422805" cy="420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810ADAF-A1A0-4085-BB0A-50EAFF2F1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67BD1-98CB-D3F4-4334-7148BC4F29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85B24A-7B59-AF6E-87F6-19686AD77C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5D9412-5FEC-5821-C7B9-F81E81A12D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27435A-2DF4-DCB7-FEEC-45BC166CE427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BFB7D-C601-FDF0-521D-BA090F161D53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63D05E-22D5-F2FB-3786-B9A9C8CD7ED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370941-2672-3FBE-4641-8832A6E3D77D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B9D61DDF-3095-47B6-F05E-B232C4380E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الجواب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632853-7793-9DB4-4206-B61C6E974F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6D17D4-2B42-C819-10B4-55FBBB2BFB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62" y="2224827"/>
            <a:ext cx="8159404" cy="36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E3E73B-508F-DFEF-23D6-7F0B65FDE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FC51BB-890D-3726-140C-AA21CDDE1C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4CA151-4B06-DACC-C56A-257ED04840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3B21A9-B5F8-A718-D008-65E57382EB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737A0E-F2BB-234A-B1FF-EE6774956E57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9B8CFF-482D-E73F-F19A-02899BF1C557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48F794-78EA-7A59-32E7-944E07BE732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DC82A4-24F2-E3AC-9993-BFE7B2C17F3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5D888557-E14D-2614-D1B6-C1C047EAF6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b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kumimoji="0" lang="ar-MA" sz="2400" i="1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-يناقش الأستاذ إجابات بعض المتعلمين ويقدم التغذية الراجعة المناسبة.</a:t>
            </a:r>
            <a:endParaRPr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06D5CF-145A-3D00-81B1-6CDC6F4ACF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62" y="2224827"/>
            <a:ext cx="8159404" cy="36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3F9113C-47F1-D030-DA20-2C9445F1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6350E7D-D2B5-0064-E8E9-D3D5CF7AFC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8B7CD0-7C67-8F9E-DA80-ECE49A3FD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1E92E9-3422-0FC2-FB0F-74D5B5D5B5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4F3B13-A9F8-4A95-5B35-07223E3E45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6F7B83-B204-A5B7-A447-032BED23DB4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9E0034-6C56-7D3A-46AD-6F55CC2A2D4A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336CB-61F9-FB3F-DBDE-F1C677698AF2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82C704-E3B0-5B35-91E5-346ED726423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F990CF-645B-CD26-8336-FF071DE2BC20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E7BDC1E7-81A2-7A0F-7612-CF9192E63E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2E8B7D-47D4-2D92-0DBF-DDD5143E5F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0020" y="3429000"/>
            <a:ext cx="6687080" cy="81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0045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DF305B3-EEB2-6167-1B40-12B666659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A93DA4-F4E1-95A1-B701-ECFAB235DDD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7D99214-9DAD-497B-8F3A-E87D14B9F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0B4AF4-773D-EB35-1F61-E47C5B00C7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41E3EB-FC44-643D-E43B-CACFF9E028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372287-039D-A201-B349-C01C9B316F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43F3603-A8E6-BF6A-9BE0-608440BC7744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6A212A-6AC7-61A6-5361-DD263206637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0570A-3A01-E2F4-F9E9-14AB593BDCD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7846B2-071E-6FD9-F63A-80ADD3F982AE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F2344863-C1D0-11D2-0C9A-F3900F700A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20 ثانية.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E57638-CE82-0398-639F-ADC9D7D248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597" y="1968589"/>
            <a:ext cx="8422805" cy="420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27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D182998-B54B-82A8-04E1-BA7D68DF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6F51E3C-F1AC-1720-CE07-B128A088F60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8DB5D4-ADED-6F0D-A682-D069DF4FE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630332-1260-99AF-6709-D681201231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E9B5A5-2282-893B-62B8-8617969E20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66E671-CD8D-073F-1A10-5C100A0694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F9F0BE-8062-2F95-DD20-14E876944E65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CFDCD-AAD6-70B9-91D6-8EC258F360D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D54505-600B-C256-CCC7-A8A548EF907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F98ED6-D2D8-09BA-343A-024D0A8B2DC1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312A88B1-67A1-4CB4-7A18-123B72C15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اكتبوا الجواب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20B0E00-02C4-4A5C-ACFE-9DF69FE65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0020" y="3429000"/>
            <a:ext cx="6687080" cy="81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110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A35A5C67-B162-8D09-0F0B-E763E868E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B88613-D4FB-AA67-59AF-A12B86E9CD9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2994E7-7701-7EE1-356F-D0CF3B469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2145CD-638B-658F-7668-83A9521D7E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08D2FA-A9FF-608D-7D1E-BBFC620AF3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183C7-3EDA-E4AF-F7E2-82509174C2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2EF379-00AD-D62E-1C7C-C594F58BB18D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B54F06-6D42-04D1-E72E-55340F6FD561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091F4D-5AD8-FA40-FDA5-19D570BC772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1A32C5-D616-CEF6-6D63-4D51FD8CD9E8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D72BBA66-F012-1169-1F46-93B83EFBFF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b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kumimoji="0" lang="ar-MA" sz="2400" i="1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-يناقش الأستاذ إجابات بعض المتعلمين ويقدم التغذية الراجعة المناسبة.</a:t>
            </a:r>
            <a:endParaRPr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58099E-B564-9CDE-187B-8A801BA8DA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0020" y="3429000"/>
            <a:ext cx="6687080" cy="81055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C12E99-8B80-9CE7-0F4D-F445A7C2E4CC}"/>
              </a:ext>
            </a:extLst>
          </p:cNvPr>
          <p:cNvSpPr txBox="1"/>
          <p:nvPr/>
        </p:nvSpPr>
        <p:spPr>
          <a:xfrm>
            <a:off x="1766949" y="4592071"/>
            <a:ext cx="62532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تَبادُلُ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ٱلْخِبْراتِ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وَ إِبْرازُ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ٱلْمَواهِبِ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ٱلْجَديدَةِ.</a:t>
            </a:r>
            <a:endParaRPr kumimoji="0" lang="ar-MA" sz="48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31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قراءة الفقرة 1؟ من يقود قراءة الفقرة2؟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B389FE-0C20-5DAE-36BD-9E96DE7FB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F9FF4F-2F8A-6A5E-47B0-AF99BC2FC6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0EE90-DC2A-6D7A-973A-5BBC580CA6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CAACC1-77E9-FBEF-4C0E-8EFC3F72ED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436A3B-8118-F4A4-DECD-941A7DE14380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F205B8-8EAD-995E-F577-7FEBC1CFF557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385EFF-C71B-8981-B744-6057EA7E48D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B944DA-3D6E-FD87-095B-D367C535E8D5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9AC27F-BCCF-995F-7355-324FC5BFB3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597" y="1968589"/>
            <a:ext cx="8422805" cy="420541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حَذْفُ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أَسْماءِ </a:t>
            </a:r>
            <a:r>
              <a:rPr lang="ar-MA" sz="32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D451F-B01E-9053-C309-A7B1B054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سنتعرف على  حَذْفِ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أَسْماءِ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ٱلْإِشارَةِ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تابعوا معي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26EBD3-D8AE-DAEA-0629-40066036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88E41A-5DE1-2E71-7C4F-57E1AAC0E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96B6D7-652C-31F6-F1C9-E36BC35B58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D4FF6A-FC2C-1EFE-3B8C-49870FC501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E66F93-218D-95E3-06A6-6A38B636639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5C171-EB5D-8F4F-4F6A-5C4048426FA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95762C-AD12-66EE-0992-FC9B70692CA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43F8B-9805-3905-22D7-F394AEDF093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8E263E-F9FF-E534-8B81-7C6F0A847BC9}"/>
              </a:ext>
            </a:extLst>
          </p:cNvPr>
          <p:cNvSpPr txBox="1"/>
          <p:nvPr/>
        </p:nvSpPr>
        <p:spPr>
          <a:xfrm>
            <a:off x="1502456" y="3250267"/>
            <a:ext cx="6458261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حَذْفُ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أَسْماءِ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ٱلْإِشارَةِ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B96DCF-C434-A51C-D1E1-EE6801BF24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0E89A-7257-7856-6341-6F65E2C8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5EAC9B-BA11-ED27-1878-E1891D71D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كي أحدد شخصا أو شيئا ما أستعمل كلمات خاصة تسمى أسماء الإشارة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8F44A3-9697-6A52-B58C-57305AF633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8E6318-212F-9695-15F9-16DB2160A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A2DF99-DD0B-5825-719A-AAC081A09E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5E0B2C-66D0-DB61-FF50-E82BEF683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054403-5432-B444-6F3F-F59D02C5A51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9FD52E-0ADC-F33F-9F09-648065A60D2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A671FE-0102-333B-2656-FF3D5A69CEC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F5916-AD53-6EF4-802F-8BF059C9F1C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768331-D6BA-C4E9-D690-621DF3B96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7A6E4E3-C30D-51FE-D871-B94C17A5C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531EC51-E876-293D-D974-39A79174A8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77" y="1896589"/>
            <a:ext cx="8010838" cy="437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344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4CD44-443B-0599-E71E-591DDD4C5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F01CD-BDBE-B59B-9EA9-D58E05D5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كي أختار اسم الإشارة المناسب أتبع الخطوات التالية: أحدد أولا هل المشار إليه قريب أم بعيد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1413B7-2958-1A80-4CE5-E4DAABA8CD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C12EEC-EA32-0068-1E2E-A76D855D0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CF8A97-E24D-F5A7-104C-87D607A513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3D3235-BCB7-7E5B-81E5-46668C780B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C083FC-EA1A-290F-4327-4FADE7BB5E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2879EC-B092-8866-CD45-ECE2805F9BA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1FFEE7-5508-405A-E8C6-A227D4C9941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84DF0F-BAE6-AC1B-B51C-8DEB03D8768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F701C28-A866-C0EA-145F-216F7AD40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68CB98E-470B-22CA-2BFD-F03677516F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FCA496-4825-05EC-9A3B-10EA664B6C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331" y="1850899"/>
            <a:ext cx="8061653" cy="4396288"/>
          </a:xfrm>
          <a:prstGeom prst="rect">
            <a:avLst/>
          </a:prstGeom>
        </p:spPr>
      </p:pic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68D71342-F5F2-F325-CB20-8D54415AAA93}"/>
              </a:ext>
            </a:extLst>
          </p:cNvPr>
          <p:cNvSpPr/>
          <p:nvPr/>
        </p:nvSpPr>
        <p:spPr>
          <a:xfrm>
            <a:off x="4346837" y="2042160"/>
            <a:ext cx="29464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A920ECFB-B222-A5AC-3F02-F11B852C24D7}"/>
              </a:ext>
            </a:extLst>
          </p:cNvPr>
          <p:cNvSpPr/>
          <p:nvPr/>
        </p:nvSpPr>
        <p:spPr>
          <a:xfrm>
            <a:off x="1772660" y="3657600"/>
            <a:ext cx="29464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252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35A9A-0779-D6B1-10D7-8CB3C95DA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2C737A-FE65-EE41-20E2-E4EE8C2A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ثانيا أحدد جنسه(مذكر أم مؤنث)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57ABAB-2215-AE51-B4EE-B24C4178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9FA8DD-F6BF-4C7D-A006-73F2502B47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179528-5787-6BBA-C235-9607B5A9EF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CF1EEC-DF1A-4D8E-EB22-1BD4D8A264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BD1443-2177-FE15-ECC6-6368DC9A93F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66F021-7452-ADEB-20E6-C70CCA688C2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0EB3D-597C-B348-9CC0-6F8EF88D40D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D0544C-CA5F-564D-EC4B-03EB96F2C82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307B6FC-5689-CA25-0EC2-54B75D0F19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B0B74DB-B8BC-9A74-CD27-FE7B9967C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EBA26A-254B-D7E9-9157-3F8053A87D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331" y="1850899"/>
            <a:ext cx="8061653" cy="4396288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35FDB2BD-6662-89A0-ED74-CA43ED666399}"/>
              </a:ext>
            </a:extLst>
          </p:cNvPr>
          <p:cNvSpPr/>
          <p:nvPr/>
        </p:nvSpPr>
        <p:spPr>
          <a:xfrm>
            <a:off x="4346837" y="2042160"/>
            <a:ext cx="29464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8047C4FD-7390-07EE-D01F-5761554FBD39}"/>
              </a:ext>
            </a:extLst>
          </p:cNvPr>
          <p:cNvSpPr/>
          <p:nvPr/>
        </p:nvSpPr>
        <p:spPr>
          <a:xfrm>
            <a:off x="919660" y="3668043"/>
            <a:ext cx="29464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2921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6C17F-F3B2-54DB-821C-D570EE3D4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6D43A-F4D4-2A24-DDC8-BAAC2933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ثالثا أحدد عدده (مفرد أم مثنى أم جمع)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15D1B4-E8C3-2BDE-A3C8-4A81D10054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B31596-7786-E3C2-6072-4F2164744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927A93-6529-B248-3F1B-EA5CBD8868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54352C-2367-ABAE-29A9-291B533004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EA13184-16CE-8C4B-3D6B-56802948790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3BBBBE-27CD-0487-CE6D-FBCC7A11D6E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71081B-DA78-F1C9-E503-77CDA23ECA2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59188D-ABCA-52DE-537C-42599F9605BF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6BEC7E4-6DB8-BD04-5D35-A817C6B57C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2F9508B-1953-7D33-6C92-CF372013E2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6955E6-01D4-A2A3-FCCF-8CB6A8B7B7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331" y="1850899"/>
            <a:ext cx="8061653" cy="4396288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F36D0D23-D3CB-7BF0-37DF-A3A563C37467}"/>
              </a:ext>
            </a:extLst>
          </p:cNvPr>
          <p:cNvSpPr/>
          <p:nvPr/>
        </p:nvSpPr>
        <p:spPr>
          <a:xfrm>
            <a:off x="4346837" y="2042160"/>
            <a:ext cx="29464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26BEE56-D7CF-3C56-8922-A480CF80E8E3}"/>
              </a:ext>
            </a:extLst>
          </p:cNvPr>
          <p:cNvSpPr/>
          <p:nvPr/>
        </p:nvSpPr>
        <p:spPr>
          <a:xfrm>
            <a:off x="5771278" y="3312160"/>
            <a:ext cx="29464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90314ED-E19F-B832-2E6C-A2BEA9873451}"/>
              </a:ext>
            </a:extLst>
          </p:cNvPr>
          <p:cNvSpPr/>
          <p:nvPr/>
        </p:nvSpPr>
        <p:spPr>
          <a:xfrm>
            <a:off x="5278518" y="3784928"/>
            <a:ext cx="1280160" cy="1168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7F0EBB7-655B-3C7B-7AC0-0577340A65AC}"/>
              </a:ext>
            </a:extLst>
          </p:cNvPr>
          <p:cNvSpPr/>
          <p:nvPr/>
        </p:nvSpPr>
        <p:spPr>
          <a:xfrm>
            <a:off x="463331" y="3429000"/>
            <a:ext cx="2702456" cy="21386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22E24D1B-9F92-188F-FF35-00110408A612}"/>
              </a:ext>
            </a:extLst>
          </p:cNvPr>
          <p:cNvSpPr/>
          <p:nvPr/>
        </p:nvSpPr>
        <p:spPr>
          <a:xfrm>
            <a:off x="1686698" y="3078480"/>
            <a:ext cx="294640" cy="2336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672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C74D-4AE0-FE5B-FE79-816DE844D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DA0AC7BD-E0C1-4844-1E11-25106DC8B77D}"/>
              </a:ext>
            </a:extLst>
          </p:cNvPr>
          <p:cNvGrpSpPr/>
          <p:nvPr/>
        </p:nvGrpSpPr>
        <p:grpSpPr>
          <a:xfrm>
            <a:off x="412595" y="1896589"/>
            <a:ext cx="8413608" cy="4337276"/>
            <a:chOff x="412595" y="1896589"/>
            <a:chExt cx="8413608" cy="4337276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A4A9C44-9C88-8B19-AE94-CFD2D2D3E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2595" y="1896589"/>
              <a:ext cx="8413608" cy="4337276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BA0B4F0-2853-DA9C-07DC-5C1AF87A8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5291" y="5535035"/>
              <a:ext cx="169876" cy="651191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818AEF47-D694-9D0B-8E3C-C70D241D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7834" y="5535034"/>
              <a:ext cx="169876" cy="651191"/>
            </a:xfrm>
            <a:prstGeom prst="rect">
              <a:avLst/>
            </a:prstGeom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57053211-240B-401E-B234-B9E206F9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5787" y="1991200"/>
              <a:ext cx="3070757" cy="746449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B2863310-01E0-6492-321B-48B03BC1C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615" y="1998880"/>
              <a:ext cx="3152313" cy="76592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F44B945A-F418-CC48-AA9B-1987BB164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أخيرا أحدد  اسم الإشارة المناسب كالآتي: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-يشرح الأستاذ أسماء الإشارة بالتزامن مع ظهورها.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D5D292-ED7A-86F8-B2E1-CE8CAC5A43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52478A-B2F0-6670-B77E-E12565D11B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9A830F-5817-3D82-CB3A-99189C3B33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B5A6CE-702D-2544-E8DC-DC218F56532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BB7012-AAA2-170B-DDC5-4D8EA766FC6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B66148-8201-C54C-1C53-92C65DF50A9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3170F8-9F71-7A5C-4445-97EE7029C4D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3EC214-86DB-B555-EABE-106A694AA61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F2B1E82-C565-3E4C-DB65-E875EADC28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0F263CE-92C9-9902-69E0-02691654D1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03835BA1-4636-9F53-F4A0-5725DCB9455C}"/>
              </a:ext>
            </a:extLst>
          </p:cNvPr>
          <p:cNvSpPr txBox="1">
            <a:spLocks/>
          </p:cNvSpPr>
          <p:nvPr/>
        </p:nvSpPr>
        <p:spPr>
          <a:xfrm>
            <a:off x="6345043" y="3375168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هَذا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8440523-12F8-1C42-7996-DE233B00582B}"/>
              </a:ext>
            </a:extLst>
          </p:cNvPr>
          <p:cNvSpPr txBox="1">
            <a:spLocks/>
          </p:cNvSpPr>
          <p:nvPr/>
        </p:nvSpPr>
        <p:spPr>
          <a:xfrm>
            <a:off x="4524650" y="3375168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هَذِهِ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31D8A77-4589-EBBD-86B4-4124E56B9E18}"/>
              </a:ext>
            </a:extLst>
          </p:cNvPr>
          <p:cNvSpPr txBox="1">
            <a:spLocks/>
          </p:cNvSpPr>
          <p:nvPr/>
        </p:nvSpPr>
        <p:spPr>
          <a:xfrm>
            <a:off x="6370071" y="4042582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هَذانِ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BEE36334-1BBA-3603-3556-13C8806D4C7B}"/>
              </a:ext>
            </a:extLst>
          </p:cNvPr>
          <p:cNvSpPr txBox="1">
            <a:spLocks/>
          </p:cNvSpPr>
          <p:nvPr/>
        </p:nvSpPr>
        <p:spPr>
          <a:xfrm>
            <a:off x="4572000" y="4068724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هاتانِ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077AF1E9-96AA-7D1C-56FE-A50420EDC6E7}"/>
              </a:ext>
            </a:extLst>
          </p:cNvPr>
          <p:cNvSpPr txBox="1">
            <a:spLocks/>
          </p:cNvSpPr>
          <p:nvPr/>
        </p:nvSpPr>
        <p:spPr>
          <a:xfrm>
            <a:off x="6345042" y="4709996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هَؤُلاءِ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275E47A0-9CFD-F238-46E4-291E3850C934}"/>
              </a:ext>
            </a:extLst>
          </p:cNvPr>
          <p:cNvSpPr txBox="1">
            <a:spLocks/>
          </p:cNvSpPr>
          <p:nvPr/>
        </p:nvSpPr>
        <p:spPr>
          <a:xfrm>
            <a:off x="4595649" y="4762280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هَؤُلاءِ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B4FFE8DE-6326-7354-2FFB-3BCE2D7E812A}"/>
              </a:ext>
            </a:extLst>
          </p:cNvPr>
          <p:cNvSpPr txBox="1">
            <a:spLocks/>
          </p:cNvSpPr>
          <p:nvPr/>
        </p:nvSpPr>
        <p:spPr>
          <a:xfrm>
            <a:off x="6361900" y="5524214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هُنا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B9CF3EF3-E9CF-BE25-D150-577E11E67DBC}"/>
              </a:ext>
            </a:extLst>
          </p:cNvPr>
          <p:cNvSpPr txBox="1">
            <a:spLocks/>
          </p:cNvSpPr>
          <p:nvPr/>
        </p:nvSpPr>
        <p:spPr>
          <a:xfrm>
            <a:off x="4658598" y="5535036"/>
            <a:ext cx="878247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هَهُنا</a:t>
            </a:r>
            <a:endParaRPr lang="ar-MA" sz="2400" b="1" i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33" name="Titre 1">
            <a:extLst>
              <a:ext uri="{FF2B5EF4-FFF2-40B4-BE49-F238E27FC236}">
                <a16:creationId xmlns:a16="http://schemas.microsoft.com/office/drawing/2014/main" id="{BFAD1ED4-B94F-D7FC-7321-E6E515E80B31}"/>
              </a:ext>
            </a:extLst>
          </p:cNvPr>
          <p:cNvSpPr txBox="1">
            <a:spLocks/>
          </p:cNvSpPr>
          <p:nvPr/>
        </p:nvSpPr>
        <p:spPr>
          <a:xfrm>
            <a:off x="2387710" y="3385990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ذَلِكَ - ذاكَ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745DAC74-996E-98ED-1B28-E2AD1BD40327}"/>
              </a:ext>
            </a:extLst>
          </p:cNvPr>
          <p:cNvSpPr txBox="1">
            <a:spLocks/>
          </p:cNvSpPr>
          <p:nvPr/>
        </p:nvSpPr>
        <p:spPr>
          <a:xfrm>
            <a:off x="602256" y="3385990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تِلْكَ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5" name="Titre 1">
            <a:extLst>
              <a:ext uri="{FF2B5EF4-FFF2-40B4-BE49-F238E27FC236}">
                <a16:creationId xmlns:a16="http://schemas.microsoft.com/office/drawing/2014/main" id="{E13BEBF0-EF8A-7321-69F7-57F969364BE3}"/>
              </a:ext>
            </a:extLst>
          </p:cNvPr>
          <p:cNvSpPr txBox="1">
            <a:spLocks/>
          </p:cNvSpPr>
          <p:nvPr/>
        </p:nvSpPr>
        <p:spPr>
          <a:xfrm>
            <a:off x="2407495" y="4137102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ذانِكَ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6" name="Titre 1">
            <a:extLst>
              <a:ext uri="{FF2B5EF4-FFF2-40B4-BE49-F238E27FC236}">
                <a16:creationId xmlns:a16="http://schemas.microsoft.com/office/drawing/2014/main" id="{F3A9FD7B-2577-2734-62F1-F70A635008D3}"/>
              </a:ext>
            </a:extLst>
          </p:cNvPr>
          <p:cNvSpPr txBox="1">
            <a:spLocks/>
          </p:cNvSpPr>
          <p:nvPr/>
        </p:nvSpPr>
        <p:spPr>
          <a:xfrm>
            <a:off x="554906" y="4079545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تانِكَ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1220CB2C-6E64-4781-AA43-A64A43A606B4}"/>
              </a:ext>
            </a:extLst>
          </p:cNvPr>
          <p:cNvSpPr txBox="1">
            <a:spLocks/>
          </p:cNvSpPr>
          <p:nvPr/>
        </p:nvSpPr>
        <p:spPr>
          <a:xfrm>
            <a:off x="2435060" y="4804516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أولَئِكَ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8" name="Titre 1">
            <a:extLst>
              <a:ext uri="{FF2B5EF4-FFF2-40B4-BE49-F238E27FC236}">
                <a16:creationId xmlns:a16="http://schemas.microsoft.com/office/drawing/2014/main" id="{97806C4D-1C43-CC0D-8C16-F3A33F1B81D0}"/>
              </a:ext>
            </a:extLst>
          </p:cNvPr>
          <p:cNvSpPr txBox="1">
            <a:spLocks/>
          </p:cNvSpPr>
          <p:nvPr/>
        </p:nvSpPr>
        <p:spPr>
          <a:xfrm>
            <a:off x="592364" y="4830658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أولَئِكَ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64DE5D16-64F3-FFE6-D169-F7993143C834}"/>
              </a:ext>
            </a:extLst>
          </p:cNvPr>
          <p:cNvSpPr txBox="1">
            <a:spLocks/>
          </p:cNvSpPr>
          <p:nvPr/>
        </p:nvSpPr>
        <p:spPr>
          <a:xfrm>
            <a:off x="2316293" y="5498073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هُناكَ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40" name="Titre 1">
            <a:extLst>
              <a:ext uri="{FF2B5EF4-FFF2-40B4-BE49-F238E27FC236}">
                <a16:creationId xmlns:a16="http://schemas.microsoft.com/office/drawing/2014/main" id="{67A450DB-9182-7F8A-A309-989ED238F7BD}"/>
              </a:ext>
            </a:extLst>
          </p:cNvPr>
          <p:cNvSpPr txBox="1">
            <a:spLocks/>
          </p:cNvSpPr>
          <p:nvPr/>
        </p:nvSpPr>
        <p:spPr>
          <a:xfrm>
            <a:off x="546977" y="5531198"/>
            <a:ext cx="1615578" cy="761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59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هُنالِكَ</a:t>
            </a:r>
            <a:endParaRPr lang="ar-MA" sz="2400" b="1" i="1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86368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AF97D-0798-945C-7D9B-1BAE22852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B7806B-45C5-A871-741D-9C3130DAF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من يقرأ؟</a:t>
            </a:r>
            <a:endParaRPr lang="ar-MA" sz="2400" i="1" dirty="0">
              <a:solidFill>
                <a:schemeClr val="bg1">
                  <a:lumMod val="65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497EB7-93F9-14FF-EB35-3B988C4190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272704-7BAE-8E22-EF1D-2E272EFEF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1433D5-850F-0DB1-11D1-29A7F32857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1D2F42-6F8E-FE0A-8D80-F88A8848F6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517824-F7F8-C448-7AEE-C93DEA33CCA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E5DF2C-B233-258B-CAEA-B135FB10967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8F15F7-BD73-B69D-2B97-61CA3DD8817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C441D7-6F8E-2B53-A5B1-5228C97315E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4A231F-E4FD-4227-0481-8F5D2C542F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3570CB3-3993-1775-8EDC-B30DAC3FF3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FFCD8F4-41BF-E80C-AD5A-1C87E74B1608}"/>
              </a:ext>
            </a:extLst>
          </p:cNvPr>
          <p:cNvGrpSpPr/>
          <p:nvPr/>
        </p:nvGrpSpPr>
        <p:grpSpPr>
          <a:xfrm>
            <a:off x="412595" y="1896589"/>
            <a:ext cx="8413608" cy="4400381"/>
            <a:chOff x="412595" y="1896589"/>
            <a:chExt cx="8413608" cy="4400381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28D71F99-C322-4CE7-B29C-EB161EDFBBA8}"/>
                </a:ext>
              </a:extLst>
            </p:cNvPr>
            <p:cNvGrpSpPr/>
            <p:nvPr/>
          </p:nvGrpSpPr>
          <p:grpSpPr>
            <a:xfrm>
              <a:off x="412595" y="1896589"/>
              <a:ext cx="8413608" cy="4337276"/>
              <a:chOff x="412595" y="1896589"/>
              <a:chExt cx="8413608" cy="4337276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36914C07-1649-3265-1920-481611919F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2595" y="1896589"/>
                <a:ext cx="8413608" cy="4337276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A44CF216-73CB-6906-532E-A79897C6FE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5291" y="5535035"/>
                <a:ext cx="169876" cy="651191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01CD15CA-0A37-3475-F413-C43B1ADA3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17834" y="5535034"/>
                <a:ext cx="169876" cy="651191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ED1D0F60-3688-8545-7242-7D4E40AE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25787" y="1991200"/>
                <a:ext cx="3070757" cy="746449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5DB9387B-662C-3A1B-4EE8-54284BB1C2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6615" y="1998880"/>
                <a:ext cx="3152313" cy="765923"/>
              </a:xfrm>
              <a:prstGeom prst="rect">
                <a:avLst/>
              </a:prstGeom>
            </p:spPr>
          </p:pic>
        </p:grpSp>
        <p:sp>
          <p:nvSpPr>
            <p:cNvPr id="22" name="Titre 1">
              <a:extLst>
                <a:ext uri="{FF2B5EF4-FFF2-40B4-BE49-F238E27FC236}">
                  <a16:creationId xmlns:a16="http://schemas.microsoft.com/office/drawing/2014/main" id="{B3E0D27B-B110-7D81-4E7D-B4737B7CEA72}"/>
                </a:ext>
              </a:extLst>
            </p:cNvPr>
            <p:cNvSpPr txBox="1">
              <a:spLocks/>
            </p:cNvSpPr>
            <p:nvPr/>
          </p:nvSpPr>
          <p:spPr>
            <a:xfrm>
              <a:off x="6345043" y="3375168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هَذا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3" name="Titre 1">
              <a:extLst>
                <a:ext uri="{FF2B5EF4-FFF2-40B4-BE49-F238E27FC236}">
                  <a16:creationId xmlns:a16="http://schemas.microsoft.com/office/drawing/2014/main" id="{59948BB6-7993-3094-EF4C-3A5EAFAD85B0}"/>
                </a:ext>
              </a:extLst>
            </p:cNvPr>
            <p:cNvSpPr txBox="1">
              <a:spLocks/>
            </p:cNvSpPr>
            <p:nvPr/>
          </p:nvSpPr>
          <p:spPr>
            <a:xfrm>
              <a:off x="4524650" y="3375168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هَذِهِ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4" name="Titre 1">
              <a:extLst>
                <a:ext uri="{FF2B5EF4-FFF2-40B4-BE49-F238E27FC236}">
                  <a16:creationId xmlns:a16="http://schemas.microsoft.com/office/drawing/2014/main" id="{C544823B-0160-B3AB-4E1B-3284456693B4}"/>
                </a:ext>
              </a:extLst>
            </p:cNvPr>
            <p:cNvSpPr txBox="1">
              <a:spLocks/>
            </p:cNvSpPr>
            <p:nvPr/>
          </p:nvSpPr>
          <p:spPr>
            <a:xfrm>
              <a:off x="6370071" y="4042582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هَذانِ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946758DD-721C-93B1-8027-986CF931001C}"/>
                </a:ext>
              </a:extLst>
            </p:cNvPr>
            <p:cNvSpPr txBox="1">
              <a:spLocks/>
            </p:cNvSpPr>
            <p:nvPr/>
          </p:nvSpPr>
          <p:spPr>
            <a:xfrm>
              <a:off x="4572000" y="4068724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هاتانِ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6" name="Titre 1">
              <a:extLst>
                <a:ext uri="{FF2B5EF4-FFF2-40B4-BE49-F238E27FC236}">
                  <a16:creationId xmlns:a16="http://schemas.microsoft.com/office/drawing/2014/main" id="{ACCF1607-02B4-C2CB-A294-224BD028CCFF}"/>
                </a:ext>
              </a:extLst>
            </p:cNvPr>
            <p:cNvSpPr txBox="1">
              <a:spLocks/>
            </p:cNvSpPr>
            <p:nvPr/>
          </p:nvSpPr>
          <p:spPr>
            <a:xfrm>
              <a:off x="6345042" y="4709996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هَؤُلاءِ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D3A79D5A-A694-73AA-7AEE-4072C8EBD06A}"/>
                </a:ext>
              </a:extLst>
            </p:cNvPr>
            <p:cNvSpPr txBox="1">
              <a:spLocks/>
            </p:cNvSpPr>
            <p:nvPr/>
          </p:nvSpPr>
          <p:spPr>
            <a:xfrm>
              <a:off x="4595649" y="4762280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هَؤُلاءِ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8" name="Titre 1">
              <a:extLst>
                <a:ext uri="{FF2B5EF4-FFF2-40B4-BE49-F238E27FC236}">
                  <a16:creationId xmlns:a16="http://schemas.microsoft.com/office/drawing/2014/main" id="{3ACFE10C-B311-38F0-72C6-3ECA2B48B05E}"/>
                </a:ext>
              </a:extLst>
            </p:cNvPr>
            <p:cNvSpPr txBox="1">
              <a:spLocks/>
            </p:cNvSpPr>
            <p:nvPr/>
          </p:nvSpPr>
          <p:spPr>
            <a:xfrm>
              <a:off x="6361900" y="5524214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هُنا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9" name="Titre 1">
              <a:extLst>
                <a:ext uri="{FF2B5EF4-FFF2-40B4-BE49-F238E27FC236}">
                  <a16:creationId xmlns:a16="http://schemas.microsoft.com/office/drawing/2014/main" id="{46C525D2-9C42-35B5-0249-5C70F152E2B4}"/>
                </a:ext>
              </a:extLst>
            </p:cNvPr>
            <p:cNvSpPr txBox="1">
              <a:spLocks/>
            </p:cNvSpPr>
            <p:nvPr/>
          </p:nvSpPr>
          <p:spPr>
            <a:xfrm>
              <a:off x="4658598" y="5535036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هَهُنا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21FE003C-58EB-88F4-A12B-3FE9B4B7A926}"/>
                </a:ext>
              </a:extLst>
            </p:cNvPr>
            <p:cNvSpPr txBox="1">
              <a:spLocks/>
            </p:cNvSpPr>
            <p:nvPr/>
          </p:nvSpPr>
          <p:spPr>
            <a:xfrm>
              <a:off x="2387710" y="3385990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ذَلِكَ - ذاكَ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8572CF68-FBED-FFE0-ACCD-ABEC7C1B96B3}"/>
                </a:ext>
              </a:extLst>
            </p:cNvPr>
            <p:cNvSpPr txBox="1">
              <a:spLocks/>
            </p:cNvSpPr>
            <p:nvPr/>
          </p:nvSpPr>
          <p:spPr>
            <a:xfrm>
              <a:off x="602256" y="3385990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تِلْكَ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5" name="Titre 1">
              <a:extLst>
                <a:ext uri="{FF2B5EF4-FFF2-40B4-BE49-F238E27FC236}">
                  <a16:creationId xmlns:a16="http://schemas.microsoft.com/office/drawing/2014/main" id="{2750B1B5-74C5-4924-5724-96CFDD7E40EA}"/>
                </a:ext>
              </a:extLst>
            </p:cNvPr>
            <p:cNvSpPr txBox="1">
              <a:spLocks/>
            </p:cNvSpPr>
            <p:nvPr/>
          </p:nvSpPr>
          <p:spPr>
            <a:xfrm>
              <a:off x="2407495" y="4137102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ذانِكَ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6" name="Titre 1">
              <a:extLst>
                <a:ext uri="{FF2B5EF4-FFF2-40B4-BE49-F238E27FC236}">
                  <a16:creationId xmlns:a16="http://schemas.microsoft.com/office/drawing/2014/main" id="{13C2B885-2154-96F8-00BD-EB89CA424C01}"/>
                </a:ext>
              </a:extLst>
            </p:cNvPr>
            <p:cNvSpPr txBox="1">
              <a:spLocks/>
            </p:cNvSpPr>
            <p:nvPr/>
          </p:nvSpPr>
          <p:spPr>
            <a:xfrm>
              <a:off x="554906" y="4079545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تانِكَ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7" name="Titre 1">
              <a:extLst>
                <a:ext uri="{FF2B5EF4-FFF2-40B4-BE49-F238E27FC236}">
                  <a16:creationId xmlns:a16="http://schemas.microsoft.com/office/drawing/2014/main" id="{53DDA92B-7C7A-685B-8860-77284BFF65E6}"/>
                </a:ext>
              </a:extLst>
            </p:cNvPr>
            <p:cNvSpPr txBox="1">
              <a:spLocks/>
            </p:cNvSpPr>
            <p:nvPr/>
          </p:nvSpPr>
          <p:spPr>
            <a:xfrm>
              <a:off x="2435060" y="4804516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أولَئِكَ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8" name="Titre 1">
              <a:extLst>
                <a:ext uri="{FF2B5EF4-FFF2-40B4-BE49-F238E27FC236}">
                  <a16:creationId xmlns:a16="http://schemas.microsoft.com/office/drawing/2014/main" id="{4BBA26E0-0102-F526-0A8E-B7852631D67A}"/>
                </a:ext>
              </a:extLst>
            </p:cNvPr>
            <p:cNvSpPr txBox="1">
              <a:spLocks/>
            </p:cNvSpPr>
            <p:nvPr/>
          </p:nvSpPr>
          <p:spPr>
            <a:xfrm>
              <a:off x="592364" y="4830658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أولَئِكَ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9" name="Titre 1">
              <a:extLst>
                <a:ext uri="{FF2B5EF4-FFF2-40B4-BE49-F238E27FC236}">
                  <a16:creationId xmlns:a16="http://schemas.microsoft.com/office/drawing/2014/main" id="{9E05E40F-1055-F984-1701-BBC01AF9A08D}"/>
                </a:ext>
              </a:extLst>
            </p:cNvPr>
            <p:cNvSpPr txBox="1">
              <a:spLocks/>
            </p:cNvSpPr>
            <p:nvPr/>
          </p:nvSpPr>
          <p:spPr>
            <a:xfrm>
              <a:off x="2316293" y="5498073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هُناكَ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40" name="Titre 1">
              <a:extLst>
                <a:ext uri="{FF2B5EF4-FFF2-40B4-BE49-F238E27FC236}">
                  <a16:creationId xmlns:a16="http://schemas.microsoft.com/office/drawing/2014/main" id="{E45ED2A5-1E3C-C4C3-6E3C-5EA7E8E7E849}"/>
                </a:ext>
              </a:extLst>
            </p:cNvPr>
            <p:cNvSpPr txBox="1">
              <a:spLocks/>
            </p:cNvSpPr>
            <p:nvPr/>
          </p:nvSpPr>
          <p:spPr>
            <a:xfrm>
              <a:off x="546977" y="5531198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هُنالِكَ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64743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558F8-391F-BBEE-F8C9-4AAA5137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4A498-EB1E-EBE7-7F54-B27A24100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سأعيد قراءة أسماء الإشارة  .ارفعوا أيديكم عند سماعكم لاسم إشارة يتضمن حرفا ينطق و لا يكتب.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E4A19E-12A0-8A14-6737-DAC45E5011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B953E-DA90-EB74-721B-D71DBCF65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1FB7CF-A237-E449-A25D-8E819DCD57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CECCA2-CF42-DCB9-3277-A4223F4AA6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EE9893-F1F1-D417-F946-B263BC49282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0494BC-057B-58A1-6789-F5F42E0B260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01EC61-6259-5F37-D526-86812639FE1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9F4505-9C3D-96F4-937C-FC9F063EBAC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AF0E29-3FD6-5399-BC28-4BC7AA5F60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6E982B2-4AAE-9D0C-905C-1110E33AE1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A0BBC23-C1DE-2C58-61E5-51BB478F66E0}"/>
              </a:ext>
            </a:extLst>
          </p:cNvPr>
          <p:cNvGrpSpPr/>
          <p:nvPr/>
        </p:nvGrpSpPr>
        <p:grpSpPr>
          <a:xfrm>
            <a:off x="412595" y="1896589"/>
            <a:ext cx="8413608" cy="4400381"/>
            <a:chOff x="412595" y="1896589"/>
            <a:chExt cx="8413608" cy="4400381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F334CE0D-A165-989C-43ED-9180B7B8A0B3}"/>
                </a:ext>
              </a:extLst>
            </p:cNvPr>
            <p:cNvGrpSpPr/>
            <p:nvPr/>
          </p:nvGrpSpPr>
          <p:grpSpPr>
            <a:xfrm>
              <a:off x="412595" y="1896589"/>
              <a:ext cx="8413608" cy="4337276"/>
              <a:chOff x="412595" y="1896589"/>
              <a:chExt cx="8413608" cy="4337276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3DDBEF0-C61A-0253-8EB7-BF6150228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2595" y="1896589"/>
                <a:ext cx="8413608" cy="4337276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735D46D1-1CA5-D1AB-1224-FDF95DBF0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5291" y="5535035"/>
                <a:ext cx="169876" cy="651191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5DF1C37-EF46-DB83-AA75-CC6832810C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17834" y="5535034"/>
                <a:ext cx="169876" cy="651191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C200DBCD-A5AB-54CA-6251-3C4D8039A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25787" y="1991200"/>
                <a:ext cx="3070757" cy="746449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A036ACB9-A40B-5B85-914C-39A575C630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6615" y="1998880"/>
                <a:ext cx="3152313" cy="765923"/>
              </a:xfrm>
              <a:prstGeom prst="rect">
                <a:avLst/>
              </a:prstGeom>
            </p:spPr>
          </p:pic>
        </p:grpSp>
        <p:sp>
          <p:nvSpPr>
            <p:cNvPr id="22" name="Titre 1">
              <a:extLst>
                <a:ext uri="{FF2B5EF4-FFF2-40B4-BE49-F238E27FC236}">
                  <a16:creationId xmlns:a16="http://schemas.microsoft.com/office/drawing/2014/main" id="{3CFAFDF3-122D-8291-6534-460D0B2A8B83}"/>
                </a:ext>
              </a:extLst>
            </p:cNvPr>
            <p:cNvSpPr txBox="1">
              <a:spLocks/>
            </p:cNvSpPr>
            <p:nvPr/>
          </p:nvSpPr>
          <p:spPr>
            <a:xfrm>
              <a:off x="6345043" y="3375168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هَذا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3" name="Titre 1">
              <a:extLst>
                <a:ext uri="{FF2B5EF4-FFF2-40B4-BE49-F238E27FC236}">
                  <a16:creationId xmlns:a16="http://schemas.microsoft.com/office/drawing/2014/main" id="{E7F6926C-B56F-CE4C-19EA-E7AF8FC4EF50}"/>
                </a:ext>
              </a:extLst>
            </p:cNvPr>
            <p:cNvSpPr txBox="1">
              <a:spLocks/>
            </p:cNvSpPr>
            <p:nvPr/>
          </p:nvSpPr>
          <p:spPr>
            <a:xfrm>
              <a:off x="4524650" y="3375168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هَذِهِ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4" name="Titre 1">
              <a:extLst>
                <a:ext uri="{FF2B5EF4-FFF2-40B4-BE49-F238E27FC236}">
                  <a16:creationId xmlns:a16="http://schemas.microsoft.com/office/drawing/2014/main" id="{2C270B7B-B77B-4424-5B51-7DC8F993D07A}"/>
                </a:ext>
              </a:extLst>
            </p:cNvPr>
            <p:cNvSpPr txBox="1">
              <a:spLocks/>
            </p:cNvSpPr>
            <p:nvPr/>
          </p:nvSpPr>
          <p:spPr>
            <a:xfrm>
              <a:off x="6370071" y="4042582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هَذانِ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7543AC27-31EE-0000-2ED1-79A23796DB51}"/>
                </a:ext>
              </a:extLst>
            </p:cNvPr>
            <p:cNvSpPr txBox="1">
              <a:spLocks/>
            </p:cNvSpPr>
            <p:nvPr/>
          </p:nvSpPr>
          <p:spPr>
            <a:xfrm>
              <a:off x="4572000" y="4068724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هاتانِ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6" name="Titre 1">
              <a:extLst>
                <a:ext uri="{FF2B5EF4-FFF2-40B4-BE49-F238E27FC236}">
                  <a16:creationId xmlns:a16="http://schemas.microsoft.com/office/drawing/2014/main" id="{3FB3D60D-4124-62A5-E540-1D629E30F498}"/>
                </a:ext>
              </a:extLst>
            </p:cNvPr>
            <p:cNvSpPr txBox="1">
              <a:spLocks/>
            </p:cNvSpPr>
            <p:nvPr/>
          </p:nvSpPr>
          <p:spPr>
            <a:xfrm>
              <a:off x="6345042" y="4709996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هَؤُلاءِ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403ED96A-0011-18F5-43A5-5C9FA1478140}"/>
                </a:ext>
              </a:extLst>
            </p:cNvPr>
            <p:cNvSpPr txBox="1">
              <a:spLocks/>
            </p:cNvSpPr>
            <p:nvPr/>
          </p:nvSpPr>
          <p:spPr>
            <a:xfrm>
              <a:off x="4595649" y="4762280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هَؤُلاءِ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8" name="Titre 1">
              <a:extLst>
                <a:ext uri="{FF2B5EF4-FFF2-40B4-BE49-F238E27FC236}">
                  <a16:creationId xmlns:a16="http://schemas.microsoft.com/office/drawing/2014/main" id="{35D14D61-3EA0-2520-943C-E28191EF5534}"/>
                </a:ext>
              </a:extLst>
            </p:cNvPr>
            <p:cNvSpPr txBox="1">
              <a:spLocks/>
            </p:cNvSpPr>
            <p:nvPr/>
          </p:nvSpPr>
          <p:spPr>
            <a:xfrm>
              <a:off x="6361900" y="5524214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هُنا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29" name="Titre 1">
              <a:extLst>
                <a:ext uri="{FF2B5EF4-FFF2-40B4-BE49-F238E27FC236}">
                  <a16:creationId xmlns:a16="http://schemas.microsoft.com/office/drawing/2014/main" id="{12883B4E-794A-6F9D-0FE1-0966D0A3CE7D}"/>
                </a:ext>
              </a:extLst>
            </p:cNvPr>
            <p:cNvSpPr txBox="1">
              <a:spLocks/>
            </p:cNvSpPr>
            <p:nvPr/>
          </p:nvSpPr>
          <p:spPr>
            <a:xfrm>
              <a:off x="4658598" y="5535036"/>
              <a:ext cx="878247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C00000"/>
                  </a:solidFill>
                  <a:cs typeface="Microsoft Uighur" panose="02000000000000000000" pitchFamily="2" charset="-78"/>
                </a:rPr>
                <a:t>هَهُنا</a:t>
              </a:r>
              <a:endParaRPr lang="ar-MA" sz="2400" b="1" i="1" dirty="0">
                <a:solidFill>
                  <a:srgbClr val="C0000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AB23C4C4-4FD5-0F4F-95E3-8A8CCF8A5916}"/>
                </a:ext>
              </a:extLst>
            </p:cNvPr>
            <p:cNvSpPr txBox="1">
              <a:spLocks/>
            </p:cNvSpPr>
            <p:nvPr/>
          </p:nvSpPr>
          <p:spPr>
            <a:xfrm>
              <a:off x="2387710" y="3385990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675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ذَلِكَ - ذاكَ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9276AE7E-B731-3550-DA0C-176CC47A9E6C}"/>
                </a:ext>
              </a:extLst>
            </p:cNvPr>
            <p:cNvSpPr txBox="1">
              <a:spLocks/>
            </p:cNvSpPr>
            <p:nvPr/>
          </p:nvSpPr>
          <p:spPr>
            <a:xfrm>
              <a:off x="602256" y="3385990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تِلْكَ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5" name="Titre 1">
              <a:extLst>
                <a:ext uri="{FF2B5EF4-FFF2-40B4-BE49-F238E27FC236}">
                  <a16:creationId xmlns:a16="http://schemas.microsoft.com/office/drawing/2014/main" id="{B410EE05-FBA1-8B95-960F-D640549361A5}"/>
                </a:ext>
              </a:extLst>
            </p:cNvPr>
            <p:cNvSpPr txBox="1">
              <a:spLocks/>
            </p:cNvSpPr>
            <p:nvPr/>
          </p:nvSpPr>
          <p:spPr>
            <a:xfrm>
              <a:off x="2407495" y="4137102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ذانِكَ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6" name="Titre 1">
              <a:extLst>
                <a:ext uri="{FF2B5EF4-FFF2-40B4-BE49-F238E27FC236}">
                  <a16:creationId xmlns:a16="http://schemas.microsoft.com/office/drawing/2014/main" id="{2B3F8135-B747-26DE-0F28-D0CA0DF42833}"/>
                </a:ext>
              </a:extLst>
            </p:cNvPr>
            <p:cNvSpPr txBox="1">
              <a:spLocks/>
            </p:cNvSpPr>
            <p:nvPr/>
          </p:nvSpPr>
          <p:spPr>
            <a:xfrm>
              <a:off x="554906" y="4079545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تانِكَ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7" name="Titre 1">
              <a:extLst>
                <a:ext uri="{FF2B5EF4-FFF2-40B4-BE49-F238E27FC236}">
                  <a16:creationId xmlns:a16="http://schemas.microsoft.com/office/drawing/2014/main" id="{D941A070-D9CA-8DC7-BC75-F069762F6F01}"/>
                </a:ext>
              </a:extLst>
            </p:cNvPr>
            <p:cNvSpPr txBox="1">
              <a:spLocks/>
            </p:cNvSpPr>
            <p:nvPr/>
          </p:nvSpPr>
          <p:spPr>
            <a:xfrm>
              <a:off x="2435060" y="4804516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أولَئِكَ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8" name="Titre 1">
              <a:extLst>
                <a:ext uri="{FF2B5EF4-FFF2-40B4-BE49-F238E27FC236}">
                  <a16:creationId xmlns:a16="http://schemas.microsoft.com/office/drawing/2014/main" id="{11BB9B44-5344-D686-0A01-E4FB33C73112}"/>
                </a:ext>
              </a:extLst>
            </p:cNvPr>
            <p:cNvSpPr txBox="1">
              <a:spLocks/>
            </p:cNvSpPr>
            <p:nvPr/>
          </p:nvSpPr>
          <p:spPr>
            <a:xfrm>
              <a:off x="592364" y="4830658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أولَئِكَ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39" name="Titre 1">
              <a:extLst>
                <a:ext uri="{FF2B5EF4-FFF2-40B4-BE49-F238E27FC236}">
                  <a16:creationId xmlns:a16="http://schemas.microsoft.com/office/drawing/2014/main" id="{8683377D-2705-0B6A-BBAF-2F6AC043D960}"/>
                </a:ext>
              </a:extLst>
            </p:cNvPr>
            <p:cNvSpPr txBox="1">
              <a:spLocks/>
            </p:cNvSpPr>
            <p:nvPr/>
          </p:nvSpPr>
          <p:spPr>
            <a:xfrm>
              <a:off x="2316293" y="5498073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هُناكَ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  <p:sp>
          <p:nvSpPr>
            <p:cNvPr id="40" name="Titre 1">
              <a:extLst>
                <a:ext uri="{FF2B5EF4-FFF2-40B4-BE49-F238E27FC236}">
                  <a16:creationId xmlns:a16="http://schemas.microsoft.com/office/drawing/2014/main" id="{E9741505-4E9B-9CFF-4B4C-8106DA476DC1}"/>
                </a:ext>
              </a:extLst>
            </p:cNvPr>
            <p:cNvSpPr txBox="1">
              <a:spLocks/>
            </p:cNvSpPr>
            <p:nvPr/>
          </p:nvSpPr>
          <p:spPr>
            <a:xfrm>
              <a:off x="546977" y="5531198"/>
              <a:ext cx="1615578" cy="7619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 lnSpcReduction="2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Microsoft Uighur" panose="02000000000000000000" pitchFamily="2" charset="-78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5900" b="1" dirty="0">
                  <a:solidFill>
                    <a:srgbClr val="002060"/>
                  </a:solidFill>
                  <a:cs typeface="Microsoft Uighur" panose="02000000000000000000" pitchFamily="2" charset="-78"/>
                </a:rPr>
                <a:t>هُنالِكَ</a:t>
              </a:r>
              <a:endParaRPr lang="ar-MA" sz="2400" b="1" i="1" dirty="0">
                <a:solidFill>
                  <a:srgbClr val="002060"/>
                </a:solidFill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2970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66309A-DEF1-A05E-B286-7B5301A8E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941" y="2559205"/>
            <a:ext cx="3005254" cy="30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5786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 المناسب  حسب المطلوب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5FCD675-783E-7346-AE07-7A7534E30D8F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2802BBF-B621-FE01-0320-ADD2103A9C5F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هَؤُلاءِ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ACE3C73-864E-5746-E47C-7CF56A49DA25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</a:rPr>
                <a:t>1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D117EE55-FBF3-15A8-B423-62BB7FA59540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لِلْقَريبِ</a:t>
            </a:r>
            <a:endParaRPr lang="fr-FR" sz="4000" dirty="0">
              <a:solidFill>
                <a:srgbClr val="00206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17FD3A2-CCDA-E467-0C18-AE452DD5222C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DB64658-D62F-D9EB-71C3-518F71F97AA4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هَذانِ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B09E9BD-F2DD-4CB6-5005-C72535217A61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</a:rPr>
                <a:t>2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8" name="Titre 1">
            <a:extLst>
              <a:ext uri="{FF2B5EF4-FFF2-40B4-BE49-F238E27FC236}">
                <a16:creationId xmlns:a16="http://schemas.microsoft.com/office/drawing/2014/main" id="{770001A1-B600-C05F-1D95-8C1F5823B7A6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مُفْرَدٌ مُؤَنَّثٌ</a:t>
            </a:r>
            <a:endParaRPr lang="fr-FR" sz="2800" dirty="0">
              <a:solidFill>
                <a:srgbClr val="C0000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6D0AD47-E740-9D52-4614-60C0F6D6CBF4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B9D6D64-CFC2-3AF6-8155-727280BE6C6B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هَذِهِ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BE89573-4B09-B2CC-EA00-EDA3EC082A72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</a:rPr>
                <a:t>3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6017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A0480-80B3-24AC-8C8F-F1914987D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1A25A-C4E9-F443-4485-9C509D09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4322A9-B4EA-DD4B-0DC5-337B709834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FB44AA-0398-DAAB-F461-A97EB911C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73B09B-29B5-71E5-FD02-38F5B493A4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94C8CF-845E-3EAA-A370-6ED0EE2ED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459757-80A3-64CE-B86B-29D3629F99B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08129-0393-854C-FF29-7291EDED6B1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6D9B2-B18A-BC17-AC5E-FCFAFCF1B62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EA60-F022-2C51-8F92-69DAD1FC7A6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7EAB09-0042-3CBA-F42B-B7FD0C60C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1017D4F-0334-1EFE-5661-2322E96FD988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6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لِلْقَريبِ</a:t>
            </a:r>
            <a:endParaRPr lang="fr-FR" sz="4000" dirty="0">
              <a:solidFill>
                <a:srgbClr val="002060"/>
              </a:solidFill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0ACFDED1-A0D9-4670-4323-8B3949619B8E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مُفْرَدٌ مُؤَنَّثٌ</a:t>
            </a:r>
            <a:endParaRPr lang="fr-FR" sz="2800" dirty="0">
              <a:solidFill>
                <a:srgbClr val="C00000"/>
              </a:solidFill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BEA5C78-A33D-8EEC-B3E4-C4868F44F422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FBDCB51B-A43A-B2B9-3573-284779CDD6C0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0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هَذِهِ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9E99C96-C38C-8DD3-2555-AF292D83CE50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</a:rPr>
                <a:t>3</a:t>
              </a:r>
              <a:endParaRPr lang="fr-FR" sz="32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988881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060AE-C1A1-0375-922B-339B9E6C3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45A834-4753-4FB4-1762-0A9CEE41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 المناسب  حسب المطلوب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B1BB0E-4C5D-BBBC-3A0E-58775DD79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D7ADE3-803B-E8AA-AA00-5F538A5C5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0C2AA3-B8BB-F9D4-2FD2-316F39BB57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6770B1-29BA-DFB4-7273-185BF7FFC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B63230-F2C5-4423-36BA-DF65930EA0D4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4CDBAA-43A7-1400-FBB4-C62181FC992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D77F0-053A-A5B4-B3EE-C9ACD7FD738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3314B5-F252-6AD5-2659-A6F91CFBC50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456C1E-F149-EE96-0902-E471F4C67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9BF29CC-5F82-249B-99E9-9B1E7AA5CE1F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86BD9C1-9DD6-C3DA-1DCC-F2760AA798E8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أولَئِكَ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A2005C98-AC69-9152-BF6D-0991A866F414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64EB8F6D-107D-BAE3-387D-6DEE7E48AF71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لِلْبَعيدِ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DC1270C-4D1E-4297-8980-AA53E05BC6DA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1C01AE4-751C-6310-E861-6352E0F1F65D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FF0E200-85ED-D9A7-B208-AB41F2283E6F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Titre 1">
            <a:extLst>
              <a:ext uri="{FF2B5EF4-FFF2-40B4-BE49-F238E27FC236}">
                <a16:creationId xmlns:a16="http://schemas.microsoft.com/office/drawing/2014/main" id="{EAD57BEA-B45C-0E2F-FA0A-D99285D528B9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اَلْجَمْعُ </a:t>
            </a:r>
            <a:r>
              <a:rPr lang="ar-MA" sz="4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ٱلْمُؤَنَّثُ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863AF4C-83D0-558A-57C8-BA6A71A2D1B8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53D3DDA-0A82-F933-2817-3E7175E3705B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هاتانِ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924ED86C-9993-0717-D54F-127886741749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692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90D3A-9283-8442-9C84-E7BF8A629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7BF9B-BF16-6996-C636-84D8EA0A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BA2992-2025-259B-53EC-5B4699847E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0848E7-01B1-376D-5607-FFFE69BD0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B8539B-2241-3C06-ECC0-9E1BC27E3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9E131-550B-38AA-1BF7-5163856F40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B79EA4-4685-8CEC-543A-FFD863FA8A2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7D0752-3B2A-0DA2-78F7-3C9F7C4414A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94FDC1-D00F-6261-AADF-ECABD7D68E4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2F6B66-6D23-D71C-9370-65DBCB270E1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05A7A8-3FAE-1D33-B6AE-F9D555F635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C9F53C3-27E4-8186-0A6A-D1E1CC16D0F1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E4864F1-ABE9-228E-2592-271CF55B119A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أولَئِكَ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3F7289F-20DD-C295-8FB8-7A580081BEFC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A6B73E9-D6E8-4CA5-7188-AED4C0DBFCE0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لِلْبَعيدِ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0953BDAA-261C-0BEE-3C16-7020A5224407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اَلْجَمْعُ </a:t>
            </a:r>
            <a:r>
              <a:rPr lang="ar-MA" sz="4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ٱلْمُؤَنَّثُ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73085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84A5E-E40D-46E1-7F05-DD5C384F2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317C4B-7F53-4D73-3A48-EDBCE4792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 المناسب  حسب المطلوب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1A8532-D565-9CB2-D85A-48784A16FD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90471E-8F42-6BA2-55B6-00CE86BB6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D74826-D8A4-8B16-5C7A-D423C537AF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509A11-58A0-D79F-5702-465B499AD3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942B72-E379-BD4B-E073-FA308EB9C3C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4A5E81-6C5B-F5A0-F99F-7A2A1ED9B58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B18BC4-7D92-EF0D-167C-D36AB8EA11F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21A698-6A22-45DC-91DB-077DF52C906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0EC1F3-FD97-FC6D-B035-7C76DF0CAF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7DD3A63-24CE-0D42-B4D1-872510EB48D8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0F0E0AA-EBAF-690D-96AD-7CF91C1467E4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ذَلِكَ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CB94C71-6A23-835D-55AA-B5DA5FC1D8A3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0D0F3C55-BA35-FD13-D415-FDD2ED1AE7A3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لِلْقَريبِ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D37BCBC-8470-5DDE-A879-D9B8CDBC8D04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7D31A9C1-C792-71A4-F688-EAC6CE152225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هَؤُلاءِ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DCE1828-BAF4-86F9-13DE-7BFDB5FB578F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Titre 1">
            <a:extLst>
              <a:ext uri="{FF2B5EF4-FFF2-40B4-BE49-F238E27FC236}">
                <a16:creationId xmlns:a16="http://schemas.microsoft.com/office/drawing/2014/main" id="{F1B183CC-115C-EB2A-6208-95D142D7E25D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ٱلْمُذَكَّرُ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D42F7133-D909-C515-290B-D7000F172DA8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2A09464-174D-4CE1-8412-5470043C9514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ذانِكَ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4B7C55E-ADE4-B09B-B267-472C85379319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6783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00EEF-B581-341E-6A77-4B65159B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F66B59-91D9-1198-8708-F106DC76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0AE964-FDA8-4186-F6C1-52C4BBEEB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650008-A0E2-F914-1F78-28BB5AADF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D2B41A-FD04-ACEC-BDFD-A64B40DBE0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69AEA5-62CB-036E-B250-CC5942496E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E892EC-F2CB-D3CB-98A3-919FBA2A831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CB8E64-B598-ECA9-2B7B-1E6C6E3F6D9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7A3325-9F21-2D35-5975-BFF5ACBE59D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3BC08A-CF00-55DC-08D3-4E5865A4517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4EFD88-3A98-511D-603A-B206FB4D6F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687C59D5-CA76-56F8-2B61-36348E2C3333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لِلْقَريبِ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6E7408-037F-EA80-8D4A-8F790D028963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C0A12E8-4608-D266-7BD6-79928D7809B3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هَؤُلاءِ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DA82990-6CA2-53BC-3CBE-1FBBB61A3242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Titre 1">
            <a:extLst>
              <a:ext uri="{FF2B5EF4-FFF2-40B4-BE49-F238E27FC236}">
                <a16:creationId xmlns:a16="http://schemas.microsoft.com/office/drawing/2014/main" id="{BA36AE62-2E0A-DFD4-88E9-A7EC49C3E152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اَلْجَمْعُ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ٱلْمُذَكَّرُ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96380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8C837-C960-9E88-4FF1-6E4052A48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DB7C7-8E9E-B266-0FC6-C7DCD8C26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اسم الإشارة  المناسب  حسب المطلوب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47CF46-A0CB-5A7D-E004-8D2CF33DC0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3F4F6E-B3E2-84C9-A901-0C7D4DD2D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356272-34F2-05CA-E5F7-261040E11C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18A8BC-EA0D-12A9-CA00-C6BC01D2E0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8FF939-7A86-D6FC-B6AB-CE2308A8DF8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C25A2E-03DA-3CC1-ED7E-0475FF08524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222C3-54E2-CD35-5788-1834DBEF3EC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E1023A-4504-E2E3-874F-D26D4F75FA7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CAE4A3-F43F-168D-BADF-8A39EF1B98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C6314B8-082C-F935-4B49-C99812D62D3A}"/>
              </a:ext>
            </a:extLst>
          </p:cNvPr>
          <p:cNvGrpSpPr/>
          <p:nvPr/>
        </p:nvGrpSpPr>
        <p:grpSpPr>
          <a:xfrm>
            <a:off x="6006874" y="2381390"/>
            <a:ext cx="2500038" cy="995422"/>
            <a:chOff x="1953480" y="1864126"/>
            <a:chExt cx="2500038" cy="99542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7EC797-2059-0B5A-D5DB-6EDCDCB67CEA}"/>
                </a:ext>
              </a:extLst>
            </p:cNvPr>
            <p:cNvSpPr txBox="1"/>
            <p:nvPr/>
          </p:nvSpPr>
          <p:spPr>
            <a:xfrm>
              <a:off x="1953480" y="1864126"/>
              <a:ext cx="2115030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هاتانِ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04C9C51-18DA-4402-05A8-66419C99A29A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Titre 1">
            <a:extLst>
              <a:ext uri="{FF2B5EF4-FFF2-40B4-BE49-F238E27FC236}">
                <a16:creationId xmlns:a16="http://schemas.microsoft.com/office/drawing/2014/main" id="{C9995375-AF7E-95B4-5FE4-7C307388DCB4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لِلْبَعيدِ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80B97FE-6E19-63B3-F00E-C0D555D0B8FD}"/>
              </a:ext>
            </a:extLst>
          </p:cNvPr>
          <p:cNvGrpSpPr/>
          <p:nvPr/>
        </p:nvGrpSpPr>
        <p:grpSpPr>
          <a:xfrm>
            <a:off x="6006874" y="3469819"/>
            <a:ext cx="2547636" cy="995422"/>
            <a:chOff x="1905882" y="1864126"/>
            <a:chExt cx="2547636" cy="995422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B0C2940-E93D-3C45-1F52-9DF860EB1B50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هَذا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8C590B37-8ADF-5C60-2084-2DFAB2D40342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Titre 1">
            <a:extLst>
              <a:ext uri="{FF2B5EF4-FFF2-40B4-BE49-F238E27FC236}">
                <a16:creationId xmlns:a16="http://schemas.microsoft.com/office/drawing/2014/main" id="{BB263AFB-0205-25E4-B3D4-340E334AD3A0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اَلْمُثَنّى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ٱلْمُذَكَّرُ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61FDE8A-0E49-C53C-E1EB-B649F1F97771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F749357-B144-A15B-3866-B6222FA36BA3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ذانِكَ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B875912-90D2-167A-FA88-F04C2E0893E2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6817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327C7-32BE-C4B3-5950-7A551D9F2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AA136C-9C59-C89A-2C6A-E35EBC57E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708B75-0CB4-7051-4C8F-A7737E455E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F6D918-6A50-1543-BFEE-C12CD6E75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17525F-6620-D068-A716-40D11D22CA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4C1E18-33A2-7ADC-945A-B6DDCD83A3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4DA4E2-FE20-6F8F-970A-46AE5FA2476D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EFB920-5B99-C7E7-99D1-172FBE11E60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DE24C1-EC7A-09D0-5CF1-9ACF7D1F391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95C9EF-5E73-AB89-924F-DA4A86888B2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738830-89D2-0789-B4EB-0D07076FD4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8A235276-A217-4558-8BAB-DE9B4B4AAD94}"/>
              </a:ext>
            </a:extLst>
          </p:cNvPr>
          <p:cNvSpPr txBox="1">
            <a:spLocks/>
          </p:cNvSpPr>
          <p:nvPr/>
        </p:nvSpPr>
        <p:spPr>
          <a:xfrm>
            <a:off x="604634" y="2858876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اِسْمُ إِشارَةٍ لِلْبَعيدِ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ED3E3673-AFD5-836B-8A64-4110384AEBF4}"/>
              </a:ext>
            </a:extLst>
          </p:cNvPr>
          <p:cNvSpPr txBox="1">
            <a:spLocks/>
          </p:cNvSpPr>
          <p:nvPr/>
        </p:nvSpPr>
        <p:spPr>
          <a:xfrm>
            <a:off x="589490" y="3660363"/>
            <a:ext cx="3353594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اَلْمُثَنّى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ٱلْمُذَكَّرُ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E1D48F0-4E4C-461D-A06B-600CEAC39AA0}"/>
              </a:ext>
            </a:extLst>
          </p:cNvPr>
          <p:cNvGrpSpPr/>
          <p:nvPr/>
        </p:nvGrpSpPr>
        <p:grpSpPr>
          <a:xfrm>
            <a:off x="6006874" y="4618133"/>
            <a:ext cx="2547636" cy="995422"/>
            <a:chOff x="1905882" y="1864126"/>
            <a:chExt cx="2547636" cy="995422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313810D-E4FE-0F18-B674-874E0B462741}"/>
                </a:ext>
              </a:extLst>
            </p:cNvPr>
            <p:cNvSpPr txBox="1"/>
            <p:nvPr/>
          </p:nvSpPr>
          <p:spPr>
            <a:xfrm>
              <a:off x="1905882" y="1864126"/>
              <a:ext cx="2162628" cy="99542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ذانِكَ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ACF7F8D9-2A32-E5F5-B9F9-8BFD57A0FDA2}"/>
                </a:ext>
              </a:extLst>
            </p:cNvPr>
            <p:cNvSpPr/>
            <p:nvPr/>
          </p:nvSpPr>
          <p:spPr>
            <a:xfrm>
              <a:off x="3806747" y="1924011"/>
              <a:ext cx="646771" cy="648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459785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2FDE7-2557-E4E3-CF2E-081A2E5A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E10BC-06CF-1434-086F-C081705B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 على الصفحة 131 في ثنائيات أجيبوا عن التمرين رقم 1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BBD8F-4424-973E-211C-B42EC0ED7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1A0147-814F-D11A-2F62-665C6E476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75A395-2246-3747-A9AA-B36548E66A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F631B-8E2C-8D1B-2DC3-0F6A144216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8F9947-B119-B713-0821-B511D831359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BAFF6-E37E-8CAD-05A4-5568C989DA0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C1783-5060-6011-BD98-9AE43A62CE6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1ED1A-1776-603A-14E8-84E39BCD1A4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habits, table, meubles, jouet&#10;&#10;Le contenu généré par l’IA peut être incorrect.">
            <a:extLst>
              <a:ext uri="{FF2B5EF4-FFF2-40B4-BE49-F238E27FC236}">
                <a16:creationId xmlns:a16="http://schemas.microsoft.com/office/drawing/2014/main" id="{0AF473CE-C4D1-83F2-9A83-AE84832840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E2870E-04FF-4AFA-CEF9-9E6C562433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7485" y="1456977"/>
            <a:ext cx="3716716" cy="50836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DC0948-8A43-5D27-48F7-4D5CD374C07E}"/>
              </a:ext>
            </a:extLst>
          </p:cNvPr>
          <p:cNvSpPr/>
          <p:nvPr/>
        </p:nvSpPr>
        <p:spPr>
          <a:xfrm>
            <a:off x="3165787" y="3675991"/>
            <a:ext cx="3240610" cy="14312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547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941D5-F15F-D6FB-E973-135D7FAA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AEFB2E-C058-6BF5-E467-0B4DF1D0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أنتبه للكتابة الخاطئة و أصححها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D491BB-9837-DEEE-ED83-BC2ABD5337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BD1F6D-3F6F-D9DD-CA70-E761CEEC3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D91735-A657-EA94-0DBF-AAE929DB8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2E437E-A245-A5BC-FAFB-3852A99A02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030B5A-0789-592F-9102-DC19A32E79C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BB8BE0-A1DE-8341-6DB9-9C21A045C47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C1716-0033-0B53-441F-D52C6CBA679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928045-1E75-F72B-A9FF-4677135D8B2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8526BA-134D-12EA-FF92-AAF2F8E19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E11C5B-40A0-5761-A3A3-A886C1B8B7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9267" y="1406245"/>
            <a:ext cx="4168501" cy="548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730BBF-7F92-C0A3-F2AF-D346FD4496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318" y="2138446"/>
            <a:ext cx="8325364" cy="403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9577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771A7-37B0-F7D9-D21A-BA25F939D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60D18D0-5208-C55B-8EB8-FB1ECD4E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الأولى؟  - الكلمة الثانية؟   -...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الإجابات تباعا.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F16A36-FBA1-A576-0408-4A64AE7E81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69DF4A-62F7-7E21-E2B5-DC7B62A9D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7E038E-4906-D263-9DBF-C66EF4D118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A54EE4-F67D-6433-C417-832CA2FD0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84D4A2-3DC9-5BBE-656A-00AC96E8121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D28E2A-69A3-76A8-E280-3CC604253CF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2665D9-D7D1-0E5D-1407-AB873DA3DD7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35624C-5B6E-B9D9-1BDA-E2FE9CC2E04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281DBA-4DDA-1E41-6D11-8F21763E9E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1C69E2E-F774-5D8E-1975-A37F9A2CD0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9267" y="1406245"/>
            <a:ext cx="4168501" cy="5486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73FA3D6-5CD3-8880-7070-1F596EA8A1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318" y="2138446"/>
            <a:ext cx="8325364" cy="4035554"/>
          </a:xfrm>
          <a:prstGeom prst="rect">
            <a:avLst/>
          </a:prstGeom>
        </p:spPr>
      </p:pic>
      <p:sp>
        <p:nvSpPr>
          <p:cNvPr id="15" name="Titre 2">
            <a:extLst>
              <a:ext uri="{FF2B5EF4-FFF2-40B4-BE49-F238E27FC236}">
                <a16:creationId xmlns:a16="http://schemas.microsoft.com/office/drawing/2014/main" id="{F39E04BF-2A5D-7B00-B7C7-5FDB90AEE6C6}"/>
              </a:ext>
            </a:extLst>
          </p:cNvPr>
          <p:cNvSpPr txBox="1">
            <a:spLocks/>
          </p:cNvSpPr>
          <p:nvPr/>
        </p:nvSpPr>
        <p:spPr>
          <a:xfrm>
            <a:off x="3165787" y="2670951"/>
            <a:ext cx="8379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هَذا</a:t>
            </a:r>
            <a:r>
              <a:rPr lang="ar-MA" sz="4000" b="1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ar-MA" sz="4000" i="1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F2604F0C-9CCD-DC7F-DF05-4F1CA3B09262}"/>
              </a:ext>
            </a:extLst>
          </p:cNvPr>
          <p:cNvSpPr txBox="1">
            <a:spLocks/>
          </p:cNvSpPr>
          <p:nvPr/>
        </p:nvSpPr>
        <p:spPr>
          <a:xfrm>
            <a:off x="3165787" y="3225397"/>
            <a:ext cx="8379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هَذِهِ</a:t>
            </a:r>
            <a:r>
              <a:rPr lang="ar-MA" sz="4000" b="1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ar-MA" sz="4000" i="1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Titre 2">
            <a:extLst>
              <a:ext uri="{FF2B5EF4-FFF2-40B4-BE49-F238E27FC236}">
                <a16:creationId xmlns:a16="http://schemas.microsoft.com/office/drawing/2014/main" id="{6C1085CA-9222-42E1-885D-6364A94FDBCB}"/>
              </a:ext>
            </a:extLst>
          </p:cNvPr>
          <p:cNvSpPr txBox="1">
            <a:spLocks/>
          </p:cNvSpPr>
          <p:nvPr/>
        </p:nvSpPr>
        <p:spPr>
          <a:xfrm>
            <a:off x="3056520" y="3779843"/>
            <a:ext cx="94718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ذَلِكَ</a:t>
            </a:r>
            <a:endParaRPr lang="ar-MA" sz="4000" i="1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44B63E63-540D-22AB-BA09-90C3F46EF611}"/>
              </a:ext>
            </a:extLst>
          </p:cNvPr>
          <p:cNvSpPr txBox="1">
            <a:spLocks/>
          </p:cNvSpPr>
          <p:nvPr/>
        </p:nvSpPr>
        <p:spPr>
          <a:xfrm>
            <a:off x="2917485" y="4364921"/>
            <a:ext cx="113552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هَذانِ</a:t>
            </a:r>
            <a:r>
              <a:rPr lang="ar-MA" sz="4000" b="1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ar-MA" sz="4000" i="1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6B584713-E326-962B-6AFB-12F7B70E1773}"/>
              </a:ext>
            </a:extLst>
          </p:cNvPr>
          <p:cNvSpPr txBox="1">
            <a:spLocks/>
          </p:cNvSpPr>
          <p:nvPr/>
        </p:nvSpPr>
        <p:spPr>
          <a:xfrm>
            <a:off x="2917484" y="4919367"/>
            <a:ext cx="113552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هَؤُلاءِ</a:t>
            </a:r>
            <a:r>
              <a:rPr lang="ar-MA" sz="4000" b="1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ar-MA" sz="4000" i="1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Titre 2">
            <a:extLst>
              <a:ext uri="{FF2B5EF4-FFF2-40B4-BE49-F238E27FC236}">
                <a16:creationId xmlns:a16="http://schemas.microsoft.com/office/drawing/2014/main" id="{64640F20-6E36-A6D1-866D-659E573BDF5B}"/>
              </a:ext>
            </a:extLst>
          </p:cNvPr>
          <p:cNvSpPr txBox="1">
            <a:spLocks/>
          </p:cNvSpPr>
          <p:nvPr/>
        </p:nvSpPr>
        <p:spPr>
          <a:xfrm>
            <a:off x="2868184" y="5519762"/>
            <a:ext cx="1135521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أولَئِكَ</a:t>
            </a:r>
            <a:r>
              <a:rPr lang="ar-MA" sz="4000" b="1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endParaRPr lang="ar-MA" sz="4000" i="1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2DCA23B-FE45-B5FA-4BFA-EEE2FCDF479A}"/>
              </a:ext>
            </a:extLst>
          </p:cNvPr>
          <p:cNvSpPr/>
          <p:nvPr/>
        </p:nvSpPr>
        <p:spPr>
          <a:xfrm>
            <a:off x="8251372" y="2754086"/>
            <a:ext cx="381000" cy="47131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763338A-EEA1-F6F5-46CC-617C4C545583}"/>
              </a:ext>
            </a:extLst>
          </p:cNvPr>
          <p:cNvSpPr/>
          <p:nvPr/>
        </p:nvSpPr>
        <p:spPr>
          <a:xfrm>
            <a:off x="8251373" y="3366086"/>
            <a:ext cx="381000" cy="47131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4DC0417-632B-1CB1-D4E2-FFA9EF123B20}"/>
              </a:ext>
            </a:extLst>
          </p:cNvPr>
          <p:cNvSpPr/>
          <p:nvPr/>
        </p:nvSpPr>
        <p:spPr>
          <a:xfrm>
            <a:off x="8251372" y="3893610"/>
            <a:ext cx="381000" cy="47131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1C90EA6-119B-8198-D936-9222A2390D33}"/>
              </a:ext>
            </a:extLst>
          </p:cNvPr>
          <p:cNvSpPr/>
          <p:nvPr/>
        </p:nvSpPr>
        <p:spPr>
          <a:xfrm>
            <a:off x="8120743" y="4479957"/>
            <a:ext cx="511629" cy="47131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51EE77C-650C-4E26-8D68-4FF3C0667408}"/>
              </a:ext>
            </a:extLst>
          </p:cNvPr>
          <p:cNvSpPr/>
          <p:nvPr/>
        </p:nvSpPr>
        <p:spPr>
          <a:xfrm>
            <a:off x="7609114" y="5027398"/>
            <a:ext cx="598716" cy="47131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57A2383-56AC-1117-1CF6-8477108F587C}"/>
              </a:ext>
            </a:extLst>
          </p:cNvPr>
          <p:cNvSpPr/>
          <p:nvPr/>
        </p:nvSpPr>
        <p:spPr>
          <a:xfrm>
            <a:off x="7439195" y="5585797"/>
            <a:ext cx="659777" cy="47131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211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2" grpId="0" build="allAtOnce"/>
      <p:bldP spid="4" grpId="0" build="allAtOnce"/>
      <p:bldP spid="7" grpId="0" build="allAtOnce"/>
      <p:bldP spid="14" grpId="0" build="allAtOnce"/>
      <p:bldP spid="17" grpId="0" build="allAtOnce"/>
      <p:bldP spid="18" grpId="0" animBg="1"/>
      <p:bldP spid="19" grpId="0" animBg="1"/>
      <p:bldP spid="20" grpId="0" animBg="1"/>
      <p:bldP spid="22" grpId="0" animBg="1"/>
      <p:bldP spid="23" grpId="0" animBg="1"/>
      <p:bldP spid="2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FEA81-344A-9914-89AE-37849EF4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ADDFC-D268-D60D-335B-0AEABAEA7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أجيبوا الآن عن التمرين الثاني من نفس الصفحة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478B5C-E54E-3299-AF5E-08BC71BABE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E5E8E-71E1-EE8D-7D72-769FB455E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04DAA1-2126-19F4-FD9E-E71E9D3C93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F1BA77-9084-F0DD-4C0D-5A8735A59D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911715-C2DE-D633-D1DF-B3B32ACA78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924C52-A96D-E4A1-8F52-FE93AA9A6FD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A3D28-DD26-AB92-71B8-9A8180908F8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3D36C2-95B1-C17E-3025-890762D59B9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EC74D-2C7B-9F59-95B5-8DA0FADFC4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6D1195-8E21-86AC-70E1-B81318D2E8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7485" y="1456977"/>
            <a:ext cx="3716716" cy="50836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4C5A10-21DC-ECD0-1797-4A64ADB43967}"/>
              </a:ext>
            </a:extLst>
          </p:cNvPr>
          <p:cNvSpPr/>
          <p:nvPr/>
        </p:nvSpPr>
        <p:spPr>
          <a:xfrm>
            <a:off x="3165787" y="5185316"/>
            <a:ext cx="3240610" cy="11374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3156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0801-8A9F-616A-EFB1-0A7FC78B4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ADB321D-D3C0-1AC7-B393-1E627498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أعبر عن كل مشهد بجملة مستعملا اسم الإشارة المناسب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45B1DF-80B2-0B43-78C0-FB358CD27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D309F8-B6AF-FA89-BB3F-B3956E998D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4956F4-CD56-B2E9-84C2-E874DC408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72D08D-AE8B-C0C2-2D85-DFE8B43F2B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C9E74B-EB56-A547-4A71-DF4D96324D0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D354F8-31A3-6E5B-D94A-FE71D9FD3CE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857402-E996-6E12-9ADF-B7BD4B76A0C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C6E2E7-1F81-098B-4B16-AFBEF31F7C9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015E7-0C6A-A450-FF3E-79FC24A2F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4E16F1-3C7C-833B-710B-CC33FB7E3D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643" y="1383383"/>
            <a:ext cx="7254869" cy="5944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B08E59-1924-4567-E784-5B99D3AC15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642" y="2190179"/>
            <a:ext cx="8250867" cy="14551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A97799-8868-C4F1-2D87-568E6AEBE8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712" y="4029968"/>
            <a:ext cx="8157175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40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79682-BD32-EF46-CE42-1249E910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B0F5D13-690A-1DA9-D130-24B69EBD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يقدم اسم إشارة  مناسب  للمشهد الأول؟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-يقبل الأستاذ جميع الإجابات الصحيحة و يقدم التغذية الراجعة المناسبة.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9372F9-D14F-039B-49C0-E035C825C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C8322E-B64B-EF75-5BD0-59670BE5C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F38330-6057-E355-42B7-1E7866A784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CAC0BD-71D6-FD2B-7843-6D9A9E0D54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91371C-F3D9-EA45-2544-1CB3C6350EE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BD6F21-B9E4-D52A-17FB-A7CE030CE70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C62CF8-8151-383F-56CA-2AECFE8204A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3E8A73-C736-7597-432D-F2F6CBE124F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71108B-F9D4-7559-65FB-D42E26A38E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BA3DAF-2597-6C99-2A52-42E11F34A9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8532" y="1507087"/>
            <a:ext cx="5406935" cy="3843826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FFF024F1-3788-767F-90B9-306AE1FF9585}"/>
              </a:ext>
            </a:extLst>
          </p:cNvPr>
          <p:cNvSpPr/>
          <p:nvPr/>
        </p:nvSpPr>
        <p:spPr>
          <a:xfrm>
            <a:off x="8285355" y="5853275"/>
            <a:ext cx="72000" cy="72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115834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98345-9E18-AE3E-53CA-113FB9E2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665774F-8B92-9E8F-220A-9F91CD81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يقدم اسم إشارة  مناسب للمشهد الثاني؟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-يقبل الأستاذ جميع الإجابات الصحيحة و 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6844F1-CCD9-3502-9718-E2B9A67BFB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4BCDF1-94E5-5A79-2525-7B4430DBB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84BB82-B80A-2074-1F6C-4CB10DF9A4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6C746E-6FBE-4B13-E697-A90302D536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637142-CFA4-C890-CF49-051153D7BF1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C1C8BA-FB74-B476-8232-FAA0D5DAC97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D2234E-2814-D987-04CD-52F753E3C6F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8CE9AB-CEF8-BB48-9A6F-D8020E1BBEA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FB657C-D545-2F23-8B6F-7276ED7E0D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3EF2FF-5FBB-BD24-1C71-100FD044A0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5270" y="1475033"/>
            <a:ext cx="5814564" cy="415326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5958EB8-5479-39CE-C799-B2E30C08AF26}"/>
              </a:ext>
            </a:extLst>
          </p:cNvPr>
          <p:cNvSpPr/>
          <p:nvPr/>
        </p:nvSpPr>
        <p:spPr>
          <a:xfrm>
            <a:off x="8285355" y="5853275"/>
            <a:ext cx="72000" cy="72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64095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72287-1AD2-255B-B16D-447ABB341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5018B2C-D8E4-19CA-1BF6-BD330BE3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يقدم اسم إشارة  مناسب للمشهد الثالث؟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-يقبل الأستاذ جميع الإجابات الصحيحة و 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C43B73-862C-E535-772A-9CA13F66C9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EA2AAB-3D07-DDCF-4C08-386ED6BEA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A1D3C5-4E29-F8DF-4E0A-31BB6A289B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18BC6D-8E9B-6532-F473-39A9684760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38E8A2-B56B-19CB-3847-58D24FCAD56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A853F1-2E1D-427B-9637-C9C3856238E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795F4F-9259-0803-40F8-2E093432D9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7230DA-E56D-8C1B-6C9C-C52F7A65F90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F630A1-3101-F61F-DE7A-40D1B64C7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023F7B-0206-C354-FF57-5FA7AEF44E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1769" y="1460631"/>
            <a:ext cx="5837426" cy="4115157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6A829BE1-BEF5-3D6D-0827-1931F75D135E}"/>
              </a:ext>
            </a:extLst>
          </p:cNvPr>
          <p:cNvSpPr/>
          <p:nvPr/>
        </p:nvSpPr>
        <p:spPr>
          <a:xfrm>
            <a:off x="8285355" y="5853275"/>
            <a:ext cx="72000" cy="72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0917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93314-5CA4-8B14-CE74-9578F9350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0CB1C81-019A-6F02-4965-B95407BB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يقدم اسم إشارة  مناسب للمشهد الرابع؟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-يقبل الأستاذ جميع الإجابات الصحيحة و 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A22480-3717-C260-E18D-8E0A52172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65F5B0-EB5A-B19E-CC50-6EAAF6C7C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14FFB-9FDB-835F-F341-8A1071FFA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C87745-73B1-EE3C-C809-3B149C217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F3EFCD-07A1-F286-E07D-5FA59524DFD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90F35A-F22D-2975-EA02-BDE92D9938B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10F107-0189-934D-26B2-398A146CCBF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845B1B-FA04-1182-4902-00CE9906A39F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82BE9B-279F-CBA9-2DE2-96E263955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C55E8D-1F5D-99BD-7A6F-917B0B2323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0355" y="1483213"/>
            <a:ext cx="5768840" cy="4092295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024B3F51-3F64-5A54-9E06-1FCC5FB839D7}"/>
              </a:ext>
            </a:extLst>
          </p:cNvPr>
          <p:cNvSpPr/>
          <p:nvPr/>
        </p:nvSpPr>
        <p:spPr>
          <a:xfrm>
            <a:off x="8285355" y="5853275"/>
            <a:ext cx="72000" cy="72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54724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إنتاج كتابي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561171" y="3796310"/>
            <a:ext cx="5831379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1">
              <a:buClr>
                <a:srgbClr val="424D7B"/>
              </a:buClr>
              <a:buSzPct val="70000"/>
              <a:buNone/>
            </a:pPr>
            <a:r>
              <a:rPr lang="ar-MA" sz="4000" b="1" dirty="0">
                <a:cs typeface="Microsoft Uighur" panose="02000000000000000000" pitchFamily="2" charset="-78"/>
              </a:rPr>
              <a:t>كِتابَةُ نَصٍّ تَوْجيهِيٍّ (1)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BB65569-89DE-D3BB-B783-7F834C9F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هَذا ٱلدرس، سَتَكونونَ قادِرينَ تطبيق الخطوة الأولى  لكِتابَةِ نص توجيهي . تابعوا معي.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3F2B40-DE58-10CB-A423-62F023AF91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9C33F-EA96-40FA-CD19-ED659A42F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D0F4B0-44F5-9AA0-4344-486EF6253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D3334-6841-5589-8B86-71075A1FD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1C402E-E52F-160B-45DE-F37F0EA5271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32535-ED29-FADA-6EED-9A02392FD98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72852-EBD0-7468-130C-16AA1BDBF37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B2447-47CE-BA14-A716-FC69E6C48AB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93738-EAFE-1B3F-E58A-EAB3763C6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8D7355-A119-4229-6792-8E898E1852AF}"/>
              </a:ext>
            </a:extLst>
          </p:cNvPr>
          <p:cNvSpPr txBox="1"/>
          <p:nvPr/>
        </p:nvSpPr>
        <p:spPr>
          <a:xfrm>
            <a:off x="1854695" y="3259436"/>
            <a:ext cx="5142184" cy="229379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(الخطوة الأولى)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6813-0802-F3E6-84EC-D7DA36919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D6DF-3FD2-2DF2-AA89-B620F657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إِذا أَرَدْنا أَنْ نُقَدِّمَ نَصائِحَ لِشَخْصٍ حَوْلَ تَنْظيمِ استعمال الماء و تفادي تبذيره، هَلْ نُعْطيهِ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ٱلْأَوامِرَ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مُباشَرَةً، أَمْ نَقولُ لَهُ جُمْلَةً لَطيفَةً فِي ٱلْبِدايَةِ؟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0FDBC3-0394-625E-8463-1D029C6DD0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96FB5B-0ADF-F8D5-DFA2-4B507DF190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F79AB-5B03-7458-D41B-15AAFF3EB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0D1CE8-6EA7-5FC4-A82E-86D4C5E61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15C943-4F11-28B7-7F10-3EF54BAA494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A655FF-CB3B-112D-662F-9ECAD76E7C3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DD8C93-6494-4CCB-ECA6-871F791BA2C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F15585-745B-0393-B10E-55A819C2195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A882404-ADC9-CF15-8F85-06C1802C4F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BCFA7D-A9C4-9D73-DEA3-BEC68C40BA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6" y="1952344"/>
            <a:ext cx="8196146" cy="447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9166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3759-5F46-AE8E-CE42-A6966165C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73451-FE94-6A99-B7B6-546F47934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أحسنتم.فقبل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تقديم توجيهات و نصائح لشخص ما  يَجِبُ أَنْ نَبْدَأَ بِجُمْلَةٍ أَوْ جُمْلَتَيْنِ لِلتَّعْريفِ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بِٱلْمَوْضوعِ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وَٱلتَّمْهيدِ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5137B4-850B-A063-E640-9BB271AD16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A07C4F-8A36-2F5F-4B99-710B634B6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574329-900A-FFCC-846B-00146EA9F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7C240C-F12D-3FAF-AB7F-321A4EFEF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349447-ADD9-9955-2F9C-F0BB8BFC651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6E683D-DFF3-2355-0627-21F1F778865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43D4D9-3A0C-44C6-A2C7-17425B378B0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B8EF23-1BBC-D2F9-5BE4-FE2640C38F9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AFA2F33-C2FE-4B99-BA69-34B5E4E5F9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D432D0-94C0-AC8E-7C3D-585EE1D3F3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6" y="1952344"/>
            <a:ext cx="8196146" cy="447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0363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5E56F-150A-8B5B-D1EE-CF8C38EA8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C0B1C-9244-CE5C-1580-A7F8BBA3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فمثلا لكتابة نص توجيهي عن أهمية الحفاظ على الماء . ماذا يُمْكِنُ أَنْ نَقولَ عَنِ ٱلْماءِ قَبْلَ أَنْ نَطْلُبَ مِنَ ٱلنّاسِ عَدَمَ تَبْذيرِهِ؟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8D9333-B51E-4E5A-9D15-7E21CE20E8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0B0F99-27EF-62B1-7E76-081BC56219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AE9BCB-B26E-4A0D-9A37-BF7740FF4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57B8CF-57B0-DA4A-EC6A-64A1AFFAA8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05DDA0-05F2-3C17-BEA0-715DDB64E53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7D42B4-92D9-F8F8-E567-9F77CDFEB25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4C203B-126E-40EB-244F-AF03DEF8DFD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BCB290-730B-55FB-FD92-DAD05BA35DA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C9CA5FD-EB66-BD24-B7C8-B62F730866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7F13B5-E57B-AEA0-BD08-5E5B9ADF4E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6" y="1952344"/>
            <a:ext cx="8196146" cy="447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5309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ECB8-3B12-4540-1AB6-D3F5C1E0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C5F890-B572-C571-2CB6-9DEF1988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أقول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مثلا:ٱلْماءُ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نِعْمَةٌ عَظيمَةٌ وَهُوَ سِرُّ ٱلْحَياةِ. لِذَلِكَ يَجِبُ عَلَيْنا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ٱتِّباعُ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هَذِهِ ٱلْإِرْشاداتِ لِلْحِفاظِ عَلَيْهِ: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4F2FA7-B2AD-E039-8AFB-E140C3D451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A3A1DB-06B6-4E5A-ECC2-F5062E8509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1C84F6-8002-3AC2-47E1-4C799DC8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40C661-1E9F-E623-2263-4EB3B74802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50BF55-6638-5DE9-BA0C-6E7AEAB41DF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BB87F0-B07F-C7D7-AC53-090E1B33A34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07064C-83F1-FB3F-5E25-EEB37068F03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32461-5915-FADE-4735-827F581CFADA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DF319F3-89DA-A07B-BD9A-E62DF5C675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4B7E2518-3AE6-6F46-CBAB-8578841D2E22}"/>
              </a:ext>
            </a:extLst>
          </p:cNvPr>
          <p:cNvSpPr txBox="1">
            <a:spLocks/>
          </p:cNvSpPr>
          <p:nvPr/>
        </p:nvSpPr>
        <p:spPr>
          <a:xfrm>
            <a:off x="319751" y="5203545"/>
            <a:ext cx="8002308" cy="1489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اَلْماءُ نِعْمَةٌ عَظيمَةٌ وَهُوَ سِرُّ ٱلْحَياةِ. لِذَلِكَ يَجِبُ عَلَيْنا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ٱتِّباعُ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هَذِهِ ٱلْإِرْشاداتِ لِلْحِفاظِ عَلَيْهِ:</a:t>
            </a:r>
            <a:endParaRPr lang="fr-FR" sz="4800" dirty="0">
              <a:solidFill>
                <a:srgbClr val="00206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291A9A0-9D4C-13E6-100D-50435773C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584" y="1874075"/>
            <a:ext cx="5708028" cy="311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0584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بمراحل الخطوة الأولى  لكتابة نص توجيهي؟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6E344E-48CE-BF76-9096-30834740EB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1B7E28-F4E0-B88A-6ED7-73D79AD9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776E33-4290-BAA5-0088-49C4A0B95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3F7205-A1DE-7EED-B902-3454377566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9D345F-6813-1D1E-B30F-3C44BC01FE5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93B774-5F28-9E89-B42E-1635402EA76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2B18F5-FAE9-A77B-EDEA-6E2CF7D5A75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BEFC1-D6F7-5564-F01A-B9D33F696AF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D8160D-0F4C-FC36-FA48-4A5D87A98654}"/>
              </a:ext>
            </a:extLst>
          </p:cNvPr>
          <p:cNvSpPr txBox="1"/>
          <p:nvPr/>
        </p:nvSpPr>
        <p:spPr>
          <a:xfrm>
            <a:off x="1854695" y="3259436"/>
            <a:ext cx="5142184" cy="229379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تَوْجيهِيٍّ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(الخطوة الأولى)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A9EADE-9030-1AB9-CDD3-0729ED6E3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8F119-8A81-A55E-5BF4-493E486C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709CCA-802B-1568-90DB-1240012F3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28BAA4-9850-FBD9-5273-32FB7B91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D9F9AF-83B4-7654-6813-CDD12BA2AAD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E0FF4-4E41-405E-EC1E-B4E3CE1C0BE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38BD5B-01A3-5720-28D2-216BF3DBE56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CB764F-1B2C-C9F9-7C93-0B5526F9689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978ABEA-25C0-1A58-93D9-76922647E767}"/>
              </a:ext>
            </a:extLst>
          </p:cNvPr>
          <p:cNvGrpSpPr/>
          <p:nvPr/>
        </p:nvGrpSpPr>
        <p:grpSpPr>
          <a:xfrm>
            <a:off x="1135980" y="2600928"/>
            <a:ext cx="6843115" cy="1253585"/>
            <a:chOff x="340392" y="2108480"/>
            <a:chExt cx="8392671" cy="1253585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64ACDE48-9081-4676-6C1D-81E937FAF25B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34C8F65-D15E-1E54-0E58-201BFD1984AC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أُحَدِّدُ ٱلْمَوْضوعَ ٱلَّذي أُريدُ أَنْ أَكْتُبَ فيهِ.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E7087C0-876F-7F6A-3778-7F0631BD3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129E6EF-652A-8659-0E8C-0FCDBB6D3643}"/>
              </a:ext>
            </a:extLst>
          </p:cNvPr>
          <p:cNvGrpSpPr/>
          <p:nvPr/>
        </p:nvGrpSpPr>
        <p:grpSpPr>
          <a:xfrm>
            <a:off x="590189" y="3741808"/>
            <a:ext cx="7436450" cy="1253585"/>
            <a:chOff x="1390992" y="3452620"/>
            <a:chExt cx="7357607" cy="125358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5D83148-9A5C-C60A-7AFD-B7408C2978E1}"/>
                </a:ext>
              </a:extLst>
            </p:cNvPr>
            <p:cNvGrpSpPr/>
            <p:nvPr/>
          </p:nvGrpSpPr>
          <p:grpSpPr>
            <a:xfrm>
              <a:off x="1390992" y="3452620"/>
              <a:ext cx="7357607" cy="1253585"/>
              <a:chOff x="1375040" y="2132100"/>
              <a:chExt cx="7357607" cy="1253585"/>
            </a:xfrm>
          </p:grpSpPr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4F95344A-C9BE-6A02-8BC2-E0EDFCAA15D3}"/>
                  </a:ext>
                </a:extLst>
              </p:cNvPr>
              <p:cNvSpPr/>
              <p:nvPr/>
            </p:nvSpPr>
            <p:spPr>
              <a:xfrm rot="120000" flipH="1" flipV="1">
                <a:off x="1695421" y="2132100"/>
                <a:ext cx="7037226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4FB93C56-3649-75E5-65FF-97107F9A498C}"/>
                  </a:ext>
                </a:extLst>
              </p:cNvPr>
              <p:cNvSpPr/>
              <p:nvPr/>
            </p:nvSpPr>
            <p:spPr>
              <a:xfrm>
                <a:off x="1375040" y="2414895"/>
                <a:ext cx="6809724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أَبْدَأُ بِكِتابَةِ جُمْلَةٍ أَوْ جُمْلَتَيْنِ تَرْتَبِطانِ </a:t>
                </a:r>
                <a:r>
                  <a:rPr lang="ar-MA" sz="2400" b="1" kern="0" dirty="0" err="1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بِٱلْمَوْضوعِ</a:t>
                </a:r>
                <a:r>
                  <a:rPr lang="ar-MA" sz="2400" b="1" kern="0" dirty="0">
                    <a:solidFill>
                      <a:srgbClr val="5B9BD5">
                        <a:lumMod val="50000"/>
                      </a:srgbClr>
                    </a:solidFill>
                    <a:latin typeface="Calibri" panose="020F0502020204030204"/>
                    <a:cs typeface="Calibri" panose="020F0502020204030204" pitchFamily="34" charset="0"/>
                  </a:rPr>
                  <a:t> وَ تُمَهِّدانِ لَهُ.</a:t>
                </a:r>
                <a:endPara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690C19C-44B4-E007-25B0-FB84FB128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52ACA-90F5-2FD0-187E-12CADC994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E0257-76AD-DC1D-4A6F-8CBF6763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F413B6-FA48-590D-FB07-4DD0EE28A0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903645-B1F6-E812-E6DF-B1D71AB651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B429CD-24CA-39B2-0863-03D073EC8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FC59BB-DB6A-F083-2519-E52641B9AE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6FB9AE1-1F03-87F6-66CE-4BB0602D090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32964F-D32E-BDB4-89FA-2D0449510D8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1B9F3F-1818-64E1-202F-F3A71DF946E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DE2AAE-3513-0FE0-0579-88904BA84D8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DCB6FBB-0A21-2073-7F26-AE6BE99A85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8C68B90-BC5D-0A26-F31A-8F2A4B573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038" y="2610545"/>
            <a:ext cx="2585924" cy="258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7055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A2803-B24F-A610-E8DE-4E08BDEDD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CD8D4-EE01-AE18-CE61-88089AE60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6CEC281-9CD4-4E14-A854-16FCF843A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B14FA6-AE50-8854-1C37-AE398A01CE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2C6824-F821-6030-B0FC-83A373DAC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439054-E458-F103-99DB-5259BA3B6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EC57C7-D1F4-67B5-DC13-6767001C5E7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6EBDC-CEBB-0FDF-F0B2-42A6FF860F7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0D81F-88F6-B2FF-69D5-4964427593B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0F4CFF-2725-56E1-66D2-220B4930CA3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4137763A-82A6-7022-5259-AC09024CAC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057F56A-C162-AB90-E038-2FBE53CC1D6E}"/>
              </a:ext>
            </a:extLst>
          </p:cNvPr>
          <p:cNvSpPr/>
          <p:nvPr/>
        </p:nvSpPr>
        <p:spPr>
          <a:xfrm>
            <a:off x="979567" y="1680589"/>
            <a:ext cx="6506220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ٱلْجُمْلَةَ ٱلَّتي تَصْلُحُ أَنْ تَـكونَ مُقَدِّمَةً تُمَهِّـدُ لِمَوْضوعِ "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تَنْظيمِ ٱلْوَقْتِ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":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D23E385-50CD-C113-97BA-16EE66CCB3F1}"/>
              </a:ext>
            </a:extLst>
          </p:cNvPr>
          <p:cNvGrpSpPr/>
          <p:nvPr/>
        </p:nvGrpSpPr>
        <p:grpSpPr>
          <a:xfrm>
            <a:off x="979568" y="3209912"/>
            <a:ext cx="7096253" cy="1362764"/>
            <a:chOff x="979568" y="3209912"/>
            <a:chExt cx="7096253" cy="136276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F52E709-DCA4-B360-C19B-04878E491480}"/>
                </a:ext>
              </a:extLst>
            </p:cNvPr>
            <p:cNvSpPr/>
            <p:nvPr/>
          </p:nvSpPr>
          <p:spPr>
            <a:xfrm>
              <a:off x="979568" y="3209912"/>
              <a:ext cx="6066004" cy="1362764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اِسْتَيْقِظْ بـاكِراً كُلَّ </a:t>
              </a:r>
              <a:r>
                <a:rPr kumimoji="0" lang="ar-MA" sz="48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يَوْمٍتَناوَلَ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أَطْعِمَةً مُفيدَةً لِجِسْمِكَ وَ مارِسِ ٱلرِّياضَةَ </a:t>
              </a:r>
              <a:r>
                <a:rPr kumimoji="0" lang="ar-MA" sz="48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بِٱنْتِظامٍ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pic>
          <p:nvPicPr>
            <p:cNvPr id="19" name="Graphique 18" descr="Badge 1 contour">
              <a:extLst>
                <a:ext uri="{FF2B5EF4-FFF2-40B4-BE49-F238E27FC236}">
                  <a16:creationId xmlns:a16="http://schemas.microsoft.com/office/drawing/2014/main" id="{A12FDE3A-BA88-E62A-26D3-41B6D6C00B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161421" y="3525624"/>
              <a:ext cx="914400" cy="914400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562D361-BFDA-4B08-BBCB-DACB61BA5E18}"/>
              </a:ext>
            </a:extLst>
          </p:cNvPr>
          <p:cNvGrpSpPr/>
          <p:nvPr/>
        </p:nvGrpSpPr>
        <p:grpSpPr>
          <a:xfrm>
            <a:off x="841552" y="4842331"/>
            <a:ext cx="7237588" cy="1362763"/>
            <a:chOff x="841552" y="4842331"/>
            <a:chExt cx="7237588" cy="136276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5F72F2E-F27E-DC83-DA02-42F6AFA66FDD}"/>
                </a:ext>
              </a:extLst>
            </p:cNvPr>
            <p:cNvSpPr/>
            <p:nvPr/>
          </p:nvSpPr>
          <p:spPr>
            <a:xfrm>
              <a:off x="841552" y="4842331"/>
              <a:ext cx="6244424" cy="1362763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اَلْوَقْتُ غـالٍ جِدّاً، وَمَنْ يُحْسِنُ تَنْظيمَهُ يَنْجَحْ في حَيـاتِهِ. لِذَلِكَ ٱتَّبِعْ مـا يَلي:</a:t>
              </a:r>
            </a:p>
          </p:txBody>
        </p:sp>
        <p:pic>
          <p:nvPicPr>
            <p:cNvPr id="21" name="Graphique 20" descr="Badge contour">
              <a:extLst>
                <a:ext uri="{FF2B5EF4-FFF2-40B4-BE49-F238E27FC236}">
                  <a16:creationId xmlns:a16="http://schemas.microsoft.com/office/drawing/2014/main" id="{294415AF-E5FF-CED9-86A2-25A6816898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64740" y="506651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471366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19E12-7C3D-C6D5-C2B5-CE36C7382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E502E-AB08-B32B-EE7E-83BBC615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 لماذا اخترتم هذا الجواب؟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94B8F4-CB92-476A-CAE8-18B167939A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76D8BE-69ED-AA45-DF6B-C34AEDC749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D7C477-C659-60A7-4CFB-0A771DCFB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6F30BA-F616-5A43-6041-5475A09A0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CD916F-842D-B0E6-3D57-10F4071A511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83E54C-C2AC-287D-BAAB-B5BAD81A2AC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4C75D-4A95-993F-AB08-28CF25FBE6A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2AB77-6720-A2C2-14B6-899D510B2E9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B588408-835E-1C1E-C3FE-B3F460DEF0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73544E9-F501-B870-5A50-73AC07652DC5}"/>
              </a:ext>
            </a:extLst>
          </p:cNvPr>
          <p:cNvSpPr/>
          <p:nvPr/>
        </p:nvSpPr>
        <p:spPr>
          <a:xfrm>
            <a:off x="979567" y="1680589"/>
            <a:ext cx="6506220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ٱلْجُمْلَةَ ٱلَّتي تَصْلُحُ أَنْ تَـكونَ مُقَدِّمَةً تُمَهِّـدُ لِمَوْضوعِ "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تَنْظيمِ ٱلْوَقْتِ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":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A3FB5C2-5E12-AD95-DF8A-43CCEDC01CA2}"/>
              </a:ext>
            </a:extLst>
          </p:cNvPr>
          <p:cNvGrpSpPr/>
          <p:nvPr/>
        </p:nvGrpSpPr>
        <p:grpSpPr>
          <a:xfrm>
            <a:off x="841552" y="4842331"/>
            <a:ext cx="7237588" cy="1362763"/>
            <a:chOff x="841552" y="4842331"/>
            <a:chExt cx="7237588" cy="136276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A71E308-9016-FFA4-E271-F1E27FDE606E}"/>
                </a:ext>
              </a:extLst>
            </p:cNvPr>
            <p:cNvSpPr/>
            <p:nvPr/>
          </p:nvSpPr>
          <p:spPr>
            <a:xfrm>
              <a:off x="841552" y="4842331"/>
              <a:ext cx="6244424" cy="1362763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اَلْوَقْتُ غـالٍ جِدّاً، وَمَنْ يُحْسِنُ تَنْظيمَهُ يَنْجَحْ في حَيـاتِهِ. لِذَلِكَ ٱتَّبِعْ مـا يَلي:</a:t>
              </a:r>
            </a:p>
          </p:txBody>
        </p:sp>
        <p:pic>
          <p:nvPicPr>
            <p:cNvPr id="21" name="Graphique 20" descr="Badge contour">
              <a:extLst>
                <a:ext uri="{FF2B5EF4-FFF2-40B4-BE49-F238E27FC236}">
                  <a16:creationId xmlns:a16="http://schemas.microsoft.com/office/drawing/2014/main" id="{2D7298E7-7EF4-A265-38E5-A48C388C56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164740" y="506651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896149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76AED-A68D-249F-9813-B0A0441F4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53BE96-7473-A048-9487-7070C5A9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ألواحكم:أَسْتَعينُ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بِٱلْكَلِمـاتِ ٱلتّـالِيَةِ لِتَكْمِلَةِ مُقَدِّمَةِ نَصٍّ تَوْجيـهِيٍّ حَوْلَ "ٱلْحِفاظِ عَلَى ٱلْمـاءِ":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DA5EFC-C5C0-1842-67CA-DC011ECC7D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7D4106-53A7-B018-41B7-41953F8CD4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E9458B-417C-D541-A7E4-6B7033EAB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39854D-CF12-8419-FCB2-FFD62DBC57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3BC805-D73D-8E68-328D-1695D0E255CD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2D9CCF-875B-A1C8-EBB9-F88127F45B1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9065C3-B8D0-A640-38A0-8D2434C55D0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B3900-43E8-FA2D-8051-6728C927DDD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CF918889-59DB-C8F9-3DB1-40DE275D2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83687D6-0EDD-E7B7-82E3-B8C443D766E5}"/>
              </a:ext>
            </a:extLst>
          </p:cNvPr>
          <p:cNvSpPr/>
          <p:nvPr/>
        </p:nvSpPr>
        <p:spPr>
          <a:xfrm>
            <a:off x="292699" y="1753206"/>
            <a:ext cx="7485787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أَسْتَعينُ بِٱلْكَلِمـاتِ ٱلتّـالِيَةِ لِتَكْمِلَةِ مُقَدِّمَةِ نَصٍّ تَوْجيـهِيٍّ حَوْلَ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ٱلْحِفاظِ عَلَى ٱلْمـاءِ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":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6A1257-6D45-9003-9774-4EF296B82CFF}"/>
              </a:ext>
            </a:extLst>
          </p:cNvPr>
          <p:cNvSpPr/>
          <p:nvPr/>
        </p:nvSpPr>
        <p:spPr>
          <a:xfrm>
            <a:off x="1118601" y="2750413"/>
            <a:ext cx="6506220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ٱلْإِرْشاداتِ - نِعْمَةٌ - سِرُّ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D557C61-E1D6-1114-F3D5-662A96D04E1C}"/>
              </a:ext>
            </a:extLst>
          </p:cNvPr>
          <p:cNvSpPr/>
          <p:nvPr/>
        </p:nvSpPr>
        <p:spPr>
          <a:xfrm>
            <a:off x="665456" y="4666178"/>
            <a:ext cx="7594404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اَلْمـاءُ ............. عَظيـمَةٌ وَهُوَ ........... ٱلْحَيـاةِ. لِذَلِكَ يَجِـبُ عَلَيْنا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ٱتِّبـاعُ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هَذِهِ ................ لِلْحِفاظِ عَلَيْهِ:</a:t>
            </a:r>
          </a:p>
        </p:txBody>
      </p:sp>
    </p:spTree>
    <p:extLst>
      <p:ext uri="{BB962C8B-B14F-4D97-AF65-F5344CB8AC3E}">
        <p14:creationId xmlns:p14="http://schemas.microsoft.com/office/powerpoint/2010/main" val="13327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BB2A-BF4B-16F3-528D-C67898F65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85F500-DDB3-A2E4-57B2-A12D198B1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 لماذا اخترتم هذا الجواب؟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24D21D8-83D2-6331-BB94-CFE07B3D1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66C889-B10D-5EF3-0742-CCC870C1FA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DA3CB-1EB3-00C9-1965-C5B7F7108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63A7FD-797F-9DDC-D70C-342408F303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1804059-BD86-F693-2D70-20D43DFB5FD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3BBE21-9B0C-0724-2240-53B42EB9B13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075E4C-D778-DBD6-CE6D-E35C8256141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1E2A02-04C1-9218-1476-71FB7FF8E2B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282D02D-3986-4C64-FD1A-0038BDDD02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298C0C-B515-FF9A-B664-EA2F37E4F66F}"/>
              </a:ext>
            </a:extLst>
          </p:cNvPr>
          <p:cNvSpPr/>
          <p:nvPr/>
        </p:nvSpPr>
        <p:spPr>
          <a:xfrm>
            <a:off x="292699" y="1753206"/>
            <a:ext cx="7485787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أَسْتَعينُ بِٱلْكَلِمـاتِ ٱلتّـالِيَةِ لِتَكْمِلَةِ مُقَدِّمَةِ نَصٍّ تَوْجيـهِيٍّ حَوْلَ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ٱلْحِفاظِ عَلَى ٱلْمـاءِ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":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11CC6EA-1321-1BED-E071-A34E9B31D1C8}"/>
              </a:ext>
            </a:extLst>
          </p:cNvPr>
          <p:cNvSpPr/>
          <p:nvPr/>
        </p:nvSpPr>
        <p:spPr>
          <a:xfrm>
            <a:off x="1118601" y="2750413"/>
            <a:ext cx="6506220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4800" b="1" kern="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ٱلْإِرْشاداتِ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نِعْمَةٌ - سِرُّ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5AE2F80-2DF0-BB8E-3F3E-602BA415EE0C}"/>
              </a:ext>
            </a:extLst>
          </p:cNvPr>
          <p:cNvSpPr/>
          <p:nvPr/>
        </p:nvSpPr>
        <p:spPr>
          <a:xfrm>
            <a:off x="665456" y="4666178"/>
            <a:ext cx="7594404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اَلْمـاءُ ............. عَظيـمَةٌ وَهُوَ ........... ٱلْحَيـاةِ. لِذَلِكَ يَجِـبُ عَلَيْنا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ٱتِّبـاعُ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هَذِهِ ................ لِلْحِفاظِ عَلَيْهِ: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089DD50-21CA-B868-6B9B-F937013CF3AC}"/>
              </a:ext>
            </a:extLst>
          </p:cNvPr>
          <p:cNvSpPr/>
          <p:nvPr/>
        </p:nvSpPr>
        <p:spPr>
          <a:xfrm>
            <a:off x="5752527" y="4205343"/>
            <a:ext cx="1574780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نِعْمَةٌ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716644-7689-F2E3-DE30-FFDA11D6176B}"/>
              </a:ext>
            </a:extLst>
          </p:cNvPr>
          <p:cNvSpPr/>
          <p:nvPr/>
        </p:nvSpPr>
        <p:spPr>
          <a:xfrm>
            <a:off x="2704765" y="4205342"/>
            <a:ext cx="1574780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سِرُّ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24AA29C-9C5C-2030-2FF5-3D488F5BEA19}"/>
              </a:ext>
            </a:extLst>
          </p:cNvPr>
          <p:cNvSpPr/>
          <p:nvPr/>
        </p:nvSpPr>
        <p:spPr>
          <a:xfrm>
            <a:off x="2778451" y="5005471"/>
            <a:ext cx="2102874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rtl="1"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ٱلْإِرْشاداتِ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3663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132 و أنجزوا التمرين التالي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12ADD6-FED8-5F25-6E62-4F2748F25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D7D15F-130C-59A1-6C7D-2CB770C781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E0E250-7691-4B04-983D-46A7A7BED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E3495F-0AE1-9056-589C-A611838147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43550C-C4D1-E23F-B590-01D36DF640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E43D9-1249-F750-8631-5FD9A2F5C3C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939E5-B4B8-0ADA-8A92-2B131AAA656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237E1-6C36-B82B-8F76-2AB90A6FB26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D1CD19-66E8-9443-791B-29BDE62D83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F6E508-E7F7-3380-2254-5F5DB3E14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780" y="1584000"/>
            <a:ext cx="3483475" cy="492491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DC3C72B-C4DC-D663-44ED-D3170A43B335}"/>
              </a:ext>
            </a:extLst>
          </p:cNvPr>
          <p:cNvSpPr/>
          <p:nvPr/>
        </p:nvSpPr>
        <p:spPr>
          <a:xfrm>
            <a:off x="2805530" y="3691524"/>
            <a:ext cx="3201344" cy="2587356"/>
          </a:xfrm>
          <a:prstGeom prst="roundRect">
            <a:avLst>
              <a:gd name="adj" fmla="val 1054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0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انطلاقا من المعلومات أسفله و مما تعرفه عن الأخطار المحدقة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بالغابة،أقترح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تقديما يمهد لتوجيهات حول كيفية المحافظة على الغابة.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179A51-4CAC-9C35-991A-ED96088CEA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39770D-782A-A44A-0923-2603C934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5CD26D-908F-E0B9-5550-45FF45A1A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54ACF4-281A-FE1A-3AB0-D9BF31432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FA33EE-2CB7-2BE3-EB8B-024E4531E11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BC1772-685B-C259-6FF7-4B7397AB2CE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6BD67-904B-00A7-CF8F-A1A54053A21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B94EAA-8DBB-4AF3-5C38-23BC66EB47D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47B984-4123-2889-016A-3185CA566B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" y="1896589"/>
            <a:ext cx="8280400" cy="10495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572FDF-B077-741A-0166-A56578EC8F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59" y="2806224"/>
            <a:ext cx="8205307" cy="371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70435-C7A4-65AF-3E0F-57C36738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FF9BB2-1F6E-AEF2-A7AB-10E7CEC4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لأتأكد من لإجابتي أستعين بالجدول التالي:</a:t>
            </a:r>
            <a:endParaRPr lang="fr-FR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DD81F5-9DFE-1D38-E6CD-6BEBF15E69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70F38E-DCDE-8116-6BB3-EE61D9F1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BC9BF5-D134-E5D1-ACE1-775AE4D82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CEFA6-83BF-2088-DA69-BF9BDBF54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324AED-868D-12BC-4E97-3C1E633BC1A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91054-BB6B-AF18-E9BA-C42A2744712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8E2B8-CE8A-2579-2BAA-CF97A7ADD8D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5854C6-2A84-6C0A-2B50-C531CB3879F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195B770-E598-DAA3-A637-6A1EDC037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42927"/>
              </p:ext>
            </p:extLst>
          </p:nvPr>
        </p:nvGraphicFramePr>
        <p:xfrm>
          <a:off x="453668" y="2607023"/>
          <a:ext cx="8277768" cy="256032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هَلِ ٱلْمُقَدِّمَةُ تَتَكَـوَّنُ مِنْ جُمْلَةٍ أَوْ جُمْلَتَيْنِ فَقَطْ؟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هَلْ جُمَلُ ٱلْمُقَدِّمَةِ </a:t>
                      </a:r>
                      <a:r>
                        <a:rPr lang="ar-MA" sz="2400" b="1" kern="120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لَهـا عَلاقَةٌ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بـٱلْمَوْضوعِ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هَلْ تُمَهِّـدُ ٱلْمُقَدِّمَةُ لِتَقْديـمِ نَصائِحَ وَتَوْجيـهاتٍ؟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</a:tbl>
          </a:graphicData>
        </a:graphic>
      </p:graphicFrame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E11CDE7-1719-2244-6643-CBF15D8672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0259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من يتقاسم معنا  إجابته؟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 قبل عرض الإجابة النموذجية.</a:t>
            </a:r>
            <a:endParaRPr lang="fr-FR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77F2CF-4D06-1DDB-CDAC-8C65ED0166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6DB18-EB4A-F3BB-E832-68AA495F77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B91D65-1A04-8534-5BE1-43CDDC852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0EF611-D277-07D2-2B23-E822CC705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66B606-6B57-F521-EB2C-33C3A5D41B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61630-EA49-1105-F56D-B2577286A66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755082-0E94-265C-E35F-4C274F1540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97AACD-7DC4-5905-800B-7CD0977DDAE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C22E94-EB42-026E-64A2-50A430F755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" y="1896589"/>
            <a:ext cx="8280400" cy="10495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6805DF-7293-B283-F4F7-BF8576C45C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60" y="2946136"/>
            <a:ext cx="8280400" cy="3596904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CED2B46-4BD2-208B-8054-3801DB5E25C4}"/>
              </a:ext>
            </a:extLst>
          </p:cNvPr>
          <p:cNvSpPr txBox="1">
            <a:spLocks/>
          </p:cNvSpPr>
          <p:nvPr/>
        </p:nvSpPr>
        <p:spPr>
          <a:xfrm>
            <a:off x="748742" y="4399314"/>
            <a:ext cx="771763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تُعْتَبَرُ ٱلْغابَةُ رِئَةَ ٱلْأَرْضِ وَمَوْطِنَ ٱلْكائِناتِ ٱلْحَيَّةِ، وَهِيَ تَتَعَرَّضُ لِأَخْطارٍ كَثيرَةٍ </a:t>
            </a:r>
            <a:r>
              <a:rPr lang="ar-MA" sz="4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كَٱلْحَرائِقِ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لِذَلِكَ يَجِبُ عَلَيْنا </a:t>
            </a:r>
            <a:r>
              <a:rPr lang="ar-MA" sz="4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ٱتِّباعُ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هَذِهِ </a:t>
            </a:r>
            <a:r>
              <a:rPr lang="ar-MA" sz="48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ٱلتَّوْجيهاتِ</a:t>
            </a: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لِلْمُحافَظَةِ عَلَيْها:</a:t>
            </a:r>
            <a:endParaRPr lang="fr-FR" sz="4800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الواجب المنزلي.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D77CD-20DC-B4A9-1558-6FA2EFE5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711051-CC80-5216-E7A7-1A356716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A9588-EA0E-5007-7E6D-59A33AEAC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5DC95-3506-0CDF-AF3E-24FFD07A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3D064C-0A55-F512-EA01-C86741F21AF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8F787-4BDF-BE0C-E75A-9C63E91C555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F345A-372A-36CA-D3B1-95B84B9912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A77C4-0E94-48A7-9DD4-FC41024F74F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أَسْماءِ الْإِشارَةِ وَكِتابَتِها بِشَكْلٍ صَحيحٍ.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تَقْديمٍ لِنَصٍ تَوْجيهِيٍّ.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DDADC1A-78B6-47E2-6067-5355A6FBCD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B85EB-51DA-E1BD-3AA8-4D54A9E45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7DFA015-F8B4-476E-8D5B-1E386C25BFA1}"/>
              </a:ext>
            </a:extLst>
          </p:cNvPr>
          <p:cNvSpPr/>
          <p:nvPr/>
        </p:nvSpPr>
        <p:spPr>
          <a:xfrm>
            <a:off x="2880631" y="2080850"/>
            <a:ext cx="2827606" cy="23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143776F4-F452-CCD7-B71F-BA37D5ABE4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69468" y="337810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3A533E4-7460-A485-3F7B-62667344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الواجب المنزلي التالي سأراقبه في الحصة الموالية: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86DCFE30-EBC7-39AD-C1C8-E8F16CE7E2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373" y="1459857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052D13-DFFF-BC58-4BDA-74301A1C47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464F7D-3D4D-FD31-C74A-5BBED07D7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252533-692D-3716-9A0C-2D42056BD3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668643-421F-6301-EFE0-6EAE74705B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16F50B-DB3D-E3F9-61FB-D6B3F7012D6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9511B9-DFD8-F2F2-3252-36666A490F5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2EACB7-E78D-DA4E-E24C-5B469D817AC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5F493-AC07-7276-96A9-009535EAE19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5F190C8A-1B94-4713-1AE6-BF3FFA166F43}"/>
              </a:ext>
            </a:extLst>
          </p:cNvPr>
          <p:cNvSpPr txBox="1">
            <a:spLocks/>
          </p:cNvSpPr>
          <p:nvPr/>
        </p:nvSpPr>
        <p:spPr>
          <a:xfrm>
            <a:off x="669050" y="2685777"/>
            <a:ext cx="7805899" cy="2432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rtl="0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"اِنْطِلاقاً مِنْ مُلاحَظاتِكَ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طَريقِكَ مِنْ وَإِلى ٱلْمَدْرَسَةِ حَوْلَ عَدَمِ ٱحْتِرامِ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ٱلْمارَّةِ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لِمَبادِئِ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ٱلنَّظافَةِ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بِٱلشّارِعِ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ٱلْعامِّ، اِقْتَرِحْ تَقْديماً يُمَهِّدُ لِتَوْجيهاتٍ حَوْلَ أَهَمِّيَّةِ ٱلْمُحافَظَةِ عَلى جَمالِيَّةِ ٱلشّارِعِ ٱلْعامِّ وَتَفادي رَمْيِ ٱلْأَزْبالِ فيهِ."</a:t>
            </a:r>
            <a:endParaRPr lang="fr-FR" sz="4400" dirty="0">
              <a:solidFill>
                <a:srgbClr val="002060"/>
              </a:solidFill>
            </a:endParaRP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CC6510E5-8B10-A459-5D02-465D55E0AE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2237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19383</TotalTime>
  <Words>2004</Words>
  <Application>Microsoft Office PowerPoint</Application>
  <PresentationFormat>Affichage à l'écran (4:3)</PresentationFormat>
  <Paragraphs>500</Paragraphs>
  <Slides>69</Slides>
  <Notes>22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33</vt:i4>
      </vt:variant>
      <vt:variant>
        <vt:lpstr>Titres des diapositives</vt:lpstr>
      </vt:variant>
      <vt:variant>
        <vt:i4>69</vt:i4>
      </vt:variant>
    </vt:vector>
  </HeadingPairs>
  <TitlesOfParts>
    <vt:vector size="115" baseType="lpstr">
      <vt:lpstr>Dosis</vt:lpstr>
      <vt:lpstr>Dosis SemiBold</vt:lpstr>
      <vt:lpstr>Microsoft Uighur</vt:lpstr>
      <vt:lpstr>Wingdings</vt:lpstr>
      <vt:lpstr>Arial Rounded MT Bold</vt:lpstr>
      <vt:lpstr>Modern Love</vt:lpstr>
      <vt:lpstr>Arial</vt:lpstr>
      <vt:lpstr>Noto Sans Symbols</vt:lpstr>
      <vt:lpstr>Dosis ExtraBold</vt:lpstr>
      <vt:lpstr>Calibri</vt:lpstr>
      <vt:lpstr>Dubai Medium</vt:lpstr>
      <vt:lpstr>Dosis Medium</vt:lpstr>
      <vt:lpstr>Calibri Light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01- نشاط اعتيادي</vt:lpstr>
      <vt:lpstr>1_Office Theme 2013 - 2022</vt:lpstr>
      <vt:lpstr>2_Simple Light</vt:lpstr>
      <vt:lpstr>02- معــــــــــجم</vt:lpstr>
      <vt:lpstr>03- استماع وتحدث</vt:lpstr>
      <vt:lpstr>اختتام الحصة</vt:lpstr>
      <vt:lpstr>00_Env-Enseignant</vt:lpstr>
      <vt:lpstr>قراءة</vt:lpstr>
      <vt:lpstr>1_02- معــــــــــجم</vt:lpstr>
      <vt:lpstr>1_03- استماع وتحدث</vt:lpstr>
      <vt:lpstr>3_Env-Enseignant</vt:lpstr>
      <vt:lpstr>1_Env-Enseignant</vt:lpstr>
      <vt:lpstr>2_01- نشاط اعتيادي</vt:lpstr>
      <vt:lpstr>1_اختتام الحصة</vt:lpstr>
      <vt:lpstr>2_Env-Enseignant</vt:lpstr>
      <vt:lpstr>2_03- استماع وتحدث</vt:lpstr>
      <vt:lpstr>4_Env-Enseignant</vt:lpstr>
      <vt:lpstr>5_Env-Enseignant</vt:lpstr>
      <vt:lpstr>6_Env-Enseignant</vt:lpstr>
      <vt:lpstr>Thème Office</vt:lpstr>
      <vt:lpstr>4_01- نشاط اعتيادي</vt:lpstr>
      <vt:lpstr>Présentation PowerPoint</vt:lpstr>
      <vt:lpstr>Présentation PowerPoint</vt:lpstr>
      <vt:lpstr>تنظيم حصص الأسبوع التربوي الأول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20 ثانية.</vt:lpstr>
      <vt:lpstr>اكتبوا الجواب ثم ارفعوا الألواح عند سماع الاشارة. </vt:lpstr>
      <vt:lpstr>صححوا. من يشرح جوابه؟  -يناقش الأستاذ إجابات بعض المتعلمين ويقدم التغذية الراجعة المناسبة.</vt:lpstr>
      <vt:lpstr>اقرؤوا  السؤال جيدا . حددوا المطلوب. تذكروا ما قرأتم في النص.</vt:lpstr>
      <vt:lpstr>ابحثوا عن الجواب في النص . انتبهوا سيختفي النص بعد 20 ثانية.</vt:lpstr>
      <vt:lpstr>اكتبوا الجواب ثم ارفعوا الألواح عند سماع الاشارة. </vt:lpstr>
      <vt:lpstr>صححوا. من يشرح جوابه؟  -يناقش الأستاذ إجابات بعض المتعلمين ويقدم التغذية الراجعة المناسبة.</vt:lpstr>
      <vt:lpstr>ستقرؤون النص قراءة جماعية . من يريد أن يقود قراءة الفقرة 1؟ من يقود قراءة الفقرة2؟ -يحرص الأستاذ على تتبع مشاركة الجميع في القراءة الجماعية.</vt:lpstr>
      <vt:lpstr> إملاء</vt:lpstr>
      <vt:lpstr>في هذه الحصة سنتعرف على  حَذْفِ ٱلْأَلِفِ في أَسْماءِ ٱلْإِشارَةِ. تابعوا معي</vt:lpstr>
      <vt:lpstr>كي أحدد شخصا أو شيئا ما أستعمل كلمات خاصة تسمى أسماء الإشارة  </vt:lpstr>
      <vt:lpstr>كي أختار اسم الإشارة المناسب أتبع الخطوات التالية: أحدد أولا هل المشار إليه قريب أم بعيد</vt:lpstr>
      <vt:lpstr>ثانيا أحدد جنسه(مذكر أم مؤنث)</vt:lpstr>
      <vt:lpstr>ثالثا أحدد عدده (مفرد أم مثنى أم جمع)</vt:lpstr>
      <vt:lpstr>أخيرا أحدد  اسم الإشارة المناسب كالآتي: -يشرح الأستاذ أسماء الإشارة بالتزامن مع ظهورها.</vt:lpstr>
      <vt:lpstr>من يقرأ؟</vt:lpstr>
      <vt:lpstr>سأعيد قراءة أسماء الإشارة  .ارفعوا أيديكم عند سماعكم لاسم إشارة يتضمن حرفا ينطق و لا يكتب. يقدم الأستاذ التغذية الراجعة المناسبة.</vt:lpstr>
      <vt:lpstr>خذوا ألواحكم</vt:lpstr>
      <vt:lpstr>اكتبوا اسم الإشارة  المناسب  حسب المطلوب</vt:lpstr>
      <vt:lpstr>انتبهوا للتصحيح:</vt:lpstr>
      <vt:lpstr>اكتبوا اسم الإشارة  المناسب  حسب المطلوب</vt:lpstr>
      <vt:lpstr>انتبهوا للتصحيح:</vt:lpstr>
      <vt:lpstr>اكتبوا اسم الإشارة  المناسب  حسب المطلوب</vt:lpstr>
      <vt:lpstr>انتبهوا للتصحيح:</vt:lpstr>
      <vt:lpstr>اكتبوا اسم الإشارة  المناسب  حسب المطلوب</vt:lpstr>
      <vt:lpstr>انتبهوا للتصحيح:</vt:lpstr>
      <vt:lpstr>خذوا كراساتكم  على الصفحة 131 في ثنائيات أجيبوا عن التمرين رقم 1</vt:lpstr>
      <vt:lpstr>أنتبه للكتابة الخاطئة و أصححها</vt:lpstr>
      <vt:lpstr>انتبهوا للتصحيح: من يصحح الكلمة الأولى؟  - الكلمة الثانية؟   -... -يضغط الأستاذ على زر جهاز التحكم لتظهر الإجابات تباعا.</vt:lpstr>
      <vt:lpstr>أجيبوا الآن عن التمرين الثاني من نفس الصفحة</vt:lpstr>
      <vt:lpstr>أعبر عن كل مشهد بجملة مستعملا اسم الإشارة المناسب</vt:lpstr>
      <vt:lpstr>انتبهوا للتصحيح: من يقدم اسم إشارة  مناسب  للمشهد الأول؟ -يقبل الأستاذ جميع الإجابات الصحيحة و يقدم التغذية الراجعة المناسبة.</vt:lpstr>
      <vt:lpstr>من يقدم اسم إشارة  مناسب للمشهد الثاني؟ -يقبل الأستاذ جميع الإجابات الصحيحة و يقدم التغذية الراجعة المناسبة.</vt:lpstr>
      <vt:lpstr>من يقدم اسم إشارة  مناسب للمشهد الثالث؟ -يقبل الأستاذ جميع الإجابات الصحيحة و يقدم التغذية الراجعة المناسبة.</vt:lpstr>
      <vt:lpstr>من يقدم اسم إشارة  مناسب للمشهد الرابع؟ -يقبل الأستاذ جميع الإجابات الصحيحة و يقدم التغذية الراجعة المناسبة.</vt:lpstr>
      <vt:lpstr>إنتاج كتابي</vt:lpstr>
      <vt:lpstr>في نهاية هَذا ٱلدرس، سَتَكونونَ قادِرينَ تطبيق الخطوة الأولى  لكِتابَةِ نص توجيهي . تابعوا معي.</vt:lpstr>
      <vt:lpstr>إِذا أَرَدْنا أَنْ نُقَدِّمَ نَصائِحَ لِشَخْصٍ حَوْلَ تَنْظيمِ استعمال الماء و تفادي تبذيره، هَلْ نُعْطيهِ ٱلْأَوامِرَ مُباشَرَةً، أَمْ نَقولُ لَهُ جُمْلَةً لَطيفَةً فِي ٱلْبِدايَةِ؟</vt:lpstr>
      <vt:lpstr>أحسنتم.فقبل تقديم توجيهات و نصائح لشخص ما  يَجِبُ أَنْ نَبْدَأَ بِجُمْلَةٍ أَوْ جُمْلَتَيْنِ لِلتَّعْريفِ بِٱلْمَوْضوعِ وَٱلتَّمْهيدِ لَهُ</vt:lpstr>
      <vt:lpstr>فمثلا لكتابة نص توجيهي عن أهمية الحفاظ على الماء . ماذا يُمْكِنُ أَنْ نَقولَ عَنِ ٱلْماءِ قَبْلَ أَنْ نَطْلُبَ مِنَ ٱلنّاسِ عَدَمَ تَبْذيرِهِ؟</vt:lpstr>
      <vt:lpstr>يمكن أن أقول مثلا:ٱلْماءُ نِعْمَةٌ عَظيمَةٌ وَهُوَ سِرُّ ٱلْحَياةِ. لِذَلِكَ يَجِبُ عَلَيْنا ٱتِّباعُ هَذِهِ ٱلْإِرْشاداتِ لِلْحِفاظِ عَلَيْهِ:</vt:lpstr>
      <vt:lpstr>من يذكرنا  بمراحل الخطوة الأولى  لكتابة نص توجيهي؟</vt:lpstr>
      <vt:lpstr>أحسنتم من يقرأ؟</vt:lpstr>
      <vt:lpstr>خذوا ألواحكم</vt:lpstr>
      <vt:lpstr>خذوا ألواحكم</vt:lpstr>
      <vt:lpstr>انتبهوا للتصحيح.  لماذا اخترتم هذا الجواب؟</vt:lpstr>
      <vt:lpstr>خذوا ألواحكم:أَسْتَعينُ بِٱلْكَلِمـاتِ ٱلتّـالِيَةِ لِتَكْمِلَةِ مُقَدِّمَةِ نَصٍّ تَوْجيـهِيٍّ حَوْلَ "ٱلْحِفاظِ عَلَى ٱلْمـاءِ":</vt:lpstr>
      <vt:lpstr>انتبهوا للتصحيح.  لماذا اخترتم هذا الجواب؟</vt:lpstr>
      <vt:lpstr> في ثنائيات ،خذوا كراساتكم على الصفحة رقم 132 و أنجزوا التمرين التالي</vt:lpstr>
      <vt:lpstr>انطلاقا من المعلومات أسفله و مما تعرفه عن الأخطار المحدقة بالغابة،أقترح تقديما يمهد لتوجيهات حول كيفية المحافظة على الغابة.</vt:lpstr>
      <vt:lpstr>لأتأكد من لإجابتي أستعين بالجدول التالي:</vt:lpstr>
      <vt:lpstr>انتبهوا للتصحيح: من يتقاسم معنا  إجابته؟ -يقدم الأستاذ التغذية الراجعة المناسبة قبل عرض الإجابة النموذجية.</vt:lpstr>
      <vt:lpstr>اختــتام الحــصة</vt:lpstr>
      <vt:lpstr>ماذا تعلمتم اليوم؟</vt:lpstr>
      <vt:lpstr>انجزوا الواجب المنزلي التالي سأراقبه في الحصة الموالية: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322</cp:revision>
  <dcterms:created xsi:type="dcterms:W3CDTF">2023-09-20T21:35:22Z</dcterms:created>
  <dcterms:modified xsi:type="dcterms:W3CDTF">2026-05-12T06:44:49Z</dcterms:modified>
</cp:coreProperties>
</file>