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3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8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20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47.xml" ContentType="application/vnd.openxmlformats-officedocument.presentationml.slideLayout+xml"/>
  <Override PartName="/ppt/theme/theme2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2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2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8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9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30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31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32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33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4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5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1"/>
    <p:sldMasterId id="2147483989" r:id="rId2"/>
    <p:sldMasterId id="2147483738" r:id="rId3"/>
    <p:sldMasterId id="2147483752" r:id="rId4"/>
    <p:sldMasterId id="2147483755" r:id="rId5"/>
    <p:sldMasterId id="2147483795" r:id="rId6"/>
    <p:sldMasterId id="2147483761" r:id="rId7"/>
    <p:sldMasterId id="2147483818" r:id="rId8"/>
    <p:sldMasterId id="2147483770" r:id="rId9"/>
    <p:sldMasterId id="2147483777" r:id="rId10"/>
    <p:sldMasterId id="2147483787" r:id="rId11"/>
    <p:sldMasterId id="2147483704" r:id="rId12"/>
    <p:sldMasterId id="2147483707" r:id="rId13"/>
    <p:sldMasterId id="2147483710" r:id="rId14"/>
    <p:sldMasterId id="2147483728" r:id="rId15"/>
    <p:sldMasterId id="2147483716" r:id="rId16"/>
    <p:sldMasterId id="2147483720" r:id="rId17"/>
    <p:sldMasterId id="2147483713" r:id="rId18"/>
    <p:sldMasterId id="2147483674" r:id="rId19"/>
    <p:sldMasterId id="2147483723" r:id="rId20"/>
    <p:sldMasterId id="2147483686" r:id="rId21"/>
    <p:sldMasterId id="2147483699" r:id="rId22"/>
    <p:sldMasterId id="2147483732" r:id="rId23"/>
    <p:sldMasterId id="2147483726" r:id="rId24"/>
    <p:sldMasterId id="2147483864" r:id="rId25"/>
    <p:sldMasterId id="2147483887" r:id="rId26"/>
    <p:sldMasterId id="2147483910" r:id="rId27"/>
    <p:sldMasterId id="2147483919" r:id="rId28"/>
    <p:sldMasterId id="2147483965" r:id="rId29"/>
    <p:sldMasterId id="2147484012" r:id="rId30"/>
    <p:sldMasterId id="2147484027" r:id="rId31"/>
    <p:sldMasterId id="2147484055" r:id="rId32"/>
    <p:sldMasterId id="2147484072" r:id="rId33"/>
    <p:sldMasterId id="2147484084" r:id="rId34"/>
    <p:sldMasterId id="2147484101" r:id="rId35"/>
    <p:sldMasterId id="2147484124" r:id="rId36"/>
  </p:sldMasterIdLst>
  <p:notesMasterIdLst>
    <p:notesMasterId r:id="rId115"/>
  </p:notesMasterIdLst>
  <p:sldIdLst>
    <p:sldId id="2134806368" r:id="rId37"/>
    <p:sldId id="2147482483" r:id="rId38"/>
    <p:sldId id="2147482469" r:id="rId39"/>
    <p:sldId id="2147482484" r:id="rId40"/>
    <p:sldId id="2147482488" r:id="rId41"/>
    <p:sldId id="2147482537" r:id="rId42"/>
    <p:sldId id="2147482725" r:id="rId43"/>
    <p:sldId id="2147482538" r:id="rId44"/>
    <p:sldId id="2147482610" r:id="rId45"/>
    <p:sldId id="2147482566" r:id="rId46"/>
    <p:sldId id="2147482584" r:id="rId47"/>
    <p:sldId id="266" r:id="rId48"/>
    <p:sldId id="2147482542" r:id="rId49"/>
    <p:sldId id="2147482726" r:id="rId50"/>
    <p:sldId id="2147482586" r:id="rId51"/>
    <p:sldId id="2147482727" r:id="rId52"/>
    <p:sldId id="2147482728" r:id="rId53"/>
    <p:sldId id="2147482729" r:id="rId54"/>
    <p:sldId id="2147482730" r:id="rId55"/>
    <p:sldId id="267" r:id="rId56"/>
    <p:sldId id="2147482611" r:id="rId57"/>
    <p:sldId id="2147482608" r:id="rId58"/>
    <p:sldId id="2147482567" r:id="rId59"/>
    <p:sldId id="2147482552" r:id="rId60"/>
    <p:sldId id="2147482625" r:id="rId61"/>
    <p:sldId id="2147482623" r:id="rId62"/>
    <p:sldId id="2147482624" r:id="rId63"/>
    <p:sldId id="2147482773" r:id="rId64"/>
    <p:sldId id="2147482774" r:id="rId65"/>
    <p:sldId id="2147482553" r:id="rId66"/>
    <p:sldId id="2147482618" r:id="rId67"/>
    <p:sldId id="2147482760" r:id="rId68"/>
    <p:sldId id="2147482761" r:id="rId69"/>
    <p:sldId id="2147482762" r:id="rId70"/>
    <p:sldId id="2147482763" r:id="rId71"/>
    <p:sldId id="2147482764" r:id="rId72"/>
    <p:sldId id="2147482765" r:id="rId73"/>
    <p:sldId id="2147482766" r:id="rId74"/>
    <p:sldId id="2147482767" r:id="rId75"/>
    <p:sldId id="2147482768" r:id="rId76"/>
    <p:sldId id="2147482613" r:id="rId77"/>
    <p:sldId id="2147482745" r:id="rId78"/>
    <p:sldId id="2147482751" r:id="rId79"/>
    <p:sldId id="2147482775" r:id="rId80"/>
    <p:sldId id="2147482776" r:id="rId81"/>
    <p:sldId id="2147482777" r:id="rId82"/>
    <p:sldId id="2147482778" r:id="rId83"/>
    <p:sldId id="2147482779" r:id="rId84"/>
    <p:sldId id="2147482780" r:id="rId85"/>
    <p:sldId id="2147482568" r:id="rId86"/>
    <p:sldId id="2147482652" r:id="rId87"/>
    <p:sldId id="2147482781" r:id="rId88"/>
    <p:sldId id="2147482782" r:id="rId89"/>
    <p:sldId id="2147482783" r:id="rId90"/>
    <p:sldId id="2147482784" r:id="rId91"/>
    <p:sldId id="2147482741" r:id="rId92"/>
    <p:sldId id="2147482742" r:id="rId93"/>
    <p:sldId id="2147482785" r:id="rId94"/>
    <p:sldId id="2147482786" r:id="rId95"/>
    <p:sldId id="2147482787" r:id="rId96"/>
    <p:sldId id="2147482788" r:id="rId97"/>
    <p:sldId id="2147482789" r:id="rId98"/>
    <p:sldId id="2147482790" r:id="rId99"/>
    <p:sldId id="2147482791" r:id="rId100"/>
    <p:sldId id="2147482593" r:id="rId101"/>
    <p:sldId id="2147482594" r:id="rId102"/>
    <p:sldId id="2147482621" r:id="rId103"/>
    <p:sldId id="2147482769" r:id="rId104"/>
    <p:sldId id="2147482770" r:id="rId105"/>
    <p:sldId id="2147482771" r:id="rId106"/>
    <p:sldId id="2147482772" r:id="rId107"/>
    <p:sldId id="2147482640" r:id="rId108"/>
    <p:sldId id="2147482642" r:id="rId109"/>
    <p:sldId id="2147482757" r:id="rId110"/>
    <p:sldId id="2147482614" r:id="rId111"/>
    <p:sldId id="2147482615" r:id="rId112"/>
    <p:sldId id="2147482616" r:id="rId113"/>
    <p:sldId id="2147482487" r:id="rId114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16"/>
    </p:embeddedFont>
    <p:embeddedFont>
      <p:font typeface="Dosis" pitchFamily="2" charset="0"/>
      <p:regular r:id="rId117"/>
      <p:bold r:id="rId118"/>
    </p:embeddedFont>
    <p:embeddedFont>
      <p:font typeface="Dosis ExtraBold" pitchFamily="2" charset="0"/>
      <p:bold r:id="rId119"/>
    </p:embeddedFont>
    <p:embeddedFont>
      <p:font typeface="Dosis Medium" pitchFamily="2" charset="0"/>
      <p:regular r:id="rId120"/>
    </p:embeddedFont>
    <p:embeddedFont>
      <p:font typeface="Dosis SemiBold" pitchFamily="2" charset="0"/>
      <p:bold r:id="rId121"/>
    </p:embeddedFont>
    <p:embeddedFont>
      <p:font typeface="Dubai Medium" panose="020B0603030403030204" pitchFamily="34" charset="-78"/>
      <p:regular r:id="rId122"/>
    </p:embeddedFont>
    <p:embeddedFont>
      <p:font typeface="Microsoft Uighur" panose="02000000000000000000" pitchFamily="2" charset="-78"/>
      <p:regular r:id="rId123"/>
      <p:bold r:id="rId124"/>
    </p:embeddedFont>
    <p:embeddedFont>
      <p:font typeface="Modern Love" panose="04090805081005020601" pitchFamily="82" charset="0"/>
      <p:regular r:id="rId125"/>
    </p:embeddedFont>
    <p:embeddedFont>
      <p:font typeface="Noto Sans Symbols" panose="020B0604020202020204" charset="0"/>
      <p:regular r:id="rId126"/>
      <p:bold r:id="rId1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758E"/>
    <a:srgbClr val="97D2FF"/>
    <a:srgbClr val="424D7B"/>
    <a:srgbClr val="D8EFF4"/>
    <a:srgbClr val="106585"/>
    <a:srgbClr val="FDFEFE"/>
    <a:srgbClr val="6A93B2"/>
    <a:srgbClr val="00ACA4"/>
    <a:srgbClr val="9299B1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3460" autoAdjust="0"/>
  </p:normalViewPr>
  <p:slideViewPr>
    <p:cSldViewPr snapToGrid="0">
      <p:cViewPr varScale="1">
        <p:scale>
          <a:sx n="69" d="100"/>
          <a:sy n="69" d="100"/>
        </p:scale>
        <p:origin x="94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2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6.xml"/><Relationship Id="rId47" Type="http://schemas.openxmlformats.org/officeDocument/2006/relationships/slide" Target="slides/slide11.xml"/><Relationship Id="rId63" Type="http://schemas.openxmlformats.org/officeDocument/2006/relationships/slide" Target="slides/slide27.xml"/><Relationship Id="rId68" Type="http://schemas.openxmlformats.org/officeDocument/2006/relationships/slide" Target="slides/slide32.xml"/><Relationship Id="rId84" Type="http://schemas.openxmlformats.org/officeDocument/2006/relationships/slide" Target="slides/slide48.xml"/><Relationship Id="rId89" Type="http://schemas.openxmlformats.org/officeDocument/2006/relationships/slide" Target="slides/slide53.xml"/><Relationship Id="rId112" Type="http://schemas.openxmlformats.org/officeDocument/2006/relationships/slide" Target="slides/slide76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1.xml"/><Relationship Id="rId53" Type="http://schemas.openxmlformats.org/officeDocument/2006/relationships/slide" Target="slides/slide17.xml"/><Relationship Id="rId58" Type="http://schemas.openxmlformats.org/officeDocument/2006/relationships/slide" Target="slides/slide22.xml"/><Relationship Id="rId74" Type="http://schemas.openxmlformats.org/officeDocument/2006/relationships/slide" Target="slides/slide38.xml"/><Relationship Id="rId79" Type="http://schemas.openxmlformats.org/officeDocument/2006/relationships/slide" Target="slides/slide43.xml"/><Relationship Id="rId102" Type="http://schemas.openxmlformats.org/officeDocument/2006/relationships/slide" Target="slides/slide66.xml"/><Relationship Id="rId123" Type="http://schemas.openxmlformats.org/officeDocument/2006/relationships/font" Target="fonts/font8.fntdata"/><Relationship Id="rId12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4.xml"/><Relationship Id="rId95" Type="http://schemas.openxmlformats.org/officeDocument/2006/relationships/slide" Target="slides/slide5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7.xml"/><Relationship Id="rId48" Type="http://schemas.openxmlformats.org/officeDocument/2006/relationships/slide" Target="slides/slide12.xml"/><Relationship Id="rId64" Type="http://schemas.openxmlformats.org/officeDocument/2006/relationships/slide" Target="slides/slide28.xml"/><Relationship Id="rId69" Type="http://schemas.openxmlformats.org/officeDocument/2006/relationships/slide" Target="slides/slide33.xml"/><Relationship Id="rId113" Type="http://schemas.openxmlformats.org/officeDocument/2006/relationships/slide" Target="slides/slide77.xml"/><Relationship Id="rId118" Type="http://schemas.openxmlformats.org/officeDocument/2006/relationships/font" Target="fonts/font3.fntdata"/><Relationship Id="rId80" Type="http://schemas.openxmlformats.org/officeDocument/2006/relationships/slide" Target="slides/slide44.xml"/><Relationship Id="rId85" Type="http://schemas.openxmlformats.org/officeDocument/2006/relationships/slide" Target="slides/slide4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2.xml"/><Relationship Id="rId59" Type="http://schemas.openxmlformats.org/officeDocument/2006/relationships/slide" Target="slides/slide23.xml"/><Relationship Id="rId103" Type="http://schemas.openxmlformats.org/officeDocument/2006/relationships/slide" Target="slides/slide67.xml"/><Relationship Id="rId108" Type="http://schemas.openxmlformats.org/officeDocument/2006/relationships/slide" Target="slides/slide72.xml"/><Relationship Id="rId124" Type="http://schemas.openxmlformats.org/officeDocument/2006/relationships/font" Target="fonts/font9.fntdata"/><Relationship Id="rId129" Type="http://schemas.openxmlformats.org/officeDocument/2006/relationships/viewProps" Target="viewProps.xml"/><Relationship Id="rId54" Type="http://schemas.openxmlformats.org/officeDocument/2006/relationships/slide" Target="slides/slide18.xml"/><Relationship Id="rId70" Type="http://schemas.openxmlformats.org/officeDocument/2006/relationships/slide" Target="slides/slide34.xml"/><Relationship Id="rId75" Type="http://schemas.openxmlformats.org/officeDocument/2006/relationships/slide" Target="slides/slide39.xml"/><Relationship Id="rId91" Type="http://schemas.openxmlformats.org/officeDocument/2006/relationships/slide" Target="slides/slide55.xml"/><Relationship Id="rId96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3.xml"/><Relationship Id="rId114" Type="http://schemas.openxmlformats.org/officeDocument/2006/relationships/slide" Target="slides/slide78.xml"/><Relationship Id="rId119" Type="http://schemas.openxmlformats.org/officeDocument/2006/relationships/font" Target="fonts/font4.fntdata"/><Relationship Id="rId44" Type="http://schemas.openxmlformats.org/officeDocument/2006/relationships/slide" Target="slides/slide8.xml"/><Relationship Id="rId60" Type="http://schemas.openxmlformats.org/officeDocument/2006/relationships/slide" Target="slides/slide24.xml"/><Relationship Id="rId65" Type="http://schemas.openxmlformats.org/officeDocument/2006/relationships/slide" Target="slides/slide29.xml"/><Relationship Id="rId81" Type="http://schemas.openxmlformats.org/officeDocument/2006/relationships/slide" Target="slides/slide45.xml"/><Relationship Id="rId86" Type="http://schemas.openxmlformats.org/officeDocument/2006/relationships/slide" Target="slides/slide50.xml"/><Relationship Id="rId130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3.xml"/><Relationship Id="rId109" Type="http://schemas.openxmlformats.org/officeDocument/2006/relationships/slide" Target="slides/slide73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4.xml"/><Relationship Id="rId55" Type="http://schemas.openxmlformats.org/officeDocument/2006/relationships/slide" Target="slides/slide19.xml"/><Relationship Id="rId76" Type="http://schemas.openxmlformats.org/officeDocument/2006/relationships/slide" Target="slides/slide40.xml"/><Relationship Id="rId97" Type="http://schemas.openxmlformats.org/officeDocument/2006/relationships/slide" Target="slides/slide61.xml"/><Relationship Id="rId104" Type="http://schemas.openxmlformats.org/officeDocument/2006/relationships/slide" Target="slides/slide68.xml"/><Relationship Id="rId120" Type="http://schemas.openxmlformats.org/officeDocument/2006/relationships/font" Target="fonts/font5.fntdata"/><Relationship Id="rId125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5.xml"/><Relationship Id="rId92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4.xml"/><Relationship Id="rId45" Type="http://schemas.openxmlformats.org/officeDocument/2006/relationships/slide" Target="slides/slide9.xml"/><Relationship Id="rId66" Type="http://schemas.openxmlformats.org/officeDocument/2006/relationships/slide" Target="slides/slide30.xml"/><Relationship Id="rId87" Type="http://schemas.openxmlformats.org/officeDocument/2006/relationships/slide" Target="slides/slide51.xml"/><Relationship Id="rId110" Type="http://schemas.openxmlformats.org/officeDocument/2006/relationships/slide" Target="slides/slide74.xml"/><Relationship Id="rId115" Type="http://schemas.openxmlformats.org/officeDocument/2006/relationships/notesMaster" Target="notesMasters/notesMaster1.xml"/><Relationship Id="rId131" Type="http://schemas.openxmlformats.org/officeDocument/2006/relationships/tableStyles" Target="tableStyles.xml"/><Relationship Id="rId61" Type="http://schemas.openxmlformats.org/officeDocument/2006/relationships/slide" Target="slides/slide25.xml"/><Relationship Id="rId82" Type="http://schemas.openxmlformats.org/officeDocument/2006/relationships/slide" Target="slides/slide4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20.xml"/><Relationship Id="rId77" Type="http://schemas.openxmlformats.org/officeDocument/2006/relationships/slide" Target="slides/slide41.xml"/><Relationship Id="rId100" Type="http://schemas.openxmlformats.org/officeDocument/2006/relationships/slide" Target="slides/slide64.xml"/><Relationship Id="rId105" Type="http://schemas.openxmlformats.org/officeDocument/2006/relationships/slide" Target="slides/slide69.xml"/><Relationship Id="rId126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5.xml"/><Relationship Id="rId72" Type="http://schemas.openxmlformats.org/officeDocument/2006/relationships/slide" Target="slides/slide36.xml"/><Relationship Id="rId93" Type="http://schemas.openxmlformats.org/officeDocument/2006/relationships/slide" Target="slides/slide57.xml"/><Relationship Id="rId98" Type="http://schemas.openxmlformats.org/officeDocument/2006/relationships/slide" Target="slides/slide62.xml"/><Relationship Id="rId121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0.xml"/><Relationship Id="rId67" Type="http://schemas.openxmlformats.org/officeDocument/2006/relationships/slide" Target="slides/slide31.xml"/><Relationship Id="rId116" Type="http://schemas.openxmlformats.org/officeDocument/2006/relationships/font" Target="fonts/font1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5.xml"/><Relationship Id="rId62" Type="http://schemas.openxmlformats.org/officeDocument/2006/relationships/slide" Target="slides/slide26.xml"/><Relationship Id="rId83" Type="http://schemas.openxmlformats.org/officeDocument/2006/relationships/slide" Target="slides/slide47.xml"/><Relationship Id="rId88" Type="http://schemas.openxmlformats.org/officeDocument/2006/relationships/slide" Target="slides/slide52.xml"/><Relationship Id="rId111" Type="http://schemas.openxmlformats.org/officeDocument/2006/relationships/slide" Target="slides/slide75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1.xml"/><Relationship Id="rId106" Type="http://schemas.openxmlformats.org/officeDocument/2006/relationships/slide" Target="slides/slide70.xml"/><Relationship Id="rId127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6.xml"/><Relationship Id="rId73" Type="http://schemas.openxmlformats.org/officeDocument/2006/relationships/slide" Target="slides/slide37.xml"/><Relationship Id="rId78" Type="http://schemas.openxmlformats.org/officeDocument/2006/relationships/slide" Target="slides/slide42.xml"/><Relationship Id="rId94" Type="http://schemas.openxmlformats.org/officeDocument/2006/relationships/slide" Target="slides/slide58.xml"/><Relationship Id="rId99" Type="http://schemas.openxmlformats.org/officeDocument/2006/relationships/slide" Target="slides/slide63.xml"/><Relationship Id="rId101" Type="http://schemas.openxmlformats.org/officeDocument/2006/relationships/slide" Target="slides/slide65.xml"/><Relationship Id="rId122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4A1433-FD03-4F70-A192-643226FF20F6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9703ED9-8671-43B3-BA26-CD3A701D5288}">
      <dgm:prSet phldrT="[Texte]" phldr="0" custT="1"/>
      <dgm:spPr>
        <a:xfrm>
          <a:off x="3085448" y="703821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أَضُنُّ أَنَّ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0A946F5C-9EE5-45B5-9CED-84148638376C}" type="parTrans" cxnId="{2CD78143-D12C-4E92-9688-5500DF2E3075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7F2A185-7C24-4E0A-825C-51A30077A706}" type="sibTrans" cxnId="{2CD78143-D12C-4E92-9688-5500DF2E3075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8548066-1E52-4DD3-81C9-E715CB77A348}">
      <dgm:prSet phldrT="[Texte]" phldr="0" custT="1"/>
      <dgm:spPr>
        <a:xfrm>
          <a:off x="2543142" y="1823232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لِأَنَّ ٱلنَّصًّ ذَكَرَ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E01B3FFB-A580-460B-8B7B-65D9219FAA4E}" type="parTrans" cxnId="{06C03A77-B6E1-4E3A-B7BE-CA891AE32D68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F3FF778-CD2D-431F-A8CB-DE832E745FAE}" type="sibTrans" cxnId="{06C03A77-B6E1-4E3A-B7BE-CA891AE32D68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8E52DE7-6FA4-483F-B8CA-EA2E3F4BD745}">
      <dgm:prSet phldrT="[Texte]" phldr="0" custT="1"/>
      <dgm:spPr>
        <a:xfrm>
          <a:off x="3085448" y="2942643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وَهَذا يَعْني أَنَّ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B4B0A8EC-CC6D-4E63-8D0B-79EBDA2F471C}" type="parTrans" cxnId="{CDC3AF8C-B3D3-43B8-BC63-2DE8201308B0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3C29952C-5A69-4F35-B49B-53917C84AF35}" type="sibTrans" cxnId="{CDC3AF8C-B3D3-43B8-BC63-2DE8201308B0}">
      <dgm:prSet/>
      <dgm:spPr/>
      <dgm:t>
        <a:bodyPr/>
        <a:lstStyle/>
        <a:p>
          <a:endParaRPr lang="fr-FR" sz="2400" b="1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86DF194-96D4-4FBF-B6E5-7F85DAD11616}">
      <dgm:prSet phldrT="[Texte]" phldr="0" custT="1"/>
      <dgm:spPr>
        <a:xfrm>
          <a:off x="2543142" y="4062054"/>
          <a:ext cx="1084976" cy="5424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ar-MA" sz="3200" b="1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إِذَنْ ...</a:t>
          </a:r>
          <a:endParaRPr lang="fr-FR" sz="3200" b="1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6CC355F7-77F0-42F9-B5AF-EBA1921BB8C5}" type="parTrans" cxnId="{8EF654D5-C926-49CC-82CD-12E0B6BC58C4}">
      <dgm:prSet/>
      <dgm:spPr/>
      <dgm:t>
        <a:bodyPr/>
        <a:lstStyle/>
        <a:p>
          <a:endParaRPr lang="fr-FR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26A8A36-B24C-4EB7-AEAA-59EA45CF11E5}" type="sibTrans" cxnId="{8EF654D5-C926-49CC-82CD-12E0B6BC58C4}">
      <dgm:prSet/>
      <dgm:spPr/>
      <dgm:t>
        <a:bodyPr/>
        <a:lstStyle/>
        <a:p>
          <a:endParaRPr lang="fr-FR">
            <a:solidFill>
              <a:srgbClr val="00206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FB167D8-DECD-4BC1-9CB0-90239A288A00}" type="pres">
      <dgm:prSet presAssocID="{D44A1433-FD03-4F70-A192-643226FF20F6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09E167D-020A-4D94-A129-78CEB5C0849D}" type="pres">
      <dgm:prSet presAssocID="{C9703ED9-8671-43B3-BA26-CD3A701D5288}" presName="Accent1" presStyleCnt="0"/>
      <dgm:spPr/>
    </dgm:pt>
    <dgm:pt modelId="{643B5BB2-A4EE-46C1-BF56-41A711F88652}" type="pres">
      <dgm:prSet presAssocID="{C9703ED9-8671-43B3-BA26-CD3A701D5288}" presName="Accent" presStyleLbl="node1" presStyleIdx="0" presStyleCnt="4"/>
      <dgm:spPr>
        <a:xfrm>
          <a:off x="2656199" y="0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6FF3B8D-D217-41CB-8274-F26720A289BC}" type="pres">
      <dgm:prSet presAssocID="{C9703ED9-8671-43B3-BA26-CD3A701D5288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E5079498-010A-443C-9595-F79E9AE7DCE0}" type="pres">
      <dgm:prSet presAssocID="{F8548066-1E52-4DD3-81C9-E715CB77A348}" presName="Accent2" presStyleCnt="0"/>
      <dgm:spPr/>
    </dgm:pt>
    <dgm:pt modelId="{18112D17-B7D6-4DC0-A696-DFC79876C93B}" type="pres">
      <dgm:prSet presAssocID="{F8548066-1E52-4DD3-81C9-E715CB77A348}" presName="Accent" presStyleLbl="node1" presStyleIdx="1" presStyleCnt="4"/>
      <dgm:spPr>
        <a:xfrm>
          <a:off x="2116081" y="1117348"/>
          <a:ext cx="1944205" cy="194440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C000">
            <a:hueOff val="3266964"/>
            <a:satOff val="-13592"/>
            <a:lumOff val="320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D244ED0-38FD-492B-98CA-C4CE2F6A86EF}" type="pres">
      <dgm:prSet presAssocID="{F8548066-1E52-4DD3-81C9-E715CB77A348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CD1E0E7A-644E-4C07-A0EC-4CD4CADC3B3C}" type="pres">
      <dgm:prSet presAssocID="{18E52DE7-6FA4-483F-B8CA-EA2E3F4BD745}" presName="Accent3" presStyleCnt="0"/>
      <dgm:spPr/>
    </dgm:pt>
    <dgm:pt modelId="{892896AF-35A5-41AB-9187-98D53F7C9C9C}" type="pres">
      <dgm:prSet presAssocID="{18E52DE7-6FA4-483F-B8CA-EA2E3F4BD745}" presName="Accent" presStyleLbl="node1" presStyleIdx="2" presStyleCnt="4"/>
      <dgm:spPr>
        <a:xfrm>
          <a:off x="2656199" y="2238822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FFC000">
            <a:hueOff val="6533927"/>
            <a:satOff val="-27185"/>
            <a:lumOff val="6405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134FE66-6FBB-44B2-AF55-BC218AE70F88}" type="pres">
      <dgm:prSet presAssocID="{18E52DE7-6FA4-483F-B8CA-EA2E3F4BD745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36C1CF95-19BD-439C-85DE-42984A9925BB}" type="pres">
      <dgm:prSet presAssocID="{786DF194-96D4-4FBF-B6E5-7F85DAD11616}" presName="Accent4" presStyleCnt="0"/>
      <dgm:spPr/>
    </dgm:pt>
    <dgm:pt modelId="{3AAAAF1F-B623-4DAD-9695-D513FDD501B0}" type="pres">
      <dgm:prSet presAssocID="{786DF194-96D4-4FBF-B6E5-7F85DAD11616}" presName="Accent" presStyleLbl="node1" presStyleIdx="3" presStyleCnt="4"/>
      <dgm:spPr>
        <a:xfrm>
          <a:off x="2254666" y="3485075"/>
          <a:ext cx="1670316" cy="167112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FFC000">
            <a:hueOff val="9800891"/>
            <a:satOff val="-40777"/>
            <a:lumOff val="960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5FE6031-E11E-412A-BCBB-31911E7D3E31}" type="pres">
      <dgm:prSet presAssocID="{786DF194-96D4-4FBF-B6E5-7F85DAD11616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F5743F09-32BA-4365-AF15-0A8278260B4C}" type="presOf" srcId="{F8548066-1E52-4DD3-81C9-E715CB77A348}" destId="{8D244ED0-38FD-492B-98CA-C4CE2F6A86EF}" srcOrd="0" destOrd="0" presId="urn:microsoft.com/office/officeart/2009/layout/CircleArrowProcess"/>
    <dgm:cxn modelId="{2CD78143-D12C-4E92-9688-5500DF2E3075}" srcId="{D44A1433-FD03-4F70-A192-643226FF20F6}" destId="{C9703ED9-8671-43B3-BA26-CD3A701D5288}" srcOrd="0" destOrd="0" parTransId="{0A946F5C-9EE5-45B5-9CED-84148638376C}" sibTransId="{07F2A185-7C24-4E0A-825C-51A30077A706}"/>
    <dgm:cxn modelId="{C3502F4D-274F-477A-B2E7-407ED7D31CC8}" type="presOf" srcId="{18E52DE7-6FA4-483F-B8CA-EA2E3F4BD745}" destId="{8134FE66-6FBB-44B2-AF55-BC218AE70F88}" srcOrd="0" destOrd="0" presId="urn:microsoft.com/office/officeart/2009/layout/CircleArrowProcess"/>
    <dgm:cxn modelId="{5356D873-8588-4244-AF9B-1D0BA1EA6A4D}" type="presOf" srcId="{786DF194-96D4-4FBF-B6E5-7F85DAD11616}" destId="{C5FE6031-E11E-412A-BCBB-31911E7D3E31}" srcOrd="0" destOrd="0" presId="urn:microsoft.com/office/officeart/2009/layout/CircleArrowProcess"/>
    <dgm:cxn modelId="{337BFB74-778D-4A40-B0AB-D111C9B390AA}" type="presOf" srcId="{D44A1433-FD03-4F70-A192-643226FF20F6}" destId="{CFB167D8-DECD-4BC1-9CB0-90239A288A00}" srcOrd="0" destOrd="0" presId="urn:microsoft.com/office/officeart/2009/layout/CircleArrowProcess"/>
    <dgm:cxn modelId="{06C03A77-B6E1-4E3A-B7BE-CA891AE32D68}" srcId="{D44A1433-FD03-4F70-A192-643226FF20F6}" destId="{F8548066-1E52-4DD3-81C9-E715CB77A348}" srcOrd="1" destOrd="0" parTransId="{E01B3FFB-A580-460B-8B7B-65D9219FAA4E}" sibTransId="{CF3FF778-CD2D-431F-A8CB-DE832E745FAE}"/>
    <dgm:cxn modelId="{CDC3AF8C-B3D3-43B8-BC63-2DE8201308B0}" srcId="{D44A1433-FD03-4F70-A192-643226FF20F6}" destId="{18E52DE7-6FA4-483F-B8CA-EA2E3F4BD745}" srcOrd="2" destOrd="0" parTransId="{B4B0A8EC-CC6D-4E63-8D0B-79EBDA2F471C}" sibTransId="{3C29952C-5A69-4F35-B49B-53917C84AF35}"/>
    <dgm:cxn modelId="{8EF654D5-C926-49CC-82CD-12E0B6BC58C4}" srcId="{D44A1433-FD03-4F70-A192-643226FF20F6}" destId="{786DF194-96D4-4FBF-B6E5-7F85DAD11616}" srcOrd="3" destOrd="0" parTransId="{6CC355F7-77F0-42F9-B5AF-EBA1921BB8C5}" sibTransId="{D26A8A36-B24C-4EB7-AEAA-59EA45CF11E5}"/>
    <dgm:cxn modelId="{9F44D1E5-5A78-4F39-ACB2-D3E09B20C6CF}" type="presOf" srcId="{C9703ED9-8671-43B3-BA26-CD3A701D5288}" destId="{A6FF3B8D-D217-41CB-8274-F26720A289BC}" srcOrd="0" destOrd="0" presId="urn:microsoft.com/office/officeart/2009/layout/CircleArrowProcess"/>
    <dgm:cxn modelId="{009D0F0E-A1F6-4FF6-8F37-955CE4ADD4B8}" type="presParOf" srcId="{CFB167D8-DECD-4BC1-9CB0-90239A288A00}" destId="{309E167D-020A-4D94-A129-78CEB5C0849D}" srcOrd="0" destOrd="0" presId="urn:microsoft.com/office/officeart/2009/layout/CircleArrowProcess"/>
    <dgm:cxn modelId="{FB2E9098-1EED-4F18-9AF1-CBD717CB0E00}" type="presParOf" srcId="{309E167D-020A-4D94-A129-78CEB5C0849D}" destId="{643B5BB2-A4EE-46C1-BF56-41A711F88652}" srcOrd="0" destOrd="0" presId="urn:microsoft.com/office/officeart/2009/layout/CircleArrowProcess"/>
    <dgm:cxn modelId="{9CB7D765-AB0D-4F1B-B251-25A8C795976A}" type="presParOf" srcId="{CFB167D8-DECD-4BC1-9CB0-90239A288A00}" destId="{A6FF3B8D-D217-41CB-8274-F26720A289BC}" srcOrd="1" destOrd="0" presId="urn:microsoft.com/office/officeart/2009/layout/CircleArrowProcess"/>
    <dgm:cxn modelId="{26A5BFC9-3DDD-4DFA-96B4-9F9340B36F08}" type="presParOf" srcId="{CFB167D8-DECD-4BC1-9CB0-90239A288A00}" destId="{E5079498-010A-443C-9595-F79E9AE7DCE0}" srcOrd="2" destOrd="0" presId="urn:microsoft.com/office/officeart/2009/layout/CircleArrowProcess"/>
    <dgm:cxn modelId="{8DA31DD8-2F1A-4A0C-B34A-342181ECBDDB}" type="presParOf" srcId="{E5079498-010A-443C-9595-F79E9AE7DCE0}" destId="{18112D17-B7D6-4DC0-A696-DFC79876C93B}" srcOrd="0" destOrd="0" presId="urn:microsoft.com/office/officeart/2009/layout/CircleArrowProcess"/>
    <dgm:cxn modelId="{D436CEAA-034E-483E-9744-BD350D26B8AF}" type="presParOf" srcId="{CFB167D8-DECD-4BC1-9CB0-90239A288A00}" destId="{8D244ED0-38FD-492B-98CA-C4CE2F6A86EF}" srcOrd="3" destOrd="0" presId="urn:microsoft.com/office/officeart/2009/layout/CircleArrowProcess"/>
    <dgm:cxn modelId="{5810CD64-4C96-4E93-9B00-D880C8DE63FC}" type="presParOf" srcId="{CFB167D8-DECD-4BC1-9CB0-90239A288A00}" destId="{CD1E0E7A-644E-4C07-A0EC-4CD4CADC3B3C}" srcOrd="4" destOrd="0" presId="urn:microsoft.com/office/officeart/2009/layout/CircleArrowProcess"/>
    <dgm:cxn modelId="{D80FEC0D-3F14-43B0-BA17-D54451B7F85B}" type="presParOf" srcId="{CD1E0E7A-644E-4C07-A0EC-4CD4CADC3B3C}" destId="{892896AF-35A5-41AB-9187-98D53F7C9C9C}" srcOrd="0" destOrd="0" presId="urn:microsoft.com/office/officeart/2009/layout/CircleArrowProcess"/>
    <dgm:cxn modelId="{DCE97373-7870-45DA-A4E3-18D6366BBE06}" type="presParOf" srcId="{CFB167D8-DECD-4BC1-9CB0-90239A288A00}" destId="{8134FE66-6FBB-44B2-AF55-BC218AE70F88}" srcOrd="5" destOrd="0" presId="urn:microsoft.com/office/officeart/2009/layout/CircleArrowProcess"/>
    <dgm:cxn modelId="{70D30A41-F768-4ABA-BC30-6105E52C269B}" type="presParOf" srcId="{CFB167D8-DECD-4BC1-9CB0-90239A288A00}" destId="{36C1CF95-19BD-439C-85DE-42984A9925BB}" srcOrd="6" destOrd="0" presId="urn:microsoft.com/office/officeart/2009/layout/CircleArrowProcess"/>
    <dgm:cxn modelId="{AF1C9BE0-CC86-403D-B8C8-BA64A0A85587}" type="presParOf" srcId="{36C1CF95-19BD-439C-85DE-42984A9925BB}" destId="{3AAAAF1F-B623-4DAD-9695-D513FDD501B0}" srcOrd="0" destOrd="0" presId="urn:microsoft.com/office/officeart/2009/layout/CircleArrowProcess"/>
    <dgm:cxn modelId="{04959F81-ADD1-4532-B714-C4C04196FD9F}" type="presParOf" srcId="{CFB167D8-DECD-4BC1-9CB0-90239A288A00}" destId="{C5FE6031-E11E-412A-BCBB-31911E7D3E3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B5BB2-A4EE-46C1-BF56-41A711F88652}">
      <dsp:nvSpPr>
        <dsp:cNvPr id="0" name=""/>
        <dsp:cNvSpPr/>
      </dsp:nvSpPr>
      <dsp:spPr>
        <a:xfrm>
          <a:off x="2656199" y="0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F3B8D-D217-41CB-8274-F26720A289BC}">
      <dsp:nvSpPr>
        <dsp:cNvPr id="0" name=""/>
        <dsp:cNvSpPr/>
      </dsp:nvSpPr>
      <dsp:spPr>
        <a:xfrm>
          <a:off x="3085448" y="703821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أَضُنُّ أَنَّ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3085448" y="703821"/>
        <a:ext cx="1084976" cy="542432"/>
      </dsp:txXfrm>
    </dsp:sp>
    <dsp:sp modelId="{18112D17-B7D6-4DC0-A696-DFC79876C93B}">
      <dsp:nvSpPr>
        <dsp:cNvPr id="0" name=""/>
        <dsp:cNvSpPr/>
      </dsp:nvSpPr>
      <dsp:spPr>
        <a:xfrm>
          <a:off x="2116081" y="1117348"/>
          <a:ext cx="1944205" cy="194440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C000">
            <a:hueOff val="3266964"/>
            <a:satOff val="-13592"/>
            <a:lumOff val="320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44ED0-38FD-492B-98CA-C4CE2F6A86EF}">
      <dsp:nvSpPr>
        <dsp:cNvPr id="0" name=""/>
        <dsp:cNvSpPr/>
      </dsp:nvSpPr>
      <dsp:spPr>
        <a:xfrm>
          <a:off x="2543142" y="1823232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لِأَنَّ ٱلنَّصًّ ذَكَرَ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543142" y="1823232"/>
        <a:ext cx="1084976" cy="542432"/>
      </dsp:txXfrm>
    </dsp:sp>
    <dsp:sp modelId="{892896AF-35A5-41AB-9187-98D53F7C9C9C}">
      <dsp:nvSpPr>
        <dsp:cNvPr id="0" name=""/>
        <dsp:cNvSpPr/>
      </dsp:nvSpPr>
      <dsp:spPr>
        <a:xfrm>
          <a:off x="2656199" y="2238822"/>
          <a:ext cx="1944205" cy="194440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FFC000">
            <a:hueOff val="6533927"/>
            <a:satOff val="-27185"/>
            <a:lumOff val="6405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4FE66-6FBB-44B2-AF55-BC218AE70F88}">
      <dsp:nvSpPr>
        <dsp:cNvPr id="0" name=""/>
        <dsp:cNvSpPr/>
      </dsp:nvSpPr>
      <dsp:spPr>
        <a:xfrm>
          <a:off x="3085448" y="2942643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وَهَذا يَعْني أَنَّ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3085448" y="2942643"/>
        <a:ext cx="1084976" cy="542432"/>
      </dsp:txXfrm>
    </dsp:sp>
    <dsp:sp modelId="{3AAAAF1F-B623-4DAD-9695-D513FDD501B0}">
      <dsp:nvSpPr>
        <dsp:cNvPr id="0" name=""/>
        <dsp:cNvSpPr/>
      </dsp:nvSpPr>
      <dsp:spPr>
        <a:xfrm>
          <a:off x="2254666" y="3485075"/>
          <a:ext cx="1670316" cy="167112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FFC000">
            <a:hueOff val="9800891"/>
            <a:satOff val="-40777"/>
            <a:lumOff val="960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E6031-E11E-412A-BCBB-31911E7D3E31}">
      <dsp:nvSpPr>
        <dsp:cNvPr id="0" name=""/>
        <dsp:cNvSpPr/>
      </dsp:nvSpPr>
      <dsp:spPr>
        <a:xfrm>
          <a:off x="2543142" y="4062054"/>
          <a:ext cx="1084976" cy="54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إِذَنْ ...</a:t>
          </a:r>
          <a:endParaRPr lang="fr-FR" sz="3200" b="1" kern="1200" dirty="0">
            <a:solidFill>
              <a:srgbClr val="00206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543142" y="4062054"/>
        <a:ext cx="1084976" cy="542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F22D367-3277-BD0D-E3D1-559BA21A7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FDA2938-C5F1-1D3C-AD52-6B0E4E7E0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114E1F8-930B-667C-9CAC-47FDE49C3A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098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168E6CD-067A-207D-3C62-95BF87BA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32016BC-ED95-0446-46B9-3BE5875EC7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36261FE-B6F7-7264-B05D-E47B2DED71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72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A2D69B3-0557-624B-6207-1DF187FA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B2C7322-C137-47D7-46D0-380E418D33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91E63A6-E0EA-3F6D-DCE9-41C62D8F56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13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33DB82A-10D9-F316-B478-659AE835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FB2311D-3404-3B82-5375-EA560F44C6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61334EF-3B11-B296-195B-208EF62AEE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114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D58E8-2453-468C-4754-ADC1DE0E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554794-81AB-10E8-48F5-9BEDDE32D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7DE387-7A4F-79FE-72B0-5E76EF6FD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152DD6-3856-D667-996F-725732368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77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2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5.svg"/><Relationship Id="rId5" Type="http://schemas.openxmlformats.org/officeDocument/2006/relationships/image" Target="../media/image34.jpeg"/><Relationship Id="rId4" Type="http://schemas.openxmlformats.org/officeDocument/2006/relationships/slideMaster" Target="../slideMasters/slideMaster2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2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5.png"/></Relationships>
</file>

<file path=ppt/slideLayouts/_rels/slideLayout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5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9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0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0.xml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5.png"/></Relationships>
</file>

<file path=ppt/slideLayouts/_rels/slideLayout2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microsoft.com/office/2007/relationships/hdphoto" Target="../media/hdphoto4.wdp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48.png"/><Relationship Id="rId5" Type="http://schemas.microsoft.com/office/2007/relationships/hdphoto" Target="../media/hdphoto5.wdp"/><Relationship Id="rId4" Type="http://schemas.openxmlformats.org/officeDocument/2006/relationships/image" Target="../media/image47.png"/></Relationships>
</file>

<file path=ppt/slideLayouts/_rels/slideLayout28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8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50.png"/><Relationship Id="rId9" Type="http://schemas.microsoft.com/office/2007/relationships/hdphoto" Target="../media/hdphoto3.wdp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Relationship Id="rId5" Type="http://schemas.microsoft.com/office/2007/relationships/hdphoto" Target="../media/hdphoto7.wdp"/><Relationship Id="rId4" Type="http://schemas.openxmlformats.org/officeDocument/2006/relationships/image" Target="../media/image54.png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8007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76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9018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4606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411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7143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7398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5856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76121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7834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74625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7508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567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89475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398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33737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5089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3960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47067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9457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850963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049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19727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31503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62968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6396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03766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640645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487635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2585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72021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506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5143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3715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22446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22937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409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380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1446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9840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9904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7931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35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4947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78926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524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1292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25149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10625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052800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6945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177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422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6994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673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93516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4860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4301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8365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57283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07307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7086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2203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12213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90379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7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451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64162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5808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327744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658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6702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9341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13628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77242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01443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735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986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244162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11703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09861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3309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84050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8470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24884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87439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5053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4412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06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50254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024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1931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4572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16128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83895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4332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976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80371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54321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5282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061067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772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5282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28927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1195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76721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17028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041474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6036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396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79495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3046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7305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10426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34123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011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90600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02666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0276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9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149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18067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6762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71162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787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7386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5263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5670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6569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12327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95433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45361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06949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3905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88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0613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9996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8312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806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429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75028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079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2558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9120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6943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90558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7288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65176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5088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3380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7338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383592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027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1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5041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9334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8220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0476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52136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8429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54916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2362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8936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4316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582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93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09649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9783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2095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80522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17434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55821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7188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2443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2132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01720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275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16420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5676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6288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97050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8018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7659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5169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41141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457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8776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05510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98089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79156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1544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412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9039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665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716997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414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92276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99859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51548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0066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03049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4561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19128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30824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30707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40789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19506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25332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65026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7194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818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506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4497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88302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08117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3096428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95157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2811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1762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95194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3316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7769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58233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3076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64934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86340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4722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8435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1689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54576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592610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72060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5376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9502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2945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82678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55253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02960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68694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647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4686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85734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148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777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6949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8054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50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1208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88588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749085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120332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953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7849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90069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073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40175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79631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29349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32418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38879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78742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7622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6704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689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62289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69742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190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26232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213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07690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63531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95345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595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5254171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92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042140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375124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194848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333076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39620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69419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89217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5018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076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62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012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36224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949915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97956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02701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432708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742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22180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0559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6985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6796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961489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54571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11995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69640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592933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84658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80017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42920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37897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3225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00497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411755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45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12449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8977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52410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95013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55671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4087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159450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83586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0354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36698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67099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91880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33186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66149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30473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16449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98644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37792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625994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90846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23642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887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7.xml"/><Relationship Id="rId14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2.xml"/><Relationship Id="rId7" Type="http://schemas.openxmlformats.org/officeDocument/2006/relationships/theme" Target="../theme/theme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4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3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2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2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26.jpe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27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28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29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30.jpe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31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32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143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25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image" Target="../media/image42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theme" Target="../theme/theme26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Relationship Id="rId27" Type="http://schemas.openxmlformats.org/officeDocument/2006/relationships/image" Target="../media/image42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96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95.xml"/><Relationship Id="rId9" Type="http://schemas.openxmlformats.org/officeDocument/2006/relationships/theme" Target="../theme/theme27.xml"/><Relationship Id="rId14" Type="http://schemas.openxmlformats.org/officeDocument/2006/relationships/image" Target="../media/image14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theme" Target="../theme/theme28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image" Target="../media/image41.png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29.xml"/><Relationship Id="rId28" Type="http://schemas.openxmlformats.org/officeDocument/2006/relationships/image" Target="../media/image43.png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42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45.xml"/><Relationship Id="rId16" Type="http://schemas.openxmlformats.org/officeDocument/2006/relationships/theme" Target="../theme/theme30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82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image" Target="../media/image51.jpg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theme" Target="../theme/theme34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1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25.xml"/><Relationship Id="rId21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slideLayout" Target="../slideLayouts/slideLayout339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20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23" Type="http://schemas.openxmlformats.org/officeDocument/2006/relationships/theme" Target="../theme/theme35.xml"/><Relationship Id="rId10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Relationship Id="rId22" Type="http://schemas.openxmlformats.org/officeDocument/2006/relationships/slideLayout" Target="../slideLayouts/slideLayout344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theme" Target="../theme/theme36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7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9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833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0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1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405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9006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8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40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4298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64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2"/>
            <a:ext cx="1260000" cy="28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75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11148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40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31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341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0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73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37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5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1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5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61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2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7987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  <p:sldLayoutId id="2147484114" r:id="rId13"/>
    <p:sldLayoutId id="2147484115" r:id="rId14"/>
    <p:sldLayoutId id="2147484116" r:id="rId15"/>
    <p:sldLayoutId id="2147484117" r:id="rId16"/>
    <p:sldLayoutId id="2147484118" r:id="rId17"/>
    <p:sldLayoutId id="2147484119" r:id="rId18"/>
    <p:sldLayoutId id="2147484120" r:id="rId19"/>
    <p:sldLayoutId id="2147484121" r:id="rId20"/>
    <p:sldLayoutId id="2147484122" r:id="rId21"/>
    <p:sldLayoutId id="214748412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42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0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6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6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5.png"/><Relationship Id="rId4" Type="http://schemas.openxmlformats.org/officeDocument/2006/relationships/image" Target="../media/image66.png"/><Relationship Id="rId9" Type="http://schemas.openxmlformats.org/officeDocument/2006/relationships/image" Target="../media/image6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8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8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6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6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8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8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88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88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68.png"/><Relationship Id="rId7" Type="http://schemas.openxmlformats.org/officeDocument/2006/relationships/image" Target="../media/image9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8.png"/><Relationship Id="rId7" Type="http://schemas.openxmlformats.org/officeDocument/2006/relationships/diagramData" Target="../diagrams/data1.xml"/><Relationship Id="rId12" Type="http://schemas.openxmlformats.org/officeDocument/2006/relationships/image" Target="../media/image9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11" Type="http://schemas.microsoft.com/office/2007/relationships/diagramDrawing" Target="../diagrams/drawing1.xml"/><Relationship Id="rId5" Type="http://schemas.openxmlformats.org/officeDocument/2006/relationships/image" Target="../media/image40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69.png"/><Relationship Id="rId9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81.png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0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9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0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0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9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40.png"/><Relationship Id="rId7" Type="http://schemas.openxmlformats.org/officeDocument/2006/relationships/image" Target="../media/image98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0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gi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0.png"/><Relationship Id="rId7" Type="http://schemas.openxmlformats.org/officeDocument/2006/relationships/image" Target="../media/image9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0.png"/><Relationship Id="rId7" Type="http://schemas.openxmlformats.org/officeDocument/2006/relationships/image" Target="../media/image10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6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5.png"/><Relationship Id="rId4" Type="http://schemas.openxmlformats.org/officeDocument/2006/relationships/image" Target="../media/image61.gi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578C6-2E7B-A313-2675-9A8534D86AC5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5" name="Image 4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EDF1CF46-3453-7776-5BC8-6A657B96C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6BE9FBB-B614-C7FD-65AA-5C443924F24B}"/>
                </a:ext>
              </a:extLst>
            </p:cNvPr>
            <p:cNvSpPr/>
            <p:nvPr/>
          </p:nvSpPr>
          <p:spPr>
            <a:xfrm rot="21027887">
              <a:off x="3405738" y="3665361"/>
              <a:ext cx="1478845" cy="58901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lang="fr-FR" sz="2400" b="1" dirty="0"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77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استثمار الاستراتيجية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الصرف والتحويل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F2F69F-E7B0-C8D2-F74A-ABE19D1353F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A018468-F540-21C9-2114-66933941DD22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0FBA0A5A-70BB-4E37-AF14-771ADA88DDA6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43ABEF64-5115-A551-93AD-24912712D17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A8828895-DA77-9B60-B02F-B9EF45709002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أَمَلٌ بَيْنَ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ٱلْحُطامِ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- استثمار استراتيجية الفهم : التعبير عن الرأي و تعليله.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الصرف و التحويل: اسم الفاعل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عن الرأي و تعليله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و صياغة اسم الفاعل.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4D218F-9E56-9E30-5C84-10D1F53A9CAC}"/>
              </a:ext>
            </a:extLst>
          </p:cNvPr>
          <p:cNvSpPr txBox="1"/>
          <p:nvPr/>
        </p:nvSpPr>
        <p:spPr>
          <a:xfrm>
            <a:off x="477982" y="829250"/>
            <a:ext cx="7075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0C317E2-8043-17F0-4939-0A1ACF745A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D0905DE6-7F8F-8F35-11B1-458E59A34BB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472DDBF1-D63B-DE15-1820-5DC67E9307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B75D447-CA2E-9686-2136-095814D895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CF0F4BB8-336D-D15F-086B-2BC89B042AE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A9FBE38-8B83-8E4C-FAFF-D6955589CB3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7629104-BEB4-3696-7E58-AB20E28F515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AB5BF9E-3278-FAF7-8CE6-F2F4AB57FA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C648C74-A1B3-32AE-248F-81E345A3ADA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8880A77-4D80-E110-0C55-5D81FCB8D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07CA0-B728-A76D-DBE5-26CA2FBFB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423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C63BC738-7135-6093-E791-132D88B651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C533BB1B-627C-2663-82A9-12835E7EF2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690B485B-FC24-8E09-6BDB-14C28E4661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F0757B4B-5659-A31E-D8A7-7118DF596D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9A88A362-6A9A-C9EE-E508-8DF7D0BBD3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E18F20E8-5AC7-DD77-9104-FD8E203FF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820A1B1-FE64-1D48-544F-145909E4B1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4131685-36E4-2D7C-113D-53F7140DC0B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3C868839-3EA5-8DF0-2F77-88B907A780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D9AF40B1-52BF-4158-D08D-FB0D53B5F3FC}"/>
              </a:ext>
            </a:extLst>
          </p:cNvPr>
          <p:cNvSpPr txBox="1"/>
          <p:nvPr/>
        </p:nvSpPr>
        <p:spPr>
          <a:xfrm>
            <a:off x="25213" y="5055723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4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2C2D8B-7791-BED8-7B54-07DAB79D1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903" y="2045903"/>
            <a:ext cx="2766193" cy="2766193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735-0A23-EE0A-7222-BC97BE83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94685CE-61E2-8935-E9E4-FF29DBD68E0B}"/>
              </a:ext>
            </a:extLst>
          </p:cNvPr>
          <p:cNvSpPr txBox="1"/>
          <p:nvPr/>
        </p:nvSpPr>
        <p:spPr>
          <a:xfrm>
            <a:off x="-224700" y="816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46D6FE6-BF2B-36AA-B1B5-8FD15D9FD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37D413-362C-5F6E-BB09-6FB8846149C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7F7C457A-99FA-F697-4D2B-AB8ECBBB2B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85F6D4D8-57B7-6D6B-FBF2-1CEAFF5DF3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6228A1EE-9378-662B-AE2D-9CBE6567A6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BDF19050-AD94-629B-514D-EF117F7DE8A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3C499499-C19A-9A87-F0C2-0095D8BEEC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F556E7E5-2F63-44E2-24F3-80922153342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B164602D-D8F1-D942-8C54-CCF28608B2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E6ACCF4-72E3-D138-CF6D-9F030769C0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8FF21B6-4CC6-D5BC-9C85-72C2F51E85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A1301A0-2F3E-DDD2-6B1E-E3F099109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648" y="738187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737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76A5482-7680-4BF0-09BC-F87170E0CB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11B1931-AA3C-AE70-9F99-9B0613D070B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779D532-5555-253C-8164-3292D421F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0DFAE8F-7671-0CCF-59F4-67EA1F0F47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3E1E03F-0694-0E8A-0AB5-2665BEB544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C4900D89-85D7-0686-03C5-F9AF68FF795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AF107DC4-034F-096D-FD63-92C2BAD65D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4B937568-F191-D0AB-D449-F431373535D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77C8D813-0F49-8BCD-A36D-1132880171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5A4CE3-1214-71A3-57E8-EAD31DD1D1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F0411CC-035F-E414-F1EE-1723AFDC24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58E3420B-641C-2E25-1626-491B61ABE9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FE9229F9-6569-9296-9C82-0FD8015910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FF6414B0-685B-E996-351E-024C698D30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65917F78-DF67-2740-1905-79F1417977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CFCF67-2350-555B-4DD0-74F4FE7125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D3FCCD-430B-42F4-76AB-61F0E1FE702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F869CB2-B887-E791-A69E-6A38EC47C7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A1993E0-7540-E267-6663-18AEE8F442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23E7E4A-7CDA-266A-CF39-9117193CE9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F607C806-CB12-9146-23C0-CEEABA6415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59762712-EF10-F704-A67A-8900844292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924B6B5-2BC6-AA5F-75C7-2634E79210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1A96BED-DCFA-3CA7-CD78-56375B6E70D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622D696-0928-A418-A21D-13399A4E62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65FAC29-EE2C-7F95-36B8-5FB05AFE02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A826BDA-98DE-C1C6-9CEE-E8A87B6CBF4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CDD0E3C-A630-D833-BA79-1E1B13F7B9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483" y="1946115"/>
            <a:ext cx="7103769" cy="384273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299BEB-554F-1EBC-538F-6A78090802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1239" y="2907095"/>
            <a:ext cx="769940" cy="263400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4162FB8-2D21-5DF8-F143-B778B8316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0D628FC1-5AA4-80CA-7CAC-164CE27355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B0CDB777-606E-1C22-788D-ADDAC771C3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3C5D532-73E3-6EEB-FF56-766C3B71F2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0738FDB7-CE3D-6C28-7EA9-9FCE0B80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8D4E2A69-61D3-F57A-D3CE-835ED2681F3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31D1594-3AF8-C6AC-9E7D-C96D501511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C23DC27E-7FA6-8619-E92B-BFA6F010B71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591A765-4932-8C72-E190-AE508631275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E3EC9B-5CF4-6E62-D5F3-8EE9A3E9A6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938" y="2043573"/>
            <a:ext cx="8258124" cy="29417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2E7F24-03E0-B57A-76C8-CF927D9635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02" y="4266562"/>
            <a:ext cx="2422209" cy="209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781CA7-A4D6-291A-DDEF-BDB3F3C8DF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B57FC0B-8E6D-6B4A-07D7-C59FB18737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BB3436F-5072-3AD4-2CED-C57C3EC162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32BA0C43-6D0D-2145-FD8C-ACA25A204D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F469071-70D3-DA5E-A027-35875D3F25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A5451714-B105-C1FF-9A8B-03EE617471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DC6D900-8F9B-9BD2-2C8A-3E529B9CC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708882FA-8345-34CC-1C48-7EB73635A2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57C4313-DEFF-E342-C717-2FC16BC2C9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FD17D3B-1759-C814-1643-48BC231F1A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483" y="1946115"/>
            <a:ext cx="7103769" cy="384273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6FC51-E255-A0B7-9040-E4211CCA40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1239" y="2907095"/>
            <a:ext cx="769940" cy="263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C48B7A33-0747-2C1A-051F-0B6F493DF6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8520A06-07A7-6C6F-5E0C-1587DF7A8A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1D6E0E33-4F2B-BC0B-DD2B-C2CF160D0A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4EEF97E-2C25-1377-2162-765171DF8F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7B442808-058E-C0C1-CC59-64CB5AA662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A23A4A5-9C27-98FE-5F83-797B973B3B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0074EA2-44DD-BE3F-CBAF-1275721F93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2EEB48-8CFD-98A1-32CA-F1A7BFDE8A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8DDE9C5-F5ED-CE2F-C969-118F894E359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1E7531-91C6-426C-687A-AC86DC3891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483" y="1946115"/>
            <a:ext cx="7103769" cy="384273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963194" y="3122342"/>
            <a:ext cx="694875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54346CC-10E3-22F4-087A-6E86FA547108}"/>
              </a:ext>
            </a:extLst>
          </p:cNvPr>
          <p:cNvSpPr txBox="1"/>
          <p:nvPr/>
        </p:nvSpPr>
        <p:spPr>
          <a:xfrm>
            <a:off x="1028069" y="4454766"/>
            <a:ext cx="54247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1AF7DB-D07D-9704-05EA-D625779D3F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1239" y="2907095"/>
            <a:ext cx="769940" cy="263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6A31B8C-983F-9E83-9BE6-44EFDBFA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B7365D4-DF5B-CA0E-15D1-AE021B022B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02EC33-26B0-6896-2CAA-8A53231F53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A1FCCEC6-91DC-9046-F34A-58D675AD67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7C940B0-C076-D7B9-16D5-0E09F99C06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1E9BBCFD-F448-3340-FB76-BF59B0BA7D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A981B31D-CD02-0624-325D-72BF36B8C6C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BABC0CE5-646F-60D4-177E-01C71EB985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82666C2D-C52B-B8A0-F913-280B8706000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EC3DAE7A-26FD-44F2-3BD9-E4AF4F8065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29E0DDA7-8866-1935-6624-ACC4ECF59EC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0C70E524-C34C-89F9-8EAA-811F0B3A1AA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CD2BBF-4773-1EB3-DB07-B01D312917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5147" y="1913638"/>
            <a:ext cx="5166056" cy="417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5971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E71EAA7-D447-9BDE-AF19-3C1884572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2E0611D-ED44-76F7-1431-62E61BF13B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6FEA77-3AE6-E8D0-3AFA-E35BFC20118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21B4620F-FAC5-5439-B057-DC6781CDF8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236380AC-730B-593D-5FC9-358CC262930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6F432A6F-B1FC-8C92-B32E-932FF5A712F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09D0CAEE-4C6F-6ADA-2CF7-815F0D6827B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7C36109B-60FE-5DE9-93EB-E358BF0F26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C1408A7E-97F5-D9D0-D7B8-FAE62C56020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5BE7720C-B824-458E-767D-0F7F25EF143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35416500-5585-6E84-37B8-B587CE1042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C6D2BA7A-797D-E3F7-205F-011709E1994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FE2622-D41B-9640-F904-BFB148224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938" y="2043573"/>
            <a:ext cx="8258124" cy="29417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2B3E5-4BEA-ED2B-9E8F-E3B2712EE9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02" y="4266562"/>
            <a:ext cx="2422209" cy="209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88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567EBD-D43A-D778-5718-0EFA1D58E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2FB904C9-8F68-9C5C-C5EA-3B6E7D70A8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2E091B8C-91BC-713F-A4A7-92056786AA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06664307-0C2D-73F3-56B8-FD8A64A55E7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102D3574-1335-5E5A-672C-C830BECA873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377841B5-7A68-73D8-95A6-66D01B71EE0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1EA3783-1B88-D67C-0E58-A938E8219B0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83813392-FEF5-8A2A-E696-00D0AD85BF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F1678ECD-061E-A2CC-9508-44BE26AB61A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5C26D0A2-FE82-A0D3-2BA5-C214E874610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A81DD83-E42E-C3D4-4D58-CEB80605AC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E7BCA9-E595-B390-4F58-F364E09B002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575A71-2005-1F02-045A-97680AE4ED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5147" y="1913638"/>
            <a:ext cx="5166056" cy="417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4890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A399D19-F6BE-9762-47EB-1C04281FF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A9DD3FC5-7C7C-DE06-1B9D-7915BC1EB2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CB5A7822-33D5-EE2A-0678-589E72469D9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98799918-587D-B3A6-421B-4F128CE843F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D0C4B728-885A-B8EE-513B-21DAEA9F310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69534DD6-C6FC-8DF8-2D11-4CB5E2F7566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5D864814-04CB-ADAC-831F-702F53D658F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241FA9BD-1318-27DB-237B-8D8F4BC52A4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6D1523C7-4CDC-B4AD-CAE4-AB440ADB9EB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44373C8C-FF97-684C-D531-4AC6777912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0758C362-2406-06CC-68A7-535D0C83E2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صححوا؛ من وجد جميع الإجابات؟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607B-6F61-31B1-E497-E569466D390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1B0CA5-E46A-1AEE-EF81-9B8010FA23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5147" y="1913638"/>
            <a:ext cx="5166056" cy="4172583"/>
          </a:xfrm>
          <a:prstGeom prst="rect">
            <a:avLst/>
          </a:prstGeom>
        </p:spPr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23ED16F8-CF66-408C-61F0-9180E0338D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72991" y="3888352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932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98EACFB-DFDC-421C-DB17-7DF3E78966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E2F8106-625F-CA09-93CC-36F250A48D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129C4662-3F5A-3F88-5534-5CAB89D243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3E69823-AC3A-B1E6-5F8C-C1954EA4A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278E4D4-837D-75D3-834B-116F78CEC1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9262C81C-EE7A-422B-A56B-76B468A1B3F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82EF784D-E12B-72FD-4603-0938DCBFE9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7302E625-4448-734C-3C0F-585F89B663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3574C49C-79EC-29CF-0D8C-79C3A81A87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D46ABA2-8B32-C1C6-A5EA-B78A0BEC8F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938" y="2043573"/>
            <a:ext cx="8258124" cy="29417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81D2EB-2FE7-0DCB-2A70-A9BCE202B7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02" y="4266562"/>
            <a:ext cx="2422209" cy="20972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أَمَلٌ بَيْنَ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ٱلْحُطامِ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 " التعبير عن الرأي و تعليله.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F99C287-66CA-4310-E426-CF052796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56BC47-34AB-8DF8-EAFF-5DC0CCC0CE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1A03A-F213-D175-7707-5D0B53DD15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DAA5F06-4ADA-B297-165F-E82ED013E2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6A49FD9B-323A-7AD2-91F6-F96853BF2B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2F93B7F0-11FD-391F-7B50-A13D19D09A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C9DD1344-2920-3530-7D46-F56B5BED48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81E6B728-8DC7-D89D-EA9A-4CE4962DF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6FC149F5-57D3-81B9-D4A2-7143FD1AA1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0509FF9-294A-BD86-0D98-61BBE4971C9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2285492-FEF0-F3A3-E60A-A4B14C97E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205FE17-BEFC-054F-B512-E264131A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48CDD7-FF06-A3F5-60B3-3A602A766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55" y="1584325"/>
            <a:ext cx="3435528" cy="49345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3 تلاميذ لقراءة فقرات الجزء الثاني – تابعوا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7B5736-AA49-1B33-4277-940B95D1FF9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5369-52E8-C188-AA59-1D13BD37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F55182-57DA-9606-F7B3-2DBD9A0012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A9B511-9662-92B2-E56D-053B1AA292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93495C8E-0DAA-AC8F-EA3F-F41C57EDD2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416D7487-095F-E42C-B748-34C752C45D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8657B4F2-D023-2E85-8B41-C427286DF0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BCB27FFB-F71B-7E36-2DED-3EFE87A180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9BA897AC-66D8-5968-4D48-05CE391161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A3F80B3-FF7C-40A0-3E5E-5ECE2EB354E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2BEE83E-8A00-F888-CCF5-B1A90D05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41">
            <a:extLst>
              <a:ext uri="{FF2B5EF4-FFF2-40B4-BE49-F238E27FC236}">
                <a16:creationId xmlns:a16="http://schemas.microsoft.com/office/drawing/2014/main" id="{6DC43E29-DEF5-16CF-C5A1-330F97CE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CD7364-6E92-2422-B0B2-4F80DA99A0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107" y="1584325"/>
            <a:ext cx="3525488" cy="4905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49D8F-5385-0A6D-CDEC-3A7FC4B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13F29-59F7-8E41-889D-EBBEE462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كانَتْ قِراءَةُ زَميلِكُمْ/زَميلَتِكُمْ؟</a:t>
            </a:r>
            <a:endParaRPr lang="fr-FR" sz="24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F5372D-5202-F489-C39D-217CD041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52550"/>
              </p:ext>
            </p:extLst>
          </p:nvPr>
        </p:nvGraphicFramePr>
        <p:xfrm>
          <a:off x="433116" y="2849423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كانً صَوْتُهُ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قِراءَتُهُ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ٱحْتَرَمَ قَواعِدِ </a:t>
                      </a:r>
                      <a:r>
                        <a:rPr lang="ar-MA" sz="24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نَبْرَةُ صَوْتِهِ تَتَغَيَّرُ حَسَبَ مَواقِفِ ٱلنَّصِّ؟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1F5281-0AE5-381F-909D-DE1E173BF78E}"/>
              </a:ext>
            </a:extLst>
          </p:cNvPr>
          <p:cNvSpPr txBox="1"/>
          <p:nvPr/>
        </p:nvSpPr>
        <p:spPr>
          <a:xfrm>
            <a:off x="958231" y="225310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416AB-7FD0-071F-EE45-88F322279E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E7B1F0-C645-BE92-D24E-331B771C495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3B9C0C-57D2-0BAA-DBF0-1D9E1ED4A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10F273-8D9C-0CAE-92F7-DFBACF600D4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EA0C9541-3441-CC13-3A19-E26DD8F410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58C05ECF-5616-EFAE-4DC4-CFE38EB476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F2A7C44-CB26-0ADD-6183-0FDF34215B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AE13B88-ABA3-9CD0-9002-EA271C91CD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5F374B2-F6F6-9CB1-CF24-419C6C18ED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6C3C14-8338-C4B8-E9E4-D7CB3E07B9F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988DE9-DE05-6A74-EC10-1D0E3650CC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B988B36-A377-8A22-6DEC-316ECF0C38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5151C22-8761-32D2-C56E-D335041AB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22449410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7D71-1A6F-A0F9-4491-C63DF204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84B18-153D-626C-80B6-64974244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سنواصل تدربنا على  استعمال إسْتْراتيجِيَّةُ ٱلتَّعْبيرِ عَنِ ٱلرَّأْيِ وَ تَعْليلِهِ.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6377C-B8FA-75FB-2619-BD2649F0135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32A0E-8413-E90C-7CA3-B259230AE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22D4C1-5DA8-822C-ED20-FB4E512ED9C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B8233341-A8B1-9408-1102-31F0D80822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4630F806-48DB-566E-90DC-8B20794E87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15AD2F3A-332B-5BDF-32F0-BD0E9FB1FD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C4CA549-2B85-741C-C64D-D98F358913C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CDD4ADC-0FEA-87D5-F433-9D81B1C676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D12E9FA4-0129-F6B0-9E0A-F08C9F985EC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38C0A95-A71A-1ABD-651A-A907088406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A80AE0-86DB-7429-5609-599790146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CE69E040-3D9D-3B38-5ED0-8BBE9DC8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6F0709-1E24-085D-F73B-AB240B6C79F4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288493478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C186-C568-F602-35D6-0A58E26F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3B1FE-83DA-710B-A443-48BCDFDA755D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ذلك من يذكرنا بخطوات استراتيجية التعبير عن الرأي و تعليله؟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3B356-BFA9-D30C-F35B-C6C9A0D7061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2C2C8-EC70-587C-C5BB-4AF823DC4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A833CA-1846-EE0B-4718-D49B1B5245E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3DD5927-97A4-44A0-28AC-872761D45E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BBA1CDD-8D9D-CDA3-DCB9-ADBAC7D1C4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FB23BC6-DF81-E80A-1286-CEE61338E3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AF2D98-546C-2C75-7E12-228675D91C9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C93D99F-228D-26A1-A2CA-047F049590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7C0F258-88D4-B64D-2518-0FCEE533AB5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B8112BA8-FE4A-CB4F-4001-627FCD6C5F3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CB4044-93B0-633A-EC37-BEB79B8CD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33AC0A8-4042-30DA-D013-1A6ABD8606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EE336E-DEE7-CCA6-EEE1-75FC78326021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42601667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8AF0-AB16-B278-3B97-EB703FDF8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EC5A034-AE87-E3C5-30E2-A3D1ACC70539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75D49-1436-2E1C-7875-FE2DE956D84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FD5FB8-6E5A-AB0A-8330-5BC9B134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158DA-503D-BD94-E2CA-A09BE262220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E8E2B43-495F-BCBA-D599-28DE9886F0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E05EFC1-1DD0-BFDF-59BD-8360C5F487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8C5A90A-2603-55A6-C4D1-EB98E4283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E7D15D-106E-B42D-5F7D-B0A07D2389C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E0538FB-3504-33C0-0A52-FEE0144370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EF990C4-8D32-75B2-992F-B1A841BC2A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1C84D73-F298-1C00-4822-F9CF329116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A237C4-71E6-C8FF-ADAC-58DCC7A7E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B004DDD-D345-A3F4-93EA-C437F31471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5FB2D01-0536-10D6-03E1-EC262389B859}"/>
              </a:ext>
            </a:extLst>
          </p:cNvPr>
          <p:cNvGrpSpPr/>
          <p:nvPr/>
        </p:nvGrpSpPr>
        <p:grpSpPr>
          <a:xfrm>
            <a:off x="1135980" y="2600928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7C8B88B6-C77C-3EF7-5FC7-3BC7A2C307B7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DC3DA61-EE13-497B-4E4C-B2E77E6C7B20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34D3F70-8684-FA17-9CB1-19A4BC016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4E58876-EB32-4145-1D31-B787C4A1F726}"/>
              </a:ext>
            </a:extLst>
          </p:cNvPr>
          <p:cNvGrpSpPr/>
          <p:nvPr/>
        </p:nvGrpSpPr>
        <p:grpSpPr>
          <a:xfrm>
            <a:off x="648510" y="3741808"/>
            <a:ext cx="7378129" cy="1253585"/>
            <a:chOff x="1448695" y="3452620"/>
            <a:chExt cx="7299904" cy="125358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81BCE7C-DF0C-B63A-858C-554B38BB97BA}"/>
                </a:ext>
              </a:extLst>
            </p:cNvPr>
            <p:cNvGrpSpPr/>
            <p:nvPr/>
          </p:nvGrpSpPr>
          <p:grpSpPr>
            <a:xfrm>
              <a:off x="1448695" y="3452620"/>
              <a:ext cx="7299904" cy="1253585"/>
              <a:chOff x="1432743" y="2132100"/>
              <a:chExt cx="7299904" cy="1253585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CB32D3EB-80E1-4B06-4FD6-62E91470FFE1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D3517B5F-8857-5EBF-693E-9D788538634E}"/>
                  </a:ext>
                </a:extLst>
              </p:cNvPr>
              <p:cNvSpPr/>
              <p:nvPr/>
            </p:nvSpPr>
            <p:spPr>
              <a:xfrm>
                <a:off x="1432743" y="245380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  </a: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E0ED66-D70D-2F8C-0A58-0A3ABFE9D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343218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55886-0AB8-4B69-35C8-4A5BBD732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BDCAE32-F031-81F3-A2F1-3D706D69224B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كيف يمكنني أن أصوغ  جوابي عندما أريد أن أعبر عن رأيي و أعلله؟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05350C-42D7-068D-5CA2-54D47EB7CCB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0A4D31-5597-023D-BA97-6CB935D74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4118806-1EFE-BA83-CA0F-719A870EF65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183A937-7EE8-DD51-4F64-2135D509B5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FACC46C6-13FF-0667-FF2E-95BEDED90C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4D0BD6E-1DEC-1206-087A-460412D5117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39F261BC-A154-0632-293C-78CCF9691A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8B4D8697-34AA-8AEC-C0AA-506FE0BC4FB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A33D908F-4147-75F9-608E-B612970AB1C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3768D7BA-D265-DF3A-F496-533940F03B0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72E20C6-9E34-CF3F-3662-5A81B24801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544634E-DAC6-00B8-F591-2748EAAF14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775AAE-5CAC-30CB-F6DF-B053B6EBAA0D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33755263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2FE0E-BAAE-E74C-8805-9F74FEE5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04A7AE5-FFC2-3E89-4256-C8E6D47ABE85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A80D80-70DA-8311-7EC3-692DBC2CE89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159AF7-EDAB-0175-B86B-6D820B99F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C4FDAF-4167-404E-B8E5-3E48259FA86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73082B8-DAEF-125C-469A-B5975325183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CB866570-F138-8CA7-F3F7-6AD7A02312D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DCA94F1-F669-093C-5800-B878FA08A5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3D1F24A5-4B63-F6B2-6D34-8FA32F85177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7333894-BF97-1DD3-A35D-B9295880FB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91B828BB-459B-F227-3DFD-F48606A6D87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66515B7-3E65-6882-8B66-B377AA3679D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2AA5FA0-F437-0C65-DA95-979BD17C9A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4CF0E28-FF12-1A3D-6EBC-404A211C4C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7559BF0-13C0-ED17-D459-2EFE1BE045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7699320"/>
              </p:ext>
            </p:extLst>
          </p:nvPr>
        </p:nvGraphicFramePr>
        <p:xfrm>
          <a:off x="3503370" y="1415014"/>
          <a:ext cx="6716486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CD0457E4-A5A2-C488-51C9-E0CD14303C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997" y="3011617"/>
            <a:ext cx="5362286" cy="196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04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3B5BB2-A4EE-46C1-BF56-41A711F88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643B5BB2-A4EE-46C1-BF56-41A711F886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FF3B8D-D217-41CB-8274-F26720A28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A6FF3B8D-D217-41CB-8274-F26720A289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112D17-B7D6-4DC0-A696-DFC79876C9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18112D17-B7D6-4DC0-A696-DFC79876C9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244ED0-38FD-492B-98CA-C4CE2F6A8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8D244ED0-38FD-492B-98CA-C4CE2F6A8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2896AF-35A5-41AB-9187-98D53F7C9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892896AF-35A5-41AB-9187-98D53F7C9C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34FE66-6FBB-44B2-AF55-BC218AE70F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8134FE66-6FBB-44B2-AF55-BC218AE70F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AAAAF1F-B623-4DAD-9695-D513FDD50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3AAAAF1F-B623-4DAD-9695-D513FDD50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FE6031-E11E-412A-BCBB-31911E7D3E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C5FE6031-E11E-412A-BCBB-31911E7D3E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4AE0A-1D5A-08C4-ED52-C025A527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3867146-FC60-60E0-160A-07A263CDE1D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سنواصل تدربنا على توظيف الاستراتيجية من خلال الإجابة عن مجموعة من الأسئلة مرتبطة بالنص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9BF09-B7D3-4757-C667-4AF6AB234B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F76249-6473-5DF7-5E9F-D8A7E4FD9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3EC34-DC63-2DAA-91F7-3D67D0C7932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313D237-4F30-3B71-1B86-010D67310BD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A51E4CF-82A2-A390-6197-E3AA7AEE1B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C8757F3-28D0-64BF-C6D2-9DE7ABF367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CB7FA87-23CC-CD06-B00F-96E18CED310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3FDB601-2260-B190-31E7-B8314538E0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FCDCE81-B18A-67E5-86DC-23DCDC9D436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DDD3F4D-3CAE-77E9-8229-A3BCAAC68F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06E0374-D408-7775-7F43-F841BF638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300FE34-17BD-B245-22D3-704D1A87A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ECD59B-DA5D-4962-BD25-3D27F7D05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376" y="1544616"/>
            <a:ext cx="7019876" cy="518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294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FFEAB-A283-1914-8F85-67DF6A4A2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765B0-3C17-9082-380B-5A80D40AF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الأول:ما رَأْيُكَ في تَصَرُّفِ مَنالَ حينَ جَمَعَتْ كُتُبَها وَأَلْعابَها لِتُهْدِيَها لِأَطْفالِ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ٱلْمَنْطِقَةِ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ٱلْمُنْكوبَةِ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 عَلِّلْ جَوابَكَ.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54288581-C203-5BA2-F456-A99D52E46D78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F80D26-77A0-ECDF-AE65-F3A03456661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FE4EEA-B651-0292-8298-666E3A70F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583CE4-72BD-8FE1-4A18-12AEB24664D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29B8B6BC-D02A-1C3C-772C-55AD57549E5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19F9ACCF-63E5-310F-F300-1CE4FC6FB84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3316A3F9-7EAC-5B93-B2D2-6A13C128F9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5D407FE-E7A8-6378-F73B-2CAB3BA41B5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3D28C43-9EBB-7198-9DCD-D82E554BD1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A8CCB1CB-FCE5-A785-79E5-7CB2501E696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AC251B2-F15B-4647-94B9-CE8699EF1B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0B1F38-B4B4-E812-C7F0-553FAE9C9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79C390-7E82-389D-9B55-5A356ED69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4945CEE2-FFDC-7B3A-D803-3F857C81DC60}"/>
              </a:ext>
            </a:extLst>
          </p:cNvPr>
          <p:cNvSpPr/>
          <p:nvPr/>
        </p:nvSpPr>
        <p:spPr>
          <a:xfrm>
            <a:off x="3811298" y="232586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في تَصَرُّفِ مَنالَ حينَ جَمَعَتْ كُتُبَها وَأَلْعابَها لِتُهْدِيَها لِأَطْفالِ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ٱلْمَنْطِقَةِ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ٱلْمُنْكوبَةِ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 عَلِّلْ جَوابَكَ.</a:t>
            </a:r>
            <a:endParaRPr lang="a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D08599-E55F-720C-CB06-E587FE053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4388077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6C277-30B1-4CD4-D8CA-C9B609F30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3277B2-E47C-0BFE-E348-AF5BCE15E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ارفعوا ألواحكم. 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D71DED5A-C56D-6A26-059D-CB72E7FCC6B9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7584FA-AE3D-1C87-D79D-16968D57EBB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0FCB01-3820-B61A-F42D-9B0A942B9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A0F48B-3F5F-5B20-0D30-0E9206B100D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087D1434-D9CE-F049-C4CA-DB9A416A0C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D0BA8B19-CD6D-29B6-2D05-99BC41455AA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815DE145-E3EF-EC77-B700-27662E7BC11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7778E7E9-1E26-ECF2-B663-EA04A0788CD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860FCDD5-DFFF-0421-9C41-74B0084A2D0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AFBB8737-B964-135B-EF5A-B1800C4C55C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A36FA8C4-5045-9F5A-028F-4422CDF7441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1361206-C760-05A3-2F75-8624B156F4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2A982-9CC9-FCD8-A3F5-F7A7D0A1AE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6D5D9-1462-0B8E-0268-172FD134C7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BEEB12F2-107F-51EB-168D-5B260CE8CD0F}"/>
              </a:ext>
            </a:extLst>
          </p:cNvPr>
          <p:cNvSpPr/>
          <p:nvPr/>
        </p:nvSpPr>
        <p:spPr>
          <a:xfrm>
            <a:off x="3811298" y="232586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في تَصَرُّفِ مَنالَ حينَ جَمَعَتْ كُتُبَها وَأَلْعابَها لِتُهْدِيَها لِأَطْفالِ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ٱلْمَنْطِقَةِ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ٱلْمُنْكوبَةِ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 عَلِّلْ جَوابَكَ.</a:t>
            </a:r>
            <a:endParaRPr lang="a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1B942E05-45A9-15A0-760D-F630914286FC}"/>
              </a:ext>
            </a:extLst>
          </p:cNvPr>
          <p:cNvSpPr/>
          <p:nvPr/>
        </p:nvSpPr>
        <p:spPr>
          <a:xfrm>
            <a:off x="159875" y="4289686"/>
            <a:ext cx="8824249" cy="1888149"/>
          </a:xfrm>
          <a:custGeom>
            <a:avLst/>
            <a:gdLst>
              <a:gd name="csX0" fmla="*/ 0 w 8824249"/>
              <a:gd name="csY0" fmla="*/ 314698 h 1888149"/>
              <a:gd name="csX1" fmla="*/ 314698 w 8824249"/>
              <a:gd name="csY1" fmla="*/ 0 h 1888149"/>
              <a:gd name="csX2" fmla="*/ 8509551 w 8824249"/>
              <a:gd name="csY2" fmla="*/ 0 h 1888149"/>
              <a:gd name="csX3" fmla="*/ 8824249 w 8824249"/>
              <a:gd name="csY3" fmla="*/ 314698 h 1888149"/>
              <a:gd name="csX4" fmla="*/ 8824249 w 8824249"/>
              <a:gd name="csY4" fmla="*/ 1573451 h 1888149"/>
              <a:gd name="csX5" fmla="*/ 8509551 w 8824249"/>
              <a:gd name="csY5" fmla="*/ 1888149 h 1888149"/>
              <a:gd name="csX6" fmla="*/ 314698 w 8824249"/>
              <a:gd name="csY6" fmla="*/ 1888149 h 1888149"/>
              <a:gd name="csX7" fmla="*/ 0 w 8824249"/>
              <a:gd name="csY7" fmla="*/ 1573451 h 1888149"/>
              <a:gd name="csX8" fmla="*/ 0 w 8824249"/>
              <a:gd name="csY8" fmla="*/ 314698 h 1888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24249" h="1888149" extrusionOk="0">
                <a:moveTo>
                  <a:pt x="0" y="314698"/>
                </a:moveTo>
                <a:cubicBezTo>
                  <a:pt x="-17998" y="129793"/>
                  <a:pt x="117293" y="8858"/>
                  <a:pt x="314698" y="0"/>
                </a:cubicBezTo>
                <a:cubicBezTo>
                  <a:pt x="3040682" y="132882"/>
                  <a:pt x="6004080" y="-84951"/>
                  <a:pt x="8509551" y="0"/>
                </a:cubicBezTo>
                <a:cubicBezTo>
                  <a:pt x="8668704" y="14307"/>
                  <a:pt x="8818177" y="174459"/>
                  <a:pt x="8824249" y="314698"/>
                </a:cubicBezTo>
                <a:cubicBezTo>
                  <a:pt x="8896774" y="638802"/>
                  <a:pt x="8735976" y="1349288"/>
                  <a:pt x="8824249" y="1573451"/>
                </a:cubicBezTo>
                <a:cubicBezTo>
                  <a:pt x="8831408" y="1748103"/>
                  <a:pt x="8692774" y="1868764"/>
                  <a:pt x="8509551" y="1888149"/>
                </a:cubicBezTo>
                <a:cubicBezTo>
                  <a:pt x="6384643" y="1975788"/>
                  <a:pt x="1504374" y="1815470"/>
                  <a:pt x="314698" y="1888149"/>
                </a:cubicBezTo>
                <a:cubicBezTo>
                  <a:pt x="140437" y="1883783"/>
                  <a:pt x="-9535" y="1760504"/>
                  <a:pt x="0" y="1573451"/>
                </a:cubicBezTo>
                <a:cubicBezTo>
                  <a:pt x="22072" y="1355460"/>
                  <a:pt x="12435" y="709726"/>
                  <a:pt x="0" y="3146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أَظُنُّ أَنَّ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تَصَرُّفَ مَنالَ كانَ نَبيلاً يَدُلُّ عَلى طيبِ قَلْبِها،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ٱلنَّصَّ ذَكَرَ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أَنَّها هَبَّتْ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غُرْفَتِها وَمَلَأَتْ مِحْفَظَةً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بِٱلدَّفاتِرِ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وَٱلْقِصَصِ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وَٱلْأَلْعابِ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لِتُهْدِيَها لِلْأَطْفالِ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ٱلْمُتَضَرِّرينَ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يَعْني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أَنَّها حَوَّلَتْ إِحْساسَها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بِٱلْأَلَمِ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فِعْلٍ حَقيقِيٍّ يَنْفَعُ ٱلْآخَرينَ.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فَمَنالُ قُدْوَةٌ تُعَلِّمُنا أَنَّ ٱلتَّضامُنَ يَكونُ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بِٱلْعَطاءِ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بِٱلْكَلامِ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6463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D6FE0-79F9-124C-D54C-7EEE22DC0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5877E9-5165-4EC2-1A47-5AF9C7F9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الثاني:في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رَأْيِكَ، هَلْ كانَ مِنَ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ٱلضَّرورِيِّ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أَنْ يَشْرَحَ ٱلْأَبُ لِمَنالَ ظاهِرَةَ ٱلزِّلْزالِ؟ عَلِّلْ جَوَابَكَ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AEA2CFBB-DE3A-72E4-DD98-9010B1698B05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8992102-E7C2-E9DA-18D9-2B7CF93EDCD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BDAC5B-4E0B-969F-B304-118C1369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0932D6-962F-5194-4167-39CDF5C90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C599A875-8CEC-B1AD-6C7F-1F6F3930626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86E7F4E0-89D0-2B87-7B03-AFBC5CB33C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A447F51C-AFEF-1B7A-7160-2AADDEBA9A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724707F1-17F4-15AA-3B73-F86971E47BA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79602A63-B52B-6E7A-8DC1-4916D14091E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83839B72-CA68-0D53-182D-FE2CA015337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EC6E7CAD-214C-650C-D2EB-777D7A71E91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2B24452-FAA5-76C8-5899-5DB40C4B8F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DE94A8-8C0E-D0BC-ECAA-AA03E93CF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982D4E8C-3CAC-DB4E-7E81-6B400350FAD3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رَأْيِكَ، هَلْ كانَ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ٱلضَّرورِيِّ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أَنْ يَشْرَحَ ٱلْأَبُ لِمَنالَ ظاهِرَةَ ٱلزِّلْزالِ؟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عَلِّلْ جَوَابَكَ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F0D46E-10A5-C782-9933-7406868B0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222868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74B08-5F52-F6C6-61F1-A63EEE3B8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3EA9E3-C27A-0727-C0F1-20B2D5B5C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ارفعوا ألواحكم. 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2AE13917-0CDF-7D62-B77E-CE2CA45B81E2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ED0911-FA5C-DCC2-0897-91848170F613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ADF16C-503E-5861-E6D7-D1AA95B0A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3102F6-305F-F13F-EFB4-8B6B959D5AD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FBDF756B-1D51-6C48-C868-69E41691C2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41CFFC36-E340-2389-A660-E6503F7AC0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DF9BDEE1-823E-569B-69A7-804F1A9B36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8A82D70B-471D-F10D-773E-21CD435350F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5F5E17F3-E720-AC5F-26C5-607D5B3167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6CCD323A-F808-3013-681A-830449FE0B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1823A40-2BB9-80CA-A42A-BADFB508FE5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1880D36-AEA0-F4EB-AA0D-F4A5B4DB3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B58B1C-1CB7-723D-626A-BE86822AF6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1801B8-FC85-9F80-B94B-CE4E16BD2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3F3D98F0-E1EE-6B8E-8EAA-21D787E044FC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رَأْيِكَ، هَلْ كانَ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ٱلضَّرورِيِّ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أَنْ يَشْرَحَ ٱلْأَبُ لِمَنالَ ظاهِرَةَ ٱلزِّلْزالِ؟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عَلِّلْ جَوَابَكَ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33E7593C-1A59-51D6-7DDE-19906AD11D3E}"/>
              </a:ext>
            </a:extLst>
          </p:cNvPr>
          <p:cNvSpPr/>
          <p:nvPr/>
        </p:nvSpPr>
        <p:spPr>
          <a:xfrm>
            <a:off x="86050" y="4318339"/>
            <a:ext cx="8824249" cy="1888149"/>
          </a:xfrm>
          <a:custGeom>
            <a:avLst/>
            <a:gdLst>
              <a:gd name="csX0" fmla="*/ 0 w 8824249"/>
              <a:gd name="csY0" fmla="*/ 314698 h 1888149"/>
              <a:gd name="csX1" fmla="*/ 314698 w 8824249"/>
              <a:gd name="csY1" fmla="*/ 0 h 1888149"/>
              <a:gd name="csX2" fmla="*/ 8509551 w 8824249"/>
              <a:gd name="csY2" fmla="*/ 0 h 1888149"/>
              <a:gd name="csX3" fmla="*/ 8824249 w 8824249"/>
              <a:gd name="csY3" fmla="*/ 314698 h 1888149"/>
              <a:gd name="csX4" fmla="*/ 8824249 w 8824249"/>
              <a:gd name="csY4" fmla="*/ 1573451 h 1888149"/>
              <a:gd name="csX5" fmla="*/ 8509551 w 8824249"/>
              <a:gd name="csY5" fmla="*/ 1888149 h 1888149"/>
              <a:gd name="csX6" fmla="*/ 314698 w 8824249"/>
              <a:gd name="csY6" fmla="*/ 1888149 h 1888149"/>
              <a:gd name="csX7" fmla="*/ 0 w 8824249"/>
              <a:gd name="csY7" fmla="*/ 1573451 h 1888149"/>
              <a:gd name="csX8" fmla="*/ 0 w 8824249"/>
              <a:gd name="csY8" fmla="*/ 314698 h 1888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24249" h="1888149" extrusionOk="0">
                <a:moveTo>
                  <a:pt x="0" y="314698"/>
                </a:moveTo>
                <a:cubicBezTo>
                  <a:pt x="-17998" y="129793"/>
                  <a:pt x="117293" y="8858"/>
                  <a:pt x="314698" y="0"/>
                </a:cubicBezTo>
                <a:cubicBezTo>
                  <a:pt x="3040682" y="132882"/>
                  <a:pt x="6004080" y="-84951"/>
                  <a:pt x="8509551" y="0"/>
                </a:cubicBezTo>
                <a:cubicBezTo>
                  <a:pt x="8668704" y="14307"/>
                  <a:pt x="8818177" y="174459"/>
                  <a:pt x="8824249" y="314698"/>
                </a:cubicBezTo>
                <a:cubicBezTo>
                  <a:pt x="8896774" y="638802"/>
                  <a:pt x="8735976" y="1349288"/>
                  <a:pt x="8824249" y="1573451"/>
                </a:cubicBezTo>
                <a:cubicBezTo>
                  <a:pt x="8831408" y="1748103"/>
                  <a:pt x="8692774" y="1868764"/>
                  <a:pt x="8509551" y="1888149"/>
                </a:cubicBezTo>
                <a:cubicBezTo>
                  <a:pt x="6384643" y="1975788"/>
                  <a:pt x="1504374" y="1815470"/>
                  <a:pt x="314698" y="1888149"/>
                </a:cubicBezTo>
                <a:cubicBezTo>
                  <a:pt x="140437" y="1883783"/>
                  <a:pt x="-9535" y="1760504"/>
                  <a:pt x="0" y="1573451"/>
                </a:cubicBezTo>
                <a:cubicBezTo>
                  <a:pt x="22072" y="1355460"/>
                  <a:pt x="12435" y="709726"/>
                  <a:pt x="0" y="3146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أَظُنُّ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شَرْحَ ٱلْأَبِ كَانَ ضَرورِيّاً،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ٱلنَّصَّ ذَكَرَ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مَنالَ تَساءَلَتْ بِدَهْشَةٍ عَنْ سَبَبِ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ٱهْتِزازِ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ٱلْأَرْضِ، فَبادَرَ والِدُها إِلى شَرْحِ ظاهِرَةِ ٱلزِّلْزالِ بِأُسْلوبٍ مُبَسَّطٍ،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يَعْني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ٱلشَّرْحَ يُزيلُ ٱلْخَوْفَ وَيُنَمّي مَعْرِفَةَ ٱلطِّفْلِ.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فَتَوْعِيَةُ ٱلْأَبْناءِ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بِٱلظَّواهِرِ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 واجِبٌ لا يُهْمَلُ.</a:t>
            </a:r>
            <a:endParaRPr lang="ar-MA" sz="36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4354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562C-9BC6-1959-5DDC-153AB25A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420E76-0B78-0E5D-B8DF-76F2E28C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الثالث:ما رَأْيُكَ في مَوْقِفِ ٱلْأَبِ مِنْ رَغْبَةِ ٱبْنَتِهِ في مُساعَدَةِ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 عَلِّلْ جَوابَكَ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8BC975CA-9459-8700-5105-9B4232F73484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09C722-21C0-6128-4799-B84BE369286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2B1FC7-A34D-BC19-2E23-B78548DB0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99309C-1A9C-C421-BC1F-3FE358D4AE4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694871EF-9E6D-E882-AC41-867E5AE00B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725B1057-C975-3D60-490C-B0C3CF1857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44C03849-E700-79C0-3CAC-7E145AF789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77AA8DC5-626F-CE4C-06A4-9B74DC7BB79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666CA58A-581F-040A-FBF3-E851DDBBA6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4E3FF62B-33F2-42E0-2F96-F3C7B3A2D5B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405C5BB9-59F1-20DF-486F-C115F2A87C0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FE79AB7-D624-6368-9A72-0AC9B67E9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3FBA39-DB56-A822-D8A0-55B6C7E30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943BB9D0-D464-114E-A9CF-F8CA1646F43A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رَأْيُكَ في مَوْقِفِ ٱلْأَبِ مِنْ رَغْبَةِ ٱبْنَتِهِ في مُساعَدَةِ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ٱلْمُتَضَرِّرينَ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عَلِّلْ جَوابَكَ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0511B78-448F-ED1B-2ECE-CC0E6A1389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5471096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10EB8-7844-EC9B-B15E-48E1B263E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DF9D7-1153-CA6B-B7AC-6FCFFECA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ارفعوا ألواحكم. 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0C8F2133-936D-A9CD-1530-FDFADD1D001B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227638-5007-AD81-DB8A-289A8829B29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B1A870-D290-5EC5-0C8D-910E6D0B5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0A254D-B12E-E719-7D1C-05E1C3F85F7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213BEE0B-FF6F-9730-57B7-3D20B4975A1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CE558CB2-551E-112E-ACC7-68E55A3B295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C6B8D2FE-A74B-BF47-4700-4970FDED13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221BFB72-BCC0-2F0C-56CC-FD3D9BAB6D3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CE6D7C6F-D97F-DA20-8236-C5C95F9BC9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11EC3CB3-8674-C63C-25A3-E2B1C7B6796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913E8B1B-321C-E0CF-70F9-AC2389CFE4D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660EE31-27B5-C08C-C25E-D1CC0CBF50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486708-B39F-39FE-16E8-D40D2BF35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087446-33B6-F622-305B-06E65251A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12833DD6-CCB6-147B-3BFB-CA31BF297C14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رَأْيُكَ في مَوْقِفِ ٱلْأَبِ مِنْ رَغْبَةِ ٱبْنَتِهِ في مُساعَدَةِ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ٱلْمُتَضَرِّرينَ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 عَلِّلْ جَوابَكَ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8AC4EC92-B464-FBF4-413F-0E3A32032BCE}"/>
              </a:ext>
            </a:extLst>
          </p:cNvPr>
          <p:cNvSpPr/>
          <p:nvPr/>
        </p:nvSpPr>
        <p:spPr>
          <a:xfrm>
            <a:off x="86050" y="4318339"/>
            <a:ext cx="8824249" cy="1888149"/>
          </a:xfrm>
          <a:custGeom>
            <a:avLst/>
            <a:gdLst>
              <a:gd name="csX0" fmla="*/ 0 w 8824249"/>
              <a:gd name="csY0" fmla="*/ 314698 h 1888149"/>
              <a:gd name="csX1" fmla="*/ 314698 w 8824249"/>
              <a:gd name="csY1" fmla="*/ 0 h 1888149"/>
              <a:gd name="csX2" fmla="*/ 8509551 w 8824249"/>
              <a:gd name="csY2" fmla="*/ 0 h 1888149"/>
              <a:gd name="csX3" fmla="*/ 8824249 w 8824249"/>
              <a:gd name="csY3" fmla="*/ 314698 h 1888149"/>
              <a:gd name="csX4" fmla="*/ 8824249 w 8824249"/>
              <a:gd name="csY4" fmla="*/ 1573451 h 1888149"/>
              <a:gd name="csX5" fmla="*/ 8509551 w 8824249"/>
              <a:gd name="csY5" fmla="*/ 1888149 h 1888149"/>
              <a:gd name="csX6" fmla="*/ 314698 w 8824249"/>
              <a:gd name="csY6" fmla="*/ 1888149 h 1888149"/>
              <a:gd name="csX7" fmla="*/ 0 w 8824249"/>
              <a:gd name="csY7" fmla="*/ 1573451 h 1888149"/>
              <a:gd name="csX8" fmla="*/ 0 w 8824249"/>
              <a:gd name="csY8" fmla="*/ 314698 h 1888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24249" h="1888149" extrusionOk="0">
                <a:moveTo>
                  <a:pt x="0" y="314698"/>
                </a:moveTo>
                <a:cubicBezTo>
                  <a:pt x="-17998" y="129793"/>
                  <a:pt x="117293" y="8858"/>
                  <a:pt x="314698" y="0"/>
                </a:cubicBezTo>
                <a:cubicBezTo>
                  <a:pt x="3040682" y="132882"/>
                  <a:pt x="6004080" y="-84951"/>
                  <a:pt x="8509551" y="0"/>
                </a:cubicBezTo>
                <a:cubicBezTo>
                  <a:pt x="8668704" y="14307"/>
                  <a:pt x="8818177" y="174459"/>
                  <a:pt x="8824249" y="314698"/>
                </a:cubicBezTo>
                <a:cubicBezTo>
                  <a:pt x="8896774" y="638802"/>
                  <a:pt x="8735976" y="1349288"/>
                  <a:pt x="8824249" y="1573451"/>
                </a:cubicBezTo>
                <a:cubicBezTo>
                  <a:pt x="8831408" y="1748103"/>
                  <a:pt x="8692774" y="1868764"/>
                  <a:pt x="8509551" y="1888149"/>
                </a:cubicBezTo>
                <a:cubicBezTo>
                  <a:pt x="6384643" y="1975788"/>
                  <a:pt x="1504374" y="1815470"/>
                  <a:pt x="314698" y="1888149"/>
                </a:cubicBezTo>
                <a:cubicBezTo>
                  <a:pt x="140437" y="1883783"/>
                  <a:pt x="-9535" y="1760504"/>
                  <a:pt x="0" y="1573451"/>
                </a:cubicBezTo>
                <a:cubicBezTo>
                  <a:pt x="22072" y="1355460"/>
                  <a:pt x="12435" y="709726"/>
                  <a:pt x="0" y="3146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أَظُنُّ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مَوْقِفَ ٱلْأَبِ كانَ مَوْقِفاً مُشَجِّعاً وَرائِعاً،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ٱلنَّصَّ ذَكَر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أَنَّهُ نَظَرَ إِلى ٱبْنَتِهِ بِإِعْجابٍ وَرَبَّتَ عَلى كَتِفِها قائِلاً: "ما أَطْيَبَ قَلْبَكِ!"، ثُمَّ أَكَّدَ لَها أَنَّهُما سَيُساهِمانِ مَعاً في دَعْمِ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ٱلْمُتَضَرِّرينَ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يَعْنِي أَنَّهُ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يَكْتَفِ بِمَدْحِها بَلْ دَعَمَ رَغْبَتَها بِٱلْفِعْلِ.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فَٱلْأَبُ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قُدْوَةٌ حَسَنَةٌ عَلَّمَ ٱبْنَتَهُ قيمَةَ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ٱلْعَطاءِ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وَٱلتَّضامُنِ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6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6915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CC554-AF6B-1D37-0335-D6C7FB6CE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1AE4D0-71D3-B6DA-5EEF-9607CB9FF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الرابع:في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رَأْيِكَ، لِماذا أَطْلَقَ ٱلْكاتِبُ عَلى قِصَّتِهِ عُنْوانَ "أَمَلٌ بَيْنَ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ٱلْحُطامِ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"؟عَلِّلْ جَوابَكَ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59F5E30E-6149-4EFC-D925-EF1F3F9FFA25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AF4955-F2B5-4257-D196-BF59E8883A0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8BAC34-5599-E7B9-A92B-C70F32BBE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F3AEFE1-6618-EB6C-8757-A7FFEF6E1F9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0537CC9F-5821-BA64-A94A-161D8ECF55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BAB54598-93E0-A428-6209-0054BBBA331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D23A9365-D794-9C5A-C5A6-5D7B4AF6C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C5275CCF-6A75-22F9-2EAD-E3C228F1C16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8C2C1CF5-3678-6D3A-875D-56231C935E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9997785D-E2AD-647A-D974-2D5672FE315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5ABA78E4-B080-5ACB-54B5-7431E771FE7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CF47626-D0C7-678E-BFEC-2FC77B3D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161B08-F8C4-36E7-1991-B5F9C095D0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AF918F53-C83C-2F5C-9386-100A18BAE9DB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رَأْيِكَ، لِماذا أَطْلَقَ ٱلْكاتِبُ عَلى قِصَّتِهِ عُنْوانَ "أَمَلٌ بَيْنَ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ٱلْحُطامِ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"؟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عَلِّلْ جَوابَكَ.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C89C8D-B848-3BD8-B63C-8023505CCA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59210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32902-0DF0-EDDE-6A1A-A39D37AD8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97F54C-8EB3-6A5E-9CB8-70AEFB47C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ارفعوا ألواحكم. 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85800360-3288-1024-96F2-FA606BA0DCA5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A3CCD8-A82F-6906-17C9-EEA4EB684CA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5E90BC-8E58-B570-EA85-BEB732E7B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704800-BFD0-6E13-5533-36378A202F4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94836A37-6DF3-7F65-D8DB-80F552A038C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BEC8D391-4A09-4B87-8393-D1D0CD6DDC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C5347204-EC9C-27D2-BE98-444E3788E30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9F274D40-A710-3EBE-234F-1D99BB7625E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0668847E-AD6C-912F-2A71-951FF073A5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50B16C0D-258C-5CC8-4B41-B1E7A0AC1A7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DACF779D-A97A-BDD5-0F16-0515099F381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A5C904A-2CDC-CF16-A7FD-E374D43961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574813-3188-4514-7A8E-5425D1BEC9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2A0FDE-2AFC-36FE-E8A6-B9DCB69768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229E38F4-AF0F-CDB7-36AF-14D4EAA46BB9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رَأْيِكَ، لِماذا أَطْلَقَ ٱلْكاتِبُ عَلى قِصَّتِهِ عُنْوانَ "أَمَلٌ بَيْنَ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ٱلْحُطامِ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"؟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عَلِّلْ جَوابَكَ.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CA576792-D698-EF07-C91F-53C9BDB379AA}"/>
              </a:ext>
            </a:extLst>
          </p:cNvPr>
          <p:cNvSpPr/>
          <p:nvPr/>
        </p:nvSpPr>
        <p:spPr>
          <a:xfrm>
            <a:off x="86050" y="4318339"/>
            <a:ext cx="8824249" cy="1888149"/>
          </a:xfrm>
          <a:custGeom>
            <a:avLst/>
            <a:gdLst>
              <a:gd name="csX0" fmla="*/ 0 w 8824249"/>
              <a:gd name="csY0" fmla="*/ 314698 h 1888149"/>
              <a:gd name="csX1" fmla="*/ 314698 w 8824249"/>
              <a:gd name="csY1" fmla="*/ 0 h 1888149"/>
              <a:gd name="csX2" fmla="*/ 8509551 w 8824249"/>
              <a:gd name="csY2" fmla="*/ 0 h 1888149"/>
              <a:gd name="csX3" fmla="*/ 8824249 w 8824249"/>
              <a:gd name="csY3" fmla="*/ 314698 h 1888149"/>
              <a:gd name="csX4" fmla="*/ 8824249 w 8824249"/>
              <a:gd name="csY4" fmla="*/ 1573451 h 1888149"/>
              <a:gd name="csX5" fmla="*/ 8509551 w 8824249"/>
              <a:gd name="csY5" fmla="*/ 1888149 h 1888149"/>
              <a:gd name="csX6" fmla="*/ 314698 w 8824249"/>
              <a:gd name="csY6" fmla="*/ 1888149 h 1888149"/>
              <a:gd name="csX7" fmla="*/ 0 w 8824249"/>
              <a:gd name="csY7" fmla="*/ 1573451 h 1888149"/>
              <a:gd name="csX8" fmla="*/ 0 w 8824249"/>
              <a:gd name="csY8" fmla="*/ 314698 h 1888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24249" h="1888149" extrusionOk="0">
                <a:moveTo>
                  <a:pt x="0" y="314698"/>
                </a:moveTo>
                <a:cubicBezTo>
                  <a:pt x="-17998" y="129793"/>
                  <a:pt x="117293" y="8858"/>
                  <a:pt x="314698" y="0"/>
                </a:cubicBezTo>
                <a:cubicBezTo>
                  <a:pt x="3040682" y="132882"/>
                  <a:pt x="6004080" y="-84951"/>
                  <a:pt x="8509551" y="0"/>
                </a:cubicBezTo>
                <a:cubicBezTo>
                  <a:pt x="8668704" y="14307"/>
                  <a:pt x="8818177" y="174459"/>
                  <a:pt x="8824249" y="314698"/>
                </a:cubicBezTo>
                <a:cubicBezTo>
                  <a:pt x="8896774" y="638802"/>
                  <a:pt x="8735976" y="1349288"/>
                  <a:pt x="8824249" y="1573451"/>
                </a:cubicBezTo>
                <a:cubicBezTo>
                  <a:pt x="8831408" y="1748103"/>
                  <a:pt x="8692774" y="1868764"/>
                  <a:pt x="8509551" y="1888149"/>
                </a:cubicBezTo>
                <a:cubicBezTo>
                  <a:pt x="6384643" y="1975788"/>
                  <a:pt x="1504374" y="1815470"/>
                  <a:pt x="314698" y="1888149"/>
                </a:cubicBezTo>
                <a:cubicBezTo>
                  <a:pt x="140437" y="1883783"/>
                  <a:pt x="-9535" y="1760504"/>
                  <a:pt x="0" y="1573451"/>
                </a:cubicBezTo>
                <a:cubicBezTo>
                  <a:pt x="22072" y="1355460"/>
                  <a:pt x="12435" y="709726"/>
                  <a:pt x="0" y="3146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أَظُنُّ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ٱلْعُنْوانَ يَجْمَعُ بَيْنَ ٱلْأَلَمِ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وَٱلْأَمَلِ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مَعاً،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ٱلنَّصَّ ذَكَرَ أَنَّهُ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رَغْمَ دَمارِ ٱلزِّلْزالِ عادَتِ ٱلطِّفْلَةُ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ٱلْمُنْكوبَةُ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ٱلِابْتِسامِ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أَنْ تَضامَنَ ٱلنّاسُ مَعَها،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وَهَذا يَعْني أَنَّ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ٱلْأَمَلَ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يولَدُ دائِماً وَسْطَ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ٱلْمِحَنِ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فَٱلْعُنْوانُ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يُعَبِّرُ عَنِ ٱلرِّسالَةِ ٱلْأَساسِيَّةِ لِلْقِصَّةِ.</a:t>
            </a:r>
            <a:endParaRPr lang="ar-MA" sz="36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2117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0FB2C-068D-05F8-C7D6-5F28AE96E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8B5E7-7711-CC20-507C-80EA07C4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الخامس: :في رَأْيِكَ، هَلْ يَكْفي أَنْ نَشْعُرَ بِٱلْحُزْنِ تُجاهَ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ٱلْمُتَضَرِّرينَ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دونَ أَنْ نُقَدِّمَ لَهُمُ ٱلْمُساعَدَةَ؟ عَلِّلْ جَوابَكَ.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85644426-7FEA-C9A9-C463-FA2E311EB9E7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0A3F5A9-17C8-D85F-BFF3-E7A4B46F88D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0C6F9F-BE0D-9728-7340-592BEB61E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AC1514A-6C1C-90B9-50BB-9C566F91FAD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6FC8261A-F70B-9846-940C-CA28E66360C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829919AF-3E17-45E8-0636-7A53A65E85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B7B90E18-3E16-D50E-03B0-97B032B3DBE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E65BDC98-D782-4288-4087-06CE30D4F86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8E491DD6-8302-3618-6E87-1F5069BDE93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B8DEFA03-DA04-E7F3-D0CE-C5131712661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49E8CA1D-B6A8-8BF0-674E-7778C99C19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C40E8CB-B132-F6D0-3817-335FA829A3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538E17-CA9E-5450-8C99-472A1E9465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C058BB73-46AA-CDED-58A2-FD9B643494E2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رَأْيِكَ، هَلْ يَكْفي أَنْ نَشْعُرَ بِٱلْحُزْنِ تُجاهَ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ٱلْمُتَضَرِّرينَ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دونَ أَنْ نُقَدِّمَ لَهُمُ ٱلْمُساعَدَةَ؟ عَلِّلْ جَوابَكَ.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B620F0-C09C-67CE-74B4-1FB9D416B5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08085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314A5-E34E-13D4-F801-2D8CBCB3C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A960E-5309-B392-AD02-6C773205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نصحح ارفعوا ألواحكم. 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-يقدم الأستاذ التغذية الراجعة المناسبة.</a:t>
            </a:r>
            <a:endParaRPr lang="fr-FR" sz="2400" i="1" dirty="0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EB18D9F5-C109-6086-F2E4-5254DB9D3E4A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sX0" fmla="*/ 0 w 1696224"/>
              <a:gd name="csY0" fmla="*/ 164893 h 989339"/>
              <a:gd name="csX1" fmla="*/ 164893 w 1696224"/>
              <a:gd name="csY1" fmla="*/ 0 h 989339"/>
              <a:gd name="csX2" fmla="*/ 1531331 w 1696224"/>
              <a:gd name="csY2" fmla="*/ 0 h 989339"/>
              <a:gd name="csX3" fmla="*/ 1696224 w 1696224"/>
              <a:gd name="csY3" fmla="*/ 164893 h 989339"/>
              <a:gd name="csX4" fmla="*/ 1696224 w 1696224"/>
              <a:gd name="csY4" fmla="*/ 824446 h 989339"/>
              <a:gd name="csX5" fmla="*/ 1531331 w 1696224"/>
              <a:gd name="csY5" fmla="*/ 989339 h 989339"/>
              <a:gd name="csX6" fmla="*/ 164893 w 1696224"/>
              <a:gd name="csY6" fmla="*/ 989339 h 989339"/>
              <a:gd name="csX7" fmla="*/ 0 w 1696224"/>
              <a:gd name="csY7" fmla="*/ 824446 h 989339"/>
              <a:gd name="csX8" fmla="*/ 0 w 169622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F85846-AC1B-05F9-C003-0194C91DB87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E30B76-B577-17D9-27A3-727669D6A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7F38E7B-78B1-5F6D-7ECA-76981A2B205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35BF3919-08E6-273A-B014-CE0A2291DF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39F24B0A-A78A-96A4-7D6B-A0768513688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86F001C2-9671-35E9-D67D-1D5950ECA1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4F80E3CF-9930-751A-9C92-5E0072152A5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5DF355DF-0C4E-A233-BB96-831B063D40C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DAD9EDB4-AAD2-AA98-D242-C96F9F0026C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5F0DAEEE-C730-1FDE-7A29-AEA83CE6BB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7523536-D8AE-4DEB-F9F9-C9FB2C4025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179ECD-3133-82C1-94B9-4DFCAAC7B4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15CD13-594B-9885-118A-77F3A0724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698651"/>
            <a:ext cx="2871761" cy="2103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8598DCED-D3A6-1B15-FAB4-BD350AA1B51E}"/>
              </a:ext>
            </a:extLst>
          </p:cNvPr>
          <p:cNvSpPr/>
          <p:nvPr/>
        </p:nvSpPr>
        <p:spPr>
          <a:xfrm>
            <a:off x="3811298" y="2255938"/>
            <a:ext cx="5012951" cy="989339"/>
          </a:xfrm>
          <a:custGeom>
            <a:avLst/>
            <a:gdLst>
              <a:gd name="csX0" fmla="*/ 0 w 5012951"/>
              <a:gd name="csY0" fmla="*/ 164893 h 989339"/>
              <a:gd name="csX1" fmla="*/ 164893 w 5012951"/>
              <a:gd name="csY1" fmla="*/ 0 h 989339"/>
              <a:gd name="csX2" fmla="*/ 4848058 w 5012951"/>
              <a:gd name="csY2" fmla="*/ 0 h 989339"/>
              <a:gd name="csX3" fmla="*/ 5012951 w 5012951"/>
              <a:gd name="csY3" fmla="*/ 164893 h 989339"/>
              <a:gd name="csX4" fmla="*/ 5012951 w 5012951"/>
              <a:gd name="csY4" fmla="*/ 824446 h 989339"/>
              <a:gd name="csX5" fmla="*/ 4848058 w 5012951"/>
              <a:gd name="csY5" fmla="*/ 989339 h 989339"/>
              <a:gd name="csX6" fmla="*/ 164893 w 5012951"/>
              <a:gd name="csY6" fmla="*/ 989339 h 989339"/>
              <a:gd name="csX7" fmla="*/ 0 w 5012951"/>
              <a:gd name="csY7" fmla="*/ 824446 h 989339"/>
              <a:gd name="csX8" fmla="*/ 0 w 50129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129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847776" y="132882"/>
                  <a:pt x="3829983" y="-84951"/>
                  <a:pt x="4848058" y="0"/>
                </a:cubicBezTo>
                <a:cubicBezTo>
                  <a:pt x="4930485" y="8438"/>
                  <a:pt x="5010331" y="88304"/>
                  <a:pt x="5012951" y="164893"/>
                </a:cubicBezTo>
                <a:cubicBezTo>
                  <a:pt x="5067256" y="457259"/>
                  <a:pt x="5038993" y="691398"/>
                  <a:pt x="5012951" y="824446"/>
                </a:cubicBezTo>
                <a:cubicBezTo>
                  <a:pt x="5027762" y="917271"/>
                  <a:pt x="4944987" y="977277"/>
                  <a:pt x="4848058" y="989339"/>
                </a:cubicBezTo>
                <a:cubicBezTo>
                  <a:pt x="2823567" y="1076978"/>
                  <a:pt x="6349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رَأْيِكَ، هَلْ يَكْفي أَنْ نَشْعُرَ بِٱلْحُزْنِ تُجاهَ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ٱلْمُتَضَرِّرينَ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دونَ أَنْ نُقَدِّمَ لَهُمُ ٱلْمُساعَدَةَ؟ عَلِّلْ جَوابَكَ.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301923DC-ED9A-32C8-FAED-4D63B1A57262}"/>
              </a:ext>
            </a:extLst>
          </p:cNvPr>
          <p:cNvSpPr/>
          <p:nvPr/>
        </p:nvSpPr>
        <p:spPr>
          <a:xfrm>
            <a:off x="86050" y="4318339"/>
            <a:ext cx="8824249" cy="1888149"/>
          </a:xfrm>
          <a:custGeom>
            <a:avLst/>
            <a:gdLst>
              <a:gd name="csX0" fmla="*/ 0 w 8824249"/>
              <a:gd name="csY0" fmla="*/ 314698 h 1888149"/>
              <a:gd name="csX1" fmla="*/ 314698 w 8824249"/>
              <a:gd name="csY1" fmla="*/ 0 h 1888149"/>
              <a:gd name="csX2" fmla="*/ 8509551 w 8824249"/>
              <a:gd name="csY2" fmla="*/ 0 h 1888149"/>
              <a:gd name="csX3" fmla="*/ 8824249 w 8824249"/>
              <a:gd name="csY3" fmla="*/ 314698 h 1888149"/>
              <a:gd name="csX4" fmla="*/ 8824249 w 8824249"/>
              <a:gd name="csY4" fmla="*/ 1573451 h 1888149"/>
              <a:gd name="csX5" fmla="*/ 8509551 w 8824249"/>
              <a:gd name="csY5" fmla="*/ 1888149 h 1888149"/>
              <a:gd name="csX6" fmla="*/ 314698 w 8824249"/>
              <a:gd name="csY6" fmla="*/ 1888149 h 1888149"/>
              <a:gd name="csX7" fmla="*/ 0 w 8824249"/>
              <a:gd name="csY7" fmla="*/ 1573451 h 1888149"/>
              <a:gd name="csX8" fmla="*/ 0 w 8824249"/>
              <a:gd name="csY8" fmla="*/ 314698 h 1888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24249" h="1888149" extrusionOk="0">
                <a:moveTo>
                  <a:pt x="0" y="314698"/>
                </a:moveTo>
                <a:cubicBezTo>
                  <a:pt x="-17998" y="129793"/>
                  <a:pt x="117293" y="8858"/>
                  <a:pt x="314698" y="0"/>
                </a:cubicBezTo>
                <a:cubicBezTo>
                  <a:pt x="3040682" y="132882"/>
                  <a:pt x="6004080" y="-84951"/>
                  <a:pt x="8509551" y="0"/>
                </a:cubicBezTo>
                <a:cubicBezTo>
                  <a:pt x="8668704" y="14307"/>
                  <a:pt x="8818177" y="174459"/>
                  <a:pt x="8824249" y="314698"/>
                </a:cubicBezTo>
                <a:cubicBezTo>
                  <a:pt x="8896774" y="638802"/>
                  <a:pt x="8735976" y="1349288"/>
                  <a:pt x="8824249" y="1573451"/>
                </a:cubicBezTo>
                <a:cubicBezTo>
                  <a:pt x="8831408" y="1748103"/>
                  <a:pt x="8692774" y="1868764"/>
                  <a:pt x="8509551" y="1888149"/>
                </a:cubicBezTo>
                <a:cubicBezTo>
                  <a:pt x="6384643" y="1975788"/>
                  <a:pt x="1504374" y="1815470"/>
                  <a:pt x="314698" y="1888149"/>
                </a:cubicBezTo>
                <a:cubicBezTo>
                  <a:pt x="140437" y="1883783"/>
                  <a:pt x="-9535" y="1760504"/>
                  <a:pt x="0" y="1573451"/>
                </a:cubicBezTo>
                <a:cubicBezTo>
                  <a:pt x="22072" y="1355460"/>
                  <a:pt x="12435" y="709726"/>
                  <a:pt x="0" y="3146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أَظُنُّ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ٱلشُّعورَ بِٱلْحُزْنِ وَحْدَهُ لا يَكْفي،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ٱلنَّصَّ ذَكَرَ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مَنالَ لَمْ تَكْتَفِ بِدُموعِها بَلْ هَبَّتْ في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ٱلْحالِ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لِجَمْعِ كُتُبِها وَأَلْعابِها وَإِهْدائِها لِلْأَطْفالِ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ٱلْمُتَضَرِّرينَ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وَهَذَا يَعْني أَنَّ 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ٱلْمُساعَدَةَ ٱلْحَقيقِيَّةَ تَكونُ بِٱلْفِعْلِ لا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بِٱلشُّعورِ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فَقَطْ.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إِذَنْ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فَعَلَيْنا أَنْ نُحَوِّلَ إِحْساسَنا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بِٱلتَّعاطُفِ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عَمَلٍ مُفيدٍ يَنْفَعُ ٱلْآخَرِينَ.</a:t>
            </a:r>
            <a:endParaRPr lang="ar-MA" sz="3600" b="1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77234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EAD-7BAC-7144-E8B1-7BFFB9813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83EF1-6FB7-BB01-2659-27F601DA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صرف و تحويل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C703976B-0AD6-0729-D04F-D3F6974D7D1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 التحويل: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اسم الفاعل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C8708B4-A08D-8013-A1CE-FACC14257C25}"/>
              </a:ext>
            </a:extLst>
          </p:cNvPr>
          <p:cNvSpPr/>
          <p:nvPr/>
        </p:nvSpPr>
        <p:spPr>
          <a:xfrm>
            <a:off x="5711232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Microsoft Uighur" panose="02000000000000000000" pitchFamily="2" charset="-78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ACC5CBC-F621-7F84-8787-63700E21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76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EA3AE-F49B-388C-A85A-819E25AD8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4A3AE1A-D6F1-3A19-2354-A519F236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الواحكم. اكتبوا 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رقم الكلمة المناسبة للفاعل في الجملة التالية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686ACC-C58A-5010-689F-9AF0FF59019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C7B8C8-EFA7-E722-14E2-4E22FA85EEF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26D0950D-E83F-9A28-72AF-B2691288EF2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2F8A3B4-A926-9245-7DF4-CD5C0D2D0E0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005218A-C294-41A9-4514-2747FAD3A2A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2B8B955-5DD1-78BE-12BE-6825EFFE5FD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2296150-4D4E-3981-E758-60EAC9D21F7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B61B837-6DCB-89B9-F07A-D14CAECE6B4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113270E-79D9-9FDB-D5E2-1B7B104B74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1BB09DE5-38AE-452F-09AC-194DDD88F37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A084792-A369-078B-FA48-293C15E8B5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28748989-66C0-0C5D-BA6D-684A8AA99C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08CFECA8-D2D2-9131-40F7-548BDDE4467F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صَنَعَ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ٱلْعامِلُ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آلَةً مُدْهِشَةً.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49B4BCC-C816-FCFD-78B0-9371E37D3170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0EC0EAFD-F6A4-7D2B-9E96-4424A1DC48FA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فاتِحٌ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7981143E-5FF6-933C-A39F-7868EF8BD7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A76AD5A-9335-4DB1-32EC-94F531D0BEFD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16883582-E640-FEA2-5274-92589268831E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صانِعٌ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95334DE3-7F31-B32B-A542-9226E4C9CD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7530432-3479-B9CB-109E-D5449D651D6C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550CA4E9-92BF-62AA-8886-8D56357E24B0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بائِعٌ</a:t>
              </a: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2FCD1E90-0EEF-A1B2-5C17-7D9435C8F3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390796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6EDB-E78E-53EB-2235-DF38F22CD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CE323B6-F57E-586C-BCFE-9C955C4D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العامل صانع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AF5D5A-8AE0-55E2-DDD2-8B7640F6E6BF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14F6F0-63D5-C7E3-5F89-8CB2314F7750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D15D9785-F395-D3EB-803C-88F46DC6710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B6641DE-0D8E-134F-B410-94E5F5C05C9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4541B07-52A1-ED25-D172-93CE9A5C2E8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713B80BA-5239-651C-3534-B9D8FC4A976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A047AE4-1C09-2074-4C64-76DB9123885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C3A17210-5C61-0091-61AB-09936EDE63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E4CA706-8179-0A8E-5651-8B3A6EE032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5075492D-05F8-906E-607D-A841BDA7B06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5A2129AC-8D70-F8B2-05EA-B7C5438FF7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B6781B65-AA8D-6994-32CE-9A311A791E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77A6F491-3BB3-FBC1-FBA3-A02482BC69FE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صَنَعَ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ٱلْعامِلُ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آلَةً مُدْهِشَةً.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23C47B4-35CF-1E35-AAF7-9D0130491A86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16" name="Rectangle à coins arrondis 8">
              <a:extLst>
                <a:ext uri="{FF2B5EF4-FFF2-40B4-BE49-F238E27FC236}">
                  <a16:creationId xmlns:a16="http://schemas.microsoft.com/office/drawing/2014/main" id="{923015AC-BAC8-8842-4640-F91413324D6D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صانِعٌ</a:t>
              </a:r>
            </a:p>
          </p:txBody>
        </p:sp>
        <p:pic>
          <p:nvPicPr>
            <p:cNvPr id="24" name="Graphique 23" descr="Badge avec un remplissage uni">
              <a:extLst>
                <a:ext uri="{FF2B5EF4-FFF2-40B4-BE49-F238E27FC236}">
                  <a16:creationId xmlns:a16="http://schemas.microsoft.com/office/drawing/2014/main" id="{7EF9D01B-6900-080C-54F7-AEC605A6AE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106391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32EA-B850-56C0-C456-601C7598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E8411F5-11C1-A367-8416-29B8BA58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B1EF36-46F9-9098-CF44-6503859542FF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089593-8702-7285-E497-2182DB3F193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3C3A3232-35D5-EF30-5744-D8DC0EF74A2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22831FE-200C-463D-197C-2BEA4DA43F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230ECB25-D274-F0B7-3D34-63A3397F9AF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E1B783B-046A-23F1-55C2-11320A4C3D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F872F5BA-FB5D-E577-37C4-4457A934FD8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794FD2B-65C6-6549-78F2-3D93DAC5E4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9CF3FD7-B2B5-6AA5-CB68-9281EA72F5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19FDD16D-B012-C81B-9468-E71E14C4912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6E70DCCB-DEFD-68CB-7C36-12C9035A0A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65C652F-6D1F-6E49-989B-B4FD4E6C0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9F5AFB89-F73C-48DE-81C8-61952DEB879F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رَجَعَ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ٱلْمُهاجِرُ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غُرْبَتِهِ.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D51ABC5-19BD-67CE-27C3-59187A19425F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7BE678F4-3ED0-4BA5-A445-54464656E14F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راجِعٌ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2F64B56E-D6E8-0DE8-7CB1-2C372D5AA3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3A16FCE-86C7-3DCF-D0EB-3F567269F045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9E0C610E-E7D5-ABFD-CE0D-6929D5470A5C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قاطِعٌ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06BCAE8D-79AD-CC4F-6D40-11F487F42F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119014E-885C-63D4-4BA3-1EA7C68FA382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B3B59563-4063-D4C6-FB0B-F19D564E6335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ذاهِبٌ</a:t>
              </a: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5854F372-D306-3576-0F56-524DF9C80F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068890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FA8F5-2599-5F91-652A-A79DF4B9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5C2C3BC-A281-B2A8-2A10-1CF451B66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المهاجر راجع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DFA166-16E9-A1FD-FA77-CC1632287C4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8D8EE1-F9DE-C3D4-DEE2-27D6EAAE4BE6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98343A7-8727-F3F7-9022-1A1790066A8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232C7D2-271F-6B3E-70C8-CD560709C93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D9C9B21-CB10-4B83-C386-27FE1B0C5D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77264A69-5C95-5E1E-24C9-F529FFBC28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C30299D-8B1C-9459-38EE-9ACD8F375F0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BB0924E-CCF2-2E74-2325-C7D0E1FD28D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04C8E95-7599-1FF9-E2FB-6BAE7AF84A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09D2B211-CFBA-BA9A-6835-07AB0F3B01B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339B0ACB-34A1-5162-6770-214ACA08C5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D8AA8B5-1456-B4B2-C876-89E635D9A0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C00AA56E-049C-2650-A64D-246E302AE4C2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رَجَعَ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ٱلْمُهاجِرُ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غُرْبَتِهِ.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70E0615-3CD4-CE74-A427-E24CB1392A45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10" name="Rectangle à coins arrondis 8">
              <a:extLst>
                <a:ext uri="{FF2B5EF4-FFF2-40B4-BE49-F238E27FC236}">
                  <a16:creationId xmlns:a16="http://schemas.microsoft.com/office/drawing/2014/main" id="{0D074AD6-E932-2278-6E6A-B6A6018358E3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راجِعٌ</a:t>
              </a:r>
            </a:p>
          </p:txBody>
        </p:sp>
        <p:pic>
          <p:nvPicPr>
            <p:cNvPr id="12" name="Graphique 11" descr="Badge 1 avec un remplissage uni">
              <a:extLst>
                <a:ext uri="{FF2B5EF4-FFF2-40B4-BE49-F238E27FC236}">
                  <a16:creationId xmlns:a16="http://schemas.microsoft.com/office/drawing/2014/main" id="{9F3C44B3-DB8F-81C9-649B-39F88B6BF4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504258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46E81-3A87-CB61-10EB-0B65FA30F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61FD24F-E892-9A5F-2159-F737361EB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B20035-342F-5393-FC5C-ADDCC5104AF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145BB5-0D3D-7416-781A-3746C8B2995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3403F68-97D0-619B-2A40-6CE733863FA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65C21AD9-C872-389E-E3E2-D854A0EB4A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E43DED7F-D9F9-4C60-B43C-E4E6C436F48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8DC6037-D821-D8AB-E980-C26724CE880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F15431E-B29B-5118-ACA1-3C4397C2FC5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42756BA-0969-74EA-9E71-046F206D388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0D21A51-F31D-78AA-02C9-A50138B968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C5DCFBF-FECC-88D9-3CDD-3D6112C57A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9B8F7EA-D010-1D47-5868-E645172D6A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7E7D8E6A-4AD2-4473-7B15-23E3A7EABA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CFF5D69F-BB56-C249-E84C-4CECC59AFAC3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ٱلْجَدُّ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أَحْفادَهُ.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D1A68D7-FD73-7C9C-289C-09250A4F70BF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431CBA76-3629-C227-4589-D181B4FD0219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قائِلٌ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E55F0657-9915-BC9E-D13A-A82D467B25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B19A215-6439-0062-A3A5-AF0312D51D23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490A9BCF-B115-0FAC-4931-BCC6827B7A8B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ناصِحٌ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191B66CF-408D-5D5C-AE3D-B59952CC60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AF5CE3AC-3949-FD37-CC5C-8A636D3ECF56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E48F1C77-376A-94E1-8DD8-E1E50BDAC405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راسِمٌ</a:t>
              </a: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E0979F7C-300A-940D-5D03-061ED892BE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358592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EC39C-E920-7275-A9E4-86110CDF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7ECFA74-B005-D2E1-BDE1-C9A47A2C7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الجد ناصح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D95463-7C60-2C80-8F9E-6750FDCF6BA5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71ED4B-22D2-BB6F-BDA9-5F8213A16AB0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1AE9230-6EE6-2387-E10C-18BA8C89B81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BB6AE9DD-CF1D-6AE6-C00B-89EC425FE89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E2F96CA-D84D-EF3A-11D9-C36782550B1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5F3BCD96-C775-C36F-82F0-55A5EB8615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85AC1E30-4A9B-5A01-74A8-FCA3A1C4C47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23801D7B-F252-54F2-503F-15BF271E10C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C7CB55-EC59-3D9B-9BDE-441FB4FB50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2D34C23-BEFC-C29A-EB21-2D30FCBE6AE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244BD40B-5928-9744-07A9-C84B4AA24C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2B8425A-778A-4BA5-A31B-B93DF26DEA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0D7F6364-50E4-0772-6E92-6B35B0D081DE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ٱلْجَدُّ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أَحْفادَهُ.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CAA71B2-D397-F052-AC15-2C4F5A8A3F01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4" name="Rectangle à coins arrondis 8">
              <a:extLst>
                <a:ext uri="{FF2B5EF4-FFF2-40B4-BE49-F238E27FC236}">
                  <a16:creationId xmlns:a16="http://schemas.microsoft.com/office/drawing/2014/main" id="{3B3EC9A6-EEE2-1985-0242-F5F19960AF4E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ناصِحٌ</a:t>
              </a:r>
            </a:p>
          </p:txBody>
        </p:sp>
        <p:pic>
          <p:nvPicPr>
            <p:cNvPr id="25" name="Graphique 24" descr="Badge avec un remplissage uni">
              <a:extLst>
                <a:ext uri="{FF2B5EF4-FFF2-40B4-BE49-F238E27FC236}">
                  <a16:creationId xmlns:a16="http://schemas.microsoft.com/office/drawing/2014/main" id="{322B70CC-835D-14CB-149E-35ABD4C15B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682374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2D581-B6C7-B55A-F70A-DC1811AE3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FCAF4C5-BBBA-4BCD-2657-A8D3D345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07D66B-D5F7-44D1-4DCA-51DEABF3589C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581C7D-5EAD-B347-C5ED-3F10083E42C2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47AEC0F-F957-039F-78E2-6F995BC60EF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967E83E-0CE6-151D-BD82-DD4DD470F83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B3ED25DF-7D64-CE43-62C0-4B895227461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3799766-6493-4312-B8E4-56ABCD00C8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3DF5209-1030-CC7E-E495-4DE6FB1E7EC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EB6D5F50-DC3F-9DA7-3519-FE6B71E7D1C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0CEE99-5F6F-0A9A-4228-B55F34116C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4E2A70D-9E4C-386F-4F25-A3459EA60C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76C6031B-31C9-F457-A968-C40C587236E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81045247-E3F7-FF0B-CA12-998393B138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1AED2703-7587-5945-8634-0CA62F51F5FC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شَكَرَ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ٱلْعَبْدُ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رَبَّهُ.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251CE74-FB82-A059-EC47-FCD6B48ABD5B}"/>
              </a:ext>
            </a:extLst>
          </p:cNvPr>
          <p:cNvGrpSpPr/>
          <p:nvPr/>
        </p:nvGrpSpPr>
        <p:grpSpPr>
          <a:xfrm>
            <a:off x="6052062" y="1957293"/>
            <a:ext cx="2371820" cy="680187"/>
            <a:chOff x="6052062" y="1957293"/>
            <a:chExt cx="2371820" cy="680187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8F703261-4362-BB90-4D8B-FB69F4AF53AD}"/>
                </a:ext>
              </a:extLst>
            </p:cNvPr>
            <p:cNvSpPr/>
            <p:nvPr/>
          </p:nvSpPr>
          <p:spPr>
            <a:xfrm>
              <a:off x="6052062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ناقِلٌ</a:t>
              </a:r>
            </a:p>
          </p:txBody>
        </p:sp>
        <p:pic>
          <p:nvPicPr>
            <p:cNvPr id="29" name="Graphique 28" descr="Badge 1 avec un remplissage uni">
              <a:extLst>
                <a:ext uri="{FF2B5EF4-FFF2-40B4-BE49-F238E27FC236}">
                  <a16:creationId xmlns:a16="http://schemas.microsoft.com/office/drawing/2014/main" id="{3C7B0E25-EF04-E765-932D-7032C4FCD4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73642" y="1957293"/>
              <a:ext cx="650240" cy="65024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5A74ABD-692F-D123-4BB9-A801CD29CCA9}"/>
              </a:ext>
            </a:extLst>
          </p:cNvPr>
          <p:cNvGrpSpPr/>
          <p:nvPr/>
        </p:nvGrpSpPr>
        <p:grpSpPr>
          <a:xfrm>
            <a:off x="3350420" y="1966480"/>
            <a:ext cx="2376522" cy="688248"/>
            <a:chOff x="3350420" y="1966480"/>
            <a:chExt cx="2376522" cy="688248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BB6A0BC7-3BD8-852D-C52A-57A49F3521E2}"/>
                </a:ext>
              </a:extLst>
            </p:cNvPr>
            <p:cNvSpPr/>
            <p:nvPr/>
          </p:nvSpPr>
          <p:spPr>
            <a:xfrm>
              <a:off x="3350420" y="1966480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ناصِحٌ</a:t>
              </a:r>
            </a:p>
          </p:txBody>
        </p:sp>
        <p:pic>
          <p:nvPicPr>
            <p:cNvPr id="31" name="Graphique 30" descr="Badge avec un remplissage uni">
              <a:extLst>
                <a:ext uri="{FF2B5EF4-FFF2-40B4-BE49-F238E27FC236}">
                  <a16:creationId xmlns:a16="http://schemas.microsoft.com/office/drawing/2014/main" id="{42214489-7BCE-CF70-8E0C-10978FA65A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64287" y="1992073"/>
              <a:ext cx="662655" cy="662655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38F5D1B8-71CE-E739-6223-B7D88362D65D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07239BE9-41C3-05BB-B065-AFD79F0A5736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شاكِرٌ</a:t>
              </a:r>
            </a:p>
          </p:txBody>
        </p:sp>
        <p:pic>
          <p:nvPicPr>
            <p:cNvPr id="33" name="Graphique 32" descr="Badge 3 avec un remplissage uni">
              <a:extLst>
                <a:ext uri="{FF2B5EF4-FFF2-40B4-BE49-F238E27FC236}">
                  <a16:creationId xmlns:a16="http://schemas.microsoft.com/office/drawing/2014/main" id="{4BC1D4E4-6157-244E-7044-F238254228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71793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E33CC-3C97-1B34-2EDF-D5167959E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DA0A250-E019-A9A6-78D9-57CC790D8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: نقول العبد شاكر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601E72-08D6-5964-E5EF-CF983465F3D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E942D5-16C2-4E37-BEF2-93F9E3B99B1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5D8B18E2-E6ED-93F6-1D3C-FADDAE31237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485DCE1-332D-62E5-E198-46CAA92481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AA0986-36BC-A3E4-3F94-99B983F36E1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BB07B2F0-4E08-B060-7BE3-DC0F11AE7C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B9377255-5ABB-ED94-7D5F-19E1B560D0E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BF0F22C-7664-DC8C-FCC9-34E8E3E359F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9A1B15F-840C-488E-ECE7-24C8D4003F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2C3E74A-4FC4-B19E-8732-4BAB8D3E9B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50AA666A-A25A-1D30-A4EA-5A5F93DE049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6560F6A-1E4F-CDBF-4F42-45D812DD1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50F7699C-BCE8-E83D-BA84-7962C05AC266}"/>
              </a:ext>
            </a:extLst>
          </p:cNvPr>
          <p:cNvSpPr/>
          <p:nvPr/>
        </p:nvSpPr>
        <p:spPr>
          <a:xfrm>
            <a:off x="2035878" y="3867826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شَكَرَ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ٱلْعَبْدُ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رَبَّهُ.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F70AF9D-DE85-86E5-DEC8-9806E35C32B2}"/>
              </a:ext>
            </a:extLst>
          </p:cNvPr>
          <p:cNvGrpSpPr/>
          <p:nvPr/>
        </p:nvGrpSpPr>
        <p:grpSpPr>
          <a:xfrm>
            <a:off x="648778" y="1946913"/>
            <a:ext cx="2332718" cy="707815"/>
            <a:chOff x="648778" y="1946913"/>
            <a:chExt cx="2332718" cy="707815"/>
          </a:xfrm>
        </p:grpSpPr>
        <p:sp>
          <p:nvSpPr>
            <p:cNvPr id="27" name="Rectangle à coins arrondis 8">
              <a:extLst>
                <a:ext uri="{FF2B5EF4-FFF2-40B4-BE49-F238E27FC236}">
                  <a16:creationId xmlns:a16="http://schemas.microsoft.com/office/drawing/2014/main" id="{F8EE91B3-3FE9-3DF3-73CD-6C183E57FD2F}"/>
                </a:ext>
              </a:extLst>
            </p:cNvPr>
            <p:cNvSpPr/>
            <p:nvPr/>
          </p:nvSpPr>
          <p:spPr>
            <a:xfrm>
              <a:off x="648778" y="1946913"/>
              <a:ext cx="2046700" cy="671000"/>
            </a:xfrm>
            <a:custGeom>
              <a:avLst/>
              <a:gdLst>
                <a:gd name="csX0" fmla="*/ 0 w 2046700"/>
                <a:gd name="csY0" fmla="*/ 256805 h 671000"/>
                <a:gd name="csX1" fmla="*/ 256805 w 2046700"/>
                <a:gd name="csY1" fmla="*/ 0 h 671000"/>
                <a:gd name="csX2" fmla="*/ 1789895 w 2046700"/>
                <a:gd name="csY2" fmla="*/ 0 h 671000"/>
                <a:gd name="csX3" fmla="*/ 2046700 w 2046700"/>
                <a:gd name="csY3" fmla="*/ 256805 h 671000"/>
                <a:gd name="csX4" fmla="*/ 2046700 w 2046700"/>
                <a:gd name="csY4" fmla="*/ 414195 h 671000"/>
                <a:gd name="csX5" fmla="*/ 1789895 w 2046700"/>
                <a:gd name="csY5" fmla="*/ 671000 h 671000"/>
                <a:gd name="csX6" fmla="*/ 256805 w 2046700"/>
                <a:gd name="csY6" fmla="*/ 671000 h 671000"/>
                <a:gd name="csX7" fmla="*/ 0 w 2046700"/>
                <a:gd name="csY7" fmla="*/ 414195 h 671000"/>
                <a:gd name="csX8" fmla="*/ 0 w 2046700"/>
                <a:gd name="csY8" fmla="*/ 256805 h 67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6700" h="671000" fill="none" extrusionOk="0">
                  <a:moveTo>
                    <a:pt x="0" y="256805"/>
                  </a:moveTo>
                  <a:cubicBezTo>
                    <a:pt x="-22801" y="111288"/>
                    <a:pt x="128009" y="10659"/>
                    <a:pt x="256805" y="0"/>
                  </a:cubicBezTo>
                  <a:cubicBezTo>
                    <a:pt x="704731" y="40415"/>
                    <a:pt x="1417015" y="97778"/>
                    <a:pt x="1789895" y="0"/>
                  </a:cubicBezTo>
                  <a:cubicBezTo>
                    <a:pt x="1939897" y="12590"/>
                    <a:pt x="2057828" y="128607"/>
                    <a:pt x="2046700" y="256805"/>
                  </a:cubicBezTo>
                  <a:cubicBezTo>
                    <a:pt x="2060843" y="313487"/>
                    <a:pt x="2054287" y="348146"/>
                    <a:pt x="2046700" y="414195"/>
                  </a:cubicBezTo>
                  <a:cubicBezTo>
                    <a:pt x="2021087" y="560230"/>
                    <a:pt x="1920710" y="663400"/>
                    <a:pt x="1789895" y="671000"/>
                  </a:cubicBezTo>
                  <a:cubicBezTo>
                    <a:pt x="1201143" y="599982"/>
                    <a:pt x="665207" y="547104"/>
                    <a:pt x="256805" y="671000"/>
                  </a:cubicBezTo>
                  <a:cubicBezTo>
                    <a:pt x="115874" y="658857"/>
                    <a:pt x="-15846" y="565277"/>
                    <a:pt x="0" y="414195"/>
                  </a:cubicBezTo>
                  <a:cubicBezTo>
                    <a:pt x="6902" y="357476"/>
                    <a:pt x="-4618" y="321121"/>
                    <a:pt x="0" y="256805"/>
                  </a:cubicBezTo>
                  <a:close/>
                </a:path>
                <a:path w="2046700" h="671000" stroke="0" extrusionOk="0">
                  <a:moveTo>
                    <a:pt x="0" y="256805"/>
                  </a:moveTo>
                  <a:cubicBezTo>
                    <a:pt x="-23117" y="100717"/>
                    <a:pt x="101064" y="5222"/>
                    <a:pt x="256805" y="0"/>
                  </a:cubicBezTo>
                  <a:cubicBezTo>
                    <a:pt x="929145" y="2740"/>
                    <a:pt x="1402990" y="108285"/>
                    <a:pt x="1789895" y="0"/>
                  </a:cubicBezTo>
                  <a:cubicBezTo>
                    <a:pt x="1924622" y="6936"/>
                    <a:pt x="2041809" y="142008"/>
                    <a:pt x="2046700" y="256805"/>
                  </a:cubicBezTo>
                  <a:cubicBezTo>
                    <a:pt x="2051538" y="284117"/>
                    <a:pt x="2043716" y="347504"/>
                    <a:pt x="2046700" y="414195"/>
                  </a:cubicBezTo>
                  <a:cubicBezTo>
                    <a:pt x="2051683" y="556615"/>
                    <a:pt x="1935173" y="663902"/>
                    <a:pt x="1789895" y="671000"/>
                  </a:cubicBezTo>
                  <a:cubicBezTo>
                    <a:pt x="1471393" y="798373"/>
                    <a:pt x="567066" y="545508"/>
                    <a:pt x="256805" y="671000"/>
                  </a:cubicBezTo>
                  <a:cubicBezTo>
                    <a:pt x="113251" y="654550"/>
                    <a:pt x="-6408" y="564930"/>
                    <a:pt x="0" y="414195"/>
                  </a:cubicBezTo>
                  <a:cubicBezTo>
                    <a:pt x="-11984" y="368932"/>
                    <a:pt x="-247" y="300155"/>
                    <a:pt x="0" y="25680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>
                        <a:gd name="adj" fmla="val 3827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شاكِرٌ</a:t>
              </a:r>
            </a:p>
          </p:txBody>
        </p:sp>
        <p:pic>
          <p:nvPicPr>
            <p:cNvPr id="28" name="Graphique 27" descr="Badge 3 avec un remplissage uni">
              <a:extLst>
                <a:ext uri="{FF2B5EF4-FFF2-40B4-BE49-F238E27FC236}">
                  <a16:creationId xmlns:a16="http://schemas.microsoft.com/office/drawing/2014/main" id="{2D24B524-11F8-37ED-3AD9-45F1CB4244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293248" y="1966480"/>
              <a:ext cx="688248" cy="688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890577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EB648-858D-D44A-A8F0-8BA7E36C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درس اليوم ستتعرفون على اسم الفاعل، تابعوا معي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BD64C1-C371-3AEC-1269-A968D1EB4AB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C2390D-07FC-41B6-B6B3-2ABEE43AF8F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EB32702-F1BD-1139-5895-E8FFB8CC65F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BD7822F8-E70E-35F7-98E0-F675FEA9F6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92262F8-919C-E15D-DB9D-CBC85D5450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524B5F5-2FA1-62BD-05E6-9A44FA032F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2444ED5-398F-1F90-A40B-002EF518351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2B4B6AF-B264-E354-4E45-A5B77EF8BB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3808CAA-212F-401D-1003-AAA60D5B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8B37BEAB-1A5D-B89B-18D5-2227804B30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DBA4666F-6B18-46F3-FDD9-D84B4E3BA4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5127C098-96A4-457A-D619-4D1EBE043F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17">
            <a:extLst>
              <a:ext uri="{FF2B5EF4-FFF2-40B4-BE49-F238E27FC236}">
                <a16:creationId xmlns:a16="http://schemas.microsoft.com/office/drawing/2014/main" id="{A04886CF-3686-63B9-9116-BAD8DD753666}"/>
              </a:ext>
            </a:extLst>
          </p:cNvPr>
          <p:cNvSpPr/>
          <p:nvPr/>
        </p:nvSpPr>
        <p:spPr>
          <a:xfrm>
            <a:off x="2364553" y="3328639"/>
            <a:ext cx="4414893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ٱلْفاعِلِ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512105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E14B-5E13-85BA-BBA1-7B37E833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4A468A-1525-9D5E-583F-6284D338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الجملة التالية سأحدد  الفعل الذي قام به الفاعل: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672904-1908-A332-C557-1CF2B4EF105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5B996E-8E7C-9EBA-A87D-61A2C4043ED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58E8665-9891-2AE6-79AB-8F16B195565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6CFB295-5BE9-8CA3-71BD-C9177A99B9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485F5A0-EC19-4961-36AD-DF0428A01ED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F42A19E-CD9B-AE59-64C0-E0605186B5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1B5C0A0-FFCD-B235-A7E5-166F735E7A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C7E97B5-E0A3-0A66-2E85-DEC27BDACA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6E7DED-AAE1-CB99-F22A-91795C3324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CF87138-2CE1-3B15-B52B-B37FDB2220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8AD7D15-C512-618E-5B59-FD2A5061FF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FC6B68-4CCC-77D5-1921-B4D481E05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EACA6D9-F30B-6C76-B19B-FCCD468E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F57764E7-7DDE-7610-D648-2D8B682C8B09}"/>
              </a:ext>
            </a:extLst>
          </p:cNvPr>
          <p:cNvSpPr/>
          <p:nvPr/>
        </p:nvSpPr>
        <p:spPr>
          <a:xfrm>
            <a:off x="1999722" y="2532433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ٱلْأَبُ ٱبْنَتَهُ.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EEF91A58-9C0E-9727-1E13-6B44CD306C09}"/>
              </a:ext>
            </a:extLst>
          </p:cNvPr>
          <p:cNvSpPr/>
          <p:nvPr/>
        </p:nvSpPr>
        <p:spPr>
          <a:xfrm>
            <a:off x="5466338" y="379261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D02AE4EA-572B-E93B-FF29-312882DA42E4}"/>
              </a:ext>
            </a:extLst>
          </p:cNvPr>
          <p:cNvSpPr/>
          <p:nvPr/>
        </p:nvSpPr>
        <p:spPr>
          <a:xfrm>
            <a:off x="4572000" y="4219325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7925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B29B2-C0EE-537F-0760-E8E6A550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5E6251C-7592-6DDE-5FF2-BB578265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يمكن أن أقول عن الأب " ناصح"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62AA8C-0E21-0162-B947-4061A52FD73C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009377-25EF-23C7-886B-3BD5830E17DD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2578A12-5EFE-5EC9-DA47-710A35B03B3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F882DD1-4B5A-CB92-DEAA-CCD1CB3219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5078999-05BB-721C-98A9-2B50598C486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FF5A038-6E2F-089A-0961-1DAE34F905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3DCF2DE-0C24-F7D6-493D-46DCFAC90EB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53C5F0C-A87F-9E96-81F7-5C5E7A3C95D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2F0EFF4-9F6F-1247-BF4E-C4EE465D5C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4CEF641C-4701-966B-2563-CF44BDA994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37851EC3-FB2F-AA8B-CA54-B18BF3BFB5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B007BE-7E55-44F6-0DBF-449C54D92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23AAC42-661F-0A3E-2425-7A30D1C1A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8F86EB46-220C-EE4C-F22B-9649C698711D}"/>
              </a:ext>
            </a:extLst>
          </p:cNvPr>
          <p:cNvSpPr/>
          <p:nvPr/>
        </p:nvSpPr>
        <p:spPr>
          <a:xfrm>
            <a:off x="1999722" y="2532433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ٱبْنَتَهُ.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F0283633-5972-C700-39F9-F44155DD67C4}"/>
              </a:ext>
            </a:extLst>
          </p:cNvPr>
          <p:cNvSpPr/>
          <p:nvPr/>
        </p:nvSpPr>
        <p:spPr>
          <a:xfrm>
            <a:off x="5466338" y="379261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C08D5E8E-FD1F-79B2-1974-751C5BFB62BB}"/>
              </a:ext>
            </a:extLst>
          </p:cNvPr>
          <p:cNvSpPr/>
          <p:nvPr/>
        </p:nvSpPr>
        <p:spPr>
          <a:xfrm>
            <a:off x="4572000" y="4219325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4E70DE11-9503-5F1A-ADC7-3E57B3F9607E}"/>
              </a:ext>
            </a:extLst>
          </p:cNvPr>
          <p:cNvSpPr/>
          <p:nvPr/>
        </p:nvSpPr>
        <p:spPr>
          <a:xfrm>
            <a:off x="4404398" y="379261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9E4D76CF-3B0B-705F-272E-98F86375E3A8}"/>
              </a:ext>
            </a:extLst>
          </p:cNvPr>
          <p:cNvSpPr/>
          <p:nvPr/>
        </p:nvSpPr>
        <p:spPr>
          <a:xfrm>
            <a:off x="3510060" y="4219325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ناصِحٌ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8414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111F3-864F-D1F3-17E5-06F42F90D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4793596-CBF8-7B0F-C61E-E03A0FC16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ناصح تدل على من قام بالفعل , نسميها اسم فاعل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60A668-8370-E587-8015-C954430760F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5BD97D-03F3-56DD-F3DC-FA2931D1C394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1A91F218-66AB-593B-14A2-47E4282DA9D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CA12E900-83E8-FC13-E6DE-8E98CD0D4A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BE644E2-8124-8B35-6090-7D9D44437FF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66BB4A7-31C1-5709-CFF9-C13E02260E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6BCB3C0-7B2A-A26E-F0DC-D593D791533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035884C-E331-F176-1213-658BC8D1D1C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FB3D54A-5F37-C185-DB04-F04DF28B4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F0BDD96-C156-4FC7-FE02-45361723466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1AF3801-9139-D8F5-540F-0F6D0B7AC1A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E48C840-2711-DE86-B3A3-37D7B2EC9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F53CE2F-49A5-1774-15A0-5EC38A8BC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EFDB6787-53D7-DD7D-4EDD-A391034C0089}"/>
              </a:ext>
            </a:extLst>
          </p:cNvPr>
          <p:cNvSpPr/>
          <p:nvPr/>
        </p:nvSpPr>
        <p:spPr>
          <a:xfrm>
            <a:off x="1999722" y="2532433"/>
            <a:ext cx="5410008" cy="1044918"/>
          </a:xfrm>
          <a:custGeom>
            <a:avLst/>
            <a:gdLst>
              <a:gd name="csX0" fmla="*/ 0 w 5410008"/>
              <a:gd name="csY0" fmla="*/ 399911 h 1044918"/>
              <a:gd name="csX1" fmla="*/ 399911 w 5410008"/>
              <a:gd name="csY1" fmla="*/ 0 h 1044918"/>
              <a:gd name="csX2" fmla="*/ 5010097 w 5410008"/>
              <a:gd name="csY2" fmla="*/ 0 h 1044918"/>
              <a:gd name="csX3" fmla="*/ 5410008 w 5410008"/>
              <a:gd name="csY3" fmla="*/ 399911 h 1044918"/>
              <a:gd name="csX4" fmla="*/ 5410008 w 5410008"/>
              <a:gd name="csY4" fmla="*/ 645007 h 1044918"/>
              <a:gd name="csX5" fmla="*/ 5010097 w 5410008"/>
              <a:gd name="csY5" fmla="*/ 1044918 h 1044918"/>
              <a:gd name="csX6" fmla="*/ 399911 w 5410008"/>
              <a:gd name="csY6" fmla="*/ 1044918 h 1044918"/>
              <a:gd name="csX7" fmla="*/ 0 w 5410008"/>
              <a:gd name="csY7" fmla="*/ 645007 h 1044918"/>
              <a:gd name="csX8" fmla="*/ 0 w 5410008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10008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201408" y="132882"/>
                  <a:pt x="4097728" y="-84951"/>
                  <a:pt x="5010097" y="0"/>
                </a:cubicBezTo>
                <a:cubicBezTo>
                  <a:pt x="5221338" y="9399"/>
                  <a:pt x="5403184" y="216763"/>
                  <a:pt x="5410008" y="399911"/>
                </a:cubicBezTo>
                <a:cubicBezTo>
                  <a:pt x="5418635" y="516487"/>
                  <a:pt x="5413696" y="553105"/>
                  <a:pt x="5410008" y="645007"/>
                </a:cubicBezTo>
                <a:cubicBezTo>
                  <a:pt x="5429819" y="868222"/>
                  <a:pt x="5232363" y="1042035"/>
                  <a:pt x="5010097" y="1044918"/>
                </a:cubicBezTo>
                <a:cubicBezTo>
                  <a:pt x="3161388" y="1132557"/>
                  <a:pt x="2610810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ٱبْنَتَهُ.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3FFF03EC-9EC2-1B2B-E0E8-A26B26212DCA}"/>
              </a:ext>
            </a:extLst>
          </p:cNvPr>
          <p:cNvSpPr/>
          <p:nvPr/>
        </p:nvSpPr>
        <p:spPr>
          <a:xfrm>
            <a:off x="5466338" y="379261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68E74A00-BBE2-31F5-7761-4D81A85F8B94}"/>
              </a:ext>
            </a:extLst>
          </p:cNvPr>
          <p:cNvSpPr/>
          <p:nvPr/>
        </p:nvSpPr>
        <p:spPr>
          <a:xfrm>
            <a:off x="4572000" y="4219325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نَصَحَ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1CF388F-53B9-C8A1-64EB-48E918358044}"/>
              </a:ext>
            </a:extLst>
          </p:cNvPr>
          <p:cNvSpPr/>
          <p:nvPr/>
        </p:nvSpPr>
        <p:spPr>
          <a:xfrm>
            <a:off x="4404398" y="379261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9D76BDC9-BEF0-D706-AA38-E4F4DAD8AC00}"/>
              </a:ext>
            </a:extLst>
          </p:cNvPr>
          <p:cNvSpPr/>
          <p:nvPr/>
        </p:nvSpPr>
        <p:spPr>
          <a:xfrm>
            <a:off x="3510060" y="4219325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ناصِحٌ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BBE15C50-FEBC-A125-755B-1ACC232B1920}"/>
              </a:ext>
            </a:extLst>
          </p:cNvPr>
          <p:cNvSpPr/>
          <p:nvPr/>
        </p:nvSpPr>
        <p:spPr>
          <a:xfrm>
            <a:off x="5348494" y="5411309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ناصِحٌ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6CED3F4-F8C9-7081-B4B5-44987B17BB62}"/>
              </a:ext>
            </a:extLst>
          </p:cNvPr>
          <p:cNvSpPr/>
          <p:nvPr/>
        </p:nvSpPr>
        <p:spPr>
          <a:xfrm>
            <a:off x="4534140" y="5853501"/>
            <a:ext cx="1155717" cy="332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3AE35B7D-2AB7-4C29-99F5-F8E6D9D1740E}"/>
              </a:ext>
            </a:extLst>
          </p:cNvPr>
          <p:cNvSpPr/>
          <p:nvPr/>
        </p:nvSpPr>
        <p:spPr>
          <a:xfrm>
            <a:off x="2020160" y="5383758"/>
            <a:ext cx="2660520" cy="1044918"/>
          </a:xfrm>
          <a:custGeom>
            <a:avLst/>
            <a:gdLst>
              <a:gd name="csX0" fmla="*/ 0 w 2660520"/>
              <a:gd name="csY0" fmla="*/ 399911 h 1044918"/>
              <a:gd name="csX1" fmla="*/ 399911 w 2660520"/>
              <a:gd name="csY1" fmla="*/ 0 h 1044918"/>
              <a:gd name="csX2" fmla="*/ 2260609 w 2660520"/>
              <a:gd name="csY2" fmla="*/ 0 h 1044918"/>
              <a:gd name="csX3" fmla="*/ 2660520 w 2660520"/>
              <a:gd name="csY3" fmla="*/ 399911 h 1044918"/>
              <a:gd name="csX4" fmla="*/ 2660520 w 2660520"/>
              <a:gd name="csY4" fmla="*/ 645007 h 1044918"/>
              <a:gd name="csX5" fmla="*/ 2260609 w 2660520"/>
              <a:gd name="csY5" fmla="*/ 1044918 h 1044918"/>
              <a:gd name="csX6" fmla="*/ 399911 w 2660520"/>
              <a:gd name="csY6" fmla="*/ 1044918 h 1044918"/>
              <a:gd name="csX7" fmla="*/ 0 w 2660520"/>
              <a:gd name="csY7" fmla="*/ 645007 h 1044918"/>
              <a:gd name="csX8" fmla="*/ 0 w 266052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6052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03531" y="153660"/>
                  <a:pt x="1788943" y="82734"/>
                  <a:pt x="2260609" y="0"/>
                </a:cubicBezTo>
                <a:cubicBezTo>
                  <a:pt x="2471850" y="9399"/>
                  <a:pt x="2653696" y="216763"/>
                  <a:pt x="2660520" y="399911"/>
                </a:cubicBezTo>
                <a:cubicBezTo>
                  <a:pt x="2669147" y="516487"/>
                  <a:pt x="2664208" y="553105"/>
                  <a:pt x="2660520" y="645007"/>
                </a:cubicBezTo>
                <a:cubicBezTo>
                  <a:pt x="2680331" y="868222"/>
                  <a:pt x="2482875" y="1042035"/>
                  <a:pt x="2260609" y="1044918"/>
                </a:cubicBezTo>
                <a:cubicBezTo>
                  <a:pt x="1733333" y="1192182"/>
                  <a:pt x="1167193" y="1098921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فاعِلٍ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678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2628A-3DB0-F2E0-F5FF-0F8C4C9C7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128AF1E-5293-02B8-6EC5-8393B3DC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260546-D967-D15B-8CCA-958F4C9C0581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8FD926-A1EA-3F97-994C-788F60E1B552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50372791-5E71-DC0F-9D2B-3CB55249712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1A09E41-FE38-6D1C-2F8C-F34CDB617C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8DB46FF-FE40-E6AA-425F-954FB2C644D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E5C074C-61AF-31E7-A49D-A01708B7DD8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5AEADA5-8DB4-F17C-268B-30ABC57367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CBF42E47-735B-556C-0084-E91E25A6F16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0EF344C-98B1-0F9F-A9EA-05588C4D7C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B99EA2B-533C-7D0C-8D64-96EC35BECE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C75073C9-7FF0-9A6F-7D8C-F10D0F92205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040124-FFD6-FA53-E077-D874FF8183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6085652-1D03-DE13-A8BC-F8382A183B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0BEEA07A-6DCD-31B6-B729-850AC83750A0}"/>
              </a:ext>
            </a:extLst>
          </p:cNvPr>
          <p:cNvSpPr/>
          <p:nvPr/>
        </p:nvSpPr>
        <p:spPr>
          <a:xfrm>
            <a:off x="796980" y="247769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شَرَحَ ٱلْأُسْتاذُ ٱلدَّرْسَ لِتَلامِذَتِهِ بِشَغَفٍ.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A7BBF077-F787-429A-742C-6DA803D8FE4F}"/>
              </a:ext>
            </a:extLst>
          </p:cNvPr>
          <p:cNvSpPr/>
          <p:nvPr/>
        </p:nvSpPr>
        <p:spPr>
          <a:xfrm>
            <a:off x="7137169" y="361104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3C536D3C-3027-B4CE-DE11-3A0577EFF797}"/>
              </a:ext>
            </a:extLst>
          </p:cNvPr>
          <p:cNvSpPr/>
          <p:nvPr/>
        </p:nvSpPr>
        <p:spPr>
          <a:xfrm>
            <a:off x="6235443" y="3809502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شَرَحَ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A91A526F-54B1-9EE2-2D23-8499B205E4BA}"/>
              </a:ext>
            </a:extLst>
          </p:cNvPr>
          <p:cNvSpPr/>
          <p:nvPr/>
        </p:nvSpPr>
        <p:spPr>
          <a:xfrm>
            <a:off x="5888222" y="361104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8D7D0239-9F3D-5238-06AE-77E83AB9CA5C}"/>
              </a:ext>
            </a:extLst>
          </p:cNvPr>
          <p:cNvSpPr/>
          <p:nvPr/>
        </p:nvSpPr>
        <p:spPr>
          <a:xfrm>
            <a:off x="4949433" y="3809502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شارِحٌ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9D134363-5661-2EC5-7499-97559599CF76}"/>
              </a:ext>
            </a:extLst>
          </p:cNvPr>
          <p:cNvSpPr/>
          <p:nvPr/>
        </p:nvSpPr>
        <p:spPr>
          <a:xfrm>
            <a:off x="6235443" y="5080429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شارِحٌ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93A4ACD2-57A7-302A-560A-9E9BD0C4824D}"/>
              </a:ext>
            </a:extLst>
          </p:cNvPr>
          <p:cNvSpPr/>
          <p:nvPr/>
        </p:nvSpPr>
        <p:spPr>
          <a:xfrm>
            <a:off x="5421089" y="5522621"/>
            <a:ext cx="1155717" cy="332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9A4402A0-93D5-ED24-B7AE-14CA80E17619}"/>
              </a:ext>
            </a:extLst>
          </p:cNvPr>
          <p:cNvSpPr/>
          <p:nvPr/>
        </p:nvSpPr>
        <p:spPr>
          <a:xfrm>
            <a:off x="2907109" y="5052878"/>
            <a:ext cx="2660520" cy="1044918"/>
          </a:xfrm>
          <a:custGeom>
            <a:avLst/>
            <a:gdLst>
              <a:gd name="csX0" fmla="*/ 0 w 2660520"/>
              <a:gd name="csY0" fmla="*/ 399911 h 1044918"/>
              <a:gd name="csX1" fmla="*/ 399911 w 2660520"/>
              <a:gd name="csY1" fmla="*/ 0 h 1044918"/>
              <a:gd name="csX2" fmla="*/ 2260609 w 2660520"/>
              <a:gd name="csY2" fmla="*/ 0 h 1044918"/>
              <a:gd name="csX3" fmla="*/ 2660520 w 2660520"/>
              <a:gd name="csY3" fmla="*/ 399911 h 1044918"/>
              <a:gd name="csX4" fmla="*/ 2660520 w 2660520"/>
              <a:gd name="csY4" fmla="*/ 645007 h 1044918"/>
              <a:gd name="csX5" fmla="*/ 2260609 w 2660520"/>
              <a:gd name="csY5" fmla="*/ 1044918 h 1044918"/>
              <a:gd name="csX6" fmla="*/ 399911 w 2660520"/>
              <a:gd name="csY6" fmla="*/ 1044918 h 1044918"/>
              <a:gd name="csX7" fmla="*/ 0 w 2660520"/>
              <a:gd name="csY7" fmla="*/ 645007 h 1044918"/>
              <a:gd name="csX8" fmla="*/ 0 w 266052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6052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03531" y="153660"/>
                  <a:pt x="1788943" y="82734"/>
                  <a:pt x="2260609" y="0"/>
                </a:cubicBezTo>
                <a:cubicBezTo>
                  <a:pt x="2471850" y="9399"/>
                  <a:pt x="2653696" y="216763"/>
                  <a:pt x="2660520" y="399911"/>
                </a:cubicBezTo>
                <a:cubicBezTo>
                  <a:pt x="2669147" y="516487"/>
                  <a:pt x="2664208" y="553105"/>
                  <a:pt x="2660520" y="645007"/>
                </a:cubicBezTo>
                <a:cubicBezTo>
                  <a:pt x="2680331" y="868222"/>
                  <a:pt x="2482875" y="1042035"/>
                  <a:pt x="2260609" y="1044918"/>
                </a:cubicBezTo>
                <a:cubicBezTo>
                  <a:pt x="1733333" y="1192182"/>
                  <a:pt x="1167193" y="1098921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فاعِلٍ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3722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7" grpId="0" animBg="1"/>
      <p:bldP spid="8" grpId="0"/>
      <p:bldP spid="10" grpId="0"/>
      <p:bldP spid="11" grpId="0" animBg="1"/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61FAE-C1C4-53F0-E90F-270B7977B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018E55D-4A2B-D24C-B1D0-A6B0C217C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آخر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العبارات.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545E36-F174-A459-02D0-A174EFC1E38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3D29C6-3021-0934-9F73-4AD7682FCC6E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2B7B2A3-EC3A-D766-C046-C98CA8D5B18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031A18D8-8973-6793-5F55-7DFCC61496B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F4BD007A-8A00-B2BC-E246-E1A6C9E2AC3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DE86F18A-736B-8C2E-2E9B-8197667E594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1F941C7-84B2-64DA-EFA3-F98513EE88A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CC4D49F-6DB7-F656-C30D-17CDB8E74C0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9872FFF-FFA1-E2B6-868E-984CBC18A8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B9EAFF30-F8E0-EDC4-0897-28DC348922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2C981C8-087D-ECD5-882F-7D2FE2B2A6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62CF82-5C45-B76E-1612-E402EE66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C361E9B-3DB7-F3FE-90E2-06BA884822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BF83C261-EA1F-4AB8-162A-19BF36D5727B}"/>
              </a:ext>
            </a:extLst>
          </p:cNvPr>
          <p:cNvSpPr/>
          <p:nvPr/>
        </p:nvSpPr>
        <p:spPr>
          <a:xfrm>
            <a:off x="582684" y="2488277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فَهِمَ ٱلتِّلْميذُ ٱلدَّرْسَ جَيِّداً.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A5C121DA-5505-1C71-CA40-14156DFC033D}"/>
              </a:ext>
            </a:extLst>
          </p:cNvPr>
          <p:cNvSpPr/>
          <p:nvPr/>
        </p:nvSpPr>
        <p:spPr>
          <a:xfrm>
            <a:off x="7137169" y="361104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F583DD53-B6D6-EF38-BBB9-33C8E4442F69}"/>
              </a:ext>
            </a:extLst>
          </p:cNvPr>
          <p:cNvSpPr/>
          <p:nvPr/>
        </p:nvSpPr>
        <p:spPr>
          <a:xfrm>
            <a:off x="6235443" y="3809502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فَهِمَ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4AB262D-A0E2-332C-A002-CE8FA2493C53}"/>
              </a:ext>
            </a:extLst>
          </p:cNvPr>
          <p:cNvSpPr/>
          <p:nvPr/>
        </p:nvSpPr>
        <p:spPr>
          <a:xfrm>
            <a:off x="5888222" y="361104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0D5CBF37-0FFC-56DB-FBCE-D08A20266C97}"/>
              </a:ext>
            </a:extLst>
          </p:cNvPr>
          <p:cNvSpPr/>
          <p:nvPr/>
        </p:nvSpPr>
        <p:spPr>
          <a:xfrm>
            <a:off x="4949433" y="3809502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اَلتِّلْميذُ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01B64785-35DD-0D04-81AD-F31381736691}"/>
              </a:ext>
            </a:extLst>
          </p:cNvPr>
          <p:cNvSpPr/>
          <p:nvPr/>
        </p:nvSpPr>
        <p:spPr>
          <a:xfrm>
            <a:off x="6235443" y="5080429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فاهِمٌ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485AFFD-EB11-9A5C-22D1-D11E1233BF63}"/>
              </a:ext>
            </a:extLst>
          </p:cNvPr>
          <p:cNvSpPr/>
          <p:nvPr/>
        </p:nvSpPr>
        <p:spPr>
          <a:xfrm>
            <a:off x="5421089" y="5522621"/>
            <a:ext cx="1155717" cy="332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836072F7-BE62-3176-0497-688C8CB518B7}"/>
              </a:ext>
            </a:extLst>
          </p:cNvPr>
          <p:cNvSpPr/>
          <p:nvPr/>
        </p:nvSpPr>
        <p:spPr>
          <a:xfrm>
            <a:off x="2907109" y="5052878"/>
            <a:ext cx="2660520" cy="1044918"/>
          </a:xfrm>
          <a:custGeom>
            <a:avLst/>
            <a:gdLst>
              <a:gd name="csX0" fmla="*/ 0 w 2660520"/>
              <a:gd name="csY0" fmla="*/ 399911 h 1044918"/>
              <a:gd name="csX1" fmla="*/ 399911 w 2660520"/>
              <a:gd name="csY1" fmla="*/ 0 h 1044918"/>
              <a:gd name="csX2" fmla="*/ 2260609 w 2660520"/>
              <a:gd name="csY2" fmla="*/ 0 h 1044918"/>
              <a:gd name="csX3" fmla="*/ 2660520 w 2660520"/>
              <a:gd name="csY3" fmla="*/ 399911 h 1044918"/>
              <a:gd name="csX4" fmla="*/ 2660520 w 2660520"/>
              <a:gd name="csY4" fmla="*/ 645007 h 1044918"/>
              <a:gd name="csX5" fmla="*/ 2260609 w 2660520"/>
              <a:gd name="csY5" fmla="*/ 1044918 h 1044918"/>
              <a:gd name="csX6" fmla="*/ 399911 w 2660520"/>
              <a:gd name="csY6" fmla="*/ 1044918 h 1044918"/>
              <a:gd name="csX7" fmla="*/ 0 w 2660520"/>
              <a:gd name="csY7" fmla="*/ 645007 h 1044918"/>
              <a:gd name="csX8" fmla="*/ 0 w 2660520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60520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03531" y="153660"/>
                  <a:pt x="1788943" y="82734"/>
                  <a:pt x="2260609" y="0"/>
                </a:cubicBezTo>
                <a:cubicBezTo>
                  <a:pt x="2471850" y="9399"/>
                  <a:pt x="2653696" y="216763"/>
                  <a:pt x="2660520" y="399911"/>
                </a:cubicBezTo>
                <a:cubicBezTo>
                  <a:pt x="2669147" y="516487"/>
                  <a:pt x="2664208" y="553105"/>
                  <a:pt x="2660520" y="645007"/>
                </a:cubicBezTo>
                <a:cubicBezTo>
                  <a:pt x="2680331" y="868222"/>
                  <a:pt x="2482875" y="1042035"/>
                  <a:pt x="2260609" y="1044918"/>
                </a:cubicBezTo>
                <a:cubicBezTo>
                  <a:pt x="1733333" y="1192182"/>
                  <a:pt x="1167193" y="1098921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فاعِلٍ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23145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7" grpId="0" animBg="1"/>
      <p:bldP spid="8" grpId="0"/>
      <p:bldP spid="10" grpId="0"/>
      <p:bldP spid="11" grpId="0" animBg="1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BE9C1-390C-3450-387A-44AF03DE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EDF34-EC94-49F6-498E-F1706CAB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صياغة اسم الفاعل من الفعل الثلاثي؟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33E061-A6A7-E3BC-54E1-FA7F2A8A67E3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74E224-F794-CFD3-572C-A6204AC1833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AC64C877-A363-021C-93FD-F5564442A7A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73F9A9B7-F4CF-7C04-61EA-6BC635530C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8DE6A35-BD80-A6CA-C608-5EE53D9DCC7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3D1225A-4787-316D-4B75-4D8D755678D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3BA519F8-095E-84F4-462C-F5C25D728F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21736936-F94B-A3D8-A766-A566D2D78A2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9C545D-D572-60E9-AED7-31E54A3D17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E0DCE4A3-998A-576A-DC17-FEABCF0B4F7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3988BA16-CE6D-3581-A3A0-DA8AE2F7726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2FD9E41D-B907-E9CC-71FD-28B81BE2B0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29A2A296-FD7F-CEDA-0E94-3CAC7FF47151}"/>
              </a:ext>
            </a:extLst>
          </p:cNvPr>
          <p:cNvSpPr/>
          <p:nvPr/>
        </p:nvSpPr>
        <p:spPr>
          <a:xfrm>
            <a:off x="2490993" y="3072161"/>
            <a:ext cx="4414893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ٱلْفاعِلِ</a:t>
            </a:r>
          </a:p>
        </p:txBody>
      </p:sp>
    </p:spTree>
    <p:extLst>
      <p:ext uri="{BB962C8B-B14F-4D97-AF65-F5344CB8AC3E}">
        <p14:creationId xmlns:p14="http://schemas.microsoft.com/office/powerpoint/2010/main" val="93392449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19165-5AA1-162C-2DC8-70C647786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CD224-CD05-6A89-75E8-5A269A07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يوجه الأستاذ المتعلمين إلى أن هذه القاعدة خاصة بالفعل الثلاثي المجرد.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21B6B-D431-68C9-35C7-2154362CF1C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C0B4DB-4393-6529-873C-E3897DC2259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DA2DBBE-2C84-175C-A864-7BBEE8B2F83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D217EAA8-E945-FA97-800A-6DA240E67E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8DD6E2F-8E10-CC02-B3D2-D00BA171DD8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DA7DE5B-9E52-B190-D616-81A0E67C06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D61BB415-73E9-A1AC-6481-183333FB365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904083A5-DD30-4AA7-707B-B0B80D8E372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53D2962-2A2E-E582-555B-3252E438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3722A5FB-0825-2A65-45F0-E391328452F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9D3E2092-E1E3-5CDA-3DE3-6A9B3648D3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36B26244-0802-BA32-960C-3473CABBF1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22966CE-B1E6-5FA9-9E66-25A60FE66989}"/>
              </a:ext>
            </a:extLst>
          </p:cNvPr>
          <p:cNvGrpSpPr/>
          <p:nvPr/>
        </p:nvGrpSpPr>
        <p:grpSpPr>
          <a:xfrm>
            <a:off x="1296580" y="2835104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22124F85-9B20-B8F7-E4BF-15C7027EC1B3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827D67F-B3B6-C18B-CA84-4B8192B897AE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ٱلْفِعْلَ في ٱلْجُمْلَةِ.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3B3241-A213-A16C-7258-CCB560530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3054310-66E0-4C76-65A9-896AAB3E8922}"/>
              </a:ext>
            </a:extLst>
          </p:cNvPr>
          <p:cNvGrpSpPr/>
          <p:nvPr/>
        </p:nvGrpSpPr>
        <p:grpSpPr>
          <a:xfrm>
            <a:off x="750789" y="3975883"/>
            <a:ext cx="7430732" cy="1581285"/>
            <a:chOff x="1390992" y="3452519"/>
            <a:chExt cx="7351950" cy="158128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7E7D30D-E263-80D9-B4D9-0678AAEC438C}"/>
                </a:ext>
              </a:extLst>
            </p:cNvPr>
            <p:cNvGrpSpPr/>
            <p:nvPr/>
          </p:nvGrpSpPr>
          <p:grpSpPr>
            <a:xfrm>
              <a:off x="1390992" y="3452519"/>
              <a:ext cx="7351950" cy="1581285"/>
              <a:chOff x="1375040" y="2131999"/>
              <a:chExt cx="7351950" cy="1581285"/>
            </a:xfrm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04130064-6727-4ADB-2636-61FB1CE1CAF0}"/>
                  </a:ext>
                </a:extLst>
              </p:cNvPr>
              <p:cNvSpPr/>
              <p:nvPr/>
            </p:nvSpPr>
            <p:spPr>
              <a:xfrm rot="120000" flipH="1" flipV="1">
                <a:off x="1689764" y="2131999"/>
                <a:ext cx="7037226" cy="15812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FC4675C-5D07-88F8-EFF6-F6A7A3BC7511}"/>
                  </a:ext>
                </a:extLst>
              </p:cNvPr>
              <p:cNvSpPr/>
              <p:nvPr/>
            </p:nvSpPr>
            <p:spPr>
              <a:xfrm>
                <a:off x="1375040" y="2702583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أُحَدِّدُ مَنْ قامَ بِٱلِْفِعْلِ (اَلْفاعِلُ) وَ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أَصوغُهُ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 عَلى وَزْنِ "فاعِلٌ" </a:t>
                </a:r>
              </a:p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كَتَبَ               كاتِبٌ</a:t>
                </a:r>
                <a:endPara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730559B-E65B-EE2C-3B9A-71AF253F7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55035" y="3965881"/>
              <a:ext cx="466725" cy="466725"/>
            </a:xfrm>
            <a:prstGeom prst="rect">
              <a:avLst/>
            </a:prstGeom>
          </p:spPr>
        </p:pic>
      </p:grpSp>
      <p:sp>
        <p:nvSpPr>
          <p:cNvPr id="31" name="Flèche : gauche 30">
            <a:extLst>
              <a:ext uri="{FF2B5EF4-FFF2-40B4-BE49-F238E27FC236}">
                <a16:creationId xmlns:a16="http://schemas.microsoft.com/office/drawing/2014/main" id="{86CF4FC3-94B9-996D-8300-B4612A6D8A36}"/>
              </a:ext>
            </a:extLst>
          </p:cNvPr>
          <p:cNvSpPr/>
          <p:nvPr/>
        </p:nvSpPr>
        <p:spPr>
          <a:xfrm>
            <a:off x="6223426" y="5057786"/>
            <a:ext cx="591014" cy="16726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24473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AFA2-A646-FF4E-4404-28A2F343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50F63-B65B-17A0-9EF2-958D98DD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5E7BC25-D81F-20E6-A8DA-8FCD29C6ACF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C13EEF-F7D7-4A9A-EBA2-008D5B4C41E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7534B74-7EE1-6C47-7C77-0089EFE0E8A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812155F9-A1DF-1A58-9DDA-7C0D5D9CD0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4E5C003D-6B2F-7245-09A8-5C0AFF5E43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A60E9CD7-ED36-3EC1-8212-2BC08BFDD5D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E5BCAF62-6F85-AA50-E809-7D9BD92FAE2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EDF15B5-332A-6967-0BF6-0411D40B201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5C37B79-2E36-6A92-7F79-BD3211C92B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33A94D78-4BB2-A02D-D863-8CBCF068A46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E6D95667-1B28-50AA-CB1F-63F764FAB6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0878283-5C9B-11D0-25D5-874657E8C0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4C5371-AC78-2E59-16EF-32EBEFAA92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67" y="2592657"/>
            <a:ext cx="2592659" cy="25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5225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AAC25-ABE4-A2EE-70CD-47B0808C7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7334E-4275-07DF-B4B5-B537DDA5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الفاعل انطلاقا من الجملة التالية: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3CDE4A-FAAD-1620-D661-A82DB3F2699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E8096B-3C75-BFED-5AAC-8C4E9F1DEE3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FBC5FCA-7877-FA7A-7527-677E8FEC361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AE81D424-0DAF-A1F0-A6D7-2B49CF1AA7B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C5C6FB70-20BF-DE47-8527-03F38899A36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E3DAF93B-F865-850A-0816-41BB1B7F730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6D586C7C-6BA9-B3B7-4ECF-50B9996CD84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8DF580BE-4836-317D-2209-F7BE6DF98AB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AEF20C6-643B-7B23-8BCE-A704051A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E31746A4-5D59-FDE2-7214-F09649312D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85B21A88-2399-6E02-CBDE-8E35666E97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12EDB54-AD2C-9AA0-9E08-C13326234E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27A97868-E8E2-2DF1-803F-4DE3D3440F37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ٱلْعامِلُ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بابَ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ٱلْمَصْنَعِ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554173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BEF3-46F1-2FDD-446C-5954C152C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D3BF7-3BD3-FE97-A1F9-AC3F4F47F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الفاعل انطلاقا من الجملة التالية: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3570CBB-7ED2-ADBF-E3C4-93FA60F2528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57B7D11-B911-C634-49E0-AE5935780B6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EB9B0E1C-B86E-28DB-1678-80954405ED6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503C1ABA-CE51-265B-3AE6-D8F1CF94A9C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5F020EC9-195F-E660-79FE-EA155D3B355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2E054E61-C041-BEA8-2457-D83E2889E6D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75808EF3-5743-1B0E-F7D0-D94133281DC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BFA04524-CDED-2B49-7D1C-A2086F8FC9D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3CCA561-BA05-12DE-DB21-2C6755B57D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1E56F5B6-2C1B-7BB3-465C-8137CBD43D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8C5CFDF8-FDB4-4226-C877-A7BAC6BCBC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027969E-090E-16FD-E219-8091106DB8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14515F99-BBAA-3A1E-C454-98A435ABFDE6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فَتَحَ 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ٱلْعامِلُ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بابَ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ٱلْمَصْنَعِ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84F36B96-6505-945D-AA0A-D20E66558344}"/>
              </a:ext>
            </a:extLst>
          </p:cNvPr>
          <p:cNvSpPr/>
          <p:nvPr/>
        </p:nvSpPr>
        <p:spPr>
          <a:xfrm>
            <a:off x="5457984" y="395745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E1F6A246-3719-96A1-F4A6-8E3EDEF35121}"/>
              </a:ext>
            </a:extLst>
          </p:cNvPr>
          <p:cNvSpPr/>
          <p:nvPr/>
        </p:nvSpPr>
        <p:spPr>
          <a:xfrm>
            <a:off x="4572000" y="4504378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فاتِحٌ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2949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531FB-CBD5-8A17-1C5F-B88BF6B28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D600F-A0D8-D138-C3C8-62EB93AF0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الفاعل انطلاقا من الجملة التالية: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44B061-BFA1-8A69-7AB2-EE92887E1A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700D37-4FF4-393D-D540-848A439A102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E8F4A6A-ACC7-1562-3554-94A27DE804C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ADEDFEF6-BA80-6DB9-DC60-4CCC695DF8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67872AA2-931E-51AF-468D-776DBA4DB73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B472B9D7-7019-45DA-FAC7-F4E15553E1A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0606BA0-3A56-3094-DB89-53A97F80BF6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FFC3ACE2-5943-1181-F327-7130DAA11CE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27B6C0D-3F1F-B8DB-89D8-F332457303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F14FC340-1ECE-54CA-B989-1F14BACB22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9B005ED3-FDFA-77D2-85B6-C7C23854AC4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160411B-BE51-68F2-0917-841C13E430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42072334-0EF9-79E9-D79F-9A3C1A835D1C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شَرِبَ </a:t>
            </a:r>
            <a:r>
              <a:rPr lang="ar-MA" sz="6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ٱلْعَطْشانَ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ٱلْماء حَتّى </a:t>
            </a:r>
            <a:r>
              <a:rPr lang="ar-MA" sz="6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ٱرْتَوى</a:t>
            </a:r>
            <a:r>
              <a:rPr lang="ar-MA" sz="6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431763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B48BE-19C2-7FEB-5717-42501E99F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E82F6C-9747-424F-72E7-4CE3BC9C1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الفاعل انطلاقا من الجملة التالية: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AC4D42-3D28-9A1F-A9B9-20E129B1345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134CD9-43D8-B245-973C-DCE614927FE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85ED45B6-15E7-7BAF-BAEE-2F508C4FA0E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CF924378-6B50-7D6C-6323-CB3F4B6A07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41307184-4FB2-B84D-1808-E21F6C2DCEA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DFC60D30-F1E7-B800-A288-A1AB3B21BA1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2A23D752-9C91-D2C2-5001-C952ECFB3A3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38DF9271-F1FC-5D0B-B3D7-812AB0F6760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044E407-4A7E-C6C1-CD4F-01A6C88006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2BDDC237-FE6F-8D64-1795-BA7A14749F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BE27552D-F8AB-5D54-05E8-FE017A56AAB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CAD5365B-9578-3C88-4DD0-981607C396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A5A782F0-1154-F4A9-8783-D47CC2D97656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شَرِبَ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ٱلْعَطْشانَ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ٱلْماء حَتّى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ٱرْتَوى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5650D95D-C225-03AC-A28C-35AFCA87CB90}"/>
              </a:ext>
            </a:extLst>
          </p:cNvPr>
          <p:cNvSpPr/>
          <p:nvPr/>
        </p:nvSpPr>
        <p:spPr>
          <a:xfrm>
            <a:off x="5457984" y="395745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8647B29D-9CE9-16F6-3EB0-7C8916E2D61F}"/>
              </a:ext>
            </a:extLst>
          </p:cNvPr>
          <p:cNvSpPr/>
          <p:nvPr/>
        </p:nvSpPr>
        <p:spPr>
          <a:xfrm>
            <a:off x="4572000" y="4504378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شارِبٌ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93133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C82FF-6CEE-E5EB-ECD8-9036BC4B4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C65C-0CF8-9D4E-3B93-5BE4F491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الفاعل انطلاقا من الجملة التالية: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F09DFC-7141-DECD-13F5-9F23700230E7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61B3CD-9342-94A5-924B-6AD181DF54E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E872705-D822-09EA-9252-0D28D136637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0428FA0F-DB3C-C80D-4995-759C3EBD23E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FB6448D-203B-28E7-576E-A25537A152F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9338B629-419D-6F06-31F6-39D3FD92C7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6B4DC998-5B53-5BDB-17A4-C394B373FF5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5731923-A8F3-B534-87A8-D94A6DEED4E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5717CE-29E0-F8E9-E967-51886A697A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76F4E14D-D9F8-97D8-050E-DF494FF3028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AC7634BC-C3B9-4E96-6B18-AA313B3354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646FE79C-D37B-80AB-99F8-E05908B0D3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E727C292-7746-ED69-4C08-9AF86E427F4A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حَرَثَ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ٱلْمُزارِعُ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ٱلْحَقْلَ بِهِمَّةٍ وَ نَشاطٍ.</a:t>
            </a:r>
          </a:p>
        </p:txBody>
      </p:sp>
    </p:spTree>
    <p:extLst>
      <p:ext uri="{BB962C8B-B14F-4D97-AF65-F5344CB8AC3E}">
        <p14:creationId xmlns:p14="http://schemas.microsoft.com/office/powerpoint/2010/main" val="240716187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91C7-6CA1-BAD8-9615-30DD3D5D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C28315-73FE-0608-EEE5-49A93B094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صوغوا اسم الفاعل انطلاقا من الجملة التالية: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الإجابة.</a:t>
            </a:r>
            <a:endParaRPr lang="fr-FR" sz="2400" i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692587-1454-C99B-D4AD-4252641C9B9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EE9671-2D4B-14C4-5832-003089878BE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621421DD-DD41-1F2E-DE8C-F7BAB6BD162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306BE1EC-FBAF-B4EA-4972-88BEBE5D50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0BC9C833-C06D-8EF5-A40B-D3406DE8922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5789D0F3-E27E-4D57-3A88-E1E4582A44A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CB33B0C-E1CE-EDA9-DBFF-F8669C904A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A8CA7F92-3430-ED63-174E-3604BB38F96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97AC7E3-E30A-E039-AF6B-E8E583E20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9C118843-8E31-0E76-0B83-6D533F8288E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B1B4EC6E-9216-AD45-FD50-D901831BDD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6743A627-7779-BBD2-B127-EF9784B1FD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A68C6F4D-C945-9EBB-FEEC-931CC73FB53C}"/>
              </a:ext>
            </a:extLst>
          </p:cNvPr>
          <p:cNvSpPr/>
          <p:nvPr/>
        </p:nvSpPr>
        <p:spPr>
          <a:xfrm>
            <a:off x="1028069" y="2577486"/>
            <a:ext cx="7309369" cy="1044918"/>
          </a:xfrm>
          <a:custGeom>
            <a:avLst/>
            <a:gdLst>
              <a:gd name="csX0" fmla="*/ 0 w 7309369"/>
              <a:gd name="csY0" fmla="*/ 399911 h 1044918"/>
              <a:gd name="csX1" fmla="*/ 399911 w 7309369"/>
              <a:gd name="csY1" fmla="*/ 0 h 1044918"/>
              <a:gd name="csX2" fmla="*/ 6909458 w 7309369"/>
              <a:gd name="csY2" fmla="*/ 0 h 1044918"/>
              <a:gd name="csX3" fmla="*/ 7309369 w 7309369"/>
              <a:gd name="csY3" fmla="*/ 399911 h 1044918"/>
              <a:gd name="csX4" fmla="*/ 7309369 w 7309369"/>
              <a:gd name="csY4" fmla="*/ 645007 h 1044918"/>
              <a:gd name="csX5" fmla="*/ 6909458 w 7309369"/>
              <a:gd name="csY5" fmla="*/ 1044918 h 1044918"/>
              <a:gd name="csX6" fmla="*/ 399911 w 7309369"/>
              <a:gd name="csY6" fmla="*/ 1044918 h 1044918"/>
              <a:gd name="csX7" fmla="*/ 0 w 7309369"/>
              <a:gd name="csY7" fmla="*/ 645007 h 1044918"/>
              <a:gd name="csX8" fmla="*/ 0 w 730936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30936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1612898" y="132882"/>
                  <a:pt x="4423693" y="-84951"/>
                  <a:pt x="6909458" y="0"/>
                </a:cubicBezTo>
                <a:cubicBezTo>
                  <a:pt x="7120699" y="9399"/>
                  <a:pt x="7302545" y="216763"/>
                  <a:pt x="7309369" y="399911"/>
                </a:cubicBezTo>
                <a:cubicBezTo>
                  <a:pt x="7317996" y="516487"/>
                  <a:pt x="7313057" y="553105"/>
                  <a:pt x="7309369" y="645007"/>
                </a:cubicBezTo>
                <a:cubicBezTo>
                  <a:pt x="7329180" y="868222"/>
                  <a:pt x="7131724" y="1042035"/>
                  <a:pt x="6909458" y="1044918"/>
                </a:cubicBezTo>
                <a:cubicBezTo>
                  <a:pt x="5505321" y="1132557"/>
                  <a:pt x="1473686" y="972239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حَرَثَ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ٱلْمُزارِعُ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ٱلْحَقْلَ بِهِمَّةٍ وَ نَشاطٍ.</a:t>
            </a: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28D87E83-470C-A364-658D-C4058931777A}"/>
              </a:ext>
            </a:extLst>
          </p:cNvPr>
          <p:cNvSpPr/>
          <p:nvPr/>
        </p:nvSpPr>
        <p:spPr>
          <a:xfrm>
            <a:off x="5457984" y="3957454"/>
            <a:ext cx="335204" cy="3233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2218130B-2D69-2396-8659-BCA5A8FAD1A9}"/>
              </a:ext>
            </a:extLst>
          </p:cNvPr>
          <p:cNvSpPr/>
          <p:nvPr/>
        </p:nvSpPr>
        <p:spPr>
          <a:xfrm>
            <a:off x="4572000" y="4504378"/>
            <a:ext cx="2123879" cy="1044918"/>
          </a:xfrm>
          <a:custGeom>
            <a:avLst/>
            <a:gdLst>
              <a:gd name="csX0" fmla="*/ 0 w 2123879"/>
              <a:gd name="csY0" fmla="*/ 399911 h 1044918"/>
              <a:gd name="csX1" fmla="*/ 399911 w 2123879"/>
              <a:gd name="csY1" fmla="*/ 0 h 1044918"/>
              <a:gd name="csX2" fmla="*/ 1723968 w 2123879"/>
              <a:gd name="csY2" fmla="*/ 0 h 1044918"/>
              <a:gd name="csX3" fmla="*/ 2123879 w 2123879"/>
              <a:gd name="csY3" fmla="*/ 399911 h 1044918"/>
              <a:gd name="csX4" fmla="*/ 2123879 w 2123879"/>
              <a:gd name="csY4" fmla="*/ 645007 h 1044918"/>
              <a:gd name="csX5" fmla="*/ 1723968 w 2123879"/>
              <a:gd name="csY5" fmla="*/ 1044918 h 1044918"/>
              <a:gd name="csX6" fmla="*/ 399911 w 2123879"/>
              <a:gd name="csY6" fmla="*/ 1044918 h 1044918"/>
              <a:gd name="csX7" fmla="*/ 0 w 2123879"/>
              <a:gd name="csY7" fmla="*/ 645007 h 1044918"/>
              <a:gd name="csX8" fmla="*/ 0 w 2123879"/>
              <a:gd name="csY8" fmla="*/ 399911 h 1044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23879" h="1044918" extrusionOk="0">
                <a:moveTo>
                  <a:pt x="0" y="399911"/>
                </a:moveTo>
                <a:cubicBezTo>
                  <a:pt x="-4097" y="176519"/>
                  <a:pt x="169451" y="3601"/>
                  <a:pt x="399911" y="0"/>
                </a:cubicBezTo>
                <a:cubicBezTo>
                  <a:pt x="749991" y="73680"/>
                  <a:pt x="1408859" y="-14976"/>
                  <a:pt x="1723968" y="0"/>
                </a:cubicBezTo>
                <a:cubicBezTo>
                  <a:pt x="1935209" y="9399"/>
                  <a:pt x="2117055" y="216763"/>
                  <a:pt x="2123879" y="399911"/>
                </a:cubicBezTo>
                <a:cubicBezTo>
                  <a:pt x="2132506" y="516487"/>
                  <a:pt x="2127567" y="553105"/>
                  <a:pt x="2123879" y="645007"/>
                </a:cubicBezTo>
                <a:cubicBezTo>
                  <a:pt x="2143690" y="868222"/>
                  <a:pt x="1946234" y="1042035"/>
                  <a:pt x="1723968" y="1044918"/>
                </a:cubicBezTo>
                <a:cubicBezTo>
                  <a:pt x="1531232" y="1107896"/>
                  <a:pt x="544544" y="968316"/>
                  <a:pt x="399911" y="1044918"/>
                </a:cubicBezTo>
                <a:cubicBezTo>
                  <a:pt x="176800" y="1023498"/>
                  <a:pt x="-1910" y="868527"/>
                  <a:pt x="0" y="645007"/>
                </a:cubicBezTo>
                <a:cubicBezTo>
                  <a:pt x="-9414" y="539126"/>
                  <a:pt x="-3994" y="427499"/>
                  <a:pt x="0" y="39991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82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حارِثٌ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39645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0B9A-A331-D999-2E84-0644DF71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EBB9C-38C5-0149-B919-D60F00AA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أجيبوا عن التمرين التالي على كراساتكم الصفحة  130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5C049F-6B97-A953-89E9-2860CD53B14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C74078-47D9-22F6-BB31-D67CF32E9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8046E42-535D-7660-0EED-CCDCB1F5A2D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669DD2C-1ADD-7EB3-EF73-BCF5744590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091B5E-CD43-49F9-BE02-59488ACA394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75948EE-207A-58A3-4B5C-62FBE5144E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A7F9A31-A376-7116-1462-CBBAA071B0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8721584-6C24-1C24-89BC-E895033CA85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208C96-56B6-68DC-0D8C-D46B416E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B0934A1-A3F9-68FC-91CB-42A3265B46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8C3143F-D500-7A21-A912-CA21DAFB71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2301392-9E2E-8498-506A-2BBBFDB7B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5471CF-F5CC-89EF-D6CB-632431EA7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8931" y="1640062"/>
            <a:ext cx="3203530" cy="48256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127E5B-6D61-E3A8-3719-4950A7B5B0A1}"/>
              </a:ext>
            </a:extLst>
          </p:cNvPr>
          <p:cNvSpPr/>
          <p:nvPr/>
        </p:nvSpPr>
        <p:spPr>
          <a:xfrm>
            <a:off x="3158931" y="4173299"/>
            <a:ext cx="3090975" cy="112353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3801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D177A-CB68-B39F-DA40-7FBF45E8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76A14-A85A-964E-8950-FB9EB954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4 دقائق – سأمر بين الصفوف لمساعدتكم وتقييم إنتاجاتكم.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F6A560-C8B9-E209-47A8-A0C279C63C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19F802-BF7E-F83E-E5A3-884BF75528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9264C69-2DAD-2CF1-92C7-FA08807C1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93B4E85-F2F6-2BFB-DDF0-C1B9FF18B3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9DAEF41-0E21-D2EE-0BCB-F471E3C31C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297B196-6E81-9662-6405-F15465E94D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EF2CCA3-E627-175D-6908-A15C7580B7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B8ED428F-2A4C-28DF-BB31-6EBD4C525AA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4DC047-B7FC-2D38-419A-C3C07A200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2F905B8-9E8A-9DC1-C514-22EFB5B170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3AE5983-0A18-0FD9-9D75-0F5C694342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0D90DE0-57AB-DB50-CCB8-B421F293A8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132B00-0B0C-D3E4-D9FB-9EEEF7768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065" y="1385888"/>
            <a:ext cx="6104149" cy="7849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50D0D3-8FC3-3557-6F09-0EEB7F06E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10" y="2509025"/>
            <a:ext cx="8383779" cy="338417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9C8B1C5-1022-22DF-8001-5A192C25E8E3}"/>
              </a:ext>
            </a:extLst>
          </p:cNvPr>
          <p:cNvSpPr txBox="1">
            <a:spLocks/>
          </p:cNvSpPr>
          <p:nvPr/>
        </p:nvSpPr>
        <p:spPr>
          <a:xfrm>
            <a:off x="5826643" y="257711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لابِساً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45E19446-B06B-DB71-68C0-92812A475111}"/>
              </a:ext>
            </a:extLst>
          </p:cNvPr>
          <p:cNvSpPr/>
          <p:nvPr/>
        </p:nvSpPr>
        <p:spPr>
          <a:xfrm flipH="1">
            <a:off x="6456643" y="2238910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53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8FD-0205-B434-6539-33C2FA4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5877E-0A7D-40E1-A898-6A458DCA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 العبارة الأولى.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393EB-6120-9640-58C6-3F2BFF8479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7DB46-6490-5937-368B-2432AF0174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421A058-5CC6-D8F2-7369-0DCC19EFC4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ADF1715-C9E4-A72F-86FC-CA7F63CABC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3A1D9F5-91D3-4629-D0F3-8A5950144A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9FCEB193-F187-975A-D52C-90FF2D4A49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F6DC267-6459-7D54-EE44-760E75E983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911AEFD8-1929-1D30-0633-E85E29EBA89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D1036D-FEC9-6EFF-03E4-6692B800B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B758C7C-4A2E-100B-F714-665015A34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BE46DED-AC21-E893-29F1-B8A97C92E5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7CF90C2E-8B67-FE6B-9165-DAC9922B7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6392A2-7235-F0EE-7EEB-BE06A45E12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065" y="1385888"/>
            <a:ext cx="6104149" cy="7849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ADF626-1ECC-B593-71E1-72CDB8F043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10" y="2509025"/>
            <a:ext cx="8383779" cy="3384172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77D6B530-B08A-1208-CCFF-E06616280201}"/>
              </a:ext>
            </a:extLst>
          </p:cNvPr>
          <p:cNvSpPr txBox="1">
            <a:spLocks/>
          </p:cNvSpPr>
          <p:nvPr/>
        </p:nvSpPr>
        <p:spPr>
          <a:xfrm>
            <a:off x="5826643" y="257711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لابِساً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353730E3-A13F-11E0-CB8A-C06AE30D68E4}"/>
              </a:ext>
            </a:extLst>
          </p:cNvPr>
          <p:cNvSpPr/>
          <p:nvPr/>
        </p:nvSpPr>
        <p:spPr>
          <a:xfrm flipH="1">
            <a:off x="6456643" y="2238910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AF52372F-80F5-345A-3899-C2A5759307A1}"/>
              </a:ext>
            </a:extLst>
          </p:cNvPr>
          <p:cNvSpPr txBox="1">
            <a:spLocks/>
          </p:cNvSpPr>
          <p:nvPr/>
        </p:nvSpPr>
        <p:spPr>
          <a:xfrm>
            <a:off x="2889397" y="2588245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واضِعاً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C35AFA28-DA6C-7E58-6AA8-45BC9602CE65}"/>
              </a:ext>
            </a:extLst>
          </p:cNvPr>
          <p:cNvSpPr/>
          <p:nvPr/>
        </p:nvSpPr>
        <p:spPr>
          <a:xfrm flipH="1">
            <a:off x="3519397" y="2250036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1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54EB-A21F-ED8F-0E3B-F0DFA6D3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B6BC9-C1B3-80A9-34CA-28639A0CD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 العبارة الثانية.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C995C1-0739-6702-B583-F662EEA1854B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A1EA3D-A798-2BCB-2CA8-29A5F9ACFDF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BDB852B-A216-AEF6-7821-590E4FE70E5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9EA1D1F9-D5D5-8C25-377D-D4DB53A627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4669597-E252-12CB-C2B0-3B20AE71B9C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1E4BE3A-249C-0781-295C-97842082231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B1FB9FB-54D0-6FDD-2844-5577D77FE13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B5B57AB-CE66-B8CF-01D6-E1BEE54192C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2620E51-8CDA-22C3-D0C6-3A872839C6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15BD9BA2-1BE4-7AE5-7101-7CA73CE662A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639B4287-F8EA-1415-3898-D8209AF406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6FFC4C6B-1211-87EE-A815-0F6F2AD8DA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56FEE6-9E46-5D7E-CD9E-A5E01653DC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065" y="1385888"/>
            <a:ext cx="6104149" cy="7849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F999EF-D7EE-87E3-4A0D-9BDF842BA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10" y="2509025"/>
            <a:ext cx="8383779" cy="3384172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D40C74BD-BFAA-89D6-3C00-0D97C2A0FEAD}"/>
              </a:ext>
            </a:extLst>
          </p:cNvPr>
          <p:cNvSpPr txBox="1">
            <a:spLocks/>
          </p:cNvSpPr>
          <p:nvPr/>
        </p:nvSpPr>
        <p:spPr>
          <a:xfrm>
            <a:off x="5826643" y="257711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لابِساً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476956B2-40E9-28A4-B379-822AA1871361}"/>
              </a:ext>
            </a:extLst>
          </p:cNvPr>
          <p:cNvSpPr/>
          <p:nvPr/>
        </p:nvSpPr>
        <p:spPr>
          <a:xfrm flipH="1">
            <a:off x="6456643" y="2238910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6A60764-2FA1-8829-5D87-34B0C121B927}"/>
              </a:ext>
            </a:extLst>
          </p:cNvPr>
          <p:cNvSpPr txBox="1">
            <a:spLocks/>
          </p:cNvSpPr>
          <p:nvPr/>
        </p:nvSpPr>
        <p:spPr>
          <a:xfrm>
            <a:off x="2889397" y="2588245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واضِعاً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FDBACE83-3DC1-2CC3-1A9E-DB92E59DBAF4}"/>
              </a:ext>
            </a:extLst>
          </p:cNvPr>
          <p:cNvSpPr/>
          <p:nvPr/>
        </p:nvSpPr>
        <p:spPr>
          <a:xfrm flipH="1">
            <a:off x="3519397" y="2250036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A08F32A-1911-83A8-7839-BFE7C256A9FA}"/>
              </a:ext>
            </a:extLst>
          </p:cNvPr>
          <p:cNvSpPr txBox="1">
            <a:spLocks/>
          </p:cNvSpPr>
          <p:nvPr/>
        </p:nvSpPr>
        <p:spPr>
          <a:xfrm>
            <a:off x="7240183" y="3470648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قاصِداً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97515833-DAEF-8254-01DE-612C269A0309}"/>
              </a:ext>
            </a:extLst>
          </p:cNvPr>
          <p:cNvSpPr/>
          <p:nvPr/>
        </p:nvSpPr>
        <p:spPr>
          <a:xfrm flipH="1">
            <a:off x="7799605" y="3168324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481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637E5-15D5-C77B-3B66-D455873A7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F98DE-D314-E0C2-10D9-1A6939FF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 العبارة الثالثة.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42A15D-6BF7-C83A-6DE0-2E8DB7F7865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4356C5-95FE-DD1A-6CE2-29C2DAAB413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2A3F9652-C0E2-4C0F-7630-3B20DEC801F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71966C98-920C-5FDB-DDA6-A7E87AB67B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E25057A8-DEE1-0F3A-3101-5356781EE66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2AC50BA1-E170-8BF7-B230-6688B8E51F1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94598AE8-C5DD-EAEA-3AF0-97E48008AAE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8EF266C-00D4-ADFD-C114-28ADF837565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43DDD96-8557-D17C-F09C-3D76F32888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15F71AD2-2FF8-8406-F70E-F2D4537C9D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7DD4F73C-F655-1FC9-2BFF-F2F9D833BD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624780B-A48B-57C4-CE91-2B9F626CB5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3ED814-620E-18A1-10FA-3A9B54181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065" y="1385888"/>
            <a:ext cx="6104149" cy="7849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3CEC9A-B40B-3AD5-A6EF-38516E5058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10" y="2509025"/>
            <a:ext cx="8383779" cy="3384172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74692ADE-402B-17AC-591E-5DF874E68DAA}"/>
              </a:ext>
            </a:extLst>
          </p:cNvPr>
          <p:cNvSpPr txBox="1">
            <a:spLocks/>
          </p:cNvSpPr>
          <p:nvPr/>
        </p:nvSpPr>
        <p:spPr>
          <a:xfrm>
            <a:off x="5826643" y="257711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لابِساً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72B4952A-916B-67FC-3DAA-A6EA127CA9C0}"/>
              </a:ext>
            </a:extLst>
          </p:cNvPr>
          <p:cNvSpPr/>
          <p:nvPr/>
        </p:nvSpPr>
        <p:spPr>
          <a:xfrm flipH="1">
            <a:off x="6456643" y="2238910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5D8185B4-2FE1-6850-F040-B479CD918A0C}"/>
              </a:ext>
            </a:extLst>
          </p:cNvPr>
          <p:cNvSpPr txBox="1">
            <a:spLocks/>
          </p:cNvSpPr>
          <p:nvPr/>
        </p:nvSpPr>
        <p:spPr>
          <a:xfrm>
            <a:off x="2889397" y="2588245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واضِعاً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2AB82A14-66CA-866D-BB54-2E422599A63F}"/>
              </a:ext>
            </a:extLst>
          </p:cNvPr>
          <p:cNvSpPr/>
          <p:nvPr/>
        </p:nvSpPr>
        <p:spPr>
          <a:xfrm flipH="1">
            <a:off x="3519397" y="2250036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A8A9628-56C9-A54B-B2F4-00E48CBC2621}"/>
              </a:ext>
            </a:extLst>
          </p:cNvPr>
          <p:cNvSpPr txBox="1">
            <a:spLocks/>
          </p:cNvSpPr>
          <p:nvPr/>
        </p:nvSpPr>
        <p:spPr>
          <a:xfrm>
            <a:off x="7240183" y="3470648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قاصِداً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37277630-E1C0-CDE8-50A4-F17B2B76EE83}"/>
              </a:ext>
            </a:extLst>
          </p:cNvPr>
          <p:cNvSpPr/>
          <p:nvPr/>
        </p:nvSpPr>
        <p:spPr>
          <a:xfrm flipH="1">
            <a:off x="7799605" y="3168324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AA50493C-243D-2E3A-AC89-6A05D71AD5EA}"/>
              </a:ext>
            </a:extLst>
          </p:cNvPr>
          <p:cNvSpPr txBox="1">
            <a:spLocks/>
          </p:cNvSpPr>
          <p:nvPr/>
        </p:nvSpPr>
        <p:spPr>
          <a:xfrm>
            <a:off x="2075415" y="347755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باحِثاً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Flèche : courbe vers le bas 10">
            <a:extLst>
              <a:ext uri="{FF2B5EF4-FFF2-40B4-BE49-F238E27FC236}">
                <a16:creationId xmlns:a16="http://schemas.microsoft.com/office/drawing/2014/main" id="{340A0B9D-CB6D-DC88-DB6B-66116B7EAF5E}"/>
              </a:ext>
            </a:extLst>
          </p:cNvPr>
          <p:cNvSpPr/>
          <p:nvPr/>
        </p:nvSpPr>
        <p:spPr>
          <a:xfrm flipH="1">
            <a:off x="2634837" y="3175235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171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A318F-1B68-ECDA-02D7-A3717DD3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FA32E2-026E-5F6B-4511-1A18D43C1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 العبارة الرابعة.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851760-19B3-64D6-C15B-1D25C7FF162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084CAB-8CF1-A3B2-B5C5-80A774DA3CD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414BBA02-3D23-4DC5-26B4-038B5D063FC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EDEC41FF-D78C-08F0-5839-999FD811AD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CAD593C-6D56-059C-782A-48E17E1A002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AE621B8-E639-8C0F-1101-8FADC7D6286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8BAE30F6-32DC-C17A-CF0C-014798B2359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AF922E35-267D-B353-998D-C6BFEA359FD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1303802-1FDB-BB84-8365-0F2F37A39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C707356F-D37C-35BA-18F5-B7F951D054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D00C2AA-F7C2-E0DD-51A6-88F1A49FA2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C50C0FD9-3ED8-8408-4035-3CB40B6F2B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0653E6-A177-8F74-8A21-153A3275E5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065" y="1385888"/>
            <a:ext cx="6104149" cy="7849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EB6C29-8690-9F5B-9FDD-E4F9D6B0F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10" y="2509025"/>
            <a:ext cx="8383779" cy="3384172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40FB4349-2037-444F-4A02-AC3E676F4F74}"/>
              </a:ext>
            </a:extLst>
          </p:cNvPr>
          <p:cNvSpPr txBox="1">
            <a:spLocks/>
          </p:cNvSpPr>
          <p:nvPr/>
        </p:nvSpPr>
        <p:spPr>
          <a:xfrm>
            <a:off x="5826643" y="257711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لابِساً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BB688527-2444-AED7-4AEE-584D41D49CB8}"/>
              </a:ext>
            </a:extLst>
          </p:cNvPr>
          <p:cNvSpPr/>
          <p:nvPr/>
        </p:nvSpPr>
        <p:spPr>
          <a:xfrm flipH="1">
            <a:off x="6456643" y="2238910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F85FD4C1-08C5-D913-9AF7-2B0F51D4C24C}"/>
              </a:ext>
            </a:extLst>
          </p:cNvPr>
          <p:cNvSpPr txBox="1">
            <a:spLocks/>
          </p:cNvSpPr>
          <p:nvPr/>
        </p:nvSpPr>
        <p:spPr>
          <a:xfrm>
            <a:off x="2889397" y="2588245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واضِعاً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05EE924E-381A-A9E1-385B-DCF813D8F9A7}"/>
              </a:ext>
            </a:extLst>
          </p:cNvPr>
          <p:cNvSpPr/>
          <p:nvPr/>
        </p:nvSpPr>
        <p:spPr>
          <a:xfrm flipH="1">
            <a:off x="3519397" y="2250036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668121F-4A70-1C4D-5B96-6A24C95D4353}"/>
              </a:ext>
            </a:extLst>
          </p:cNvPr>
          <p:cNvSpPr txBox="1">
            <a:spLocks/>
          </p:cNvSpPr>
          <p:nvPr/>
        </p:nvSpPr>
        <p:spPr>
          <a:xfrm>
            <a:off x="7240183" y="3470648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قاصِداً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15E46FF8-420E-3116-2426-1B070FD9B1A8}"/>
              </a:ext>
            </a:extLst>
          </p:cNvPr>
          <p:cNvSpPr/>
          <p:nvPr/>
        </p:nvSpPr>
        <p:spPr>
          <a:xfrm flipH="1">
            <a:off x="7799605" y="3168324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2F27F66-79C2-08DC-C632-DD029E6F9854}"/>
              </a:ext>
            </a:extLst>
          </p:cNvPr>
          <p:cNvSpPr txBox="1">
            <a:spLocks/>
          </p:cNvSpPr>
          <p:nvPr/>
        </p:nvSpPr>
        <p:spPr>
          <a:xfrm>
            <a:off x="2075415" y="347755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باحِثاً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Flèche : courbe vers le bas 10">
            <a:extLst>
              <a:ext uri="{FF2B5EF4-FFF2-40B4-BE49-F238E27FC236}">
                <a16:creationId xmlns:a16="http://schemas.microsoft.com/office/drawing/2014/main" id="{65219D40-E44A-C025-C1C1-6018839019EE}"/>
              </a:ext>
            </a:extLst>
          </p:cNvPr>
          <p:cNvSpPr/>
          <p:nvPr/>
        </p:nvSpPr>
        <p:spPr>
          <a:xfrm flipH="1">
            <a:off x="2634837" y="3175235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665FDB9E-FAAA-8B11-3F71-C2E204B26DFB}"/>
              </a:ext>
            </a:extLst>
          </p:cNvPr>
          <p:cNvSpPr txBox="1">
            <a:spLocks/>
          </p:cNvSpPr>
          <p:nvPr/>
        </p:nvSpPr>
        <p:spPr>
          <a:xfrm>
            <a:off x="3986317" y="4303403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سائِلاً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DF55B367-E276-1550-24DA-E8C2C925DA04}"/>
              </a:ext>
            </a:extLst>
          </p:cNvPr>
          <p:cNvSpPr/>
          <p:nvPr/>
        </p:nvSpPr>
        <p:spPr>
          <a:xfrm flipH="1">
            <a:off x="4545739" y="4001079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03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6CAF0-08AF-858A-70A6-B960F1C5C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31EC1-92C9-87B0-83ED-25B34302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 العبارة الخامسة. من يتقاسم معنا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5F3C59-FE95-5D4C-331F-DA8147A762A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1E6970-5322-7EFB-936F-AC007631048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F3F03FDE-0537-C356-3208-06FED1D9CA8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AF36933F-142E-A299-6433-6D5A7330A98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E306FB05-DDC1-3BBF-0793-80D759A545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48DEAEA1-DD87-CEA1-78C1-9CAC6137CE9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C26DF1B0-F8C1-A34B-84AA-E3AAB0AF6A4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25C2EF16-292E-590B-1E94-FD61478E194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6B57D14-AC2A-F69E-933E-099D41122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2D86EE6A-870A-2507-AC2E-78C5F90D2D9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46DB7FBC-43CC-525D-B638-C3D759B0C1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567F7842-1B99-C0FC-3620-9565B5E320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8739C0-0035-DB6C-0D40-F0D90751F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065" y="1385888"/>
            <a:ext cx="6104149" cy="7849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EC9DE7-43EA-7F2D-75FC-7D4888CDB5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10" y="2509025"/>
            <a:ext cx="8383779" cy="3384172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80E63DB5-62DF-330E-6C94-58472B51B6C7}"/>
              </a:ext>
            </a:extLst>
          </p:cNvPr>
          <p:cNvSpPr txBox="1">
            <a:spLocks/>
          </p:cNvSpPr>
          <p:nvPr/>
        </p:nvSpPr>
        <p:spPr>
          <a:xfrm>
            <a:off x="5826643" y="257711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لابِساً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7" name="Flèche : courbe vers le bas 16">
            <a:extLst>
              <a:ext uri="{FF2B5EF4-FFF2-40B4-BE49-F238E27FC236}">
                <a16:creationId xmlns:a16="http://schemas.microsoft.com/office/drawing/2014/main" id="{97192D23-339D-D58E-11E7-3CF57596FEF4}"/>
              </a:ext>
            </a:extLst>
          </p:cNvPr>
          <p:cNvSpPr/>
          <p:nvPr/>
        </p:nvSpPr>
        <p:spPr>
          <a:xfrm flipH="1">
            <a:off x="6456643" y="2238910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FCAD4B6B-35A9-D544-B68C-15A8F2B3116F}"/>
              </a:ext>
            </a:extLst>
          </p:cNvPr>
          <p:cNvSpPr txBox="1">
            <a:spLocks/>
          </p:cNvSpPr>
          <p:nvPr/>
        </p:nvSpPr>
        <p:spPr>
          <a:xfrm>
            <a:off x="2889397" y="2588245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واضِعاً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7E5B7E97-2B40-4A5C-AF06-BA0D1DA59C0E}"/>
              </a:ext>
            </a:extLst>
          </p:cNvPr>
          <p:cNvSpPr/>
          <p:nvPr/>
        </p:nvSpPr>
        <p:spPr>
          <a:xfrm flipH="1">
            <a:off x="3519397" y="2250036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38E31D3-03A1-AA14-CDAE-BD66CDEBD0B5}"/>
              </a:ext>
            </a:extLst>
          </p:cNvPr>
          <p:cNvSpPr txBox="1">
            <a:spLocks/>
          </p:cNvSpPr>
          <p:nvPr/>
        </p:nvSpPr>
        <p:spPr>
          <a:xfrm>
            <a:off x="7240183" y="3470648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قاصِداً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6C245A1E-04F4-85B1-C697-3EA345F6AC40}"/>
              </a:ext>
            </a:extLst>
          </p:cNvPr>
          <p:cNvSpPr/>
          <p:nvPr/>
        </p:nvSpPr>
        <p:spPr>
          <a:xfrm flipH="1">
            <a:off x="7799605" y="3168324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695A9242-3E84-89BA-5280-792830DEF2C9}"/>
              </a:ext>
            </a:extLst>
          </p:cNvPr>
          <p:cNvSpPr txBox="1">
            <a:spLocks/>
          </p:cNvSpPr>
          <p:nvPr/>
        </p:nvSpPr>
        <p:spPr>
          <a:xfrm>
            <a:off x="2075415" y="3477559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باحِثاً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Flèche : courbe vers le bas 10">
            <a:extLst>
              <a:ext uri="{FF2B5EF4-FFF2-40B4-BE49-F238E27FC236}">
                <a16:creationId xmlns:a16="http://schemas.microsoft.com/office/drawing/2014/main" id="{12A7CC7B-68BE-467C-7F9A-F1AF45987864}"/>
              </a:ext>
            </a:extLst>
          </p:cNvPr>
          <p:cNvSpPr/>
          <p:nvPr/>
        </p:nvSpPr>
        <p:spPr>
          <a:xfrm flipH="1">
            <a:off x="2634837" y="3175235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59FF1DC-CB4F-6035-82AE-9ACC5249EA38}"/>
              </a:ext>
            </a:extLst>
          </p:cNvPr>
          <p:cNvSpPr txBox="1">
            <a:spLocks/>
          </p:cNvSpPr>
          <p:nvPr/>
        </p:nvSpPr>
        <p:spPr>
          <a:xfrm>
            <a:off x="3986317" y="4303403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سائِلاً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9DC938F8-8367-F48F-7023-2203333852A8}"/>
              </a:ext>
            </a:extLst>
          </p:cNvPr>
          <p:cNvSpPr/>
          <p:nvPr/>
        </p:nvSpPr>
        <p:spPr>
          <a:xfrm flipH="1">
            <a:off x="4545739" y="4001079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8A6CCBAE-1A03-E067-D8D7-AAA7C0EDACFA}"/>
              </a:ext>
            </a:extLst>
          </p:cNvPr>
          <p:cNvSpPr txBox="1">
            <a:spLocks/>
          </p:cNvSpPr>
          <p:nvPr/>
        </p:nvSpPr>
        <p:spPr>
          <a:xfrm>
            <a:off x="3231201" y="5185518"/>
            <a:ext cx="9786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راجِعاً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7" name="Flèche : courbe vers le bas 26">
            <a:extLst>
              <a:ext uri="{FF2B5EF4-FFF2-40B4-BE49-F238E27FC236}">
                <a16:creationId xmlns:a16="http://schemas.microsoft.com/office/drawing/2014/main" id="{1420D4F7-77D7-A2E5-A2B2-951D882A755A}"/>
              </a:ext>
            </a:extLst>
          </p:cNvPr>
          <p:cNvSpPr/>
          <p:nvPr/>
        </p:nvSpPr>
        <p:spPr>
          <a:xfrm flipH="1">
            <a:off x="3818078" y="4915403"/>
            <a:ext cx="783540" cy="27011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46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163F5-FE31-C2F7-EBEA-83C3FD151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76259-B29C-F1DB-A3A0-2BBD4AD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السؤالين التاليين ص 130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ADA429-4311-D8A1-0D45-337C61172FC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0865EE-36E8-773C-79EC-9A9011A11EC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EB02EF2-0174-8134-F4F8-EE2D5DA7C0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5328C167-93FB-5079-3F66-D7C8F5FDCE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EA40640-951D-39EE-6C3B-D2BD8A1B23F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FBB4542-7211-4E22-FDAC-5305FB329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E3FE9931-761F-D7D6-4848-1453EBA7B15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1F020C6-0756-8E6B-08D3-2F84F224ABC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2C7E537-03AD-2A1D-58EE-2194D50199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E1455D3E-A941-3D5B-B981-1FE4944A598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61CDFF8E-E208-6CEB-F62C-A87E9829243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CB45BF2-24BA-219B-3962-63BB309F83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A7A7C-FC90-65F2-A826-D0B8E2159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8931" y="1640062"/>
            <a:ext cx="3203530" cy="48256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A199DB5-FFE3-556E-60A1-987D92C5484F}"/>
              </a:ext>
            </a:extLst>
          </p:cNvPr>
          <p:cNvSpPr/>
          <p:nvPr/>
        </p:nvSpPr>
        <p:spPr>
          <a:xfrm>
            <a:off x="3158931" y="5341433"/>
            <a:ext cx="3090975" cy="91439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5664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713F0-88DF-97AE-44ED-4F85C304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99788C-AFCC-7EE5-DE2A-D5CD8A8E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اشتق اسم الفاعل من الأفعال الأتية(وَهَبَ - بَدَأَ) و أكون بكل اسم جملة.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415FAF-2D28-770F-61C5-A5642C48E8B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C9DBD5-0388-A921-0607-3305D0F8D65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C666E62E-5D5B-7BA5-1183-9925E5E77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8920CA4-864F-035D-D989-E806A1E0FD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5DF21826-808F-488C-ADA2-DF932B146D7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864AB22-9535-B23E-1C98-DF82F0D24C6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32D52DF-CA55-1BF1-20BC-42A9D2C142E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21EDC567-70A8-3D3E-E613-D1A1CEF2469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A5A2214-404D-6D62-ADFA-0F6863DF1E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F1F67F0F-A7D7-83A5-AC72-E5AA16A46C5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B4CC52F4-EA01-1F73-C7F1-8074BA97C6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E527E831-F153-8CB4-6987-99FED11A8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8D5ECF-26EC-2390-456A-9776253493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20227"/>
            <a:ext cx="8313196" cy="702762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CA3DD11-AFE3-AAEE-E243-D8DDC1DC3379}"/>
              </a:ext>
            </a:extLst>
          </p:cNvPr>
          <p:cNvSpPr txBox="1">
            <a:spLocks/>
          </p:cNvSpPr>
          <p:nvPr/>
        </p:nvSpPr>
        <p:spPr>
          <a:xfrm>
            <a:off x="7472373" y="3084454"/>
            <a:ext cx="122503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وَهَبَ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59018B5-85B8-2F34-BDB9-EDB2A8079526}"/>
              </a:ext>
            </a:extLst>
          </p:cNvPr>
          <p:cNvSpPr txBox="1">
            <a:spLocks/>
          </p:cNvSpPr>
          <p:nvPr/>
        </p:nvSpPr>
        <p:spPr>
          <a:xfrm>
            <a:off x="7788414" y="4575000"/>
            <a:ext cx="90000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79B1469-5EA4-E928-7509-390A580FF803}"/>
              </a:ext>
            </a:extLst>
          </p:cNvPr>
          <p:cNvSpPr/>
          <p:nvPr/>
        </p:nvSpPr>
        <p:spPr>
          <a:xfrm>
            <a:off x="7036420" y="3429000"/>
            <a:ext cx="435953" cy="2118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B587CE6F-B6F0-E754-ECF7-A165F1C13B33}"/>
              </a:ext>
            </a:extLst>
          </p:cNvPr>
          <p:cNvSpPr/>
          <p:nvPr/>
        </p:nvSpPr>
        <p:spPr>
          <a:xfrm>
            <a:off x="7036420" y="4878299"/>
            <a:ext cx="435953" cy="2118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0529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0C00-A2C2-AEDE-62DF-1041C904D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6C150-C995-2763-1CB9-530F2C4CF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-يقبل الأستاذ كل الإجابات الصحيحة مع تقديم التغذية الراجعة المناسبة.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6DB7FD-CB84-EE40-0B3D-C7ADC82C3FA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EAE7F6-8EAC-BD47-1C0D-907644130D8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CC3D2D0-E3CC-FF15-A7B6-D5B1A228796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D681C1CC-9DF5-A6A7-597E-95C3EDD9A1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55DA8144-BFCD-A422-894B-175666914DD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4D8CA7E-5FF9-C7AC-3E0A-406060C12F7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BA426C88-A7F0-B672-B6B5-B38B60A98D1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411388C4-32C9-327C-EF45-21EC2F2F674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F74DAB9-1624-4857-B8CD-186021765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546F172A-B4F0-0161-A4E1-CD6ECB0011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6A6E736C-934E-50A4-9846-DFE6BEDD9E4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5BBB0C67-88F6-0D8E-9186-9A6F0089F8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C4AC67-3F45-970F-9CD1-318F4DB3BE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920227"/>
            <a:ext cx="8313196" cy="702762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C1F20918-1DC9-4802-845E-0A38CFA5CDEC}"/>
              </a:ext>
            </a:extLst>
          </p:cNvPr>
          <p:cNvSpPr txBox="1">
            <a:spLocks/>
          </p:cNvSpPr>
          <p:nvPr/>
        </p:nvSpPr>
        <p:spPr>
          <a:xfrm>
            <a:off x="7472373" y="3084454"/>
            <a:ext cx="122503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وَهَبَ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A7DF0649-51E9-1140-5EF2-B55C9AAEEA4D}"/>
              </a:ext>
            </a:extLst>
          </p:cNvPr>
          <p:cNvSpPr txBox="1">
            <a:spLocks/>
          </p:cNvSpPr>
          <p:nvPr/>
        </p:nvSpPr>
        <p:spPr>
          <a:xfrm>
            <a:off x="7788414" y="4575000"/>
            <a:ext cx="90000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بَدَأَ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CBA8AACC-21F9-E523-66B4-1EC69BE3CA15}"/>
              </a:ext>
            </a:extLst>
          </p:cNvPr>
          <p:cNvSpPr/>
          <p:nvPr/>
        </p:nvSpPr>
        <p:spPr>
          <a:xfrm>
            <a:off x="7036420" y="3429000"/>
            <a:ext cx="435953" cy="2118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35D819F9-EA32-7DBA-E41C-6DE28FEFB6DA}"/>
              </a:ext>
            </a:extLst>
          </p:cNvPr>
          <p:cNvSpPr/>
          <p:nvPr/>
        </p:nvSpPr>
        <p:spPr>
          <a:xfrm>
            <a:off x="7036420" y="4878299"/>
            <a:ext cx="435953" cy="2118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7CE0D0EB-D5CF-DBA2-4349-2E0942668288}"/>
              </a:ext>
            </a:extLst>
          </p:cNvPr>
          <p:cNvSpPr txBox="1">
            <a:spLocks/>
          </p:cNvSpPr>
          <p:nvPr/>
        </p:nvSpPr>
        <p:spPr>
          <a:xfrm>
            <a:off x="5613257" y="3019763"/>
            <a:ext cx="122503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واهِبٌ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830D834B-D0AE-0660-0CD6-78E8E4E6061B}"/>
              </a:ext>
            </a:extLst>
          </p:cNvPr>
          <p:cNvSpPr/>
          <p:nvPr/>
        </p:nvSpPr>
        <p:spPr>
          <a:xfrm>
            <a:off x="5078237" y="3387753"/>
            <a:ext cx="435953" cy="2118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F832995E-737D-65C5-0A2A-F3879242B3DE}"/>
              </a:ext>
            </a:extLst>
          </p:cNvPr>
          <p:cNvSpPr txBox="1">
            <a:spLocks/>
          </p:cNvSpPr>
          <p:nvPr/>
        </p:nvSpPr>
        <p:spPr>
          <a:xfrm>
            <a:off x="505070" y="3019763"/>
            <a:ext cx="4433507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اَللَّهُ تَعالى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واهِبُ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ٱلنِّعَمِ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1C113AE7-02D0-988B-D1A5-2D96B32F4ED1}"/>
              </a:ext>
            </a:extLst>
          </p:cNvPr>
          <p:cNvSpPr txBox="1">
            <a:spLocks/>
          </p:cNvSpPr>
          <p:nvPr/>
        </p:nvSpPr>
        <p:spPr>
          <a:xfrm>
            <a:off x="5749946" y="4469062"/>
            <a:ext cx="122503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بادِئٌ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B3A402DB-0FFD-4B93-F0E5-51458EAD415B}"/>
              </a:ext>
            </a:extLst>
          </p:cNvPr>
          <p:cNvSpPr/>
          <p:nvPr/>
        </p:nvSpPr>
        <p:spPr>
          <a:xfrm>
            <a:off x="5313993" y="4772362"/>
            <a:ext cx="435953" cy="2118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DE88476B-4779-3A93-55D2-8A3D1ACA6DDC}"/>
              </a:ext>
            </a:extLst>
          </p:cNvPr>
          <p:cNvSpPr txBox="1">
            <a:spLocks/>
          </p:cNvSpPr>
          <p:nvPr/>
        </p:nvSpPr>
        <p:spPr>
          <a:xfrm>
            <a:off x="371253" y="4680936"/>
            <a:ext cx="4701140" cy="81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بادِئٌ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بِٱلتَّضامُنِ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ضَحايا ٱلزِّلْزالِ حينَ شَجَّعَ ٱبْنَتَهُ مَنالَ عَلى تَقْديمِ ٱلْمُساعَدَةِ.</a:t>
            </a:r>
            <a:endParaRPr lang="fr-FR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330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  <p:bldP spid="30" grpId="0"/>
      <p:bldP spid="31" grpId="0"/>
      <p:bldP spid="32" grpId="0" animBg="1"/>
      <p:bldP spid="3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6746-6A18-CC2A-1B72-7EC110A5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C0BDC-9370-18F1-5256-7239E7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اختــتام الحــصة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E4DE471-CF3D-9112-99DE-15EDFB01E4A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02;p9">
            <a:extLst>
              <a:ext uri="{FF2B5EF4-FFF2-40B4-BE49-F238E27FC236}">
                <a16:creationId xmlns:a16="http://schemas.microsoft.com/office/drawing/2014/main" id="{7A1339B1-66EF-0C37-E3E7-3BF19D917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1401" y="1656979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264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9F40-89A5-6ACF-5FDF-3669B1C4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FB60B-4A8B-9ABB-B847-99721D40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التذكير بحصيلة الحصة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D3CD95-F1A6-5BE5-5237-134F9F63819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B8C861-4C6B-B279-5CC5-1DCFC2E8916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C664796-A906-A01C-EBB3-755EBAF9C2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E5714945-B76D-9570-2FD6-72DE1BE5CE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17F4592A-B756-8ECB-CFC2-ECA2C04D9B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0CC03320-1700-603E-6E19-E02AC9FD77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A2FAE3B2-2681-728F-331A-FC6C7F46506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49AF4FC-208F-CF6D-F92C-F880CAB1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Google Shape;1300;p9">
            <a:extLst>
              <a:ext uri="{FF2B5EF4-FFF2-40B4-BE49-F238E27FC236}">
                <a16:creationId xmlns:a16="http://schemas.microsoft.com/office/drawing/2014/main" id="{B2DA8951-91CC-57E3-4954-A338396C42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ECDFC7D-4D7F-D8A6-1A9B-AF36B3D7B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9EB4420-4A13-B576-30B6-78E523AFB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301F20-EFB9-1606-D17C-5068904127E1}"/>
              </a:ext>
            </a:extLst>
          </p:cNvPr>
          <p:cNvSpPr/>
          <p:nvPr/>
        </p:nvSpPr>
        <p:spPr>
          <a:xfrm>
            <a:off x="5710183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تَوْظيفِ ٱستراتيجيةِ ٱلتَّعْبيرِ عَنِ ٱلرَّأْيِ وَ تَعْليلِهِ.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DE6EF6-B1E2-C3A0-5486-28BD70055FDF}"/>
              </a:ext>
            </a:extLst>
          </p:cNvPr>
          <p:cNvSpPr/>
          <p:nvPr/>
        </p:nvSpPr>
        <p:spPr>
          <a:xfrm>
            <a:off x="454571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تَحِديدِ وَ تَمَييزِ ٱسْمِ ٱلْفاعِلِ وَ ٱسْتِعْمالِهِ في إِنْتاجي ٱلْكِتابِيِّ.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89B86D-45F1-2CA1-3026-325FBF140CD7}"/>
              </a:ext>
            </a:extLst>
          </p:cNvPr>
          <p:cNvSpPr/>
          <p:nvPr/>
        </p:nvSpPr>
        <p:spPr>
          <a:xfrm>
            <a:off x="3414742" y="1744300"/>
            <a:ext cx="2314516" cy="1730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861F4B1-F190-83FE-3208-17BE5809C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D99AF66-0B05-27B4-1E26-493FF483BA30}"/>
              </a:ext>
            </a:extLst>
          </p:cNvPr>
          <p:cNvCxnSpPr>
            <a:stCxn id="23" idx="3"/>
            <a:endCxn id="18" idx="0"/>
          </p:cNvCxnSpPr>
          <p:nvPr/>
        </p:nvCxnSpPr>
        <p:spPr>
          <a:xfrm>
            <a:off x="5729258" y="2609515"/>
            <a:ext cx="1510925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A08AC7D-BB1D-F97D-9218-3E30C4739E51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1984572" y="2609514"/>
            <a:ext cx="1430171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97754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 وكتابة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1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22283</TotalTime>
  <Words>2393</Words>
  <Application>Microsoft Office PowerPoint</Application>
  <PresentationFormat>Affichage à l'écran (4:3)</PresentationFormat>
  <Paragraphs>518</Paragraphs>
  <Slides>78</Slides>
  <Notes>12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36</vt:i4>
      </vt:variant>
      <vt:variant>
        <vt:lpstr>Titres des diapositives</vt:lpstr>
      </vt:variant>
      <vt:variant>
        <vt:i4>78</vt:i4>
      </vt:variant>
    </vt:vector>
  </HeadingPairs>
  <TitlesOfParts>
    <vt:vector size="127" baseType="lpstr">
      <vt:lpstr>Modern Love</vt:lpstr>
      <vt:lpstr>Dosis ExtraBold</vt:lpstr>
      <vt:lpstr>Arial</vt:lpstr>
      <vt:lpstr>Arial Rounded MT Bold</vt:lpstr>
      <vt:lpstr>Calibri</vt:lpstr>
      <vt:lpstr>Wingdings</vt:lpstr>
      <vt:lpstr>Dosis SemiBold</vt:lpstr>
      <vt:lpstr>Dosis</vt:lpstr>
      <vt:lpstr>Dosis Medium</vt:lpstr>
      <vt:lpstr>Calibri Light</vt:lpstr>
      <vt:lpstr>Dubai Medium</vt:lpstr>
      <vt:lpstr>Noto Sans Symbols</vt:lpstr>
      <vt:lpstr>Microsoft Uighur</vt:lpstr>
      <vt:lpstr>6_Conception personnalisée</vt:lpstr>
      <vt:lpstr>sarf wa tahwil (new)</vt:lpstr>
      <vt:lpstr>00_Env-Enseignant</vt:lpstr>
      <vt:lpstr>2_Env-Apprenant_Tmplt</vt:lpstr>
      <vt:lpstr>01- نشاط اعتيادي</vt:lpstr>
      <vt:lpstr>1_01- نشاط اعتيادي</vt:lpstr>
      <vt:lpstr>02- معــــــــــجم</vt:lpstr>
      <vt:lpstr>05- اختتام الحصة</vt:lpstr>
      <vt:lpstr>03- استماع وتحدث</vt:lpstr>
      <vt:lpstr>04- قراءة/ كتابة</vt:lpstr>
      <vt:lpstr>3_Env-Apprenant_Tmplt</vt:lpstr>
      <vt:lpstr>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قراءة وكتابة </vt:lpstr>
      <vt:lpstr>القراءة  </vt:lpstr>
      <vt:lpstr>قراءة</vt:lpstr>
      <vt:lpstr>1_القراءة  </vt:lpstr>
      <vt:lpstr>3_القراءة  </vt:lpstr>
      <vt:lpstr>1_Env-Enseignant</vt:lpstr>
      <vt:lpstr>1_قراءة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النص؟ 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صححوا؛ من وجد جميع الإجابات؟ </vt:lpstr>
      <vt:lpstr>ستقرؤون النص قراءة جماعية . من يريد أن يقود القراءة؟ -يحرص الأستاذ على تتبع مشاركة الجميع في القراءة الجماعية.</vt:lpstr>
      <vt:lpstr> قراءة</vt:lpstr>
      <vt:lpstr>تابعوا معي ، سأقرأ الجزء الأول من النص</vt:lpstr>
      <vt:lpstr>الآن؛ سأعين 3 تلاميذ لقراءة فقرات الجزء الثاني – تابعوا </vt:lpstr>
      <vt:lpstr>كَيْفَ كانَتْ قِراءَةُ زَميلِكُمْ/زَميلَتِكُمْ؟</vt:lpstr>
      <vt:lpstr>سنواصل تدربنا على  استعمال إسْتْراتيجِيَّةُ ٱلتَّعْبيرِ عَنِ ٱلرَّأْيِ وَ تَعْليلِهِ.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السؤال الأول:ما رَأْيُكَ في تَصَرُّفِ مَنالَ حينَ جَمَعَتْ كُتُبَها وَأَلْعابَها لِتُهْدِيَها لِأَطْفالِ ٱلْمَنْطِقَةِ ٱلْمُنْكوبَةِ؟ عَلِّلْ جَوابَكَ.</vt:lpstr>
      <vt:lpstr>نصحح ارفعوا ألواحكم.  من يتقاسم معنا إجابته؟ -يقدم الأستاذ التغذية الراجعة المناسبة.</vt:lpstr>
      <vt:lpstr>السؤال الثاني:في رَأْيِكَ، هَلْ كانَ مِنَ ٱلضَّرورِيِّ أَنْ يَشْرَحَ ٱلْأَبُ لِمَنالَ ظاهِرَةَ ٱلزِّلْزالِ؟ عَلِّلْ جَوَابَكَ</vt:lpstr>
      <vt:lpstr>نصحح ارفعوا ألواحكم.  من يتقاسم معنا إجابته؟ -يقدم الأستاذ التغذية الراجعة المناسبة.</vt:lpstr>
      <vt:lpstr>السؤال الثالث:ما رَأْيُكَ في مَوْقِفِ ٱلْأَبِ مِنْ رَغْبَةِ ٱبْنَتِهِ في مُساعَدَةِ ٱلْمُتَضَرِّرينَ؟ عَلِّلْ جَوابَكَ</vt:lpstr>
      <vt:lpstr>نصحح ارفعوا ألواحكم.  من يتقاسم معنا إجابته؟ -يقدم الأستاذ التغذية الراجعة المناسبة.</vt:lpstr>
      <vt:lpstr>السؤال الرابع:في رَأْيِكَ، لِماذا أَطْلَقَ ٱلْكاتِبُ عَلى قِصَّتِهِ عُنْوانَ "أَمَلٌ بَيْنَ ٱلْحُطامِ"؟عَلِّلْ جَوابَكَ</vt:lpstr>
      <vt:lpstr>نصحح ارفعوا ألواحكم.  من يتقاسم معنا إجابته؟ -يقدم الأستاذ التغذية الراجعة المناسبة.</vt:lpstr>
      <vt:lpstr>السؤال الخامس: :في رَأْيِكَ، هَلْ يَكْفي أَنْ نَشْعُرَ بِٱلْحُزْنِ تُجاهَ ٱلْمُتَضَرِّرينَ دونَ أَنْ نُقَدِّمَ لَهُمُ ٱلْمُساعَدَةَ؟ عَلِّلْ جَوابَكَ.</vt:lpstr>
      <vt:lpstr>نصحح ارفعوا ألواحكم.  من يتقاسم معنا إجابته؟ -يقدم الأستاذ التغذية الراجعة المناسبة.</vt:lpstr>
      <vt:lpstr> صرف و تحويل</vt:lpstr>
      <vt:lpstr>خذوا الواحكم. اكتبوا  رقم الكلمة المناسبة للفاعل في الجملة التالية:</vt:lpstr>
      <vt:lpstr>أحسنتم : نقول العامل صانع</vt:lpstr>
      <vt:lpstr>جملة أخرى</vt:lpstr>
      <vt:lpstr>أحسنتم : نقول المهاجر راجع</vt:lpstr>
      <vt:lpstr>جملة أخرى</vt:lpstr>
      <vt:lpstr>أحسنتم : نقول الجد ناصح</vt:lpstr>
      <vt:lpstr>جملة أخرى</vt:lpstr>
      <vt:lpstr>أحسنتم : نقول العبد شاكر</vt:lpstr>
      <vt:lpstr>في درس اليوم ستتعرفون على اسم الفاعل، تابعوا معي</vt:lpstr>
      <vt:lpstr>لاحظوا جيدا الجملة التالية سأحدد  الفعل الذي قام به الفاعل:  -يضغط الأستاذ على زر جهاز التحكم لتظهر العبارات.</vt:lpstr>
      <vt:lpstr>إذن يمكن أن أقول عن الأب " ناصح" -يضغط الأستاذ على زر جهاز التحكم لتظهر العبارات.</vt:lpstr>
      <vt:lpstr>كلمة ناصح تدل على من قام بالفعل , نسميها اسم فاعل</vt:lpstr>
      <vt:lpstr>هذا مثال آخر -يضغط الأستاذ على زر جهاز التحكم لتظهر العبارات.</vt:lpstr>
      <vt:lpstr>هذا مثال آخر -يضغط الأستاذ على زر جهاز التحكم لتظهر العبارات.</vt:lpstr>
      <vt:lpstr>من يذكرنا بكيفية صياغة اسم الفاعل من الفعل الثلاثي؟</vt:lpstr>
      <vt:lpstr>أحسنتم من يقرأ؟ - يوجه الأستاذ المتعلمين إلى أن هذه القاعدة خاصة بالفعل الثلاثي المجرد.</vt:lpstr>
      <vt:lpstr>خذوا ألواحكم</vt:lpstr>
      <vt:lpstr>صوغوا اسم الفاعل انطلاقا من الجملة التالية:</vt:lpstr>
      <vt:lpstr>صوغوا اسم الفاعل انطلاقا من الجملة التالية: -يقدم الأستاذ التغذية الراجعة المناسبة قبل عرض الإجابة.</vt:lpstr>
      <vt:lpstr>صوغوا اسم الفاعل انطلاقا من الجملة التالية:</vt:lpstr>
      <vt:lpstr>صوغوا اسم الفاعل انطلاقا من الجملة التالية: -يقدم الأستاذ التغذية الراجعة المناسبة قبل عرض الإجابة.</vt:lpstr>
      <vt:lpstr>صوغوا اسم الفاعل انطلاقا من الجملة التالية:</vt:lpstr>
      <vt:lpstr>صوغوا اسم الفاعل انطلاقا من الجملة التالية: -يقدم الأستاذ التغذية الراجعة المناسبة قبل عرض الإجابة.</vt:lpstr>
      <vt:lpstr>الآن في ثنائيات أجيبوا عن التمرين التالي على كراساتكم الصفحة  130</vt:lpstr>
      <vt:lpstr>أمامكم 4 دقائق – سأمر بين الصفوف لمساعدتكم وتقييم إنتاجاتكم. </vt:lpstr>
      <vt:lpstr>انتهى الوقت – نصحح العبارة الأولى. من يتقاسم معنا إجابته؟ - يضغط الأستاذ على زر جهاز التحكم لتظهر الإجابة.</vt:lpstr>
      <vt:lpstr>انتهى الوقت – نصحح العبارة الثانية. من يتقاسم معنا إجابته؟ - يضغط الأستاذ على زر جهاز التحكم لتظهر الإجابة.</vt:lpstr>
      <vt:lpstr>انتهى الوقت – نصحح العبارة الثالثة. من يتقاسم معنا إجابته؟ - يضغط الأستاذ على زر جهاز التحكم لتظهر الإجابة.</vt:lpstr>
      <vt:lpstr>انتهى الوقت – نصحح العبارة الرابعة. من يتقاسم معنا إجابته؟ - يضغط الأستاذ على زر جهاز التحكم لتظهر الإجابة.</vt:lpstr>
      <vt:lpstr>انتهى الوقت – نصحح العبارة الخامسة. من يتقاسم معنا إجابته؟ - يضغط الأستاذ على زر جهاز التحكم لتظهر الإجابة.</vt:lpstr>
      <vt:lpstr>بمفردكم أجيبوا عن السؤالين التاليين ص 130</vt:lpstr>
      <vt:lpstr>اشتق اسم الفاعل من الأفعال الأتية(وَهَبَ - بَدَأَ) و أكون بكل اسم جملة.</vt:lpstr>
      <vt:lpstr>انتبهوا للتصحيح. -يقبل الأستاذ كل الإجابات الصحيحة مع تقديم التغذية الراجعة المناسبة.</vt:lpstr>
      <vt:lpstr>اختــتام الحــصة</vt:lpstr>
      <vt:lpstr>ماذا تعلمتم اليوم؟ تناوب متعلمين على التذكير بحصيلة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 HAMDOUNI BTIHAJ</dc:creator>
  <cp:lastModifiedBy>EL HAMDOUNI BTIHAJ</cp:lastModifiedBy>
  <cp:revision>57</cp:revision>
  <dcterms:created xsi:type="dcterms:W3CDTF">2023-09-20T21:35:22Z</dcterms:created>
  <dcterms:modified xsi:type="dcterms:W3CDTF">2026-05-10T19:54:03Z</dcterms:modified>
</cp:coreProperties>
</file>