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8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9.xml" ContentType="application/vnd.openxmlformats-officedocument.theme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3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4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5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6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18.xml" ContentType="application/vnd.openxmlformats-officedocument.theme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19.xml" ContentType="application/vnd.openxmlformats-officedocument.theme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20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1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theme/theme22.xml" ContentType="application/vnd.openxmlformats-officedocument.theme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theme/theme23.xml" ContentType="application/vnd.openxmlformats-officedocument.theme+xml"/>
  <Override PartName="/ppt/theme/theme2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97" r:id="rId1"/>
    <p:sldMasterId id="2147483738" r:id="rId2"/>
    <p:sldMasterId id="2147483804" r:id="rId3"/>
    <p:sldMasterId id="2147483752" r:id="rId4"/>
    <p:sldMasterId id="2147483755" r:id="rId5"/>
    <p:sldMasterId id="2147483761" r:id="rId6"/>
    <p:sldMasterId id="2147483770" r:id="rId7"/>
    <p:sldMasterId id="2147483777" r:id="rId8"/>
    <p:sldMasterId id="2147483787" r:id="rId9"/>
    <p:sldMasterId id="2147483726" r:id="rId10"/>
    <p:sldMasterId id="2147483794" r:id="rId11"/>
    <p:sldMasterId id="2147483827" r:id="rId12"/>
    <p:sldMasterId id="2147483850" r:id="rId13"/>
    <p:sldMasterId id="2147483873" r:id="rId14"/>
    <p:sldMasterId id="2147483899" r:id="rId15"/>
    <p:sldMasterId id="2147483918" r:id="rId16"/>
    <p:sldMasterId id="2147483922" r:id="rId17"/>
    <p:sldMasterId id="2147483951" r:id="rId18"/>
    <p:sldMasterId id="2147483977" r:id="rId19"/>
    <p:sldMasterId id="2147483994" r:id="rId20"/>
    <p:sldMasterId id="2147484006" r:id="rId21"/>
    <p:sldMasterId id="2147484023" r:id="rId22"/>
    <p:sldMasterId id="2147484046" r:id="rId23"/>
  </p:sldMasterIdLst>
  <p:notesMasterIdLst>
    <p:notesMasterId r:id="rId96"/>
  </p:notesMasterIdLst>
  <p:sldIdLst>
    <p:sldId id="2134806368" r:id="rId24"/>
    <p:sldId id="2147482483" r:id="rId25"/>
    <p:sldId id="2147482463" r:id="rId26"/>
    <p:sldId id="2147482484" r:id="rId27"/>
    <p:sldId id="2147482488" r:id="rId28"/>
    <p:sldId id="2147482532" r:id="rId29"/>
    <p:sldId id="2147482725" r:id="rId30"/>
    <p:sldId id="2147482533" r:id="rId31"/>
    <p:sldId id="2147482611" r:id="rId32"/>
    <p:sldId id="2147482566" r:id="rId33"/>
    <p:sldId id="2147482727" r:id="rId34"/>
    <p:sldId id="2147482584" r:id="rId35"/>
    <p:sldId id="266" r:id="rId36"/>
    <p:sldId id="2147482542" r:id="rId37"/>
    <p:sldId id="2147482726" r:id="rId38"/>
    <p:sldId id="2147482745" r:id="rId39"/>
    <p:sldId id="2147482746" r:id="rId40"/>
    <p:sldId id="2147482747" r:id="rId41"/>
    <p:sldId id="2147482748" r:id="rId42"/>
    <p:sldId id="267" r:id="rId43"/>
    <p:sldId id="2147482561" r:id="rId44"/>
    <p:sldId id="2147482540" r:id="rId45"/>
    <p:sldId id="2147482543" r:id="rId46"/>
    <p:sldId id="2147482607" r:id="rId47"/>
    <p:sldId id="2147482608" r:id="rId48"/>
    <p:sldId id="2147482541" r:id="rId49"/>
    <p:sldId id="2147482558" r:id="rId50"/>
    <p:sldId id="2147482609" r:id="rId51"/>
    <p:sldId id="2147482559" r:id="rId52"/>
    <p:sldId id="2147482560" r:id="rId53"/>
    <p:sldId id="2147482567" r:id="rId54"/>
    <p:sldId id="2147482638" r:id="rId55"/>
    <p:sldId id="2147482569" r:id="rId56"/>
    <p:sldId id="2147482570" r:id="rId57"/>
    <p:sldId id="2147482630" r:id="rId58"/>
    <p:sldId id="2147482571" r:id="rId59"/>
    <p:sldId id="2147482631" r:id="rId60"/>
    <p:sldId id="2147482568" r:id="rId61"/>
    <p:sldId id="2147482639" r:id="rId62"/>
    <p:sldId id="2147482635" r:id="rId63"/>
    <p:sldId id="2147482636" r:id="rId64"/>
    <p:sldId id="2147482729" r:id="rId65"/>
    <p:sldId id="2147482730" r:id="rId66"/>
    <p:sldId id="2147482731" r:id="rId67"/>
    <p:sldId id="2147482732" r:id="rId68"/>
    <p:sldId id="2147482733" r:id="rId69"/>
    <p:sldId id="2147482626" r:id="rId70"/>
    <p:sldId id="2147482627" r:id="rId71"/>
    <p:sldId id="2147482612" r:id="rId72"/>
    <p:sldId id="2147482579" r:id="rId73"/>
    <p:sldId id="2147482610" r:id="rId74"/>
    <p:sldId id="2147482740" r:id="rId75"/>
    <p:sldId id="2147482741" r:id="rId76"/>
    <p:sldId id="2147482742" r:id="rId77"/>
    <p:sldId id="2147482743" r:id="rId78"/>
    <p:sldId id="2147482744" r:id="rId79"/>
    <p:sldId id="2147482589" r:id="rId80"/>
    <p:sldId id="2147482652" r:id="rId81"/>
    <p:sldId id="2147482590" r:id="rId82"/>
    <p:sldId id="2147482615" r:id="rId83"/>
    <p:sldId id="2147482591" r:id="rId84"/>
    <p:sldId id="2147482592" r:id="rId85"/>
    <p:sldId id="2147482735" r:id="rId86"/>
    <p:sldId id="2147482737" r:id="rId87"/>
    <p:sldId id="2147482738" r:id="rId88"/>
    <p:sldId id="2147482739" r:id="rId89"/>
    <p:sldId id="2147482564" r:id="rId90"/>
    <p:sldId id="2147482613" r:id="rId91"/>
    <p:sldId id="2147482646" r:id="rId92"/>
    <p:sldId id="2147482647" r:id="rId93"/>
    <p:sldId id="2147482563" r:id="rId94"/>
    <p:sldId id="2147482625" r:id="rId95"/>
  </p:sldIdLst>
  <p:sldSz cx="9144000" cy="6858000" type="screen4x3"/>
  <p:notesSz cx="6858000" cy="9144000"/>
  <p:embeddedFontLst>
    <p:embeddedFont>
      <p:font typeface="Dosis" pitchFamily="2" charset="0"/>
      <p:regular r:id="rId97"/>
      <p:bold r:id="rId98"/>
    </p:embeddedFont>
    <p:embeddedFont>
      <p:font typeface="Dosis ExtraBold" pitchFamily="2" charset="0"/>
      <p:bold r:id="rId99"/>
    </p:embeddedFont>
    <p:embeddedFont>
      <p:font typeface="Dosis Medium" pitchFamily="2" charset="0"/>
      <p:regular r:id="rId100"/>
    </p:embeddedFont>
    <p:embeddedFont>
      <p:font typeface="Dosis SemiBold" pitchFamily="2" charset="0"/>
      <p:bold r:id="rId101"/>
    </p:embeddedFont>
    <p:embeddedFont>
      <p:font typeface="Dubai Medium" panose="020B0603030403030204" pitchFamily="34" charset="-78"/>
      <p:regular r:id="rId102"/>
    </p:embeddedFont>
    <p:embeddedFont>
      <p:font typeface="Microsoft Uighur" panose="02000000000000000000" pitchFamily="2" charset="-78"/>
      <p:regular r:id="rId103"/>
      <p:bold r:id="rId104"/>
    </p:embeddedFont>
    <p:embeddedFont>
      <p:font typeface="Modern Love" panose="04090805081005020601" pitchFamily="82" charset="0"/>
      <p:regular r:id="rId105"/>
    </p:embeddedFont>
    <p:embeddedFont>
      <p:font typeface="Noto Sans Symbols" panose="020B0604020202020204" charset="0"/>
      <p:regular r:id="rId106"/>
      <p:bold r:id="rId10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009242"/>
    <a:srgbClr val="424D7C"/>
    <a:srgbClr val="00ACA4"/>
    <a:srgbClr val="4472C4"/>
    <a:srgbClr val="565F88"/>
    <a:srgbClr val="EF8F03"/>
    <a:srgbClr val="732DF1"/>
    <a:srgbClr val="DCF3F8"/>
    <a:srgbClr val="B8E7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859875-0009-4E84-BD7E-25879F7347E0}" v="1086" dt="2025-08-04T15:24:41.0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028" autoAdjust="0"/>
    <p:restoredTop sz="93395" autoAdjust="0"/>
  </p:normalViewPr>
  <p:slideViewPr>
    <p:cSldViewPr snapToGrid="0">
      <p:cViewPr varScale="1">
        <p:scale>
          <a:sx n="69" d="100"/>
          <a:sy n="69" d="100"/>
        </p:scale>
        <p:origin x="684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3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63" Type="http://schemas.openxmlformats.org/officeDocument/2006/relationships/slide" Target="slides/slide40.xml"/><Relationship Id="rId68" Type="http://schemas.openxmlformats.org/officeDocument/2006/relationships/slide" Target="slides/slide45.xml"/><Relationship Id="rId84" Type="http://schemas.openxmlformats.org/officeDocument/2006/relationships/slide" Target="slides/slide61.xml"/><Relationship Id="rId89" Type="http://schemas.openxmlformats.org/officeDocument/2006/relationships/slide" Target="slides/slide66.xml"/><Relationship Id="rId112" Type="http://schemas.microsoft.com/office/2015/10/relationships/revisionInfo" Target="revisionInfo.xml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11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53" Type="http://schemas.openxmlformats.org/officeDocument/2006/relationships/slide" Target="slides/slide30.xml"/><Relationship Id="rId58" Type="http://schemas.openxmlformats.org/officeDocument/2006/relationships/slide" Target="slides/slide35.xml"/><Relationship Id="rId74" Type="http://schemas.openxmlformats.org/officeDocument/2006/relationships/slide" Target="slides/slide51.xml"/><Relationship Id="rId79" Type="http://schemas.openxmlformats.org/officeDocument/2006/relationships/slide" Target="slides/slide56.xml"/><Relationship Id="rId102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7.xml"/><Relationship Id="rId95" Type="http://schemas.openxmlformats.org/officeDocument/2006/relationships/slide" Target="slides/slide72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4.xml"/><Relationship Id="rId43" Type="http://schemas.openxmlformats.org/officeDocument/2006/relationships/slide" Target="slides/slide20.xml"/><Relationship Id="rId48" Type="http://schemas.openxmlformats.org/officeDocument/2006/relationships/slide" Target="slides/slide25.xml"/><Relationship Id="rId64" Type="http://schemas.openxmlformats.org/officeDocument/2006/relationships/slide" Target="slides/slide41.xml"/><Relationship Id="rId69" Type="http://schemas.openxmlformats.org/officeDocument/2006/relationships/slide" Target="slides/slide46.xml"/><Relationship Id="rId80" Type="http://schemas.openxmlformats.org/officeDocument/2006/relationships/slide" Target="slides/slide57.xml"/><Relationship Id="rId85" Type="http://schemas.openxmlformats.org/officeDocument/2006/relationships/slide" Target="slides/slide62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59" Type="http://schemas.openxmlformats.org/officeDocument/2006/relationships/slide" Target="slides/slide36.xml"/><Relationship Id="rId103" Type="http://schemas.openxmlformats.org/officeDocument/2006/relationships/font" Target="fonts/font7.fntdata"/><Relationship Id="rId108" Type="http://schemas.openxmlformats.org/officeDocument/2006/relationships/presProps" Target="presProps.xml"/><Relationship Id="rId54" Type="http://schemas.openxmlformats.org/officeDocument/2006/relationships/slide" Target="slides/slide31.xml"/><Relationship Id="rId70" Type="http://schemas.openxmlformats.org/officeDocument/2006/relationships/slide" Target="slides/slide47.xml"/><Relationship Id="rId75" Type="http://schemas.openxmlformats.org/officeDocument/2006/relationships/slide" Target="slides/slide52.xml"/><Relationship Id="rId91" Type="http://schemas.openxmlformats.org/officeDocument/2006/relationships/slide" Target="slides/slide68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5.xml"/><Relationship Id="rId36" Type="http://schemas.openxmlformats.org/officeDocument/2006/relationships/slide" Target="slides/slide13.xml"/><Relationship Id="rId49" Type="http://schemas.openxmlformats.org/officeDocument/2006/relationships/slide" Target="slides/slide26.xml"/><Relationship Id="rId57" Type="http://schemas.openxmlformats.org/officeDocument/2006/relationships/slide" Target="slides/slide34.xml"/><Relationship Id="rId106" Type="http://schemas.openxmlformats.org/officeDocument/2006/relationships/font" Target="fonts/font10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8.xml"/><Relationship Id="rId44" Type="http://schemas.openxmlformats.org/officeDocument/2006/relationships/slide" Target="slides/slide21.xml"/><Relationship Id="rId52" Type="http://schemas.openxmlformats.org/officeDocument/2006/relationships/slide" Target="slides/slide29.xml"/><Relationship Id="rId60" Type="http://schemas.openxmlformats.org/officeDocument/2006/relationships/slide" Target="slides/slide37.xml"/><Relationship Id="rId65" Type="http://schemas.openxmlformats.org/officeDocument/2006/relationships/slide" Target="slides/slide42.xml"/><Relationship Id="rId73" Type="http://schemas.openxmlformats.org/officeDocument/2006/relationships/slide" Target="slides/slide50.xml"/><Relationship Id="rId78" Type="http://schemas.openxmlformats.org/officeDocument/2006/relationships/slide" Target="slides/slide55.xml"/><Relationship Id="rId81" Type="http://schemas.openxmlformats.org/officeDocument/2006/relationships/slide" Target="slides/slide58.xml"/><Relationship Id="rId86" Type="http://schemas.openxmlformats.org/officeDocument/2006/relationships/slide" Target="slides/slide63.xml"/><Relationship Id="rId94" Type="http://schemas.openxmlformats.org/officeDocument/2006/relationships/slide" Target="slides/slide71.xml"/><Relationship Id="rId99" Type="http://schemas.openxmlformats.org/officeDocument/2006/relationships/font" Target="fonts/font3.fntdata"/><Relationship Id="rId101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6.xml"/><Relationship Id="rId109" Type="http://schemas.openxmlformats.org/officeDocument/2006/relationships/viewProps" Target="viewProps.xml"/><Relationship Id="rId34" Type="http://schemas.openxmlformats.org/officeDocument/2006/relationships/slide" Target="slides/slide11.xml"/><Relationship Id="rId50" Type="http://schemas.openxmlformats.org/officeDocument/2006/relationships/slide" Target="slides/slide27.xml"/><Relationship Id="rId55" Type="http://schemas.openxmlformats.org/officeDocument/2006/relationships/slide" Target="slides/slide32.xml"/><Relationship Id="rId76" Type="http://schemas.openxmlformats.org/officeDocument/2006/relationships/slide" Target="slides/slide53.xml"/><Relationship Id="rId97" Type="http://schemas.openxmlformats.org/officeDocument/2006/relationships/font" Target="fonts/font1.fntdata"/><Relationship Id="rId104" Type="http://schemas.openxmlformats.org/officeDocument/2006/relationships/font" Target="fonts/font8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8.xml"/><Relationship Id="rId92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6.xml"/><Relationship Id="rId24" Type="http://schemas.openxmlformats.org/officeDocument/2006/relationships/slide" Target="slides/slide1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66" Type="http://schemas.openxmlformats.org/officeDocument/2006/relationships/slide" Target="slides/slide43.xml"/><Relationship Id="rId87" Type="http://schemas.openxmlformats.org/officeDocument/2006/relationships/slide" Target="slides/slide64.xml"/><Relationship Id="rId110" Type="http://schemas.openxmlformats.org/officeDocument/2006/relationships/theme" Target="theme/theme1.xml"/><Relationship Id="rId61" Type="http://schemas.openxmlformats.org/officeDocument/2006/relationships/slide" Target="slides/slide38.xml"/><Relationship Id="rId82" Type="http://schemas.openxmlformats.org/officeDocument/2006/relationships/slide" Target="slides/slide59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56" Type="http://schemas.openxmlformats.org/officeDocument/2006/relationships/slide" Target="slides/slide33.xml"/><Relationship Id="rId77" Type="http://schemas.openxmlformats.org/officeDocument/2006/relationships/slide" Target="slides/slide54.xml"/><Relationship Id="rId100" Type="http://schemas.openxmlformats.org/officeDocument/2006/relationships/font" Target="fonts/font4.fntdata"/><Relationship Id="rId105" Type="http://schemas.openxmlformats.org/officeDocument/2006/relationships/font" Target="fonts/font9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8.xml"/><Relationship Id="rId72" Type="http://schemas.openxmlformats.org/officeDocument/2006/relationships/slide" Target="slides/slide49.xml"/><Relationship Id="rId93" Type="http://schemas.openxmlformats.org/officeDocument/2006/relationships/slide" Target="slides/slide70.xml"/><Relationship Id="rId98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.xml"/><Relationship Id="rId46" Type="http://schemas.openxmlformats.org/officeDocument/2006/relationships/slide" Target="slides/slide23.xml"/><Relationship Id="rId67" Type="http://schemas.openxmlformats.org/officeDocument/2006/relationships/slide" Target="slides/slide44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8.xml"/><Relationship Id="rId62" Type="http://schemas.openxmlformats.org/officeDocument/2006/relationships/slide" Target="slides/slide39.xml"/><Relationship Id="rId83" Type="http://schemas.openxmlformats.org/officeDocument/2006/relationships/slide" Target="slides/slide60.xml"/><Relationship Id="rId88" Type="http://schemas.openxmlformats.org/officeDocument/2006/relationships/slide" Target="slides/slide65.xml"/><Relationship Id="rId11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4A1433-FD03-4F70-A192-643226FF20F6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C9703ED9-8671-43B3-BA26-CD3A701D5288}">
      <dgm:prSet phldrT="[Texte]" phldr="0" custT="1"/>
      <dgm:spPr>
        <a:xfrm>
          <a:off x="3085448" y="703821"/>
          <a:ext cx="1084976" cy="54243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ar-MA" sz="3200" b="1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أَضُنُّ أَنَّ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0A946F5C-9EE5-45B5-9CED-84148638376C}" type="parTrans" cxnId="{2CD78143-D12C-4E92-9688-5500DF2E3075}">
      <dgm:prSet/>
      <dgm:spPr/>
      <dgm:t>
        <a:bodyPr/>
        <a:lstStyle/>
        <a:p>
          <a:endParaRPr lang="fr-FR" sz="24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7F2A185-7C24-4E0A-825C-51A30077A706}" type="sibTrans" cxnId="{2CD78143-D12C-4E92-9688-5500DF2E3075}">
      <dgm:prSet/>
      <dgm:spPr/>
      <dgm:t>
        <a:bodyPr/>
        <a:lstStyle/>
        <a:p>
          <a:endParaRPr lang="fr-FR" sz="24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F8548066-1E52-4DD3-81C9-E715CB77A348}">
      <dgm:prSet phldrT="[Texte]" phldr="0" custT="1"/>
      <dgm:spPr>
        <a:xfrm>
          <a:off x="2543142" y="1823232"/>
          <a:ext cx="1084976" cy="54243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ar-MA" sz="3200" b="1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لِأَنَّ ٱلنَّصًّ ذَكَرَ ...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E01B3FFB-A580-460B-8B7B-65D9219FAA4E}" type="parTrans" cxnId="{06C03A77-B6E1-4E3A-B7BE-CA891AE32D68}">
      <dgm:prSet/>
      <dgm:spPr/>
      <dgm:t>
        <a:bodyPr/>
        <a:lstStyle/>
        <a:p>
          <a:endParaRPr lang="fr-FR" sz="24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CF3FF778-CD2D-431F-A8CB-DE832E745FAE}" type="sibTrans" cxnId="{06C03A77-B6E1-4E3A-B7BE-CA891AE32D68}">
      <dgm:prSet/>
      <dgm:spPr/>
      <dgm:t>
        <a:bodyPr/>
        <a:lstStyle/>
        <a:p>
          <a:endParaRPr lang="fr-FR" sz="24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8E52DE7-6FA4-483F-B8CA-EA2E3F4BD745}">
      <dgm:prSet phldrT="[Texte]" phldr="0" custT="1"/>
      <dgm:spPr>
        <a:xfrm>
          <a:off x="3085448" y="2942643"/>
          <a:ext cx="1084976" cy="54243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ar-MA" sz="3200" b="1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وَهَذا يَعْني أَنَّ ...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B4B0A8EC-CC6D-4E63-8D0B-79EBDA2F471C}" type="parTrans" cxnId="{CDC3AF8C-B3D3-43B8-BC63-2DE8201308B0}">
      <dgm:prSet/>
      <dgm:spPr/>
      <dgm:t>
        <a:bodyPr/>
        <a:lstStyle/>
        <a:p>
          <a:endParaRPr lang="fr-FR" sz="24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3C29952C-5A69-4F35-B49B-53917C84AF35}" type="sibTrans" cxnId="{CDC3AF8C-B3D3-43B8-BC63-2DE8201308B0}">
      <dgm:prSet/>
      <dgm:spPr/>
      <dgm:t>
        <a:bodyPr/>
        <a:lstStyle/>
        <a:p>
          <a:endParaRPr lang="fr-FR" sz="24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786DF194-96D4-4FBF-B6E5-7F85DAD11616}">
      <dgm:prSet phldrT="[Texte]" phldr="0" custT="1"/>
      <dgm:spPr>
        <a:xfrm>
          <a:off x="2543142" y="4062054"/>
          <a:ext cx="1084976" cy="54243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ar-MA" sz="3200" b="1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إِذَنْ ...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6CC355F7-77F0-42F9-B5AF-EBA1921BB8C5}" type="parTrans" cxnId="{8EF654D5-C926-49CC-82CD-12E0B6BC58C4}">
      <dgm:prSet/>
      <dgm:spPr/>
      <dgm:t>
        <a:bodyPr/>
        <a:lstStyle/>
        <a:p>
          <a:endParaRPr lang="fr-FR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26A8A36-B24C-4EB7-AEAA-59EA45CF11E5}" type="sibTrans" cxnId="{8EF654D5-C926-49CC-82CD-12E0B6BC58C4}">
      <dgm:prSet/>
      <dgm:spPr/>
      <dgm:t>
        <a:bodyPr/>
        <a:lstStyle/>
        <a:p>
          <a:endParaRPr lang="fr-FR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CFB167D8-DECD-4BC1-9CB0-90239A288A00}" type="pres">
      <dgm:prSet presAssocID="{D44A1433-FD03-4F70-A192-643226FF20F6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309E167D-020A-4D94-A129-78CEB5C0849D}" type="pres">
      <dgm:prSet presAssocID="{C9703ED9-8671-43B3-BA26-CD3A701D5288}" presName="Accent1" presStyleCnt="0"/>
      <dgm:spPr/>
    </dgm:pt>
    <dgm:pt modelId="{643B5BB2-A4EE-46C1-BF56-41A711F88652}" type="pres">
      <dgm:prSet presAssocID="{C9703ED9-8671-43B3-BA26-CD3A701D5288}" presName="Accent" presStyleLbl="node1" presStyleIdx="0" presStyleCnt="4"/>
      <dgm:spPr>
        <a:xfrm>
          <a:off x="2656199" y="0"/>
          <a:ext cx="1944205" cy="1944403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FFC0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A6FF3B8D-D217-41CB-8274-F26720A289BC}" type="pres">
      <dgm:prSet presAssocID="{C9703ED9-8671-43B3-BA26-CD3A701D5288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</dgm:pt>
    <dgm:pt modelId="{E5079498-010A-443C-9595-F79E9AE7DCE0}" type="pres">
      <dgm:prSet presAssocID="{F8548066-1E52-4DD3-81C9-E715CB77A348}" presName="Accent2" presStyleCnt="0"/>
      <dgm:spPr/>
    </dgm:pt>
    <dgm:pt modelId="{18112D17-B7D6-4DC0-A696-DFC79876C93B}" type="pres">
      <dgm:prSet presAssocID="{F8548066-1E52-4DD3-81C9-E715CB77A348}" presName="Accent" presStyleLbl="node1" presStyleIdx="1" presStyleCnt="4"/>
      <dgm:spPr>
        <a:xfrm>
          <a:off x="2116081" y="1117348"/>
          <a:ext cx="1944205" cy="1944403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FFC000">
            <a:hueOff val="3266964"/>
            <a:satOff val="-13592"/>
            <a:lumOff val="3203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8D244ED0-38FD-492B-98CA-C4CE2F6A86EF}" type="pres">
      <dgm:prSet presAssocID="{F8548066-1E52-4DD3-81C9-E715CB77A348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</dgm:pt>
    <dgm:pt modelId="{CD1E0E7A-644E-4C07-A0EC-4CD4CADC3B3C}" type="pres">
      <dgm:prSet presAssocID="{18E52DE7-6FA4-483F-B8CA-EA2E3F4BD745}" presName="Accent3" presStyleCnt="0"/>
      <dgm:spPr/>
    </dgm:pt>
    <dgm:pt modelId="{892896AF-35A5-41AB-9187-98D53F7C9C9C}" type="pres">
      <dgm:prSet presAssocID="{18E52DE7-6FA4-483F-B8CA-EA2E3F4BD745}" presName="Accent" presStyleLbl="node1" presStyleIdx="2" presStyleCnt="4"/>
      <dgm:spPr>
        <a:xfrm>
          <a:off x="2656199" y="2238822"/>
          <a:ext cx="1944205" cy="1944403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rgbClr val="FFC000">
            <a:hueOff val="6533927"/>
            <a:satOff val="-27185"/>
            <a:lumOff val="6405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8134FE66-6FBB-44B2-AF55-BC218AE70F88}" type="pres">
      <dgm:prSet presAssocID="{18E52DE7-6FA4-483F-B8CA-EA2E3F4BD745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</dgm:pt>
    <dgm:pt modelId="{36C1CF95-19BD-439C-85DE-42984A9925BB}" type="pres">
      <dgm:prSet presAssocID="{786DF194-96D4-4FBF-B6E5-7F85DAD11616}" presName="Accent4" presStyleCnt="0"/>
      <dgm:spPr/>
    </dgm:pt>
    <dgm:pt modelId="{3AAAAF1F-B623-4DAD-9695-D513FDD501B0}" type="pres">
      <dgm:prSet presAssocID="{786DF194-96D4-4FBF-B6E5-7F85DAD11616}" presName="Accent" presStyleLbl="node1" presStyleIdx="3" presStyleCnt="4"/>
      <dgm:spPr>
        <a:xfrm>
          <a:off x="2254666" y="3485075"/>
          <a:ext cx="1670316" cy="1671124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rgbClr val="FFC000">
            <a:hueOff val="9800891"/>
            <a:satOff val="-40777"/>
            <a:lumOff val="9608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C5FE6031-E11E-412A-BCBB-31911E7D3E31}" type="pres">
      <dgm:prSet presAssocID="{786DF194-96D4-4FBF-B6E5-7F85DAD11616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</dgm:pt>
  </dgm:ptLst>
  <dgm:cxnLst>
    <dgm:cxn modelId="{F5743F09-32BA-4365-AF15-0A8278260B4C}" type="presOf" srcId="{F8548066-1E52-4DD3-81C9-E715CB77A348}" destId="{8D244ED0-38FD-492B-98CA-C4CE2F6A86EF}" srcOrd="0" destOrd="0" presId="urn:microsoft.com/office/officeart/2009/layout/CircleArrowProcess"/>
    <dgm:cxn modelId="{2CD78143-D12C-4E92-9688-5500DF2E3075}" srcId="{D44A1433-FD03-4F70-A192-643226FF20F6}" destId="{C9703ED9-8671-43B3-BA26-CD3A701D5288}" srcOrd="0" destOrd="0" parTransId="{0A946F5C-9EE5-45B5-9CED-84148638376C}" sibTransId="{07F2A185-7C24-4E0A-825C-51A30077A706}"/>
    <dgm:cxn modelId="{C3502F4D-274F-477A-B2E7-407ED7D31CC8}" type="presOf" srcId="{18E52DE7-6FA4-483F-B8CA-EA2E3F4BD745}" destId="{8134FE66-6FBB-44B2-AF55-BC218AE70F88}" srcOrd="0" destOrd="0" presId="urn:microsoft.com/office/officeart/2009/layout/CircleArrowProcess"/>
    <dgm:cxn modelId="{5356D873-8588-4244-AF9B-1D0BA1EA6A4D}" type="presOf" srcId="{786DF194-96D4-4FBF-B6E5-7F85DAD11616}" destId="{C5FE6031-E11E-412A-BCBB-31911E7D3E31}" srcOrd="0" destOrd="0" presId="urn:microsoft.com/office/officeart/2009/layout/CircleArrowProcess"/>
    <dgm:cxn modelId="{337BFB74-778D-4A40-B0AB-D111C9B390AA}" type="presOf" srcId="{D44A1433-FD03-4F70-A192-643226FF20F6}" destId="{CFB167D8-DECD-4BC1-9CB0-90239A288A00}" srcOrd="0" destOrd="0" presId="urn:microsoft.com/office/officeart/2009/layout/CircleArrowProcess"/>
    <dgm:cxn modelId="{06C03A77-B6E1-4E3A-B7BE-CA891AE32D68}" srcId="{D44A1433-FD03-4F70-A192-643226FF20F6}" destId="{F8548066-1E52-4DD3-81C9-E715CB77A348}" srcOrd="1" destOrd="0" parTransId="{E01B3FFB-A580-460B-8B7B-65D9219FAA4E}" sibTransId="{CF3FF778-CD2D-431F-A8CB-DE832E745FAE}"/>
    <dgm:cxn modelId="{CDC3AF8C-B3D3-43B8-BC63-2DE8201308B0}" srcId="{D44A1433-FD03-4F70-A192-643226FF20F6}" destId="{18E52DE7-6FA4-483F-B8CA-EA2E3F4BD745}" srcOrd="2" destOrd="0" parTransId="{B4B0A8EC-CC6D-4E63-8D0B-79EBDA2F471C}" sibTransId="{3C29952C-5A69-4F35-B49B-53917C84AF35}"/>
    <dgm:cxn modelId="{8EF654D5-C926-49CC-82CD-12E0B6BC58C4}" srcId="{D44A1433-FD03-4F70-A192-643226FF20F6}" destId="{786DF194-96D4-4FBF-B6E5-7F85DAD11616}" srcOrd="3" destOrd="0" parTransId="{6CC355F7-77F0-42F9-B5AF-EBA1921BB8C5}" sibTransId="{D26A8A36-B24C-4EB7-AEAA-59EA45CF11E5}"/>
    <dgm:cxn modelId="{9F44D1E5-5A78-4F39-ACB2-D3E09B20C6CF}" type="presOf" srcId="{C9703ED9-8671-43B3-BA26-CD3A701D5288}" destId="{A6FF3B8D-D217-41CB-8274-F26720A289BC}" srcOrd="0" destOrd="0" presId="urn:microsoft.com/office/officeart/2009/layout/CircleArrowProcess"/>
    <dgm:cxn modelId="{009D0F0E-A1F6-4FF6-8F37-955CE4ADD4B8}" type="presParOf" srcId="{CFB167D8-DECD-4BC1-9CB0-90239A288A00}" destId="{309E167D-020A-4D94-A129-78CEB5C0849D}" srcOrd="0" destOrd="0" presId="urn:microsoft.com/office/officeart/2009/layout/CircleArrowProcess"/>
    <dgm:cxn modelId="{FB2E9098-1EED-4F18-9AF1-CBD717CB0E00}" type="presParOf" srcId="{309E167D-020A-4D94-A129-78CEB5C0849D}" destId="{643B5BB2-A4EE-46C1-BF56-41A711F88652}" srcOrd="0" destOrd="0" presId="urn:microsoft.com/office/officeart/2009/layout/CircleArrowProcess"/>
    <dgm:cxn modelId="{9CB7D765-AB0D-4F1B-B251-25A8C795976A}" type="presParOf" srcId="{CFB167D8-DECD-4BC1-9CB0-90239A288A00}" destId="{A6FF3B8D-D217-41CB-8274-F26720A289BC}" srcOrd="1" destOrd="0" presId="urn:microsoft.com/office/officeart/2009/layout/CircleArrowProcess"/>
    <dgm:cxn modelId="{26A5BFC9-3DDD-4DFA-96B4-9F9340B36F08}" type="presParOf" srcId="{CFB167D8-DECD-4BC1-9CB0-90239A288A00}" destId="{E5079498-010A-443C-9595-F79E9AE7DCE0}" srcOrd="2" destOrd="0" presId="urn:microsoft.com/office/officeart/2009/layout/CircleArrowProcess"/>
    <dgm:cxn modelId="{8DA31DD8-2F1A-4A0C-B34A-342181ECBDDB}" type="presParOf" srcId="{E5079498-010A-443C-9595-F79E9AE7DCE0}" destId="{18112D17-B7D6-4DC0-A696-DFC79876C93B}" srcOrd="0" destOrd="0" presId="urn:microsoft.com/office/officeart/2009/layout/CircleArrowProcess"/>
    <dgm:cxn modelId="{D436CEAA-034E-483E-9744-BD350D26B8AF}" type="presParOf" srcId="{CFB167D8-DECD-4BC1-9CB0-90239A288A00}" destId="{8D244ED0-38FD-492B-98CA-C4CE2F6A86EF}" srcOrd="3" destOrd="0" presId="urn:microsoft.com/office/officeart/2009/layout/CircleArrowProcess"/>
    <dgm:cxn modelId="{5810CD64-4C96-4E93-9B00-D880C8DE63FC}" type="presParOf" srcId="{CFB167D8-DECD-4BC1-9CB0-90239A288A00}" destId="{CD1E0E7A-644E-4C07-A0EC-4CD4CADC3B3C}" srcOrd="4" destOrd="0" presId="urn:microsoft.com/office/officeart/2009/layout/CircleArrowProcess"/>
    <dgm:cxn modelId="{D80FEC0D-3F14-43B0-BA17-D54451B7F85B}" type="presParOf" srcId="{CD1E0E7A-644E-4C07-A0EC-4CD4CADC3B3C}" destId="{892896AF-35A5-41AB-9187-98D53F7C9C9C}" srcOrd="0" destOrd="0" presId="urn:microsoft.com/office/officeart/2009/layout/CircleArrowProcess"/>
    <dgm:cxn modelId="{DCE97373-7870-45DA-A4E3-18D6366BBE06}" type="presParOf" srcId="{CFB167D8-DECD-4BC1-9CB0-90239A288A00}" destId="{8134FE66-6FBB-44B2-AF55-BC218AE70F88}" srcOrd="5" destOrd="0" presId="urn:microsoft.com/office/officeart/2009/layout/CircleArrowProcess"/>
    <dgm:cxn modelId="{70D30A41-F768-4ABA-BC30-6105E52C269B}" type="presParOf" srcId="{CFB167D8-DECD-4BC1-9CB0-90239A288A00}" destId="{36C1CF95-19BD-439C-85DE-42984A9925BB}" srcOrd="6" destOrd="0" presId="urn:microsoft.com/office/officeart/2009/layout/CircleArrowProcess"/>
    <dgm:cxn modelId="{AF1C9BE0-CC86-403D-B8C8-BA64A0A85587}" type="presParOf" srcId="{36C1CF95-19BD-439C-85DE-42984A9925BB}" destId="{3AAAAF1F-B623-4DAD-9695-D513FDD501B0}" srcOrd="0" destOrd="0" presId="urn:microsoft.com/office/officeart/2009/layout/CircleArrowProcess"/>
    <dgm:cxn modelId="{04959F81-ADD1-4532-B714-C4C04196FD9F}" type="presParOf" srcId="{CFB167D8-DECD-4BC1-9CB0-90239A288A00}" destId="{C5FE6031-E11E-412A-BCBB-31911E7D3E31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3B5BB2-A4EE-46C1-BF56-41A711F88652}">
      <dsp:nvSpPr>
        <dsp:cNvPr id="0" name=""/>
        <dsp:cNvSpPr/>
      </dsp:nvSpPr>
      <dsp:spPr>
        <a:xfrm>
          <a:off x="2656199" y="0"/>
          <a:ext cx="1944205" cy="1944403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FFC0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FF3B8D-D217-41CB-8274-F26720A289BC}">
      <dsp:nvSpPr>
        <dsp:cNvPr id="0" name=""/>
        <dsp:cNvSpPr/>
      </dsp:nvSpPr>
      <dsp:spPr>
        <a:xfrm>
          <a:off x="3085448" y="703821"/>
          <a:ext cx="1084976" cy="542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أَضُنُّ أَنَّ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3085448" y="703821"/>
        <a:ext cx="1084976" cy="542432"/>
      </dsp:txXfrm>
    </dsp:sp>
    <dsp:sp modelId="{18112D17-B7D6-4DC0-A696-DFC79876C93B}">
      <dsp:nvSpPr>
        <dsp:cNvPr id="0" name=""/>
        <dsp:cNvSpPr/>
      </dsp:nvSpPr>
      <dsp:spPr>
        <a:xfrm>
          <a:off x="2116081" y="1117348"/>
          <a:ext cx="1944205" cy="1944403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FFC000">
            <a:hueOff val="3266964"/>
            <a:satOff val="-13592"/>
            <a:lumOff val="3203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244ED0-38FD-492B-98CA-C4CE2F6A86EF}">
      <dsp:nvSpPr>
        <dsp:cNvPr id="0" name=""/>
        <dsp:cNvSpPr/>
      </dsp:nvSpPr>
      <dsp:spPr>
        <a:xfrm>
          <a:off x="2543142" y="1823232"/>
          <a:ext cx="1084976" cy="542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لِأَنَّ ٱلنَّصًّ ذَكَرَ ...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2543142" y="1823232"/>
        <a:ext cx="1084976" cy="542432"/>
      </dsp:txXfrm>
    </dsp:sp>
    <dsp:sp modelId="{892896AF-35A5-41AB-9187-98D53F7C9C9C}">
      <dsp:nvSpPr>
        <dsp:cNvPr id="0" name=""/>
        <dsp:cNvSpPr/>
      </dsp:nvSpPr>
      <dsp:spPr>
        <a:xfrm>
          <a:off x="2656199" y="2238822"/>
          <a:ext cx="1944205" cy="1944403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rgbClr val="FFC000">
            <a:hueOff val="6533927"/>
            <a:satOff val="-27185"/>
            <a:lumOff val="6405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34FE66-6FBB-44B2-AF55-BC218AE70F88}">
      <dsp:nvSpPr>
        <dsp:cNvPr id="0" name=""/>
        <dsp:cNvSpPr/>
      </dsp:nvSpPr>
      <dsp:spPr>
        <a:xfrm>
          <a:off x="3085448" y="2942643"/>
          <a:ext cx="1084976" cy="542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وَهَذا يَعْني أَنَّ ...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3085448" y="2942643"/>
        <a:ext cx="1084976" cy="542432"/>
      </dsp:txXfrm>
    </dsp:sp>
    <dsp:sp modelId="{3AAAAF1F-B623-4DAD-9695-D513FDD501B0}">
      <dsp:nvSpPr>
        <dsp:cNvPr id="0" name=""/>
        <dsp:cNvSpPr/>
      </dsp:nvSpPr>
      <dsp:spPr>
        <a:xfrm>
          <a:off x="2254666" y="3485075"/>
          <a:ext cx="1670316" cy="1671124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rgbClr val="FFC000">
            <a:hueOff val="9800891"/>
            <a:satOff val="-40777"/>
            <a:lumOff val="9608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FE6031-E11E-412A-BCBB-31911E7D3E31}">
      <dsp:nvSpPr>
        <dsp:cNvPr id="0" name=""/>
        <dsp:cNvSpPr/>
      </dsp:nvSpPr>
      <dsp:spPr>
        <a:xfrm>
          <a:off x="2543142" y="4062054"/>
          <a:ext cx="1084976" cy="542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إِذَنْ ...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2543142" y="4062054"/>
        <a:ext cx="1084976" cy="5424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10/05/2026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0FB01AC5-36DA-2676-32B5-122A69228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B943D2AA-925C-1A1D-49C5-6BD140939C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AF047C52-4B26-E211-F314-95C27527D2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7494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ABCE1FCD-1CDD-2DBC-1E9B-B8A22001A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D410842-F205-D0C8-0CA1-0C3D2FD5E1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D6C9511-A064-C980-FE10-4C02846CFA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3125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753ECAC1-98ED-B63C-39FA-D7DA3FACC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35C50E4C-7EDE-D713-7BC0-3D23475207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222741CA-0C56-BF05-D97F-10BF32A142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59453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14EC6B2C-318C-E818-DE6D-674C9E3FC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85102EE0-4D87-C9B8-262E-FEC474B02B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C72319A-C6A5-9A3D-5EAB-0E973A5843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20371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5CFBCD5-82F5-BF41-CE3F-3437CAA9B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7C7D9503-B2C5-AEC5-89FB-722E92255F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85072ED-B651-7A92-FAD1-5CE403E232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97574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DD44D85-0947-F58D-F8FF-6F297C15B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5BC736B-92C0-2D9F-3D87-44FFC1B3CB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2D5DA0E-7F64-1A73-5C1E-446DAF4F58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01592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51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35253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AB414-156B-250D-BC45-B1ACD5C8B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F205A82-6EA5-760E-246C-8885538774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56255CE-88B4-35B1-D552-E259B66323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942F1B-AB32-E5BD-0B68-FAD7B32FBF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52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11897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B0A9D-B6EE-DFF0-BC55-A9D23C7C5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140B386-6C16-FC03-DE0F-84D257DB77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5FDA59E-6B92-F8D3-B897-6959715651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FE3BEE-2FD1-3B58-6D47-A6A919C4CB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53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37023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E57BF-D554-E633-D498-AD39DF76A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EC8189-999F-A27F-09B5-B5DB48A920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FCBF7BF-E5EE-A748-0823-9A691E67A7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A85585-1357-4E18-2F0C-0CC1FF374B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54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36447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29301-8C95-0861-989D-C87B577FC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897AF26-D621-F649-6CA1-D9154991E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92DDFA-6E93-ABA8-0638-A6925C9FB8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22BFB0-EBF8-AB5D-E2A2-99A8818333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55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75803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98F1C-3E1D-A227-189A-6C8640070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A9E527B-E5A9-7416-17F9-F9727AE310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181924-6DFD-FFBE-F84C-F7FF921D8B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F8510B-6564-D2E2-181F-6F85E02C1F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56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4581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Relationship Id="rId4" Type="http://schemas.microsoft.com/office/2007/relationships/hdphoto" Target="../media/hdphoto1.wdp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7.png"/></Relationships>
</file>

<file path=ppt/slideLayouts/_rels/slideLayout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7.png"/></Relationships>
</file>

<file path=ppt/slideLayouts/_rels/slideLayout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3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7.png"/></Relationships>
</file>

<file path=ppt/slideLayouts/_rels/slideLayout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6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7.png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7.png"/></Relationships>
</file>

<file path=ppt/slideLayouts/_rels/slideLayout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9.xml"/><Relationship Id="rId5" Type="http://schemas.microsoft.com/office/2007/relationships/hdphoto" Target="../media/hdphoto5.wdp"/><Relationship Id="rId4" Type="http://schemas.openxmlformats.org/officeDocument/2006/relationships/image" Target="../media/image33.png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1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1.xml"/></Relationships>
</file>

<file path=ppt/slideLayouts/_rels/slideLayout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1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7.png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4000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03142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92180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25183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474705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94261815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0214200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4907494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139739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786189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782882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87602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72720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89758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384079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75437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03945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301320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0267994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81559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699565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38165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7188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14908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82530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03696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93154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176916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38624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46069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468430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04882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84707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38766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99632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03904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974477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624482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63231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5741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036166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318458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824172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6671908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3941353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934148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900952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12069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5143943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30150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572782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632061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51344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61978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05185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36852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5168775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6904967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87537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400469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15273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921874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928678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27922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8194939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06885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721286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8880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47188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7759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80886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50980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63618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5311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60104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9147514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534688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6134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54749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33705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4986920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784395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17362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76747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536893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556501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29418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833834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78370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21897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42296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6862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862955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731918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078105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1681990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401301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220534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66766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117551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8392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605527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14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132213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2029041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96092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82999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39580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13288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46590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16409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229124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88364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288520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388419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25587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78430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85995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14233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489061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534416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18180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79632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149768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43400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99706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989478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69639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65791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86103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554950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71476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68594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82690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10735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95762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97324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864266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98287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045909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155829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69955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7910303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4089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16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017245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60875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19561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192106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69309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9931311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2369262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4365518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948198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77961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20466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11224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58269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0438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531864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222867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88029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588574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726942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7070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9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83" name="Google Shape;283;p9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46541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95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868409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1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11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90" name="Google Shape;290;p111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400015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112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4" name="Google Shape;294;p11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2966739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113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8" name="Google Shape;298;p113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9" name="Google Shape;299;p11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1558618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14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04" name="Google Shape;304;p11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302;p114">
            <a:extLst>
              <a:ext uri="{FF2B5EF4-FFF2-40B4-BE49-F238E27FC236}">
                <a16:creationId xmlns:a16="http://schemas.microsoft.com/office/drawing/2014/main" id="{62B53205-1C45-CBE8-5716-5AF9EF5C149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572000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91632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15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8" name="Google Shape;308;p115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9" name="Google Shape;309;p1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314236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1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" name="Google Shape;313;p11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4" name="Google Shape;314;p11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898840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117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8" name="Google Shape;318;p117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9" name="Google Shape;319;p117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0" name="Google Shape;320;p117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1" name="Google Shape;321;p117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2" name="Google Shape;322;p117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3" name="Google Shape;323;p117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4" name="Google Shape;324;p117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5" name="Google Shape;325;p117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6" name="Google Shape;326;p117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7" name="Google Shape;327;p117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065726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118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1" name="Google Shape;331;p118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2" name="Google Shape;332;p118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3" name="Google Shape;333;p118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4" name="Google Shape;334;p118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390962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11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8" name="Google Shape;338;p11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9" name="Google Shape;339;p11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0" name="Google Shape;340;p11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1" name="Google Shape;341;p119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2" name="Google Shape;342;p119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3" name="Google Shape;343;p119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4" name="Google Shape;344;p119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5" name="Google Shape;345;p119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280681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120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9" name="Google Shape;349;p120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0" name="Google Shape;350;p120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1" name="Google Shape;351;p120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2" name="Google Shape;352;p120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3" name="Google Shape;353;p120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4" name="Google Shape;354;p12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818777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121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8" name="Google Shape;358;p121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9" name="Google Shape;359;p121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0" name="Google Shape;360;p121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1" name="Google Shape;361;p121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2" name="Google Shape;362;p121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3" name="Google Shape;363;p121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718453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2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122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7" name="Google Shape;367;p122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8" name="Google Shape;368;p122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9" name="Google Shape;369;p122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0" name="Google Shape;370;p122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22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122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3" name="Google Shape;373;p122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4" name="Google Shape;374;p122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48662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23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8" name="Google Shape;378;p123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9" name="Google Shape;379;p123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0" name="Google Shape;380;p123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1" name="Google Shape;381;p123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23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3" name="Google Shape;383;p123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4" name="Google Shape;384;p123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5" name="Google Shape;385;p123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6" name="Google Shape;386;p123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12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780262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124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1" name="Google Shape;391;p124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2" name="Google Shape;392;p124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3" name="Google Shape;393;p124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4" name="Google Shape;394;p124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5" name="Google Shape;395;p12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816480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25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9" name="Google Shape;399;p125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0" name="Google Shape;400;p125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1" name="Google Shape;401;p125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2" name="Google Shape;402;p125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3" name="Google Shape;403;p125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4" name="Google Shape;404;p125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125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6" name="Google Shape;406;p125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7" name="Google Shape;407;p125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8" name="Google Shape;408;p12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853583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26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2" name="Google Shape;412;p126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3" name="Google Shape;413;p126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4" name="Google Shape;414;p126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5" name="Google Shape;415;p126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6" name="Google Shape;416;p126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7" name="Google Shape;417;p126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8" name="Google Shape;418;p126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9" name="Google Shape;419;p126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0" name="Google Shape;420;p12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921785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12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4" name="Google Shape;424;p12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5" name="Google Shape;425;p12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6" name="Google Shape;426;p12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7" name="Google Shape;427;p12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8" name="Google Shape;428;p12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9" name="Google Shape;429;p12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0" name="Google Shape;430;p12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1" name="Google Shape;431;p12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2" name="Google Shape;432;p12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7378189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2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6" name="Google Shape;436;p12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7" name="Google Shape;437;p12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8" name="Google Shape;438;p12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9" name="Google Shape;439;p12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0" name="Google Shape;440;p12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12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12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12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4" name="Google Shape;444;p12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5" name="Google Shape;445;p12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6" name="Google Shape;446;p12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7" name="Google Shape;447;p12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8" name="Google Shape;448;p12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9" name="Google Shape;449;p12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0" name="Google Shape;450;p12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1" name="Google Shape;451;p12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2" name="Google Shape;452;p12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3" name="Google Shape;453;p128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442724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129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7" name="Google Shape;457;p12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808890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1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130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3" name="Google Shape;463;p130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4" name="Google Shape;464;p130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5" name="Google Shape;465;p130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6" name="Google Shape;466;p130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7" name="Google Shape;467;p130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30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9" name="Google Shape;469;p13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024765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4184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122993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9309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346851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14628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489057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9450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41013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372423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51405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24730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7514561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50382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50833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295778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3780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05248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519764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788872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04212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68542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238215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23825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228580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929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43930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02339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14128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902157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182160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7370267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0582006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80591914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9018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5710108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04047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34623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37961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23851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971325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3031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935350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3353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6711644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444685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0713072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88699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1712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448539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15379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6338457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338036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699670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25525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9250410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7844236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44339171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0395512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59489356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6923329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1166067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49243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4379175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369601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83711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25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745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8662323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994300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2185122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435940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39664213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859238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201866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948384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263964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0515013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7846674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216553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572629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3907464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620617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95416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804215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7582197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678911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705876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595493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8779606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717799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450270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083767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3009217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6050700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7501495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901541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2503913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8403719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675226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787816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883400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0190036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299625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38686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3714542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897446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5184849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971316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380113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686148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5572159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630318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8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theme" Target="../theme/theme5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13.png"/><Relationship Id="rId4" Type="http://schemas.openxmlformats.org/officeDocument/2006/relationships/slideLayout" Target="../slideLayouts/slideLayout44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50.xml"/><Relationship Id="rId10" Type="http://schemas.openxmlformats.org/officeDocument/2006/relationships/image" Target="../media/image8.jpg"/><Relationship Id="rId4" Type="http://schemas.openxmlformats.org/officeDocument/2006/relationships/slideLayout" Target="../slideLayouts/slideLayout49.xml"/><Relationship Id="rId9" Type="http://schemas.openxmlformats.org/officeDocument/2006/relationships/theme" Target="../theme/theme6.xml"/><Relationship Id="rId14" Type="http://schemas.openxmlformats.org/officeDocument/2006/relationships/image" Target="../media/image1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Layout" Target="../slideLayouts/slideLayout56.xml"/><Relationship Id="rId7" Type="http://schemas.openxmlformats.org/officeDocument/2006/relationships/theme" Target="../theme/theme7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58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57.xml"/><Relationship Id="rId9" Type="http://schemas.openxmlformats.org/officeDocument/2006/relationships/image" Target="../media/image1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64.xml"/><Relationship Id="rId15" Type="http://schemas.openxmlformats.org/officeDocument/2006/relationships/image" Target="../media/image14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image" Target="../media/image13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8.jp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7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76.xml"/><Relationship Id="rId15" Type="http://schemas.openxmlformats.org/officeDocument/2006/relationships/image" Target="../media/image14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image" Target="../media/image17.png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image" Target="../media/image16.png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29" Type="http://schemas.openxmlformats.org/officeDocument/2006/relationships/image" Target="../media/image20.png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theme" Target="../theme/theme12.xml"/><Relationship Id="rId28" Type="http://schemas.openxmlformats.org/officeDocument/2006/relationships/image" Target="../media/image19.png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Relationship Id="rId27" Type="http://schemas.openxmlformats.org/officeDocument/2006/relationships/image" Target="../media/image1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05.xml"/><Relationship Id="rId21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slideLayout" Target="../slideLayouts/slideLayout119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20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23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12.xml"/><Relationship Id="rId19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Relationship Id="rId22" Type="http://schemas.openxmlformats.org/officeDocument/2006/relationships/slideLayout" Target="../slideLayouts/slideLayout12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image" Target="../media/image2.jpg"/><Relationship Id="rId2" Type="http://schemas.openxmlformats.org/officeDocument/2006/relationships/slideLayout" Target="../slideLayouts/slideLayout150.xml"/><Relationship Id="rId16" Type="http://schemas.openxmlformats.org/officeDocument/2006/relationships/theme" Target="../theme/theme15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64.xml"/><Relationship Id="rId5" Type="http://schemas.openxmlformats.org/officeDocument/2006/relationships/image" Target="../media/image8.jpg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5" Type="http://schemas.openxmlformats.org/officeDocument/2006/relationships/image" Target="../media/image27.jpg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slideLayout" Target="../slideLayouts/slideLayout202.xml"/><Relationship Id="rId18" Type="http://schemas.openxmlformats.org/officeDocument/2006/relationships/slideLayout" Target="../slideLayouts/slideLayout207.xml"/><Relationship Id="rId26" Type="http://schemas.openxmlformats.org/officeDocument/2006/relationships/theme" Target="../theme/theme18.xml"/><Relationship Id="rId3" Type="http://schemas.openxmlformats.org/officeDocument/2006/relationships/slideLayout" Target="../slideLayouts/slideLayout192.xml"/><Relationship Id="rId21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17" Type="http://schemas.openxmlformats.org/officeDocument/2006/relationships/slideLayout" Target="../slideLayouts/slideLayout206.xml"/><Relationship Id="rId25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191.xml"/><Relationship Id="rId16" Type="http://schemas.openxmlformats.org/officeDocument/2006/relationships/slideLayout" Target="../slideLayouts/slideLayout205.xml"/><Relationship Id="rId20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24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194.xml"/><Relationship Id="rId15" Type="http://schemas.openxmlformats.org/officeDocument/2006/relationships/slideLayout" Target="../slideLayouts/slideLayout204.xml"/><Relationship Id="rId23" Type="http://schemas.openxmlformats.org/officeDocument/2006/relationships/slideLayout" Target="../slideLayouts/slideLayout212.xml"/><Relationship Id="rId10" Type="http://schemas.openxmlformats.org/officeDocument/2006/relationships/slideLayout" Target="../slideLayouts/slideLayout199.xml"/><Relationship Id="rId19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slideLayout" Target="../slideLayouts/slideLayout203.xml"/><Relationship Id="rId22" Type="http://schemas.openxmlformats.org/officeDocument/2006/relationships/slideLayout" Target="../slideLayouts/slideLayout211.xml"/><Relationship Id="rId27" Type="http://schemas.openxmlformats.org/officeDocument/2006/relationships/image" Target="../media/image4.bin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2.xml"/><Relationship Id="rId13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21.xml"/><Relationship Id="rId12" Type="http://schemas.openxmlformats.org/officeDocument/2006/relationships/slideLayout" Target="../slideLayouts/slideLayout226.xml"/><Relationship Id="rId17" Type="http://schemas.openxmlformats.org/officeDocument/2006/relationships/image" Target="../media/image29.jpeg"/><Relationship Id="rId2" Type="http://schemas.openxmlformats.org/officeDocument/2006/relationships/slideLayout" Target="../slideLayouts/slideLayout216.xml"/><Relationship Id="rId16" Type="http://schemas.openxmlformats.org/officeDocument/2006/relationships/theme" Target="../theme/theme19.xml"/><Relationship Id="rId1" Type="http://schemas.openxmlformats.org/officeDocument/2006/relationships/slideLayout" Target="../slideLayouts/slideLayout215.xml"/><Relationship Id="rId6" Type="http://schemas.openxmlformats.org/officeDocument/2006/relationships/slideLayout" Target="../slideLayouts/slideLayout220.xml"/><Relationship Id="rId11" Type="http://schemas.openxmlformats.org/officeDocument/2006/relationships/slideLayout" Target="../slideLayouts/slideLayout225.xml"/><Relationship Id="rId5" Type="http://schemas.openxmlformats.org/officeDocument/2006/relationships/slideLayout" Target="../slideLayouts/slideLayout219.xml"/><Relationship Id="rId15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18.xml"/><Relationship Id="rId9" Type="http://schemas.openxmlformats.org/officeDocument/2006/relationships/slideLayout" Target="../slideLayouts/slideLayout223.xml"/><Relationship Id="rId14" Type="http://schemas.openxmlformats.org/officeDocument/2006/relationships/slideLayout" Target="../slideLayouts/slideLayout22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7.xml"/><Relationship Id="rId3" Type="http://schemas.openxmlformats.org/officeDocument/2006/relationships/slideLayout" Target="../slideLayouts/slideLayout232.xml"/><Relationship Id="rId7" Type="http://schemas.openxmlformats.org/officeDocument/2006/relationships/slideLayout" Target="../slideLayouts/slideLayout23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230.xml"/><Relationship Id="rId6" Type="http://schemas.openxmlformats.org/officeDocument/2006/relationships/slideLayout" Target="../slideLayouts/slideLayout235.xml"/><Relationship Id="rId11" Type="http://schemas.openxmlformats.org/officeDocument/2006/relationships/slideLayout" Target="../slideLayouts/slideLayout240.xml"/><Relationship Id="rId5" Type="http://schemas.openxmlformats.org/officeDocument/2006/relationships/slideLayout" Target="../slideLayouts/slideLayout234.xml"/><Relationship Id="rId10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33.xml"/><Relationship Id="rId9" Type="http://schemas.openxmlformats.org/officeDocument/2006/relationships/slideLayout" Target="../slideLayouts/slideLayout23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18" Type="http://schemas.openxmlformats.org/officeDocument/2006/relationships/image" Target="../media/image2.jpg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17" Type="http://schemas.openxmlformats.org/officeDocument/2006/relationships/theme" Target="../theme/theme21.xml"/><Relationship Id="rId2" Type="http://schemas.openxmlformats.org/officeDocument/2006/relationships/slideLayout" Target="../slideLayouts/slideLayout242.xml"/><Relationship Id="rId16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5" Type="http://schemas.openxmlformats.org/officeDocument/2006/relationships/slideLayout" Target="../slideLayouts/slideLayout255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slideLayout" Target="../slideLayouts/slideLayout269.xml"/><Relationship Id="rId18" Type="http://schemas.openxmlformats.org/officeDocument/2006/relationships/slideLayout" Target="../slideLayouts/slideLayout274.xml"/><Relationship Id="rId3" Type="http://schemas.openxmlformats.org/officeDocument/2006/relationships/slideLayout" Target="../slideLayouts/slideLayout259.xml"/><Relationship Id="rId21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17" Type="http://schemas.openxmlformats.org/officeDocument/2006/relationships/slideLayout" Target="../slideLayouts/slideLayout273.xml"/><Relationship Id="rId2" Type="http://schemas.openxmlformats.org/officeDocument/2006/relationships/slideLayout" Target="../slideLayouts/slideLayout258.xml"/><Relationship Id="rId16" Type="http://schemas.openxmlformats.org/officeDocument/2006/relationships/slideLayout" Target="../slideLayouts/slideLayout272.xml"/><Relationship Id="rId20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24" Type="http://schemas.openxmlformats.org/officeDocument/2006/relationships/image" Target="../media/image27.jpg"/><Relationship Id="rId5" Type="http://schemas.openxmlformats.org/officeDocument/2006/relationships/slideLayout" Target="../slideLayouts/slideLayout261.xml"/><Relationship Id="rId15" Type="http://schemas.openxmlformats.org/officeDocument/2006/relationships/slideLayout" Target="../slideLayouts/slideLayout271.xml"/><Relationship Id="rId23" Type="http://schemas.openxmlformats.org/officeDocument/2006/relationships/theme" Target="../theme/theme22.xml"/><Relationship Id="rId10" Type="http://schemas.openxmlformats.org/officeDocument/2006/relationships/slideLayout" Target="../slideLayouts/slideLayout266.xml"/><Relationship Id="rId19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slideLayout" Target="../slideLayouts/slideLayout270.xml"/><Relationship Id="rId22" Type="http://schemas.openxmlformats.org/officeDocument/2006/relationships/slideLayout" Target="../slideLayouts/slideLayout278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6.xml"/><Relationship Id="rId13" Type="http://schemas.openxmlformats.org/officeDocument/2006/relationships/slideLayout" Target="../slideLayouts/slideLayout291.xml"/><Relationship Id="rId18" Type="http://schemas.openxmlformats.org/officeDocument/2006/relationships/slideLayout" Target="../slideLayouts/slideLayout296.xml"/><Relationship Id="rId3" Type="http://schemas.openxmlformats.org/officeDocument/2006/relationships/slideLayout" Target="../slideLayouts/slideLayout281.xml"/><Relationship Id="rId21" Type="http://schemas.openxmlformats.org/officeDocument/2006/relationships/slideLayout" Target="../slideLayouts/slideLayout299.xml"/><Relationship Id="rId7" Type="http://schemas.openxmlformats.org/officeDocument/2006/relationships/slideLayout" Target="../slideLayouts/slideLayout285.xml"/><Relationship Id="rId12" Type="http://schemas.openxmlformats.org/officeDocument/2006/relationships/slideLayout" Target="../slideLayouts/slideLayout290.xml"/><Relationship Id="rId17" Type="http://schemas.openxmlformats.org/officeDocument/2006/relationships/slideLayout" Target="../slideLayouts/slideLayout295.xml"/><Relationship Id="rId2" Type="http://schemas.openxmlformats.org/officeDocument/2006/relationships/slideLayout" Target="../slideLayouts/slideLayout280.xml"/><Relationship Id="rId16" Type="http://schemas.openxmlformats.org/officeDocument/2006/relationships/slideLayout" Target="../slideLayouts/slideLayout294.xml"/><Relationship Id="rId20" Type="http://schemas.openxmlformats.org/officeDocument/2006/relationships/slideLayout" Target="../slideLayouts/slideLayout298.xml"/><Relationship Id="rId1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4.xml"/><Relationship Id="rId11" Type="http://schemas.openxmlformats.org/officeDocument/2006/relationships/slideLayout" Target="../slideLayouts/slideLayout289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283.xml"/><Relationship Id="rId15" Type="http://schemas.openxmlformats.org/officeDocument/2006/relationships/slideLayout" Target="../slideLayouts/slideLayout293.xml"/><Relationship Id="rId23" Type="http://schemas.openxmlformats.org/officeDocument/2006/relationships/theme" Target="../theme/theme23.xml"/><Relationship Id="rId10" Type="http://schemas.openxmlformats.org/officeDocument/2006/relationships/slideLayout" Target="../slideLayouts/slideLayout288.xml"/><Relationship Id="rId19" Type="http://schemas.openxmlformats.org/officeDocument/2006/relationships/slideLayout" Target="../slideLayouts/slideLayout297.xml"/><Relationship Id="rId4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7.xml"/><Relationship Id="rId14" Type="http://schemas.openxmlformats.org/officeDocument/2006/relationships/slideLayout" Target="../slideLayouts/slideLayout292.xml"/><Relationship Id="rId22" Type="http://schemas.openxmlformats.org/officeDocument/2006/relationships/slideLayout" Target="../slideLayouts/slideLayout3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791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024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94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59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3183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947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823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335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137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552" y="15209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142823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047879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60475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48929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3452122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063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575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377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792" y="1825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031063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2936119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49299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37753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3318959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930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442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244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659" y="16225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5913930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818986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37586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26040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1771265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</p:spTree>
    <p:extLst>
      <p:ext uri="{BB962C8B-B14F-4D97-AF65-F5344CB8AC3E}">
        <p14:creationId xmlns:p14="http://schemas.microsoft.com/office/powerpoint/2010/main" val="3889935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4121928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928598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2990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  <p:sldLayoutId id="2147483844" r:id="rId17"/>
    <p:sldLayoutId id="2147483845" r:id="rId18"/>
    <p:sldLayoutId id="2147483846" r:id="rId19"/>
    <p:sldLayoutId id="2147483847" r:id="rId20"/>
    <p:sldLayoutId id="2147483848" r:id="rId21"/>
    <p:sldLayoutId id="214748384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493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  <p:sldLayoutId id="2147483864" r:id="rId14"/>
    <p:sldLayoutId id="2147483865" r:id="rId15"/>
    <p:sldLayoutId id="2147483866" r:id="rId16"/>
    <p:sldLayoutId id="2147483867" r:id="rId17"/>
    <p:sldLayoutId id="2147483868" r:id="rId18"/>
    <p:sldLayoutId id="2147483869" r:id="rId19"/>
    <p:sldLayoutId id="2147483870" r:id="rId20"/>
    <p:sldLayoutId id="2147483871" r:id="rId21"/>
    <p:sldLayoutId id="2147483872" r:id="rId22"/>
    <p:sldLayoutId id="21474839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15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94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9790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  <p:sldLayoutId id="2147483913" r:id="rId14"/>
    <p:sldLayoutId id="214748391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800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46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48464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  <p:sldLayoutId id="2147483940" r:id="rId18"/>
    <p:sldLayoutId id="2147483941" r:id="rId19"/>
    <p:sldLayoutId id="2147483942" r:id="rId20"/>
    <p:sldLayoutId id="2147483943" r:id="rId21"/>
    <p:sldLayoutId id="2147483944" r:id="rId22"/>
    <p:sldLayoutId id="2147483948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023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4" r:id="rId13"/>
    <p:sldLayoutId id="2147483965" r:id="rId14"/>
    <p:sldLayoutId id="2147483966" r:id="rId15"/>
    <p:sldLayoutId id="2147483967" r:id="rId16"/>
    <p:sldLayoutId id="2147483968" r:id="rId17"/>
    <p:sldLayoutId id="2147483969" r:id="rId18"/>
    <p:sldLayoutId id="2147483970" r:id="rId19"/>
    <p:sldLayoutId id="2147483971" r:id="rId20"/>
    <p:sldLayoutId id="2147483972" r:id="rId21"/>
    <p:sldLayoutId id="2147483973" r:id="rId22"/>
    <p:sldLayoutId id="2147483974" r:id="rId23"/>
    <p:sldLayoutId id="2147483975" r:id="rId24"/>
    <p:sldLayoutId id="2147483976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320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  <p:sldLayoutId id="2147483989" r:id="rId12"/>
    <p:sldLayoutId id="2147483990" r:id="rId13"/>
    <p:sldLayoutId id="2147483991" r:id="rId14"/>
    <p:sldLayoutId id="214748399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1873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328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  <p:sldLayoutId id="2147484018" r:id="rId12"/>
    <p:sldLayoutId id="2147484019" r:id="rId13"/>
    <p:sldLayoutId id="2147484020" r:id="rId14"/>
    <p:sldLayoutId id="2147484021" r:id="rId15"/>
    <p:sldLayoutId id="2147484022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8206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  <p:sldLayoutId id="2147484035" r:id="rId12"/>
    <p:sldLayoutId id="2147484036" r:id="rId13"/>
    <p:sldLayoutId id="2147484037" r:id="rId14"/>
    <p:sldLayoutId id="2147484038" r:id="rId15"/>
    <p:sldLayoutId id="2147484039" r:id="rId16"/>
    <p:sldLayoutId id="2147484040" r:id="rId17"/>
    <p:sldLayoutId id="2147484041" r:id="rId18"/>
    <p:sldLayoutId id="2147484042" r:id="rId19"/>
    <p:sldLayoutId id="2147484043" r:id="rId20"/>
    <p:sldLayoutId id="2147484044" r:id="rId21"/>
    <p:sldLayoutId id="214748404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4688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  <p:sldLayoutId id="2147484058" r:id="rId12"/>
    <p:sldLayoutId id="2147484059" r:id="rId13"/>
    <p:sldLayoutId id="2147484060" r:id="rId14"/>
    <p:sldLayoutId id="2147484061" r:id="rId15"/>
    <p:sldLayoutId id="2147484062" r:id="rId16"/>
    <p:sldLayoutId id="2147484063" r:id="rId17"/>
    <p:sldLayoutId id="2147484064" r:id="rId18"/>
    <p:sldLayoutId id="2147484065" r:id="rId19"/>
    <p:sldLayoutId id="2147484066" r:id="rId20"/>
    <p:sldLayoutId id="2147484067" r:id="rId21"/>
    <p:sldLayoutId id="21474840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3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6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1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9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7.png"/><Relationship Id="rId5" Type="http://schemas.openxmlformats.org/officeDocument/2006/relationships/image" Target="../media/image40.gif"/><Relationship Id="rId10" Type="http://schemas.openxmlformats.org/officeDocument/2006/relationships/image" Target="../media/image19.png"/><Relationship Id="rId4" Type="http://schemas.openxmlformats.org/officeDocument/2006/relationships/image" Target="../media/image46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5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8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16.png"/><Relationship Id="rId7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6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6.png"/><Relationship Id="rId7" Type="http://schemas.openxmlformats.org/officeDocument/2006/relationships/image" Target="../media/image40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6.png"/><Relationship Id="rId7" Type="http://schemas.openxmlformats.org/officeDocument/2006/relationships/image" Target="../media/image40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6.png"/><Relationship Id="rId7" Type="http://schemas.openxmlformats.org/officeDocument/2006/relationships/image" Target="../media/image40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6.png"/><Relationship Id="rId7" Type="http://schemas.openxmlformats.org/officeDocument/2006/relationships/image" Target="../media/image40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6.png"/><Relationship Id="rId7" Type="http://schemas.openxmlformats.org/officeDocument/2006/relationships/image" Target="../media/image40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microsoft.com/office/2007/relationships/diagramDrawing" Target="../diagrams/drawing1.xml"/><Relationship Id="rId3" Type="http://schemas.openxmlformats.org/officeDocument/2006/relationships/image" Target="../media/image16.png"/><Relationship Id="rId7" Type="http://schemas.openxmlformats.org/officeDocument/2006/relationships/image" Target="../media/image40.gif"/><Relationship Id="rId12" Type="http://schemas.openxmlformats.org/officeDocument/2006/relationships/diagramColors" Target="../diagrams/colors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11" Type="http://schemas.openxmlformats.org/officeDocument/2006/relationships/diagramQuickStyle" Target="../diagrams/quickStyle1.xml"/><Relationship Id="rId5" Type="http://schemas.openxmlformats.org/officeDocument/2006/relationships/image" Target="../media/image18.png"/><Relationship Id="rId10" Type="http://schemas.openxmlformats.org/officeDocument/2006/relationships/diagramLayout" Target="../diagrams/layout1.xml"/><Relationship Id="rId4" Type="http://schemas.openxmlformats.org/officeDocument/2006/relationships/image" Target="../media/image17.png"/><Relationship Id="rId9" Type="http://schemas.openxmlformats.org/officeDocument/2006/relationships/diagramData" Target="../diagrams/data1.xml"/><Relationship Id="rId14" Type="http://schemas.openxmlformats.org/officeDocument/2006/relationships/image" Target="../media/image6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16.png"/><Relationship Id="rId7" Type="http://schemas.openxmlformats.org/officeDocument/2006/relationships/image" Target="../media/image6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16.png"/><Relationship Id="rId7" Type="http://schemas.openxmlformats.org/officeDocument/2006/relationships/image" Target="../media/image6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16.png"/><Relationship Id="rId7" Type="http://schemas.openxmlformats.org/officeDocument/2006/relationships/image" Target="../media/image7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16.png"/><Relationship Id="rId7" Type="http://schemas.openxmlformats.org/officeDocument/2006/relationships/image" Target="../media/image7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17.png"/><Relationship Id="rId7" Type="http://schemas.openxmlformats.org/officeDocument/2006/relationships/image" Target="../media/image7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7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74.png"/><Relationship Id="rId4" Type="http://schemas.openxmlformats.org/officeDocument/2006/relationships/image" Target="../media/image40.gif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EDD8223-063A-9256-3609-A7ADA7FA4AC5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5" name="Image 4" descr="Une image contenant texte, capture d’écra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1365336B-2BF0-0E2E-AD45-1CD7AE2ED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68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2F169258-C894-82A0-7601-1E896BCD0CF5}"/>
                </a:ext>
              </a:extLst>
            </p:cNvPr>
            <p:cNvSpPr/>
            <p:nvPr/>
          </p:nvSpPr>
          <p:spPr>
            <a:xfrm rot="21027887">
              <a:off x="3405738" y="3665361"/>
              <a:ext cx="1478845" cy="589013"/>
            </a:xfrm>
            <a:prstGeom prst="roundRect">
              <a:avLst>
                <a:gd name="adj" fmla="val 30303"/>
              </a:avLst>
            </a:prstGeom>
            <a:solidFill>
              <a:srgbClr val="2DC7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latin typeface="Dubai Medium" panose="020B0603030403030204" pitchFamily="34" charset="-78"/>
                  <a:ea typeface="Calibri" panose="020F0502020204030204" pitchFamily="34" charset="0"/>
                  <a:cs typeface="Dubai Medium" panose="020B0603030403030204" pitchFamily="34" charset="-78"/>
                </a:rPr>
                <a:t>الخامسة</a:t>
              </a:r>
              <a:endParaRPr lang="fr-FR" sz="2400" b="1" dirty="0">
                <a:latin typeface="Dubai Medium" panose="020B0603030403030204" pitchFamily="34" charset="-78"/>
                <a:ea typeface="Calibri" panose="020F0502020204030204" pitchFamily="34" charset="0"/>
                <a:cs typeface="Dubai Medium" panose="020B0603030403030204" pitchFamily="34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2612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400" dirty="0"/>
              <a:t>تنظيم حصص الأسبوع</a:t>
            </a:r>
            <a:endParaRPr lang="fr-MA" sz="4400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الإملاء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1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2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الاستراتيجية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التوقع والتحقق- الفهم العام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تعلم استراتيجية الفهم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2D53A7F-C756-E52E-5AC3-598AEE4884A8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D75C446-CB8A-9806-90F7-CDEC35A7908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12DD9CF9-55BC-AA05-9BCB-B1002F3A5A98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F91C3EF-6939-6170-40D9-75B4E2E55AC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099AEDCD-4202-879D-3328-2A10AA22C42C}"/>
              </a:ext>
            </a:extLst>
          </p:cNvPr>
          <p:cNvSpPr txBox="1">
            <a:spLocks/>
          </p:cNvSpPr>
          <p:nvPr/>
        </p:nvSpPr>
        <p:spPr>
          <a:xfrm>
            <a:off x="800611" y="552063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 (40)</a:t>
            </a: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683834" y="3414699"/>
            <a:ext cx="4726841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أَمَلٌ بَيْنَ </a:t>
            </a:r>
            <a:r>
              <a:rPr lang="ar-MA" sz="22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ٱلْحُطامِ</a:t>
            </a: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- التوقع و التحقق والفهم العام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أَمَلٌ بَيْنَ </a:t>
            </a:r>
            <a:r>
              <a:rPr lang="ar-MA" sz="22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ٱلْحُطامِ</a:t>
            </a: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- تعلم استراتيجية الفهم ( التعبير عن الرأي و تعليله).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200" b="1" dirty="0"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23747" y="2908660"/>
            <a:ext cx="7496253" cy="890781"/>
            <a:chOff x="531292" y="2851205"/>
            <a:chExt cx="7496253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1292" y="2851205"/>
              <a:ext cx="7496253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854678" y="3134373"/>
              <a:ext cx="54116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توقع مضمون النص القرائي و الإجابة على أسئلة الفهم العام؛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23747" y="4022136"/>
            <a:ext cx="7496253" cy="890781"/>
            <a:chOff x="531292" y="2851205"/>
            <a:chExt cx="7496253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1292" y="2851205"/>
              <a:ext cx="7496253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531292" y="3134373"/>
              <a:ext cx="573503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 توظيف استراتيجية التعبير عن الرأي و تعليله.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C4340B9-69FB-64B1-34B3-93224888C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492DBF-1C70-000A-5969-080657C843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0" name="Image 9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1014E3B-1BE9-1B26-6662-776E9FCE5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7" y="2147924"/>
            <a:ext cx="4106707" cy="369088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8EF1038-1112-6798-BF19-F8FBF27C0E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89F05C-FB01-147D-9BBC-BD137C44AF2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EF5A26-257B-6349-F9AB-9F12F0C4FBF7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20E753-85C7-076A-71FB-82F85C7FAB9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7412C8-0A19-1AA7-F7A7-C69B8E6AB504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EFF0D36-E1BC-DACC-9B7D-9A76395CCA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6565177-5DCF-C270-5A8C-8A5667E3C5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276EA2A-150D-FC26-DB09-1CF3545F9F7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21246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CCA905-54CA-63BB-0F25-BA9309210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FB01C5F-5AD6-BDF4-B37A-2253CECFD5D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4376D4-D72C-0B6E-9295-106D1D894707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2E37AB-51F4-551B-19A3-C22A86ACF35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A89B1A-4874-CC8A-FB9C-9AD05ED6C7E7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48736C4-C7A9-19A7-99C4-68E598FBE5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628C9D5-E53D-8B2B-E8B5-83826ACA6D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D3BE951-5EC6-98AF-88BE-AC342F6FC5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24525B0E-C51C-751C-90F4-C5ADFE720F6B}"/>
              </a:ext>
            </a:extLst>
          </p:cNvPr>
          <p:cNvSpPr txBox="1"/>
          <p:nvPr/>
        </p:nvSpPr>
        <p:spPr>
          <a:xfrm>
            <a:off x="25213" y="5055723"/>
            <a:ext cx="894591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defRPr/>
            </a:pPr>
            <a:r>
              <a:rPr lang="ar-MA" sz="4400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مِنْ أَسْتاذي أَوْ أُسْتاذَتي إِذا لَمْ أَفْهَمْ.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E1F8322-4111-0763-C8C1-3B0F9B8C4A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903" y="2045903"/>
            <a:ext cx="2766193" cy="2766193"/>
          </a:xfrm>
          <a:prstGeom prst="ellipse">
            <a:avLst/>
          </a:prstGeom>
          <a:ln w="28575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0F693-E132-B03E-0B38-D483646E6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BBCBB37-8A8C-8E9F-5C1F-734D57AD5255}"/>
              </a:ext>
            </a:extLst>
          </p:cNvPr>
          <p:cNvSpPr txBox="1"/>
          <p:nvPr/>
        </p:nvSpPr>
        <p:spPr>
          <a:xfrm>
            <a:off x="-287032" y="7937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D67B63CA-C53D-A7B0-8FB8-420FBCED33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FA698E-6CE5-ACEE-7D3A-5D70F0284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2D13DB8-CFC5-06F4-CE50-9CEA212ADC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FC88F5E-548A-7E6E-F761-3BE6EFE9FA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434877E-B727-F8BF-CCCA-621EF0517CB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0AA4DE-2648-F328-70F7-FD9FF523ED7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E4DA39-7086-70E2-9ED6-6BD13419CB4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A5CA4E-B4B3-AD27-EB90-C9A294AAFA2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AFEEF3F-0282-DFA2-6629-0A9C7521E49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D718A68-508F-5F4C-0004-7D1E9C4DAC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CF0ACCC-98B5-DD42-B1E2-8FD41CA49E5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7097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BE310E-7453-AF99-3447-B25B511192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9F1036E-BB6F-3593-1527-52F7E38A66D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856D38-9F55-896A-4AC4-6291CA0719C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889E1F-5A02-7271-C805-B990E491D38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3CC0E6-14EB-60EC-CEA7-E3C916CAE2FF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5341FB8-1358-BF61-7719-04B9C9EF97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C1A6744-C85C-5FDE-2F29-F85B6C766C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FFBB083-55B9-4CEC-FFF7-F88B84075EF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Google Shape;1342;p12">
            <a:extLst>
              <a:ext uri="{FF2B5EF4-FFF2-40B4-BE49-F238E27FC236}">
                <a16:creationId xmlns:a16="http://schemas.microsoft.com/office/drawing/2014/main" id="{5166BA4B-524E-33DE-4893-4499272B93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1B67438-7F8C-B4DE-727D-60C0D22CAE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734E7026-3CC8-DFA3-02F5-D3FF3D6A5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E7DA19E-F73E-B413-D786-69D470D94FC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5530900-559A-F60F-C113-C38A4C814D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1685B34-CFD9-37EF-EE64-1EB099C8B71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ED4539-D437-4056-18BF-B0AF2EEEC18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8FAEB1-8A11-AE7B-6708-20BF2409C14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01FB731-AB78-632D-0A19-4E300D9615DF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54755AB-258E-C82A-9E02-EDF857701F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9EF51D6-1B90-6FCD-BB5C-4BB4C47E4D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B161C95-4C75-6DBC-ACE7-DEAD0DCD78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Google Shape;1342;p12">
            <a:extLst>
              <a:ext uri="{FF2B5EF4-FFF2-40B4-BE49-F238E27FC236}">
                <a16:creationId xmlns:a16="http://schemas.microsoft.com/office/drawing/2014/main" id="{E3E80F9A-25F1-C50D-CFF9-9B2A31DCAF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9B3A29D-58C5-B37E-2F90-9E1AF37842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52729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0B8415F-32AE-CE4D-9810-2C79AC20A7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9137349-E1E9-FCE8-A199-E1F8BAF4515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447F570-3E54-C3B6-74E7-1E562869B6F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5699165-9D95-66B5-3D62-BFC5CB33277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5D5A451-DBAA-F010-4C34-AF4928BAC800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30549792-DDAF-B339-BF10-34614A516E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2ADEA42-7923-75D3-89A3-6BA010319E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4FB9EA8-2443-10B8-FE6F-BD05E139BB1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35C955-F00E-5A7F-33BA-1CA89E1A41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6056" y="2070937"/>
            <a:ext cx="6826370" cy="359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ابحثوا عن الجواب في النص . انتبهوا سيختفي النص بعد 10 ثوان.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2AD725A-77E3-68D0-8FA9-0BD4290EF7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8B0B6F-2DF2-B1CC-253A-2161A4123A67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67DDE3-B44A-76CD-C3B0-E4C4C21D4D7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8946BC-361A-FB22-AB30-C9A3C527F84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BA9C81-FDA9-6878-03F0-14611676D6C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D6517F5-692B-0284-E1E4-4679E3181D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081483-17AF-B10D-1FFF-0A56A1304D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27EB2AF-0EFA-5A77-7AE4-8606B4D779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BEFA49F-6479-1CAB-B2BB-D186766BFE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5943" y="2449744"/>
            <a:ext cx="8171022" cy="275787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أو حروف الجواب الصحيح ثم ارفعوا الألواح عند سماع الاشارة.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ECEC69-5C76-8D8A-31FE-2E644EAA1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3094DEC-CCD7-8258-2D8E-24BDCCE6809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A9DB6D4-07BD-377B-355F-5FDF2762865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F838DCB-CD3D-AB9A-685F-15AA532DCF8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B9D164C-4DC3-4C80-6FB1-71D16F4CC3C6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C04FB8B2-B7E4-F341-3C75-1E90BE2652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9BAFFFC9-C12C-4D55-F133-660E8C3D45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486546E-981A-3F90-7A4C-8140233518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77D063-AA4B-B5C5-B91A-89523EBB5DC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96F853-7BE9-BCFC-D121-27F3E87E34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6056" y="2070937"/>
            <a:ext cx="6826370" cy="359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7022C12-AE85-D7CF-5F02-4904299F4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151D267-615E-99D6-3B91-DA358A0D3F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وجد جميع الإجابات؟ من يشرح جوابه؟ 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BF6D9A6-64A0-4BAB-8566-A2FB5013A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65F0B10-FBF9-E06E-1E3F-81FC45FF8FA7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AC3189-1FA1-AF6C-39BA-990ADEB7212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98CDF5-6355-7F88-0FA2-5CE761A166A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1F05284-867B-59FA-4951-7F40C528A85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67E4871D-500E-2F98-6D60-F702BDCD6A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0712454-94E9-A8C5-417F-90783E96B1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1AEA62E-5760-412A-44B3-5E0F1A6324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EB87A0-6B99-5D02-F5DF-5F239B96420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DADB7C4-CC90-7CDA-D488-7FC1B96F46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6056" y="2070937"/>
            <a:ext cx="6826370" cy="3591951"/>
          </a:xfrm>
          <a:prstGeom prst="rect">
            <a:avLst/>
          </a:prstGeom>
        </p:spPr>
      </p:pic>
      <p:pic>
        <p:nvPicPr>
          <p:cNvPr id="10" name="Graphique 9" descr="Coche avec un remplissage uni">
            <a:extLst>
              <a:ext uri="{FF2B5EF4-FFF2-40B4-BE49-F238E27FC236}">
                <a16:creationId xmlns:a16="http://schemas.microsoft.com/office/drawing/2014/main" id="{1CACB300-D85A-59DC-D84E-EA45AA5D66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81213" y="3005827"/>
            <a:ext cx="491990" cy="491990"/>
          </a:xfrm>
          <a:prstGeom prst="rect">
            <a:avLst/>
          </a:prstGeom>
        </p:spPr>
      </p:pic>
      <p:pic>
        <p:nvPicPr>
          <p:cNvPr id="5" name="Graphique 4" descr="Coche avec un remplissage uni">
            <a:extLst>
              <a:ext uri="{FF2B5EF4-FFF2-40B4-BE49-F238E27FC236}">
                <a16:creationId xmlns:a16="http://schemas.microsoft.com/office/drawing/2014/main" id="{09D33F77-F034-234D-F557-B81DC43E99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92884" y="3692985"/>
            <a:ext cx="491990" cy="491990"/>
          </a:xfrm>
          <a:prstGeom prst="rect">
            <a:avLst/>
          </a:prstGeom>
        </p:spPr>
      </p:pic>
      <p:pic>
        <p:nvPicPr>
          <p:cNvPr id="7" name="Graphique 6" descr="Coche avec un remplissage uni">
            <a:extLst>
              <a:ext uri="{FF2B5EF4-FFF2-40B4-BE49-F238E27FC236}">
                <a16:creationId xmlns:a16="http://schemas.microsoft.com/office/drawing/2014/main" id="{3C19BA93-23C6-EBF5-B6D5-B1F8ECEBCA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81213" y="4380143"/>
            <a:ext cx="491990" cy="49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0611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120F93B5-D218-FFD3-D492-FA3074157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8927C6A-3E8C-A9AB-0A8A-315298B1F0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E81C8D2-B3FA-70D6-EABF-E79321C9329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2E650D6-4877-DC15-8CF2-472DA633C7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FD64151-AF0B-84E2-3784-0C068EA2B99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EC160C0-B3DB-73D8-6CEC-5EC0F4E119A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C1F560-E9AD-6B07-2C3C-1690C55D5F4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CD27217-F53A-766B-B4B2-D065E846F7C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93AC0D9F-2F42-3E95-9A9D-56A9B4B326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3548F9C-FE8E-3A07-5E2D-ECF3D3BD53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5ACBB90-DA8B-A7B8-9D50-21E9E8E6E17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Google Shape;1342;p12">
            <a:extLst>
              <a:ext uri="{FF2B5EF4-FFF2-40B4-BE49-F238E27FC236}">
                <a16:creationId xmlns:a16="http://schemas.microsoft.com/office/drawing/2014/main" id="{EDBE8DD7-8FEA-3730-FD9E-E1FCCC6B2D71}"/>
              </a:ext>
            </a:extLst>
          </p:cNvPr>
          <p:cNvSpPr txBox="1">
            <a:spLocks/>
          </p:cNvSpPr>
          <p:nvPr/>
        </p:nvSpPr>
        <p:spPr>
          <a:xfrm>
            <a:off x="790647" y="328361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8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 </a:t>
            </a:r>
            <a:r>
              <a:rPr lang="ar-MA" sz="4800" b="1" kern="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ٱلدَّوْرُ</a:t>
            </a:r>
            <a:r>
              <a:rPr lang="ar-MA" sz="48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ٱلَّذي تَلْعَبُهُ </a:t>
            </a:r>
            <a:r>
              <a:rPr lang="ar-MA" sz="4800" b="1" kern="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ٱلْأَفْلامُ</a:t>
            </a:r>
            <a:r>
              <a:rPr lang="ar-MA" sz="48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ٱلإِجْتِماعِيَّةُ</a:t>
            </a:r>
            <a:r>
              <a:rPr lang="ar-MA" sz="48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؟</a:t>
            </a:r>
            <a:endParaRPr lang="ar-MA" sz="4800" b="1" kern="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12719132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527F862-F7F3-DE26-AFD5-756BDEED0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90ACF6F9-9DF3-2BEC-3156-70AF08EB59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ابحثوا عن الجواب في النص . انتبهوا سيختفي النص بعد 10 ثوان.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1DD0669-58CD-59A2-627F-C62CBF828DA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9A78D17-F07A-F2D6-B9B9-2157B542D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72F2D2-C103-9CD4-B816-0C60B4C40EF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B1E8F5-15FE-17F1-7463-81AD933C9B8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E25A2C-CD9E-DC4D-0EB1-BE3CA3A0800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50D589-FA36-64CA-B1B9-BC7B4311F2ED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0EC9B4A-DD7F-9D93-CFE4-4024E74643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F497374-C96C-71C6-9DB5-7DA97A2708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C072B4E-8E33-AB89-9256-23916A44EAB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BA82738-A9A5-3E6E-A487-C118305F6C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5943" y="2449744"/>
            <a:ext cx="8171022" cy="275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1639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3E4D2A-5425-0B91-A389-6C0166D50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65A5B639-0843-987F-0C57-8D347F6E85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الجواب الصحيح ثم ارفعوا الألواح عند سماع الاشارة.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557E93-454D-1941-FFBC-0FBFC9C71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F65DC8A-7EEB-506F-1124-C4DE9FFACBC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41E32C2-BC0B-AA8E-1E62-4CFE23E4FE6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B417C7E-0269-B401-409F-F8C50A5ED4F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717383E-09E5-592E-2A87-6ECF4497276E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CE9F9A9-CF07-04F0-8BD4-069A93DFD2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09BB9C9-9DB7-A413-4BFA-0032BEB8CA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E4039617-8A4F-EAA8-C848-8537C0C6EB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597BBDD-3E85-24A7-E247-B4FACC012BB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1342;p12">
            <a:extLst>
              <a:ext uri="{FF2B5EF4-FFF2-40B4-BE49-F238E27FC236}">
                <a16:creationId xmlns:a16="http://schemas.microsoft.com/office/drawing/2014/main" id="{1CD8159E-00C2-E367-C6EE-9601264F7CD9}"/>
              </a:ext>
            </a:extLst>
          </p:cNvPr>
          <p:cNvSpPr txBox="1">
            <a:spLocks/>
          </p:cNvSpPr>
          <p:nvPr/>
        </p:nvSpPr>
        <p:spPr>
          <a:xfrm>
            <a:off x="790647" y="328361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8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 </a:t>
            </a:r>
            <a:r>
              <a:rPr lang="ar-MA" sz="4800" b="1" kern="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ٱلدَّوْرُ</a:t>
            </a:r>
            <a:r>
              <a:rPr lang="ar-MA" sz="48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ٱلَّذي تَلْعَبُهُ </a:t>
            </a:r>
            <a:r>
              <a:rPr lang="ar-MA" sz="4800" b="1" kern="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ٱلْأَفْلامُ</a:t>
            </a:r>
            <a:r>
              <a:rPr lang="ar-MA" sz="48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ٱلإِجْتِماعِيَّةُ</a:t>
            </a:r>
            <a:r>
              <a:rPr lang="ar-MA" sz="48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؟</a:t>
            </a:r>
            <a:endParaRPr lang="ar-MA" sz="4800" b="1" kern="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6470862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E7203250-F1C9-0643-6643-9F49E8A15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3A2A2C2-35C1-249C-B809-E9B2C4F3EC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وجد جميع الإجابات؟ من يشرح جوابه؟ 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8785A55-17E6-F2B2-90E3-5919C1163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D820D3F-84FC-373B-C93D-9575FC3A1CD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FE4F275-0D7B-F8D1-30EC-5D660978BD18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9945FB8-C116-B06A-3111-42518596C05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2B4A2FB-A5FD-4FAD-F9AD-773859032025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3B3967B5-F94C-AB0A-B4F3-2FF5BFA798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81776F6-B059-41C9-948D-A0AF7292F1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9623433-F6BA-A89A-187C-8C27213FB8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7F39CF-2FD9-75AC-5299-3AAE55917AF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1342;p12">
            <a:extLst>
              <a:ext uri="{FF2B5EF4-FFF2-40B4-BE49-F238E27FC236}">
                <a16:creationId xmlns:a16="http://schemas.microsoft.com/office/drawing/2014/main" id="{BC15EDC1-DB99-E308-05A4-5237B5998815}"/>
              </a:ext>
            </a:extLst>
          </p:cNvPr>
          <p:cNvSpPr txBox="1">
            <a:spLocks/>
          </p:cNvSpPr>
          <p:nvPr/>
        </p:nvSpPr>
        <p:spPr>
          <a:xfrm>
            <a:off x="790647" y="328361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8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 </a:t>
            </a:r>
            <a:r>
              <a:rPr lang="ar-MA" sz="4800" b="1" kern="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ٱلدَّوْرُ</a:t>
            </a:r>
            <a:r>
              <a:rPr lang="ar-MA" sz="48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ٱلَّذي تَلْعَبُهُ </a:t>
            </a:r>
            <a:r>
              <a:rPr lang="ar-MA" sz="4800" b="1" kern="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ٱلْأَفْلامُ</a:t>
            </a:r>
            <a:r>
              <a:rPr lang="ar-MA" sz="48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ٱلإِجْتِماعِيَّةُ</a:t>
            </a:r>
            <a:r>
              <a:rPr lang="ar-MA" sz="48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؟</a:t>
            </a:r>
            <a:endParaRPr lang="ar-MA" sz="4800" b="1" kern="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342;p12">
            <a:extLst>
              <a:ext uri="{FF2B5EF4-FFF2-40B4-BE49-F238E27FC236}">
                <a16:creationId xmlns:a16="http://schemas.microsoft.com/office/drawing/2014/main" id="{2593A990-524A-4441-042A-0E2CCBC31F9E}"/>
              </a:ext>
            </a:extLst>
          </p:cNvPr>
          <p:cNvSpPr txBox="1">
            <a:spLocks/>
          </p:cNvSpPr>
          <p:nvPr/>
        </p:nvSpPr>
        <p:spPr>
          <a:xfrm>
            <a:off x="1152000" y="452883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>
              <a:buClr>
                <a:srgbClr val="A5A5A5"/>
              </a:buClr>
              <a:buFont typeface="Arial"/>
              <a:buNone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تَطْرَحُ قَضايا ٱلْأُسْرَةِ وَ ٱلْمُجْتَمَعِ.</a:t>
            </a:r>
            <a:endParaRPr lang="ar-MA" sz="4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323252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79595BF-51AE-5694-5030-92023650A0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C5AA74D-8A09-4D27-01F7-8C6635C5F93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7887C5-A420-266A-A736-EA97B40C88C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4A3308-AF0A-CD51-8D05-C250DE38F15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C0EF4E-79AA-D123-A350-E1813366FEC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19B8D7B-BD31-11F9-7036-C5C575986A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92F6347-B8B0-93C1-0C50-939EAFB1EB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449CAA-1133-83F4-C801-C3DACE2B68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7848D6-A505-B50F-AB8F-92AF7EA152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5943" y="2449744"/>
            <a:ext cx="8171022" cy="275787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قراءة 1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أَمَلٌ بَيْنَ ٱلْحُطامِ - التوقع و التحقق والفهم العام 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41611" y="164147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2F45539A-4AB3-3B40-8373-2245743C8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17" y="756000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سنقرأ نصا بعنوان "أَمَلٌ بَيْنَ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ٱلْحُطامِ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</a:t>
            </a:r>
            <a:endParaRPr lang="fr-FR" sz="2400" dirty="0"/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E8C0C5-8AB9-4008-99CE-6BE5484AAB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12000"/>
            <a:ext cx="900000" cy="900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87B6E53-0C82-E9BA-7077-856208520C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C440AA-23D2-890C-0A83-13066F2CF6A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9E35DD-9762-F3A2-4E6A-1B5479E9E9C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F67402-370A-4DE7-0157-5D094D544A7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CC0551-0F32-BFA5-7658-6798B926F0A1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378626E-EB11-09CC-9C32-E851BC290A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6E94E8-F8B4-0316-5E60-84DF375AE8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2BA5922-3AF3-A562-8352-4FB2D58192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B5BA39-6F42-30D5-3700-C801C65087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9241" y="1675111"/>
            <a:ext cx="3117928" cy="45773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7E95555-2804-23D2-312A-7A07B8D857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3020" y="1732782"/>
            <a:ext cx="3276515" cy="46713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062578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7DFE9-EE8E-50C4-7C1E-8AD6CB8C8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FCFB8E-C770-206A-C159-F62353AB3E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097" y="612000"/>
            <a:ext cx="900000" cy="900000"/>
          </a:xfrm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97BA1F99-FBA9-00C7-E473-31FBEF819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756000"/>
            <a:ext cx="6999251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قراءة النص،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مفرداتٍ ستساعدكم على الفهم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C91719AA-A6A0-26A0-041E-CF6D747A74A7}"/>
              </a:ext>
            </a:extLst>
          </p:cNvPr>
          <p:cNvSpPr txBox="1"/>
          <p:nvPr/>
        </p:nvSpPr>
        <p:spPr>
          <a:xfrm>
            <a:off x="5540237" y="2612571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حَشْداً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342B4A4-2105-47B7-993F-165DFCF107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35275B5-E0F2-3963-768E-1E9DB4F4E94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B83029-9080-33F7-174B-ACE3E0CE96B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7C7B163-AFA8-7D92-77C2-A4FC39A2B075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9E7CAE6-D4D2-D2EF-1C65-67207B080B11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281121D0-9379-9088-2F9F-55EA063FC5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770AD0E-EE0A-DF50-83E3-F63F2426FE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EC1F2F4-7724-EE68-0484-61F208E07C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8BDCF6AE-B4BD-3B1D-EAA5-2B79ED1790C9}"/>
              </a:ext>
            </a:extLst>
          </p:cNvPr>
          <p:cNvSpPr txBox="1"/>
          <p:nvPr/>
        </p:nvSpPr>
        <p:spPr>
          <a:xfrm>
            <a:off x="1716876" y="2612571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اَلْواطِئَةُ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4FF0924D-4903-24D0-8303-8C47F9F006C8}"/>
              </a:ext>
            </a:extLst>
          </p:cNvPr>
          <p:cNvSpPr txBox="1"/>
          <p:nvPr/>
        </p:nvSpPr>
        <p:spPr>
          <a:xfrm>
            <a:off x="5540237" y="4393049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اَلْأَنْقاضُ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A534B0DE-925A-4F60-81EF-D312F5525E60}"/>
              </a:ext>
            </a:extLst>
          </p:cNvPr>
          <p:cNvSpPr txBox="1"/>
          <p:nvPr/>
        </p:nvSpPr>
        <p:spPr>
          <a:xfrm>
            <a:off x="1716876" y="4393049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اِنْهارَ</a:t>
            </a:r>
          </a:p>
        </p:txBody>
      </p:sp>
    </p:spTree>
    <p:extLst>
      <p:ext uri="{BB962C8B-B14F-4D97-AF65-F5344CB8AC3E}">
        <p14:creationId xmlns:p14="http://schemas.microsoft.com/office/powerpoint/2010/main" val="217191834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A31E6-F4AB-1E7C-54DE-337E818E9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7">
            <a:extLst>
              <a:ext uri="{FF2B5EF4-FFF2-40B4-BE49-F238E27FC236}">
                <a16:creationId xmlns:a16="http://schemas.microsoft.com/office/drawing/2014/main" id="{C58513FE-BC8A-1F1D-B864-5537A6C94E29}"/>
              </a:ext>
            </a:extLst>
          </p:cNvPr>
          <p:cNvSpPr txBox="1"/>
          <p:nvPr/>
        </p:nvSpPr>
        <p:spPr>
          <a:xfrm>
            <a:off x="7066934" y="3279555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اَلْواطِئَةُ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C89E5FD9-9779-76A3-998E-B1F64BBD9ACA}"/>
              </a:ext>
            </a:extLst>
          </p:cNvPr>
          <p:cNvSpPr txBox="1"/>
          <p:nvPr/>
        </p:nvSpPr>
        <p:spPr>
          <a:xfrm>
            <a:off x="7202925" y="5245008"/>
            <a:ext cx="1443749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اِنْهارَ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83D4FC1E-A8C6-85DF-36DF-6A2B1671980D}"/>
              </a:ext>
            </a:extLst>
          </p:cNvPr>
          <p:cNvSpPr txBox="1"/>
          <p:nvPr/>
        </p:nvSpPr>
        <p:spPr>
          <a:xfrm>
            <a:off x="7129019" y="2296829"/>
            <a:ext cx="149752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حَشْداً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0007A375-A8E1-C351-B7B2-BDBEE4C59A6F}"/>
              </a:ext>
            </a:extLst>
          </p:cNvPr>
          <p:cNvSpPr txBox="1"/>
          <p:nvPr/>
        </p:nvSpPr>
        <p:spPr>
          <a:xfrm>
            <a:off x="7114687" y="4262281"/>
            <a:ext cx="1511860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اَلْأَنْقاضُ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D4605C3A-215B-CA17-E44D-4136C50A9153}"/>
              </a:ext>
            </a:extLst>
          </p:cNvPr>
          <p:cNvSpPr txBox="1"/>
          <p:nvPr/>
        </p:nvSpPr>
        <p:spPr>
          <a:xfrm>
            <a:off x="546409" y="2324137"/>
            <a:ext cx="5076868" cy="61009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سَقَطَ وَ تَهَدَّمَ.</a:t>
            </a: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DEE5D0DC-9F4D-8EC4-C84B-AFBE0ACD4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التعريف المناسب لكل كلمة؟ </a:t>
            </a:r>
            <a:endParaRPr lang="fr-FR" sz="2400" dirty="0"/>
          </a:p>
        </p:txBody>
      </p:sp>
      <p:pic>
        <p:nvPicPr>
          <p:cNvPr id="22" name="Espace réservé pour une image  19">
            <a:extLst>
              <a:ext uri="{FF2B5EF4-FFF2-40B4-BE49-F238E27FC236}">
                <a16:creationId xmlns:a16="http://schemas.microsoft.com/office/drawing/2014/main" id="{DE1B4050-9A40-0124-0984-EEED0E6A30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3A2B35-0F75-BEAF-9545-8F6DE4C192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DAD4A24-D170-3FAB-D992-738FC4C87CE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0E3157-80FD-A93E-FD5F-D7D6555DBAB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254168-94D9-26C4-392A-829492626D9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AF9E075-B771-8CE2-5592-2ED310CBAEF4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B1EAC013-1F12-487B-60EC-D40A2897CD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7B3AB18-D1A8-AE47-776A-499FA71E84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D591A63-8C54-A1F6-B4C8-A33326D809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24F9368F-F461-4A17-A594-7BE5B2CA2667}"/>
              </a:ext>
            </a:extLst>
          </p:cNvPr>
          <p:cNvSpPr txBox="1"/>
          <p:nvPr/>
        </p:nvSpPr>
        <p:spPr>
          <a:xfrm>
            <a:off x="546409" y="3201114"/>
            <a:ext cx="5076868" cy="61009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بَقايا </a:t>
            </a:r>
            <a:r>
              <a:rPr lang="ar-MA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ٱلْبِناءِ</a:t>
            </a: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ٱلْمَهْدومِ</a:t>
            </a: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9F1D02A-4F39-3FE7-6947-6E6C8F705790}"/>
              </a:ext>
            </a:extLst>
          </p:cNvPr>
          <p:cNvSpPr txBox="1"/>
          <p:nvPr/>
        </p:nvSpPr>
        <p:spPr>
          <a:xfrm>
            <a:off x="546409" y="4117580"/>
            <a:ext cx="5076868" cy="61009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جَمْعٌ كَبيرٌ مِنَ ٱلنّاسِ.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F71C8D-1CC2-DB5D-EBCC-A5528FC16E04}"/>
              </a:ext>
            </a:extLst>
          </p:cNvPr>
          <p:cNvSpPr txBox="1"/>
          <p:nvPr/>
        </p:nvSpPr>
        <p:spPr>
          <a:xfrm>
            <a:off x="624468" y="5299605"/>
            <a:ext cx="5076868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اَلْمُنْخَفِضَةُ وَ </a:t>
            </a:r>
            <a:r>
              <a:rPr lang="ar-MA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ٱلْقَريبَةُ</a:t>
            </a: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ٱلْأَرْضِ.</a:t>
            </a: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2CBB8513-D264-1645-E21C-35530744072F}"/>
              </a:ext>
            </a:extLst>
          </p:cNvPr>
          <p:cNvCxnSpPr>
            <a:cxnSpLocks/>
            <a:stCxn id="20" idx="1"/>
            <a:endCxn id="7" idx="3"/>
          </p:cNvCxnSpPr>
          <p:nvPr/>
        </p:nvCxnSpPr>
        <p:spPr>
          <a:xfrm flipH="1">
            <a:off x="5623277" y="2656829"/>
            <a:ext cx="1505742" cy="1765799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B6960E1-3924-A4DD-8134-F6521B7021C6}"/>
              </a:ext>
            </a:extLst>
          </p:cNvPr>
          <p:cNvCxnSpPr>
            <a:cxnSpLocks/>
            <a:stCxn id="18" idx="1"/>
            <a:endCxn id="8" idx="3"/>
          </p:cNvCxnSpPr>
          <p:nvPr/>
        </p:nvCxnSpPr>
        <p:spPr>
          <a:xfrm flipH="1">
            <a:off x="5701336" y="3639555"/>
            <a:ext cx="1365598" cy="1965453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72475BB-EFF6-387B-B03F-22187BAD4EE8}"/>
              </a:ext>
            </a:extLst>
          </p:cNvPr>
          <p:cNvCxnSpPr>
            <a:cxnSpLocks/>
            <a:stCxn id="21" idx="1"/>
            <a:endCxn id="6" idx="3"/>
          </p:cNvCxnSpPr>
          <p:nvPr/>
        </p:nvCxnSpPr>
        <p:spPr>
          <a:xfrm flipH="1" flipV="1">
            <a:off x="5623277" y="3506162"/>
            <a:ext cx="1491410" cy="1116119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2D831DB-AE31-477B-724F-695B0D431689}"/>
              </a:ext>
            </a:extLst>
          </p:cNvPr>
          <p:cNvCxnSpPr>
            <a:cxnSpLocks/>
            <a:stCxn id="19" idx="1"/>
            <a:endCxn id="3" idx="3"/>
          </p:cNvCxnSpPr>
          <p:nvPr/>
        </p:nvCxnSpPr>
        <p:spPr>
          <a:xfrm flipH="1" flipV="1">
            <a:off x="5623277" y="2629185"/>
            <a:ext cx="1579648" cy="2975823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034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25C92-621F-3761-DEE8-41B809DF4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1">
            <a:extLst>
              <a:ext uri="{FF2B5EF4-FFF2-40B4-BE49-F238E27FC236}">
                <a16:creationId xmlns:a16="http://schemas.microsoft.com/office/drawing/2014/main" id="{DA7C3C15-79DE-9A2B-19D6-55AB2B679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FR" sz="2400" dirty="0"/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DC9AADF1-6FD1-312D-80DF-8E9706892587}"/>
              </a:ext>
            </a:extLst>
          </p:cNvPr>
          <p:cNvSpPr txBox="1"/>
          <p:nvPr/>
        </p:nvSpPr>
        <p:spPr>
          <a:xfrm>
            <a:off x="1534587" y="3220800"/>
            <a:ext cx="6087742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اَلْواطِئَةُ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اَلْمُنْخَفِضَةُ وَ </a:t>
            </a:r>
            <a:r>
              <a:rPr kumimoji="0" lang="ar-MA" sz="4400" b="0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ٱلْقَريبَةُ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ٱلْأَرْضِ.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7D8DC417-8F70-2E81-DED7-B762B45C20CA}"/>
              </a:ext>
            </a:extLst>
          </p:cNvPr>
          <p:cNvSpPr txBox="1"/>
          <p:nvPr/>
        </p:nvSpPr>
        <p:spPr>
          <a:xfrm>
            <a:off x="1518171" y="5059024"/>
            <a:ext cx="6104157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اِنْهارَ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سَقَطَ وَ تَهَدَّمَ.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548A7FAC-F20A-7DD9-48C2-68F5BA8EC863}"/>
              </a:ext>
            </a:extLst>
          </p:cNvPr>
          <p:cNvSpPr txBox="1"/>
          <p:nvPr/>
        </p:nvSpPr>
        <p:spPr>
          <a:xfrm>
            <a:off x="1532142" y="2301689"/>
            <a:ext cx="6079715" cy="61200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حَشْداً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r>
              <a:rPr kumimoji="0" lang="ar-MA" sz="440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جَمْعٌ كَبيرٌ مِنَ ٱلنّاسِ.</a:t>
            </a: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4E1F531F-14A0-66CF-E1DD-806DF8BD8F3B}"/>
              </a:ext>
            </a:extLst>
          </p:cNvPr>
          <p:cNvSpPr txBox="1"/>
          <p:nvPr/>
        </p:nvSpPr>
        <p:spPr>
          <a:xfrm>
            <a:off x="1528643" y="4139912"/>
            <a:ext cx="6104157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اَلْأَنْقاضُ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بَقايا </a:t>
            </a:r>
            <a:r>
              <a:rPr kumimoji="0" lang="ar-MA" sz="4400" b="0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ٱلْبِناءِ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0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ٱلْمَهْدومِ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3" name="Espace réservé pour une image  19">
            <a:extLst>
              <a:ext uri="{FF2B5EF4-FFF2-40B4-BE49-F238E27FC236}">
                <a16:creationId xmlns:a16="http://schemas.microsoft.com/office/drawing/2014/main" id="{CF4E1AFD-D769-AE7C-EC82-2649D0798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38D98BC-6F95-6072-856D-0D61FBB30E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15F2D45-E153-6A08-10D8-31AF3F5B7AA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B2151B-04CD-C11E-6A8F-27F57B47278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900ABF-BB9B-1983-69A2-DD8319126BB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13986C-D7E1-E8FE-9842-3CFD3E665DB8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E7A86E6-DDC2-5274-5F6F-32495B5CF2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0E923C6-9FA7-AB2F-10E8-DABC397CB5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64CBBB3-A208-6CD5-CE54-E1FA38EE18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552792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308DE-4A9F-28CD-2AA0-57663D4AC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80F8700-4C94-B14A-A4C1-668B2DB5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27" y="704078"/>
            <a:ext cx="7152622" cy="612000"/>
          </a:xfrm>
        </p:spPr>
        <p:txBody>
          <a:bodyPr>
            <a:noAutofit/>
          </a:bodyPr>
          <a:lstStyle/>
          <a:p>
            <a:pPr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يتذكر ماذا حدث في منطقة الحوز  سنة 2023؟ 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62040382-146A-8DE8-A03D-DD4C49F5A0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972DEC4-BE2C-CF0E-6540-413D3A29C3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9D86D88-0488-239F-7449-D0298997EED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8A7AC3-AA66-1D3A-6E2E-CC3792EBDB6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69D1CF-CC4A-51FE-658F-8192D6B4321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DB57CB-78AE-6E6C-81D5-B2A4294C85C4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4BF976C-E1DB-A35C-36A2-4FB4AA287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E555B0-4CE9-25A7-FD57-5B41F7714E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27AFFB3-881F-1648-D151-E726A6FD72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B83928C-D1A6-610F-E9D8-DE2A091E5A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5018" y="3382198"/>
            <a:ext cx="703830" cy="693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C699D05-F6D6-B135-4E7C-CB16DE6BEE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2237" y="1515075"/>
            <a:ext cx="6867145" cy="503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08283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FBBB5-A652-C75A-09BA-9D00CEAE8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E9BA72C6-0A78-7451-B538-BDFDC0B834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انطلاقا من العنوان والصورة، ما توقعاتكم حول النص؟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9">
            <a:extLst>
              <a:ext uri="{FF2B5EF4-FFF2-40B4-BE49-F238E27FC236}">
                <a16:creationId xmlns:a16="http://schemas.microsoft.com/office/drawing/2014/main" id="{96D4694D-0714-E387-2365-D3A56C06C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0017830-B0F4-612C-0519-9A9D47E909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A5B314-833D-32F7-BD4B-B7FCC12F988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A28ACB-7BB0-2CFF-FC11-A78A736819C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898376-2E39-528F-363C-D30713C5CE4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EF1938-7B65-C4AE-C6A9-C7CAA1AC72A7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5A7DFA6-91E8-27FE-46A9-0737E5CFF4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8F37773-2FE2-C199-851D-42C2ACE4C5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022E279-C4BB-A576-2C30-5FEC9083F8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EC8F63-27E5-21C4-456D-FA73FF2342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6985" y="1515075"/>
            <a:ext cx="7050029" cy="508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16027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E53FA-10D9-7221-7109-844384648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C7F56C5A-ED1F-BC39-B37F-6AC8E072AE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كراساتكم على الصفحتين 12 و 13.اقرأوا النص للتحقق من توقعاتكم. 3 دقائق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0D87F06-CE22-B719-2BCC-E0F412136C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10075" y="542817"/>
            <a:ext cx="953524" cy="95352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84D35B-BC4C-A908-3FBB-9D93E8B0C4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24E6414-D15C-024B-4E6F-5356F215C9C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389A8E-B8F2-8DF9-6999-49252F9CAE8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A25A0F-F232-F898-1614-1E9F5C29338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36C844-D21A-C059-7F28-264CD4ACFB47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1E2DBFC-E504-1D56-31AB-C880EE3D2B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733B436-D850-2025-4159-2C8E924AFA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DE41B25-99C6-F105-5372-D96A4E5809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87D89E-BD3B-A1D9-4B2C-4F7246D6DF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6985" y="1515075"/>
            <a:ext cx="7050029" cy="508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6626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70380-3896-58CE-295D-C98143C21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4B18692-8232-0545-8FB5-EB919347A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613" y="684213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توقعه موافقا لمضمون النص ؟ ما الذي يدل على ذلك من النص القرائي؟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2" name="Espace réservé pour une image  19">
            <a:extLst>
              <a:ext uri="{FF2B5EF4-FFF2-40B4-BE49-F238E27FC236}">
                <a16:creationId xmlns:a16="http://schemas.microsoft.com/office/drawing/2014/main" id="{433E8A2A-11CA-8A91-80CE-0840DA47C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29B38FA-82A6-F22D-C7A2-F4D19D2581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C27DAFC-D894-8707-EC6E-B3836AE4390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2CF470-50E0-9A3C-0AA7-5EA4B764E38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80C152-F86F-458B-E72C-6693A0C6D4A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9A4CB1-4B79-E881-0CAD-5CE33A90E880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2D382BC-B25B-64B7-8282-C7F203CFA8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0EA72DC-7FD3-97F6-B17E-FF72A520D8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A0FC110-F503-8D03-40F8-D81746737C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958CCFC-4E98-7C7E-0495-FE2CB757E4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6985" y="1515075"/>
            <a:ext cx="7050029" cy="508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24092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تابعوا معي ، سأقرأ الجزء الأول من النص.</a:t>
            </a:r>
            <a:endParaRPr lang="fr-FR" sz="2400" dirty="0"/>
          </a:p>
        </p:txBody>
      </p:sp>
      <p:pic>
        <p:nvPicPr>
          <p:cNvPr id="18" name="Espace réservé pour une image  19">
            <a:extLst>
              <a:ext uri="{FF2B5EF4-FFF2-40B4-BE49-F238E27FC236}">
                <a16:creationId xmlns:a16="http://schemas.microsoft.com/office/drawing/2014/main" id="{1679382F-D613-3D33-7033-44F54601B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BF04BBE-7844-851F-BF8B-23C20DC664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4CCC361-C568-F229-92F2-D4BA4D5414E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F45CC6-9275-2710-ADDE-7BB0CBA6551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8154E0-850E-9C90-A68A-5FBC167FE50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5071B8-C020-C0F3-CDA0-E700A5490552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390277A-4360-3343-2A18-90C75C5C1B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17C9117-6162-20B4-74CB-5B1641BB94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B131C43-F7E5-7480-7119-59D6AB5605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BDC1D1-038D-B8F5-77F5-82D13B175D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6985" y="1515075"/>
            <a:ext cx="7050029" cy="508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E7E1F-94A2-D9D3-CE18-1125B3E50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182BC9CB-9F29-BD26-4A90-0D11DD99C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الآن، سأعين 3 تلاميذ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لقراءة فقرات الجزء الثاني – تابعوا </a:t>
            </a:r>
            <a:endParaRPr lang="fr-FR" sz="2400" dirty="0"/>
          </a:p>
        </p:txBody>
      </p:sp>
      <p:pic>
        <p:nvPicPr>
          <p:cNvPr id="18" name="Espace réservé pour une image  19">
            <a:extLst>
              <a:ext uri="{FF2B5EF4-FFF2-40B4-BE49-F238E27FC236}">
                <a16:creationId xmlns:a16="http://schemas.microsoft.com/office/drawing/2014/main" id="{67724604-7E6C-578D-BF62-11F4063F9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0FE00A-710D-3F0A-BA8C-84575C1EAB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99A8E46-1E05-3737-4AB0-47471431F2D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CC0114-C510-4591-8B73-D629D2F189F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F169E2-1A2E-E8BC-72D2-692B142DA8C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205F89-D008-E852-C9B5-E2FEC54B1803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5C5CD7D-A085-A5D1-ED57-98C9D30C03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B33ADAB-E605-743E-77A7-B8A8DE0C29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F78C3EE-1465-E282-E6D0-182E04AEE5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11C8A8-F5F3-393A-53F9-7444989F4E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6985" y="1515075"/>
            <a:ext cx="7050029" cy="508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18576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9C3A4-BB3B-2F46-5EC3-21688B787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5F607620-D271-82D0-25C3-3173ADCE7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8302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نتحقق الآن من فهمكم النص: أَيْنَ كانَتْ مَنالُ جالِسَةً في بِدايَةِ ٱلْقِصَّةِ، وَماذا كانَتْ تَفْعَلُ؟</a:t>
            </a:r>
            <a:endParaRPr lang="fr-FR" sz="2400" dirty="0"/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909ACE4D-3F24-00CE-C887-C73A2492F9FB}"/>
              </a:ext>
            </a:extLst>
          </p:cNvPr>
          <p:cNvSpPr txBox="1">
            <a:spLocks/>
          </p:cNvSpPr>
          <p:nvPr/>
        </p:nvSpPr>
        <p:spPr>
          <a:xfrm>
            <a:off x="3934048" y="2589637"/>
            <a:ext cx="482161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أَيْنَ كانَتْ مَنالُ جالِسَةً في بِدايَةِ ٱلْقِصَّةِ، وَماذا كانَتْ تَفْعَلُ؟</a:t>
            </a:r>
            <a:endParaRPr kumimoji="0" lang="tzm-Arab-MA" sz="44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B5FAB3A8-0807-0C61-5DF7-FFB203591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32A8435-215E-8B91-DA4D-1FA763D7E9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32BDB1-43AE-0B00-F937-18674A4861C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DC112C-8D3E-E1CE-240E-1DB7481CB38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3FC03C-77B5-BC82-58A0-DE23D78C8A6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BD2BDA-C038-B2A3-CAEF-EBB263D8CE6D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54A65A0-EEC2-EEF6-A730-744A35B305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CF42870-AAEF-97B6-2952-8E27FB93B2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EFD3900-81D6-9443-FE9E-C0DEFF9AFA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5ACA21-A27F-D3C7-98C8-2B8CA07C7E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133" y="1881963"/>
            <a:ext cx="2835408" cy="20774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5462652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56D3F-2305-A6A8-A20E-39E53D463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C56D744-D323-4C48-9BD4-B784B3C69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يقرأ  الجمل التي تدل على ذلك في النص؟    هل هناك مؤشرات أخرى؟</a:t>
            </a:r>
            <a:b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الجملة؟</a:t>
            </a:r>
            <a:endParaRPr lang="fr-FR" sz="24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D01C83-3622-B521-66C1-2B3F35FD139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0D08E7ED-CB63-4094-348F-B55B7B1AA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7A85F7F-75A3-22F1-E764-8747B8B4E8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8380F7F-D5EC-7879-681D-39A0DC9F6D0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11FDFD-0AFC-5716-62BB-41B41AB9E40D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A046E3-136B-E477-B6D3-8E4CD3ED364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1ADB9F-82DD-7E14-8CD6-712D694C5F32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2C22077-3D07-CCB5-15FD-D3D12BCD8D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C04316-392B-7809-6226-1C8A3A33BB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F96707E-E8EB-E026-CE65-F8F0C15C00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Espace réservé du texte 1">
            <a:extLst>
              <a:ext uri="{FF2B5EF4-FFF2-40B4-BE49-F238E27FC236}">
                <a16:creationId xmlns:a16="http://schemas.microsoft.com/office/drawing/2014/main" id="{42CB1810-C92F-E856-C8A4-69F1E623DC53}"/>
              </a:ext>
            </a:extLst>
          </p:cNvPr>
          <p:cNvSpPr txBox="1">
            <a:spLocks/>
          </p:cNvSpPr>
          <p:nvPr/>
        </p:nvSpPr>
        <p:spPr>
          <a:xfrm>
            <a:off x="116959" y="5181053"/>
            <a:ext cx="918096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 algn="r" defTabSz="914400">
              <a:defRPr/>
            </a:pPr>
            <a:r>
              <a:rPr lang="ar-MA" sz="44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كانَتْ مَنالُ جالِسَةً قُرْبَ والِدِها، وَكانَتْ تَتَفَرَّجُ مَعَهُ عَلى ٱلتِّلْفازِ.</a:t>
            </a:r>
            <a:endParaRPr kumimoji="0" lang="tzm-Arab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00FFFF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8F6C2EE-43E0-0A85-CBE2-CCBF61D807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133" y="1881963"/>
            <a:ext cx="2835408" cy="20774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4" name="Espace réservé du texte 1">
            <a:extLst>
              <a:ext uri="{FF2B5EF4-FFF2-40B4-BE49-F238E27FC236}">
                <a16:creationId xmlns:a16="http://schemas.microsoft.com/office/drawing/2014/main" id="{3774CCFE-0CC0-EF79-3CB7-77AE5DDB66DA}"/>
              </a:ext>
            </a:extLst>
          </p:cNvPr>
          <p:cNvSpPr txBox="1">
            <a:spLocks/>
          </p:cNvSpPr>
          <p:nvPr/>
        </p:nvSpPr>
        <p:spPr>
          <a:xfrm>
            <a:off x="3934048" y="2589637"/>
            <a:ext cx="482161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أَيْنَ كانَتْ مَنالُ جالِسَةً في بِدايَةِ ٱلْقِصَّةِ، وَماذا كانَتْ تَفْعَلُ؟</a:t>
            </a:r>
            <a:endParaRPr kumimoji="0" lang="tzm-Arab-MA" sz="44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19808115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64652-8CAE-C01A-F652-8EF5A1BB1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8F93010-1755-E845-AB93-41B8D556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 ٱلْحَدَثُ ٱلَّذي شاهَدَتْهُ مَنالُ عَلى شاشَةِ ٱلتِّلْفازِ؟</a:t>
            </a:r>
          </a:p>
        </p:txBody>
      </p:sp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958E7BE4-2986-349E-4E32-340F42A47F33}"/>
              </a:ext>
            </a:extLst>
          </p:cNvPr>
          <p:cNvSpPr txBox="1">
            <a:spLocks/>
          </p:cNvSpPr>
          <p:nvPr/>
        </p:nvSpPr>
        <p:spPr>
          <a:xfrm>
            <a:off x="4784651" y="2328341"/>
            <a:ext cx="40241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ما ٱلْحَدَثُ ٱلَّذي شاهَدَتْهُ مَنالُ عَلى شاشَةِ ٱلتِّلْفازِ؟</a:t>
            </a:r>
            <a:endParaRPr kumimoji="0" lang="tzm-Arab-MA" sz="44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6" name="Espace réservé pour une image  19">
            <a:extLst>
              <a:ext uri="{FF2B5EF4-FFF2-40B4-BE49-F238E27FC236}">
                <a16:creationId xmlns:a16="http://schemas.microsoft.com/office/drawing/2014/main" id="{D69BEC14-CCB6-AE5E-A4C0-A6CD1E1B17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6999E29-2022-A43E-91AA-51F0BFABB6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B56CFF7-AC5F-35A0-D6FA-C311A0978CA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933942-972D-50E2-F909-ECA6963EFCF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A5A4F8-C4C7-9835-BB4C-A6E17F6EB20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755AE9-4FAA-62A7-0E49-54F975838868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0B62C72-122D-F5E9-CE5C-B0392044F5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7B79168-E432-40E8-4310-17BA138928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BB55D55-CCE2-F293-A7E7-D4D6EFF7085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9AC5EC0-B9B7-55FC-C773-DF67C45AAA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907" y="1839434"/>
            <a:ext cx="3388741" cy="24828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6882959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1639-D2D4-F4E3-5F55-5D6837109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8048A03-81C8-F07E-C246-B8DF84925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يقرأ الجملة التي تدل على ذلك في النص؟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الجملة.</a:t>
            </a:r>
          </a:p>
        </p:txBody>
      </p:sp>
      <p:pic>
        <p:nvPicPr>
          <p:cNvPr id="16" name="Espace réservé pour une image  19">
            <a:extLst>
              <a:ext uri="{FF2B5EF4-FFF2-40B4-BE49-F238E27FC236}">
                <a16:creationId xmlns:a16="http://schemas.microsoft.com/office/drawing/2014/main" id="{38212168-DF07-C8FA-9B8B-E22143676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BAD95AF-83A9-F9BC-8AC2-DC16FDD582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C39325E-50FC-15DC-DDA1-229100C8E59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E1D469-3C8C-168C-56DF-775683B6028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0A0C2F-C2C0-AC7D-3473-1366866382A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9144E0-BCFF-283E-A04A-C536182087EC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49F62A1-8E54-3FBC-7C16-C1B4342B9D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D5D74F2-CEAE-FE84-DB49-3F2508CF0C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773A10D-E4E2-3BF9-EA54-36AEC67692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Espace réservé du texte 1">
            <a:extLst>
              <a:ext uri="{FF2B5EF4-FFF2-40B4-BE49-F238E27FC236}">
                <a16:creationId xmlns:a16="http://schemas.microsoft.com/office/drawing/2014/main" id="{6B663D4F-8216-094E-0BB9-781B262FAF6D}"/>
              </a:ext>
            </a:extLst>
          </p:cNvPr>
          <p:cNvSpPr txBox="1">
            <a:spLocks/>
          </p:cNvSpPr>
          <p:nvPr/>
        </p:nvSpPr>
        <p:spPr>
          <a:xfrm>
            <a:off x="489098" y="5135570"/>
            <a:ext cx="8654902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 defTabSz="914400">
              <a:defRPr/>
            </a:pP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شاهَدَتْ مَنالُ عَلى شاشَةِ ٱلتِّلْفازِ آثارَ ٱلزِّلْزالِ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ٱلْمُدَمِّرِ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ٱلَّذي ضَرَبَ مِنْطَقَةَ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ٱلْحَوْزِ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حَيْثُ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ٱنْهارَتْ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بُيوتُ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ٱلطّينِ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وَتَحَوَّلَتْ إِلَى أَنْقاضٍ، كَما شاهَدَتْ طِفْلَةً صَغيرَةً وَحيدَةً تَسْتَنِدُ إِلى بَقايا جِدارٍ مُهَدَّمٍ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وَٱلرُّعْبُ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يَعْلو مَلامِحَها.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00FFFF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04961CC-FBAD-21C5-0DFB-01E02140B4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908" y="1839434"/>
            <a:ext cx="3248966" cy="23804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2" name="Espace réservé du texte 1">
            <a:extLst>
              <a:ext uri="{FF2B5EF4-FFF2-40B4-BE49-F238E27FC236}">
                <a16:creationId xmlns:a16="http://schemas.microsoft.com/office/drawing/2014/main" id="{C189CEC6-B279-367F-2E2C-122B9C76FD98}"/>
              </a:ext>
            </a:extLst>
          </p:cNvPr>
          <p:cNvSpPr txBox="1">
            <a:spLocks/>
          </p:cNvSpPr>
          <p:nvPr/>
        </p:nvSpPr>
        <p:spPr>
          <a:xfrm>
            <a:off x="4784651" y="2328341"/>
            <a:ext cx="40241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ما ٱلْحَدَثُ ٱلَّذي شاهَدَتْهُ مَنالُ عَلى شاشَةِ ٱلتِّلْفازِ؟</a:t>
            </a:r>
            <a:endParaRPr kumimoji="0" lang="tzm-Arab-MA" sz="44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34991120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2D8AF-FA8E-DFB0-900C-2D9CCB59C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0C8B2C-A79D-6E41-9054-81AFCC3E4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لِماذا شَعَرَتْ مَنالُ بِٱلْحُزْنِ حينَ رَأَتِ ٱلطِّفْلَةَ ٱلصَّغيرَةَ عَلى شاشَةِ ٱلتِّلْفازِ؟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476E7287-150F-B1B7-61FB-46CA1CB2F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206CCF-23FD-A69F-8CCA-F2998063DA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B124C9E-822A-5B0A-907B-2785D44C2D5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5266EF-41ED-07D5-A2D9-0F508D86A9A2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EA41FB-9F2F-0BB6-C033-E0EA9878640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BE3ACA-BF0A-2D3E-B6C6-DED25BCE8C70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4DED730-2ED1-AF6A-538F-2BAA504552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D68298C-5672-8D3F-8208-79E72F93DB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271ECEE-87AF-82B8-82C8-FABDC69026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C60E68E7-2D80-6156-EFE8-1367F2C2F1F7}"/>
              </a:ext>
            </a:extLst>
          </p:cNvPr>
          <p:cNvSpPr txBox="1">
            <a:spLocks/>
          </p:cNvSpPr>
          <p:nvPr/>
        </p:nvSpPr>
        <p:spPr>
          <a:xfrm>
            <a:off x="3847804" y="2340597"/>
            <a:ext cx="541139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لِماذا شَعَرَتْ مَنالُ بِٱلْحُزْنِ حينَ رَأَتِ ٱلطِّفْلَةَ ٱلصَّغيرَةَ عَلى شاشَةِ ٱلتِّلْفازِ؟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D1F492B-996A-1CCC-CBA2-90F61A8DE5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907" y="1839434"/>
            <a:ext cx="3130873" cy="22939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0748933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A23A7-2826-A26F-8EFB-208FB9F38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336FB0-B87F-B422-C8BC-3FF09F6A4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يقرأ الجملة التي تدل على ذلك في النص؟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075A71DB-E5CA-F944-2FB2-73353EB9A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CEFD8A7-AAE7-4A60-7EAE-C69D032704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42CC9D8-9FA0-594D-06B7-3A99A8F7BC1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65ADF1-5371-43A0-06F5-285E7373D67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124B82-BC1C-D241-B635-1A43F9D91E0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A13F6C-71C8-C818-B6D9-B9EA3615B6A3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D0F58AC-66CA-F278-733D-4C1A57A28A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DBF2ED9-4961-6521-0824-661B7F2B08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68D09DC-9516-2588-AA16-1BC17C95D6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Espace réservé du texte 1">
            <a:extLst>
              <a:ext uri="{FF2B5EF4-FFF2-40B4-BE49-F238E27FC236}">
                <a16:creationId xmlns:a16="http://schemas.microsoft.com/office/drawing/2014/main" id="{8CDA8959-2FA2-68D5-84CD-199C406B59EF}"/>
              </a:ext>
            </a:extLst>
          </p:cNvPr>
          <p:cNvSpPr txBox="1">
            <a:spLocks/>
          </p:cNvSpPr>
          <p:nvPr/>
        </p:nvSpPr>
        <p:spPr>
          <a:xfrm>
            <a:off x="1066300" y="5105966"/>
            <a:ext cx="7689363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 defTabSz="914400">
              <a:defRPr/>
            </a:pP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شَعَرَتْ مَنالُ بِٱلْحُزْنِ لِأَنَّها رَأَتِ ٱلطِّفْلَةَ وَحيدَةً تَسْتَنِدُ إِلى بَقايا جِدارٍ مُهَدَّمٍ،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وَٱلرُّعْبُ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يَعْلو مَلامِحَها، وَهِيَ تُشاهِدُ طِفْلَةً في سِنِّها تَتَأَلَّمُ وَتُعاني،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فَٱعْتَصَرَ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قَلْبَهَا ٱلْأَلَمُ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وَٱلشَّفَقَةُ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عَلَيْها.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00FFFF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CB4913D-1CE7-8381-4184-BB34F52A3DDE}"/>
              </a:ext>
            </a:extLst>
          </p:cNvPr>
          <p:cNvSpPr txBox="1">
            <a:spLocks/>
          </p:cNvSpPr>
          <p:nvPr/>
        </p:nvSpPr>
        <p:spPr>
          <a:xfrm>
            <a:off x="3847804" y="2340597"/>
            <a:ext cx="541139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لِماذا شَعَرَتْ مَنالُ بِٱلْحُزْنِ حينَ رَأَتِ ٱلطِّفْلَةَ ٱلصَّغيرَةَ عَلى شاشَةِ ٱلتِّلْفازِ؟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2AFBCCD-3BB4-F471-703C-7DC3122202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907" y="1839434"/>
            <a:ext cx="3130873" cy="22939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70323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B05F6-EEF1-6348-D7CC-BA5996680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5532F11-BE32-3E49-95D1-759FF6179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8302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عَلى ماذا تَدُلُّ نَظَراتُ ٱلسُّكّانِ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ٱلْحَزينَةُ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وَهُمْ يَنْظُرونَ إِلى أَسْفَلِ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ٱلْجَبَلِ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3D307EA1-D43B-3AB3-2BD3-09BA0D47B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4127043-0E6E-E9D5-1EB0-E3F65D8BEB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7D9206-24E0-D2AA-6D5B-79017311F59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4FA173-C61C-B1C7-5A47-4C152A60634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A83E18-542A-E7D2-FB2C-7CF21B5E612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4A96A2E-C916-8B8D-015A-028C3B27D0BB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FD4B3BD-C7F1-1834-7837-D3C8EBE225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CCABF0A-6C9F-0797-C0BA-A06CA6E8D6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7F996B5-987D-D82C-72D9-D1760E043B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Espace réservé du texte 1">
            <a:extLst>
              <a:ext uri="{FF2B5EF4-FFF2-40B4-BE49-F238E27FC236}">
                <a16:creationId xmlns:a16="http://schemas.microsoft.com/office/drawing/2014/main" id="{555708BB-2304-24B3-FF2D-CB1070FF7ECD}"/>
              </a:ext>
            </a:extLst>
          </p:cNvPr>
          <p:cNvSpPr txBox="1">
            <a:spLocks/>
          </p:cNvSpPr>
          <p:nvPr/>
        </p:nvSpPr>
        <p:spPr>
          <a:xfrm>
            <a:off x="3986838" y="2418765"/>
            <a:ext cx="5071152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عَلى ماذا تَدُلُّ نَظَراتُ ٱلسُّكّانِ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ٱلْحَزينَةُ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وَهُمْ يَنْظُرونَ إِلى أَسْفَلِ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ٱلْجَبَلِ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3EB7CBD-F9C2-8A1B-13F3-4B463C7461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908" y="1839434"/>
            <a:ext cx="2989436" cy="21903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3074310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3CB6D-76B8-F297-7620-84044DA5B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73559B54-E834-C71F-7035-C97B5DFC5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8302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ماهي المعطيات التي تؤكد جوابك؟</a:t>
            </a:r>
            <a:endParaRPr lang="fr-FR" sz="2400" dirty="0"/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1954E613-C703-9E75-6476-255FBF254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A70602F-6857-7778-3786-589512D266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2895FAB-ED29-FE16-E5CE-5EEDE0A1F49B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9989A0-35D1-992B-45F0-55FA6093C33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40391B-B9A5-EE89-97DA-A052383E770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2ED75D-3A2E-BB75-F493-8C0BF1E80D6F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8377446-3211-173D-BAB8-C675F0F830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447CE89-7E74-B75E-A6FA-FC143B1F02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6D0B457-A8DB-0462-58E7-B2C79F8816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Espace réservé du texte 1">
            <a:extLst>
              <a:ext uri="{FF2B5EF4-FFF2-40B4-BE49-F238E27FC236}">
                <a16:creationId xmlns:a16="http://schemas.microsoft.com/office/drawing/2014/main" id="{BF435F9D-82B7-06E3-8119-C5AEE53A77EF}"/>
              </a:ext>
            </a:extLst>
          </p:cNvPr>
          <p:cNvSpPr txBox="1">
            <a:spLocks/>
          </p:cNvSpPr>
          <p:nvPr/>
        </p:nvSpPr>
        <p:spPr>
          <a:xfrm>
            <a:off x="414670" y="5058203"/>
            <a:ext cx="8556914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 algn="r" defTabSz="914400">
              <a:defRPr/>
            </a:pP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تَدُلُّ نَظَراتُ ٱلسُّكّانِ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ٱلْحَزينَةُ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عُمْقِ ٱلْأَلَمِ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وَٱلصَّدْمَةِ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أَصابَتْهُمْ، إِذْ رَأَوْا بُيوتَهُمُ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ٱلْواطِئَةَ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وَقَدْ تَحَوَّلَتْ إِلى أَنْقاضٍ. كَما دَلَّتْ عَلى خَوْفِهِمْ عَلى ذَويهِمُ ٱلَّذينَ كانَتْ فِرَقُ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ٱلْوِقايَةِ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تَبْحَثُ عَنْهُمْ تَحْتَ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ٱلرُّكامِ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00FFFF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C605B308-97BD-2C26-9631-733C660A549D}"/>
              </a:ext>
            </a:extLst>
          </p:cNvPr>
          <p:cNvSpPr txBox="1">
            <a:spLocks/>
          </p:cNvSpPr>
          <p:nvPr/>
        </p:nvSpPr>
        <p:spPr>
          <a:xfrm>
            <a:off x="3986838" y="2418765"/>
            <a:ext cx="5071152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عَلى ماذا تَدُلُّ نَظَراتُ ٱلسُّكّانِ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ٱلْحَزينَةُ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وَهُمْ يَنْظُرونَ إِلى أَسْفَلِ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ٱلْجَبَلِ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5798885-A951-1C4B-0D95-B1449D4C7A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908" y="1839434"/>
            <a:ext cx="2989436" cy="21903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482341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0D868-2E1C-3159-8283-2BF00DD22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65981C-7B28-5A7B-8CCE-14C13E096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أحسنتم. حذوا كراساتكم على الصفحة 126 و أجيبوا عن التمارين التالية: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52219385-6F54-D641-1B05-556B172E1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686BF4-8726-B04D-EF05-B17F0CA5D6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B152563-D379-D7CD-54BE-A7484AE3EC1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953464-3F2C-1389-00A7-3CEA75393B10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11A376-41D3-8D46-496B-190ED6C35F0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D91698-A4C6-B84B-F94E-F622B400FCB6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FBCF58B-4E49-E3E0-4684-3DA95A508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5CE426E-760A-E6A3-DE06-146E2E09A3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3F24EFE-A52B-7F2B-8319-7F099BC132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EC8CF13-3584-5E97-C85E-0F3F4AA534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911" y="1515075"/>
            <a:ext cx="3618683" cy="5011752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620CCD4-05B0-A70B-23BB-8AA7D11BE44A}"/>
              </a:ext>
            </a:extLst>
          </p:cNvPr>
          <p:cNvSpPr/>
          <p:nvPr/>
        </p:nvSpPr>
        <p:spPr>
          <a:xfrm>
            <a:off x="3381153" y="2222724"/>
            <a:ext cx="3064849" cy="1206276"/>
          </a:xfrm>
          <a:prstGeom prst="roundRect">
            <a:avLst>
              <a:gd name="adj" fmla="val 1029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9189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CAF01-C2DA-D7D1-46C5-6B1F035F6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E77EC2-F57F-4DF3-19D8-512F5B14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أشرح معنى الكلمات التالية حسب سياق ورودها في النص.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D060E413-D5D0-8E9F-5992-86DE1D3FE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2E45AC9-8207-F349-6ADA-CF0A2906EC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4AD7CF8-1FD9-CDE0-4961-FF449CE2403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D4BAAE-6E2E-692A-00F6-A8CC389F73A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7D8131A-E7BD-6919-D61D-0751430C774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CC6B54-174A-0315-E92A-8F7D1727DAE5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82D96C5-28F1-64A1-6731-8C03A53012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A9890E8-C20C-AAEA-1D32-BD53D5F112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8322DE-E7DF-3785-6FE5-A5AB764D79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95477C-96FD-E9EE-4C79-B3AB3B4983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162" y="1515075"/>
            <a:ext cx="6544451" cy="612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4CE1367-F566-F741-A3C2-EB60EA3E87DF}"/>
              </a:ext>
            </a:extLst>
          </p:cNvPr>
          <p:cNvSpPr txBox="1">
            <a:spLocks/>
          </p:cNvSpPr>
          <p:nvPr/>
        </p:nvSpPr>
        <p:spPr>
          <a:xfrm>
            <a:off x="6437304" y="2887261"/>
            <a:ext cx="210861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اَلْهَزَّةُ </a:t>
            </a:r>
            <a:r>
              <a:rPr lang="ar-MA" sz="44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ٱلْأَرْضِيَّةُ</a:t>
            </a:r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: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74F3117F-470E-8FE1-E9A8-1F04A04B792F}"/>
              </a:ext>
            </a:extLst>
          </p:cNvPr>
          <p:cNvSpPr txBox="1">
            <a:spLocks/>
          </p:cNvSpPr>
          <p:nvPr/>
        </p:nvSpPr>
        <p:spPr>
          <a:xfrm>
            <a:off x="6437304" y="3953447"/>
            <a:ext cx="210861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تَغْمُرُها: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41309BB-B212-13E7-ED83-71FAAA4A7C33}"/>
              </a:ext>
            </a:extLst>
          </p:cNvPr>
          <p:cNvSpPr txBox="1">
            <a:spLocks/>
          </p:cNvSpPr>
          <p:nvPr/>
        </p:nvSpPr>
        <p:spPr>
          <a:xfrm>
            <a:off x="6437304" y="5019633"/>
            <a:ext cx="210861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اَلْفاجِعَةُ:</a:t>
            </a:r>
          </a:p>
        </p:txBody>
      </p:sp>
    </p:spTree>
    <p:extLst>
      <p:ext uri="{BB962C8B-B14F-4D97-AF65-F5344CB8AC3E}">
        <p14:creationId xmlns:p14="http://schemas.microsoft.com/office/powerpoint/2010/main" val="13985992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43ACD-CD42-0B14-8F6C-11E459274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CBF65C-D211-66CF-82FC-4F8D343E7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الإجابات تباعا.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76191993-D772-E9FB-6C11-0337E6CAE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F141B4B-A5BF-1DEC-F5EB-62421F4963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2F55A54-E056-80F8-5D64-E779DB882C9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406452-41EE-4E3B-D091-63C7A0F0EFB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0F4E1A-8285-D85C-7B30-801F5D0ECF5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500484-5DEA-63F7-3490-06E87DDE0A9D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B001455-1973-9947-F4F4-43E423FBDA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DC2F0C7-6030-D407-4989-EF6ADAFCA9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A9E832-CBE7-0674-CA6E-5C886569B0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FD5E370B-B886-9C9F-6F18-E5DBE1932DD6}"/>
              </a:ext>
            </a:extLst>
          </p:cNvPr>
          <p:cNvSpPr txBox="1">
            <a:spLocks/>
          </p:cNvSpPr>
          <p:nvPr/>
        </p:nvSpPr>
        <p:spPr>
          <a:xfrm>
            <a:off x="4306186" y="2887261"/>
            <a:ext cx="177308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اَلزِّلْزالُ</a:t>
            </a:r>
            <a:endParaRPr lang="ar-MA" sz="44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B102D94-9A1F-7590-8EF8-BAC8574BD0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162" y="1515075"/>
            <a:ext cx="6544451" cy="612000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6F1137D5-AAB3-8AE2-EEA2-58C63BDB93E4}"/>
              </a:ext>
            </a:extLst>
          </p:cNvPr>
          <p:cNvSpPr txBox="1">
            <a:spLocks/>
          </p:cNvSpPr>
          <p:nvPr/>
        </p:nvSpPr>
        <p:spPr>
          <a:xfrm>
            <a:off x="6437304" y="2887261"/>
            <a:ext cx="210861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اَلْهَزَّةُ </a:t>
            </a:r>
            <a:r>
              <a:rPr lang="ar-MA" sz="44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ٱلْأَرْضِيَّةُ</a:t>
            </a:r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: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586A7CE7-611F-B97D-340E-C3E4C7D24686}"/>
              </a:ext>
            </a:extLst>
          </p:cNvPr>
          <p:cNvSpPr txBox="1">
            <a:spLocks/>
          </p:cNvSpPr>
          <p:nvPr/>
        </p:nvSpPr>
        <p:spPr>
          <a:xfrm>
            <a:off x="6437304" y="3953447"/>
            <a:ext cx="210861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تَغْمُرُها: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DD8D825B-9686-0A1E-9817-620CE4D7494D}"/>
              </a:ext>
            </a:extLst>
          </p:cNvPr>
          <p:cNvSpPr txBox="1">
            <a:spLocks/>
          </p:cNvSpPr>
          <p:nvPr/>
        </p:nvSpPr>
        <p:spPr>
          <a:xfrm>
            <a:off x="6437304" y="5019633"/>
            <a:ext cx="210861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اَلْفاجِعَةُ: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38262751-A429-9214-E2B7-BC2C64DC6841}"/>
              </a:ext>
            </a:extLst>
          </p:cNvPr>
          <p:cNvSpPr txBox="1">
            <a:spLocks/>
          </p:cNvSpPr>
          <p:nvPr/>
        </p:nvSpPr>
        <p:spPr>
          <a:xfrm>
            <a:off x="3831278" y="3953447"/>
            <a:ext cx="341048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تَمْلَؤُها وَتَعْلو مَلامِحَها.</a:t>
            </a:r>
            <a:endParaRPr lang="ar-MA" sz="44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DDA0FFB5-96CB-915E-0E54-8E3A9E72A97F}"/>
              </a:ext>
            </a:extLst>
          </p:cNvPr>
          <p:cNvSpPr txBox="1">
            <a:spLocks/>
          </p:cNvSpPr>
          <p:nvPr/>
        </p:nvSpPr>
        <p:spPr>
          <a:xfrm>
            <a:off x="3696598" y="5019633"/>
            <a:ext cx="341048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اَلْكارِثَةُ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ٱلْمُؤْلِمَةُ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endParaRPr lang="ar-MA" sz="44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692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2C944-A652-64EF-7617-9BC3A84DC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0FE78F-7614-B3FE-1B25-F47237628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337" y="756000"/>
            <a:ext cx="708403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آتي بضد الكلمات التالية حسب سياق ورودها في النص: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802FFC1B-7C7B-F593-E9F4-DE6D71BBA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1A30C3A-EA6A-4728-A1DB-F81A902CE8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6EFE949-B10D-65C7-3684-897D20F3A5F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6322889-EFC1-3F09-E686-18A05C41079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5EA15-F836-ED93-5B01-3A7B8E76513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38EE34-D704-2BD2-35BE-5BAE6DD01346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4DF6EF5-45C9-CAEC-2D3D-7A9B567B9F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701CF00-B6D9-2061-1F7F-E7F1FFE800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90FBC63-FD8A-9BEE-27B3-5111DCE203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0B8FD3-D840-8C28-6760-44CE7D99CD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752" y="1515075"/>
            <a:ext cx="7020241" cy="696497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A07AFA0-6692-2412-06D4-C0DACC230AA1}"/>
              </a:ext>
            </a:extLst>
          </p:cNvPr>
          <p:cNvSpPr txBox="1">
            <a:spLocks/>
          </p:cNvSpPr>
          <p:nvPr/>
        </p:nvSpPr>
        <p:spPr>
          <a:xfrm>
            <a:off x="6437304" y="2887261"/>
            <a:ext cx="210861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مَرارَةٌ: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9D3ED3A4-F99A-4F48-BE9D-FAE753BF3C87}"/>
              </a:ext>
            </a:extLst>
          </p:cNvPr>
          <p:cNvSpPr txBox="1">
            <a:spLocks/>
          </p:cNvSpPr>
          <p:nvPr/>
        </p:nvSpPr>
        <p:spPr>
          <a:xfrm>
            <a:off x="6437304" y="3953447"/>
            <a:ext cx="210861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هَمَسَتْ: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E53F383C-9BA9-A60D-1172-80068E303F9A}"/>
              </a:ext>
            </a:extLst>
          </p:cNvPr>
          <p:cNvSpPr txBox="1">
            <a:spLocks/>
          </p:cNvSpPr>
          <p:nvPr/>
        </p:nvSpPr>
        <p:spPr>
          <a:xfrm>
            <a:off x="6437304" y="5019633"/>
            <a:ext cx="210861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اَلصَّخَبُ: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DB67A0A9-4743-7826-3307-062E830F07C2}"/>
              </a:ext>
            </a:extLst>
          </p:cNvPr>
          <p:cNvSpPr txBox="1">
            <a:spLocks/>
          </p:cNvSpPr>
          <p:nvPr/>
        </p:nvSpPr>
        <p:spPr>
          <a:xfrm>
            <a:off x="7032646" y="2971758"/>
            <a:ext cx="66369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≠</a:t>
            </a:r>
            <a:endParaRPr lang="ar-MA" sz="4400" b="1" dirty="0">
              <a:solidFill>
                <a:schemeClr val="tx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BE40D795-DC8A-F3B7-79CA-C5B3F298554B}"/>
              </a:ext>
            </a:extLst>
          </p:cNvPr>
          <p:cNvSpPr txBox="1">
            <a:spLocks/>
          </p:cNvSpPr>
          <p:nvPr/>
        </p:nvSpPr>
        <p:spPr>
          <a:xfrm>
            <a:off x="6700797" y="4037944"/>
            <a:ext cx="66369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≠</a:t>
            </a:r>
            <a:endParaRPr lang="ar-MA" sz="4400" b="1" dirty="0">
              <a:solidFill>
                <a:schemeClr val="tx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4BF6B967-C6EB-558E-77A6-A390CDE32A18}"/>
              </a:ext>
            </a:extLst>
          </p:cNvPr>
          <p:cNvSpPr txBox="1">
            <a:spLocks/>
          </p:cNvSpPr>
          <p:nvPr/>
        </p:nvSpPr>
        <p:spPr>
          <a:xfrm>
            <a:off x="6699169" y="5100507"/>
            <a:ext cx="66369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≠</a:t>
            </a:r>
            <a:endParaRPr lang="ar-MA" sz="4400" b="1" dirty="0">
              <a:solidFill>
                <a:schemeClr val="tx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6129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EB9FB-E52E-C8F3-DFCF-7036D7F5E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D2F8CC-158A-5954-E90B-DD1B1660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337" y="756000"/>
            <a:ext cx="708403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8A5E7E93-F4CB-5DEA-3936-FC41FB60E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EF290DE-67A1-F222-FF74-68BFE303D0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44A32E-0398-DC92-B8CF-F2F994C0529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3D8E33-DC22-D72B-988A-D5A2D943BC1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BFDA9D-B451-C904-212B-F81822DC634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DD3C3D-6BDB-0AD5-D114-BAF23419A327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9FB7D58-CC3C-A37C-3EBA-DAA5A7DFBD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56F658-9F63-DF5E-6850-219B1B96E6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24E5042-EC59-20DE-66D6-B79521BD8E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B12E165-3922-6B22-63C0-0E601A1509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752" y="1515075"/>
            <a:ext cx="7020241" cy="696497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66934D24-AADA-879C-602F-79291D8F5FFE}"/>
              </a:ext>
            </a:extLst>
          </p:cNvPr>
          <p:cNvSpPr txBox="1">
            <a:spLocks/>
          </p:cNvSpPr>
          <p:nvPr/>
        </p:nvSpPr>
        <p:spPr>
          <a:xfrm>
            <a:off x="6437304" y="2887261"/>
            <a:ext cx="210861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مَرارَةٌ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DA5D6E0D-DC31-EC86-44B8-BCCCC60768B4}"/>
              </a:ext>
            </a:extLst>
          </p:cNvPr>
          <p:cNvSpPr txBox="1">
            <a:spLocks/>
          </p:cNvSpPr>
          <p:nvPr/>
        </p:nvSpPr>
        <p:spPr>
          <a:xfrm>
            <a:off x="6437304" y="3953447"/>
            <a:ext cx="210861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هَمَسَتْ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1FEA859F-FC64-1620-3996-ED9766128F30}"/>
              </a:ext>
            </a:extLst>
          </p:cNvPr>
          <p:cNvSpPr txBox="1">
            <a:spLocks/>
          </p:cNvSpPr>
          <p:nvPr/>
        </p:nvSpPr>
        <p:spPr>
          <a:xfrm>
            <a:off x="6437304" y="5019633"/>
            <a:ext cx="210861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اَلصَّخَبُ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2E984A70-2B6E-FFEA-2DA8-BE1118054D01}"/>
              </a:ext>
            </a:extLst>
          </p:cNvPr>
          <p:cNvSpPr txBox="1">
            <a:spLocks/>
          </p:cNvSpPr>
          <p:nvPr/>
        </p:nvSpPr>
        <p:spPr>
          <a:xfrm>
            <a:off x="5465135" y="2887261"/>
            <a:ext cx="125904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بَهْجَةٌ</a:t>
            </a:r>
            <a:endParaRPr lang="ar-MA" sz="44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77C67B3C-69BE-ABF7-83CC-F251FA56E2FE}"/>
              </a:ext>
            </a:extLst>
          </p:cNvPr>
          <p:cNvSpPr txBox="1">
            <a:spLocks/>
          </p:cNvSpPr>
          <p:nvPr/>
        </p:nvSpPr>
        <p:spPr>
          <a:xfrm>
            <a:off x="5465135" y="3953447"/>
            <a:ext cx="125904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صَرَخَتْ</a:t>
            </a:r>
            <a:endParaRPr lang="ar-MA" sz="44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3634AA21-5833-D835-5AC6-4A5000847BDD}"/>
              </a:ext>
            </a:extLst>
          </p:cNvPr>
          <p:cNvSpPr txBox="1">
            <a:spLocks/>
          </p:cNvSpPr>
          <p:nvPr/>
        </p:nvSpPr>
        <p:spPr>
          <a:xfrm>
            <a:off x="5602093" y="5016010"/>
            <a:ext cx="125904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اَلْهُدوءُ</a:t>
            </a:r>
            <a:endParaRPr lang="ar-MA" sz="44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1212A07A-C099-C268-FDD4-5F32AF2B64A5}"/>
              </a:ext>
            </a:extLst>
          </p:cNvPr>
          <p:cNvSpPr txBox="1">
            <a:spLocks/>
          </p:cNvSpPr>
          <p:nvPr/>
        </p:nvSpPr>
        <p:spPr>
          <a:xfrm>
            <a:off x="7032646" y="2971758"/>
            <a:ext cx="66369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≠</a:t>
            </a:r>
            <a:endParaRPr lang="ar-MA" sz="4400" b="1" dirty="0">
              <a:solidFill>
                <a:schemeClr val="tx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D8701494-60CF-CD51-8A60-8C9691658F33}"/>
              </a:ext>
            </a:extLst>
          </p:cNvPr>
          <p:cNvSpPr txBox="1">
            <a:spLocks/>
          </p:cNvSpPr>
          <p:nvPr/>
        </p:nvSpPr>
        <p:spPr>
          <a:xfrm>
            <a:off x="6700797" y="4037944"/>
            <a:ext cx="66369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≠</a:t>
            </a:r>
            <a:endParaRPr lang="ar-MA" sz="4400" b="1" dirty="0">
              <a:solidFill>
                <a:schemeClr val="tx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B7B8D716-2838-8C80-ECA9-69468B94485F}"/>
              </a:ext>
            </a:extLst>
          </p:cNvPr>
          <p:cNvSpPr txBox="1">
            <a:spLocks/>
          </p:cNvSpPr>
          <p:nvPr/>
        </p:nvSpPr>
        <p:spPr>
          <a:xfrm>
            <a:off x="6699169" y="5100507"/>
            <a:ext cx="66369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≠</a:t>
            </a:r>
            <a:endParaRPr lang="ar-MA" sz="4400" b="1" dirty="0">
              <a:solidFill>
                <a:schemeClr val="tx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72692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0E8BD-7063-3256-48F7-4C8EF0CA4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C3C78E-A65D-2594-5265-22372D410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337" y="756000"/>
            <a:ext cx="708403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أشرح العبارة التالية: "شعرت بالأسى يعتصر قلبها."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0B4CAE73-655B-7ED8-974D-30EB407382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F6DA05-9156-9B2F-7ED1-F89FA6B86D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682D598-A9EF-E937-058D-54BA6A6A8F2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772EFB-079D-9F53-2417-B4CF3016794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97D60C-725E-56AD-41AA-61B11617126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6FD14C-392E-5D1A-0834-E96044542912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6DAB47F-4104-453E-DE6F-873C56D64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7E1402A-C3B2-EFE0-28E8-65CE1D1D98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45E27FE-7AFF-12DD-9BEB-39811F62C6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CDC603E-F5F3-D723-9197-8B881A3D70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4872" y="1845232"/>
            <a:ext cx="6565775" cy="744343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8014273-986C-4969-736F-50DEB76C59AF}"/>
              </a:ext>
            </a:extLst>
          </p:cNvPr>
          <p:cNvSpPr txBox="1">
            <a:spLocks/>
          </p:cNvSpPr>
          <p:nvPr/>
        </p:nvSpPr>
        <p:spPr>
          <a:xfrm>
            <a:off x="624468" y="3828242"/>
            <a:ext cx="755104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............................................................................................................................................................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608400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58649-72EC-A393-7FA4-CFA0DE0BB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F36745-5E2A-AC0A-C428-F6ADF4BDA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337" y="756000"/>
            <a:ext cx="708403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B9B8959D-7C47-E9E1-6D1A-1C9ADDC8E5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FA751B3-E9BE-B136-2BAA-1E36B17E1C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5184DFD-5DF6-E323-C033-8C8AE925864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E56E4A-9AEF-E0E1-5958-77D94C58F56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A55308-407B-A0E1-1D85-3D04AC1A6FE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A99784-5ADA-B67F-DB77-E81923322853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3B76911-0204-64DB-7750-9D8C72EBC1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C1075B1-5C87-D965-5FFA-09B4549E90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68F6BF7-071D-A74B-DE56-EA32B42451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0C0FAEF-554A-E4AE-33FD-C2CA9FC57EFA}"/>
              </a:ext>
            </a:extLst>
          </p:cNvPr>
          <p:cNvSpPr txBox="1">
            <a:spLocks/>
          </p:cNvSpPr>
          <p:nvPr/>
        </p:nvSpPr>
        <p:spPr>
          <a:xfrm>
            <a:off x="595830" y="4143180"/>
            <a:ext cx="795233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تَعْني هَذِهِ ٱلْعِبارَةُ أَنَّ مَنالَ أَحَسَّتْ بِحُزْنٍ شَديدٍ وَأَلَمٍ عَميقٍ حينَ رَأَتِ ٱلطِّفْلَةَ ٱلصَّغيرَةَ وَحيدَةً خائِفَةً وَسْطَ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ٱلدَّمارِ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وَقَدِ ٱسْتَعْمَلَ ٱلْكاتِبُ كَلِمَةَ "يَعْتَصِرُ" لِيُصَوِّرَ لَنا شِدَّةَ هَذا ٱلْحُزْنِ، كَأَنَّ قَلْبَها يُضْغَطُ وَيُعْصَرُ مِنْ شِدَّةِ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ٱلتَّأَثُّرِ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وَٱلشَّفَقَةِ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endParaRPr lang="ar-MA" sz="40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C1C7E15-E76B-5BB2-60E2-C7BAC9899B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4872" y="1845232"/>
            <a:ext cx="6565775" cy="74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872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A9A6E-A8E4-A755-F859-73EE60A31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D2F770-4990-2915-118A-F87806F76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أوجد 5 اختلافات بين الصورتين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8151E0A3-AE3B-CD6B-8BF6-EA7B00C5F9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E2716EB-C50E-8651-8369-13AAA320999A}"/>
              </a:ext>
            </a:extLst>
          </p:cNvPr>
          <p:cNvSpPr>
            <a:spLocks/>
          </p:cNvSpPr>
          <p:nvPr/>
        </p:nvSpPr>
        <p:spPr>
          <a:xfrm>
            <a:off x="3634310" y="96732"/>
            <a:ext cx="1875380" cy="3047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فاصل ترفيهي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136C46C-076C-D124-6B02-2F4ABCDEA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81" y="1869633"/>
            <a:ext cx="8329382" cy="445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42139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7E048-346B-C42C-9E2B-882B6E7BF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66A208-A4AA-3DE7-DEE3-65EE007F0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يحددها على الشاشة؟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90C0CBBE-D61A-DD77-DDB4-EE3F43DFC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EFAF423-AFCE-62F5-68DA-12CF7B1E1548}"/>
              </a:ext>
            </a:extLst>
          </p:cNvPr>
          <p:cNvSpPr>
            <a:spLocks/>
          </p:cNvSpPr>
          <p:nvPr/>
        </p:nvSpPr>
        <p:spPr>
          <a:xfrm>
            <a:off x="3634310" y="96732"/>
            <a:ext cx="1875380" cy="3047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فاصل ترفيهي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F9B20E2-256F-81E3-8414-336753518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81" y="1869633"/>
            <a:ext cx="8329382" cy="445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17482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C9F1A-C0DB-4C9C-737F-A2381531D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58384-3EC3-6B1A-C466-CA597C13F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0655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قراءة 2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F53CE39-E71B-BD22-F2D1-2EF51152CCD6}"/>
              </a:ext>
            </a:extLst>
          </p:cNvPr>
          <p:cNvSpPr txBox="1">
            <a:spLocks/>
          </p:cNvSpPr>
          <p:nvPr/>
        </p:nvSpPr>
        <p:spPr>
          <a:xfrm>
            <a:off x="637196" y="3701351"/>
            <a:ext cx="664200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أَمَلٌ بَيْنَ ٱلْحُطامِ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تعلم استراتيجية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عن الرأي و تعليله.</a:t>
            </a:r>
            <a:endParaRPr lang="tzm-Arab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468EC0F-90D4-CF30-243C-77561CFDAEF0}"/>
              </a:ext>
            </a:extLst>
          </p:cNvPr>
          <p:cNvSpPr/>
          <p:nvPr/>
        </p:nvSpPr>
        <p:spPr>
          <a:xfrm>
            <a:off x="5141611" y="164147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3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89A1A13-ED5D-15B4-4FE6-807EAD881A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830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79E2D4-D18A-B141-827D-26317FF17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74" y="760415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ستتدربون على ٱلتَّعْبيرِ عَنِ ٱلرَّأْيِ وَ تَعْليلِهِ. انتبهوا</a:t>
            </a:r>
            <a:endParaRPr lang="fr-FR" sz="24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4F2AEFA-DDD1-BFC9-B333-0D7F2C4C33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34105B7-3A61-C9D9-EEEF-7C1A8B4D978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D799F8-6147-BD2D-704B-4F52FB00479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C8F93F-68E5-2182-6DC0-7B50698DD76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782A5D-C7AD-9D24-2B2A-958D7B9CE351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C040C7B-8113-D411-6BD0-CB867430A0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E4CF893-4F0F-2C17-CECF-9C7904417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7584177-7F5F-B10C-049C-3EA1ABB1B2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E4C5598-9D14-3FA6-9180-B512762B2057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ٱلتَّعْبيرِ عَنِ ٱلرَّأْيِ وَ تَعْليلِهِ.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9">
            <a:extLst>
              <a:ext uri="{FF2B5EF4-FFF2-40B4-BE49-F238E27FC236}">
                <a16:creationId xmlns:a16="http://schemas.microsoft.com/office/drawing/2014/main" id="{9D1D125B-4F31-5F21-F393-50E8ACD401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01240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80EEF-881D-D537-D2F5-9F5E4FB0A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57B674A-9464-7680-3A5D-BD7C7E424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لأعبر عن رأيي حول موضوع ما أو فكرة ما أستعمل أساليب التعبير عن الرأي كما في المثال التالي: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F9FC68-7383-9543-E652-69E7F5706A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C3D36E-3137-00E7-BC29-D122FD7727E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EB6B22-75EE-527D-3A14-BF76D54D2CF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CE772B-612D-7DE0-1411-B3D6FC6DA8F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B7A2F2-6A4E-9DA3-0014-3390DB473AFA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0FABBA1-2327-59B7-9CCC-3EBE8ECE4F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EA9555-70BA-F77D-ADA1-36DBCF1044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6ACB65D-394F-0B8D-DCC8-9A336D99D4C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2CFFF54-F35D-F714-5951-497AC5EDC3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9EE805A-F9EF-D71E-A227-95749A905B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0" name="Shape 5">
            <a:extLst>
              <a:ext uri="{FF2B5EF4-FFF2-40B4-BE49-F238E27FC236}">
                <a16:creationId xmlns:a16="http://schemas.microsoft.com/office/drawing/2014/main" id="{534F44ED-00F9-C90C-679E-40B7E06F3844}"/>
              </a:ext>
            </a:extLst>
          </p:cNvPr>
          <p:cNvSpPr/>
          <p:nvPr/>
        </p:nvSpPr>
        <p:spPr>
          <a:xfrm>
            <a:off x="423243" y="1954073"/>
            <a:ext cx="8297514" cy="2738270"/>
          </a:xfrm>
          <a:prstGeom prst="rect">
            <a:avLst/>
          </a:prstGeom>
          <a:solidFill>
            <a:srgbClr val="FFFFFF"/>
          </a:solidFill>
          <a:ln w="12700">
            <a:solidFill>
              <a:srgbClr val="2E5FA3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15EFDC20-8462-FE40-8258-B2BCD6D38DFC}"/>
              </a:ext>
            </a:extLst>
          </p:cNvPr>
          <p:cNvSpPr/>
          <p:nvPr/>
        </p:nvSpPr>
        <p:spPr>
          <a:xfrm>
            <a:off x="336406" y="1926641"/>
            <a:ext cx="8225670" cy="2123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r" defTabSz="914400" rtl="1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تَمْتَدُّ ٱلْغاباتُ عَلى مَساحاتٍ شاسِعَةٍ مِنَ ٱلْكُرَةِ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ٱلْأَرْضِيَّةِ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، وَتَعيشُ فيها ألافُ أَنْواعِ ٱلْحَيَواناتِ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وَٱلنَّباتاتِ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. تُنَقِي ٱلْغاباتُ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ٱلْهَواءَ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ٱلْغازاتِ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ٱلضّارَّةِ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، وَتُوَفِّرُ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ٱلظِّلَّ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 وَٱلْماءَ، وَتَحْمي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ٱلتُّرْبَةَ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ٱلِانْجِرافِ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. غَيْرَ أَنَّ بَعْضَ ٱلنّاسِ يَقْطَعونَ أَشْجارَها دونَ تَفْكيرٍ، مِمّا يُهَدِّدُ هَذا ٱلْكَنْزَ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ٱلثَّمينَ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.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2" name="Shape 8">
            <a:extLst>
              <a:ext uri="{FF2B5EF4-FFF2-40B4-BE49-F238E27FC236}">
                <a16:creationId xmlns:a16="http://schemas.microsoft.com/office/drawing/2014/main" id="{63BDC8C5-524D-662D-CFAB-A949E4D43424}"/>
              </a:ext>
            </a:extLst>
          </p:cNvPr>
          <p:cNvSpPr/>
          <p:nvPr/>
        </p:nvSpPr>
        <p:spPr>
          <a:xfrm>
            <a:off x="433726" y="4885639"/>
            <a:ext cx="8297514" cy="594360"/>
          </a:xfrm>
          <a:prstGeom prst="rect">
            <a:avLst/>
          </a:prstGeom>
          <a:solidFill>
            <a:srgbClr val="D6E4F7"/>
          </a:solidFill>
          <a:ln w="12700">
            <a:solidFill>
              <a:srgbClr val="2E5FA3"/>
            </a:solidFill>
            <a:prstDash val="soli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56F5671E-FA2B-B5C0-1CD8-E35C1E7E1265}"/>
              </a:ext>
            </a:extLst>
          </p:cNvPr>
          <p:cNvSpPr/>
          <p:nvPr/>
        </p:nvSpPr>
        <p:spPr>
          <a:xfrm>
            <a:off x="433726" y="4903927"/>
            <a:ext cx="811463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 algn="ctr" defTabSz="914400" rtl="1"/>
            <a:r>
              <a:rPr lang="ar-MA" sz="3200" b="1" kern="0" dirty="0"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مـا رَأْيـُكَ فـي ٱلـنّـاسِ ٱلَّذيـنَ يَقْطَعونَ ٱلْأَشـْجـارَ دونَ تَفْكيرٍ؟ عَلِّلْ جَوابَكَ.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792864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9C267-4AEB-B2E7-67BB-6997DD70C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DDB89FE-98CD-2903-F8B6-CE1C01281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مثلا للإجابة عن السؤال التالي ماذا على أن أفعل؟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6662C3F-C081-6976-9581-12D788F8B1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5186797-A611-237A-A617-FD8F813A1C6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89F054-4F3E-7C69-E55C-D7C36B37655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35233A-798F-2E47-2E46-91A1BD2C2D3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484D57-5C7B-AEF2-5C49-9F8EF19BEE01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5185BAF-8A67-58F8-E628-C8A78C1C1B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A33D5A2-AA49-410F-C1F9-2D49BB6108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60A9633-DA57-857D-E751-C435ECFA603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F7C91A9-ABDB-0CFC-73AD-90DAB2BFE0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1B4E92D-530D-7C42-1371-2E3BE28ACCE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Shape 5">
            <a:extLst>
              <a:ext uri="{FF2B5EF4-FFF2-40B4-BE49-F238E27FC236}">
                <a16:creationId xmlns:a16="http://schemas.microsoft.com/office/drawing/2014/main" id="{AF771B23-C896-D799-EDE1-5338E37FC5B3}"/>
              </a:ext>
            </a:extLst>
          </p:cNvPr>
          <p:cNvSpPr/>
          <p:nvPr/>
        </p:nvSpPr>
        <p:spPr>
          <a:xfrm>
            <a:off x="423243" y="1954073"/>
            <a:ext cx="8297514" cy="2738270"/>
          </a:xfrm>
          <a:prstGeom prst="rect">
            <a:avLst/>
          </a:prstGeom>
          <a:solidFill>
            <a:srgbClr val="FFFFFF"/>
          </a:solidFill>
          <a:ln w="12700">
            <a:solidFill>
              <a:srgbClr val="2E5FA3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" name="Text 7">
            <a:extLst>
              <a:ext uri="{FF2B5EF4-FFF2-40B4-BE49-F238E27FC236}">
                <a16:creationId xmlns:a16="http://schemas.microsoft.com/office/drawing/2014/main" id="{DDAFACEE-FC76-03A3-EE6D-A6493352D996}"/>
              </a:ext>
            </a:extLst>
          </p:cNvPr>
          <p:cNvSpPr/>
          <p:nvPr/>
        </p:nvSpPr>
        <p:spPr>
          <a:xfrm>
            <a:off x="336406" y="1926641"/>
            <a:ext cx="8225670" cy="2123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r" defTabSz="914400" rtl="1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تَمْتَدُّ ٱلْغاباتُ عَلى مَساحاتٍ شاسِعَةٍ مِنَ ٱلْكُرَةِ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ٱلْأَرْضِيَّةِ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، وَتَعيشُ فيها ألافُ أَنْواعِ ٱلْحَيَواناتِ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وَٱلنَّباتاتِ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. تُنَقِي ٱلْغاباتُ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ٱلْهَواءَ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ٱلْغازاتِ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ٱلضّارَّةِ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، وَتُوَفِّرُ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ٱلظِّلَّ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 وَٱلْماءَ، وَتَحْمي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ٱلتُّرْبَةَ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ٱلِانْجِرافِ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. غَيْرَ أَنَّ بَعْضَ ٱلنّاسِ يَقْطَعونَ أَشْجارَها دونَ تَفْكيرٍ، مِمّا يُهَدِّدُ هَذا ٱلْكَنْزَ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ٱلثَّمينَ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.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0089C037-2636-6FD2-7BC6-9A283FD614F5}"/>
              </a:ext>
            </a:extLst>
          </p:cNvPr>
          <p:cNvSpPr/>
          <p:nvPr/>
        </p:nvSpPr>
        <p:spPr>
          <a:xfrm>
            <a:off x="433726" y="4885639"/>
            <a:ext cx="8297514" cy="594360"/>
          </a:xfrm>
          <a:prstGeom prst="rect">
            <a:avLst/>
          </a:prstGeom>
          <a:solidFill>
            <a:srgbClr val="D6E4F7"/>
          </a:solidFill>
          <a:ln w="12700">
            <a:solidFill>
              <a:srgbClr val="2E5FA3"/>
            </a:solidFill>
            <a:prstDash val="soli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5ACECBF6-8C0B-01D6-5C42-246D673B2A63}"/>
              </a:ext>
            </a:extLst>
          </p:cNvPr>
          <p:cNvSpPr/>
          <p:nvPr/>
        </p:nvSpPr>
        <p:spPr>
          <a:xfrm>
            <a:off x="433726" y="4903927"/>
            <a:ext cx="811463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 algn="ctr" defTabSz="914400" rtl="1"/>
            <a:r>
              <a:rPr lang="ar-MA" sz="3200" b="1" kern="0" dirty="0"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مـا رَأْيـُكَ فـي ٱلـنّـاسِ ٱلَّذيـنَ يَقْطَعونَ ٱلْأَشْـجـارَ دونَ تَفْكيرٍ؟ عَلِّلْ جَوابَكَ.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484428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CEAC8-3790-1D69-C964-35D454519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F2827E2-A11B-5E66-D5DB-006ED30F5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أحدد موقفي من التصرف المذكور في السؤال: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46470F6-3F2A-25FF-B548-9780042D86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83944C5-ED24-E849-B87A-CE49CDFD5FB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AC37E3-6447-5430-775B-7058E2DD7F0D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21F3C5-92A8-47DA-F30A-276357DA618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47F7A1-E7D9-3654-B19F-6DCC03C65ECC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4129F27-5B77-A6F0-677D-474F396B89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27AD74E-C53B-2A39-B835-AC77FD3DAD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D440604-B0BC-561F-9A52-B68CC9984C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ED4BF2-DE8C-C0B0-03FF-70CAB94B5F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219AEA85-AD40-6B0D-D89F-93EB026A9EE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Shape 5">
            <a:extLst>
              <a:ext uri="{FF2B5EF4-FFF2-40B4-BE49-F238E27FC236}">
                <a16:creationId xmlns:a16="http://schemas.microsoft.com/office/drawing/2014/main" id="{28966A4D-FA16-765C-2AC1-1B997FFCF943}"/>
              </a:ext>
            </a:extLst>
          </p:cNvPr>
          <p:cNvSpPr/>
          <p:nvPr/>
        </p:nvSpPr>
        <p:spPr>
          <a:xfrm>
            <a:off x="423243" y="1954073"/>
            <a:ext cx="8297514" cy="2738270"/>
          </a:xfrm>
          <a:prstGeom prst="rect">
            <a:avLst/>
          </a:prstGeom>
          <a:solidFill>
            <a:srgbClr val="FFFFFF"/>
          </a:solidFill>
          <a:ln w="12700">
            <a:solidFill>
              <a:srgbClr val="2E5FA3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" name="Text 7">
            <a:extLst>
              <a:ext uri="{FF2B5EF4-FFF2-40B4-BE49-F238E27FC236}">
                <a16:creationId xmlns:a16="http://schemas.microsoft.com/office/drawing/2014/main" id="{6B212D9A-7EB0-46FD-16F6-3E5FCEC2A0E5}"/>
              </a:ext>
            </a:extLst>
          </p:cNvPr>
          <p:cNvSpPr/>
          <p:nvPr/>
        </p:nvSpPr>
        <p:spPr>
          <a:xfrm>
            <a:off x="336406" y="1926641"/>
            <a:ext cx="8225670" cy="2123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r" defTabSz="914400" rtl="1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تَمْتَدُّ ٱلْغاباتُ عَلى مَساحاتٍ شاسِعَةٍ مِنَ ٱلْكُرَةِ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ٱلْأَرْضِيَّةِ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، وَتَعيشُ فيها ألافُ أَنْواعِ ٱلْحَيَواناتِ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وَٱلنَّباتاتِ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. تُنَقِي ٱلْغاباتُ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ٱلْهَواءَ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ٱلْغازاتِ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ٱلضّارَّةِ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، وَتُوَفِّرُ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ٱلظِّلَّ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 وَٱلْماءَ، وَتَحْمي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ٱلتُّرْبَةَ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ٱلِانْجِرافِ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. غَيْرَ أَنَّ بَعْضَ ٱلنّاسِ يَقْطَعونَ أَشْجارَها دونَ تَفْكيرٍ، مِمّا يُهَدِّدُ هَذا ٱلْكَنْزَ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ٱلثَّمينَ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B3A6B"/>
                </a:solidFill>
                <a:effectLst/>
                <a:uLnTx/>
                <a:uFillTx/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.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CF6882F5-31D2-D6AB-731B-3170D7E46D4E}"/>
              </a:ext>
            </a:extLst>
          </p:cNvPr>
          <p:cNvSpPr/>
          <p:nvPr/>
        </p:nvSpPr>
        <p:spPr>
          <a:xfrm>
            <a:off x="433726" y="4885639"/>
            <a:ext cx="8297514" cy="594360"/>
          </a:xfrm>
          <a:prstGeom prst="rect">
            <a:avLst/>
          </a:prstGeom>
          <a:solidFill>
            <a:srgbClr val="D6E4F7"/>
          </a:solidFill>
          <a:ln w="12700">
            <a:solidFill>
              <a:srgbClr val="2E5FA3"/>
            </a:solidFill>
            <a:prstDash val="soli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FAC54ECB-E6E8-6D9C-6ED6-E57BABADAF42}"/>
              </a:ext>
            </a:extLst>
          </p:cNvPr>
          <p:cNvSpPr/>
          <p:nvPr/>
        </p:nvSpPr>
        <p:spPr>
          <a:xfrm>
            <a:off x="433726" y="4903927"/>
            <a:ext cx="811463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 algn="ctr" defTabSz="914400" rtl="1"/>
            <a:r>
              <a:rPr lang="ar-MA" sz="3200" b="1" kern="0" dirty="0"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مـا رَأْيـُكَ فـي ٱلـنّـاسِ ٱلَّذيـنَ يَقْطَعونَ ٱلْأَشْـجـارَ دونَ تَفْكيرٍ؟ عَلِّلْ جَوابَكَ.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479432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77C90-D0BC-4A4F-09B2-7C9764C36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7CEFDE8-797B-7D5C-2C48-75514D623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أحدد موقفي من التصرف المذكور في السؤال: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976DAA8-69EA-939C-3BC7-86AD42AB93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1172BA6-21C9-ABDC-3D9C-9610CF8D12F7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81F4EE-E15C-18EB-9D28-CFB3725EE62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0228E4-70E6-0FF1-7E1F-C3A8AFEFC2B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ACD377-2439-E4CA-EED8-2F12CF21C39C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36559D8-93D0-2A21-E4BB-79887CF632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6EE5BC2-258D-E0D6-D215-B7B6460E21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35F3AA2-24BB-DC46-92E1-44F1DD12A9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AEF25-BCED-FA76-2385-E4FCEDFB15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7064A0A6-DED4-75CB-7656-EE5F2A9CDF0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Text 7">
            <a:extLst>
              <a:ext uri="{FF2B5EF4-FFF2-40B4-BE49-F238E27FC236}">
                <a16:creationId xmlns:a16="http://schemas.microsoft.com/office/drawing/2014/main" id="{47961FCA-B6FE-F066-88DE-868FEE338178}"/>
              </a:ext>
            </a:extLst>
          </p:cNvPr>
          <p:cNvSpPr/>
          <p:nvPr/>
        </p:nvSpPr>
        <p:spPr>
          <a:xfrm>
            <a:off x="427846" y="3429000"/>
            <a:ext cx="8225670" cy="2123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rtl="1">
              <a:buNone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أَضُنُّ أَنَّ 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قَطْعَ ٱلْأَشْجارَ عَمَلٌ يَضُرُّ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بِٱلْبيئَةِ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B214687A-E7E3-9F85-2F61-C1A01449D4CF}"/>
              </a:ext>
            </a:extLst>
          </p:cNvPr>
          <p:cNvSpPr/>
          <p:nvPr/>
        </p:nvSpPr>
        <p:spPr>
          <a:xfrm>
            <a:off x="391924" y="2036689"/>
            <a:ext cx="8297514" cy="594360"/>
          </a:xfrm>
          <a:prstGeom prst="rect">
            <a:avLst/>
          </a:prstGeom>
          <a:solidFill>
            <a:srgbClr val="D6E4F7"/>
          </a:solidFill>
          <a:ln w="12700">
            <a:solidFill>
              <a:srgbClr val="2E5FA3"/>
            </a:solidFill>
            <a:prstDash val="soli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949AA626-E32E-8808-EC4F-B9882F27A105}"/>
              </a:ext>
            </a:extLst>
          </p:cNvPr>
          <p:cNvSpPr/>
          <p:nvPr/>
        </p:nvSpPr>
        <p:spPr>
          <a:xfrm>
            <a:off x="391924" y="2054977"/>
            <a:ext cx="811463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 algn="ctr" defTabSz="914400" rtl="1"/>
            <a:r>
              <a:rPr lang="ar-MA" sz="3200" b="1" kern="0" dirty="0"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مـا رَأْيـُكَ فـي ٱلـنّـاسِ ٱلَّذيـنَ يَقْطَعونَ ٱلْأَشْـجـارَ دونَ تَفْكيرٍ؟ عَلِّلْ جَوابَكَ.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6632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70B61-1822-42A1-1EBC-DE2FED106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30F519E-332A-D904-607F-C35F9B01D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ثانيا. أُقَدِّمُ حُجَجاً تُدَعِّمُ رَأْيي بِالاِسْتِعانَةِ بِقَرائِنَ مِنَ النَّصِّ أَوْ بِاسْتِحْضارِ مَعارِفي  وَ تَجارِبي السّابِقَةِ.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D6D3DA5-0AAB-C1AF-8439-212B34CC84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52553AF-6AFC-522D-A170-09F1B633FF5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F99DBF-D857-6216-503B-A5F77D285B8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9E2F42-CE49-7A35-164F-C2E01D43D09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C6DED5-B11A-7728-6614-051E3A16C1B4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B8C8FBF-D302-9049-6096-84FB0B8571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808501A-A192-0782-ACEC-16AD7CC584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822A827-D7C1-0C2F-E3EE-FCDAFCAF8B2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7C3D0F9-DFE5-BE7F-B746-41E8ECE611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5E33F6C-7958-C89C-CB08-3A9E351D6F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Text 7">
            <a:extLst>
              <a:ext uri="{FF2B5EF4-FFF2-40B4-BE49-F238E27FC236}">
                <a16:creationId xmlns:a16="http://schemas.microsoft.com/office/drawing/2014/main" id="{7A5F4D85-2A6D-D76C-7D07-BF497F0B2C3E}"/>
              </a:ext>
            </a:extLst>
          </p:cNvPr>
          <p:cNvSpPr/>
          <p:nvPr/>
        </p:nvSpPr>
        <p:spPr>
          <a:xfrm>
            <a:off x="11516" y="3429001"/>
            <a:ext cx="4114357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rtl="1">
              <a:buNone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لِأَنَّ ٱلـنَّصَّ ذَكَرَ أَنَّ 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ٱلْغاباتِ تُنَقّي</a:t>
            </a:r>
            <a:endParaRPr lang="ar-MA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0A4ACEF5-8519-6E06-A9E2-18FD5BB88266}"/>
              </a:ext>
            </a:extLst>
          </p:cNvPr>
          <p:cNvSpPr/>
          <p:nvPr/>
        </p:nvSpPr>
        <p:spPr>
          <a:xfrm>
            <a:off x="391924" y="2036689"/>
            <a:ext cx="8297514" cy="594360"/>
          </a:xfrm>
          <a:prstGeom prst="rect">
            <a:avLst/>
          </a:prstGeom>
          <a:solidFill>
            <a:srgbClr val="D6E4F7"/>
          </a:solidFill>
          <a:ln w="12700">
            <a:solidFill>
              <a:srgbClr val="2E5FA3"/>
            </a:solidFill>
            <a:prstDash val="soli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164B0A14-3025-BD80-D035-5CDA468B0A4B}"/>
              </a:ext>
            </a:extLst>
          </p:cNvPr>
          <p:cNvSpPr/>
          <p:nvPr/>
        </p:nvSpPr>
        <p:spPr>
          <a:xfrm>
            <a:off x="391924" y="2054977"/>
            <a:ext cx="811463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 algn="ctr" defTabSz="914400" rtl="1"/>
            <a:r>
              <a:rPr lang="ar-MA" sz="3200" b="1" kern="0" dirty="0">
                <a:latin typeface="Microsoft Uighur" panose="02000000000000000000" pitchFamily="2" charset="-78"/>
                <a:ea typeface="Traditional Arabic" pitchFamily="34" charset="-122"/>
                <a:cs typeface="Microsoft Uighur" panose="02000000000000000000" pitchFamily="2" charset="-78"/>
              </a:rPr>
              <a:t>مـا رَأْيـُكَ فـي ٱلـنّـاسِ ٱلَّذيـنَ يَقْطَعونَ ٱلْأَشْـجـارَ دونَ تَفْكيرٍ؟ عَلِّلْ جَوابَكَ.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 7">
            <a:extLst>
              <a:ext uri="{FF2B5EF4-FFF2-40B4-BE49-F238E27FC236}">
                <a16:creationId xmlns:a16="http://schemas.microsoft.com/office/drawing/2014/main" id="{F81A734D-FCAE-9AA5-F2FF-58BBB524C4B1}"/>
              </a:ext>
            </a:extLst>
          </p:cNvPr>
          <p:cNvSpPr/>
          <p:nvPr/>
        </p:nvSpPr>
        <p:spPr>
          <a:xfrm>
            <a:off x="427846" y="3429000"/>
            <a:ext cx="8225670" cy="2123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rtl="1">
              <a:buNone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أَضُنُّ أَنَّ 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قَطْعَ ٱلْأَشْجارَ عَمَلٌ يَضُرُّ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بِٱلْبيئَةِ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AC9F43E7-0F52-45BF-24F2-BB78559AB643}"/>
              </a:ext>
            </a:extLst>
          </p:cNvPr>
          <p:cNvSpPr/>
          <p:nvPr/>
        </p:nvSpPr>
        <p:spPr>
          <a:xfrm>
            <a:off x="318445" y="4141935"/>
            <a:ext cx="8261592" cy="13587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rtl="1">
              <a:buNone/>
            </a:pP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ٱلْهَواءَ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وَتَحْمي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ٱلـتُّرْبَةَ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مِـنَ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ٱلاِنْجِرافِ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 هَذا يَعْني أَنَّ 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ٱلْغابَةَ ضَرورِيَّةٌ لِـحَـيـاةِ ٱلإِنْسانِ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وَٱلْحَيَوانِ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إِذَنْ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يَجِبُ عَلَيْنا ٱلْحِفاظُ عَلى هَذا ٱلْكَنْزِ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ٱلثَّمينِ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92719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125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625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  <p:bldP spid="15" grpId="0" build="allAtOnce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1AF4F-4428-10CD-C876-B7DBEC9FF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4DFF416-85E2-961A-BE85-EBFE101B7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لاحظتم أنني استعملت العبارات التالية لصياغة الجواب.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العبارات.</a:t>
            </a:r>
            <a:endParaRPr lang="fr-FR" sz="2400" i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61AFEC-6DA7-CF52-83F5-F659DF1631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7D731B8-10A5-A2AA-C1F7-AD371B428D5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DCE360-8B48-845F-DC4A-0B2A0F435388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AF638A-6A1B-E839-9C55-B2831575A74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8E2146-8730-9629-8124-1683425C16DF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C74523F-7801-A5D3-FF98-2D0D5C28864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1E42032-803C-0102-CABA-1767D7F688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89E8774-AEF8-C07E-4E17-2D17128C4C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F9A632-D29D-B635-E136-486EB8389E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B565B15-E054-9301-90BB-1002672995A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aphicFrame>
        <p:nvGraphicFramePr>
          <p:cNvPr id="16" name="Diagramme 15">
            <a:extLst>
              <a:ext uri="{FF2B5EF4-FFF2-40B4-BE49-F238E27FC236}">
                <a16:creationId xmlns:a16="http://schemas.microsoft.com/office/drawing/2014/main" id="{702E726E-CE3A-1EFC-6125-9FDF1332B3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9551539"/>
              </p:ext>
            </p:extLst>
          </p:nvPr>
        </p:nvGraphicFramePr>
        <p:xfrm>
          <a:off x="3503370" y="1415014"/>
          <a:ext cx="6716486" cy="515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8" name="Image 17">
            <a:extLst>
              <a:ext uri="{FF2B5EF4-FFF2-40B4-BE49-F238E27FC236}">
                <a16:creationId xmlns:a16="http://schemas.microsoft.com/office/drawing/2014/main" id="{CE37E443-2CDD-6EA0-41E1-7423F5B2EAE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9997" y="3011617"/>
            <a:ext cx="5362286" cy="196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9794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643B5BB2-A4EE-46C1-BF56-41A711F886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>
                                            <p:graphicEl>
                                              <a:dgm id="{643B5BB2-A4EE-46C1-BF56-41A711F886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A6FF3B8D-D217-41CB-8274-F26720A289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6">
                                            <p:graphicEl>
                                              <a:dgm id="{A6FF3B8D-D217-41CB-8274-F26720A289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18112D17-B7D6-4DC0-A696-DFC79876C9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6">
                                            <p:graphicEl>
                                              <a:dgm id="{18112D17-B7D6-4DC0-A696-DFC79876C9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8D244ED0-38FD-492B-98CA-C4CE2F6A8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">
                                            <p:graphicEl>
                                              <a:dgm id="{8D244ED0-38FD-492B-98CA-C4CE2F6A86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892896AF-35A5-41AB-9187-98D53F7C9C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>
                                            <p:graphicEl>
                                              <a:dgm id="{892896AF-35A5-41AB-9187-98D53F7C9C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8134FE66-6FBB-44B2-AF55-BC218AE70F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6">
                                            <p:graphicEl>
                                              <a:dgm id="{8134FE66-6FBB-44B2-AF55-BC218AE70F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3AAAAF1F-B623-4DAD-9695-D513FDD50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6">
                                            <p:graphicEl>
                                              <a:dgm id="{3AAAAF1F-B623-4DAD-9695-D513FDD501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C5FE6031-E11E-412A-BCBB-31911E7D3E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">
                                            <p:graphicEl>
                                              <a:dgm id="{C5FE6031-E11E-412A-BCBB-31911E7D3E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Sub>
          <a:bldDgm bld="one"/>
        </p:bldSub>
      </p:bldGraphic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A02A9-97B3-E4F6-B2B1-C9AA2923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BF2FAE7-F834-70ED-98D3-B89DB1330A35}"/>
              </a:ext>
            </a:extLst>
          </p:cNvPr>
          <p:cNvSpPr/>
          <p:nvPr/>
        </p:nvSpPr>
        <p:spPr>
          <a:xfrm rot="120000" flipH="1" flipV="1">
            <a:off x="343562" y="5380787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19" name="Titre 12">
            <a:extLst>
              <a:ext uri="{FF2B5EF4-FFF2-40B4-BE49-F238E27FC236}">
                <a16:creationId xmlns:a16="http://schemas.microsoft.com/office/drawing/2014/main" id="{8C3DE341-EC8D-A238-EDB9-8AE8C8AF7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defTabSz="685800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بالخطوتين ؟</a:t>
            </a: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9">
            <a:extLst>
              <a:ext uri="{FF2B5EF4-FFF2-40B4-BE49-F238E27FC236}">
                <a16:creationId xmlns:a16="http://schemas.microsoft.com/office/drawing/2014/main" id="{98A4E71C-5E0A-FF6B-097E-666BE5F99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C5CAC56-3A80-20C6-27B4-80A5A0A22D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3A1C38D-4226-720C-CB07-231BB8E7A3B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E9B273-9716-7F40-D217-EA52387BD2A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8360E0-D041-7E99-81ED-F0FD6D8F954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817498-1B53-FC40-6E84-5453501729DD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CE3850B-6EB8-885B-F6BB-5E2CFA2AEB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8AC351A-515B-8D65-95AC-E8EAA65928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3599D21-CA16-E25A-AF5C-1ADB0ED4D7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5351581-81D4-A88C-7F74-F0850B6BC936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ٱلتَّعْبيرِ عَنِ ٱلرَّأْيِ وَ تَعْليلِهِ.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920062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5D46A-A122-868B-7874-119690848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0D1D4CD4-83BA-4D8C-177B-5F5B10B5E9D6}"/>
              </a:ext>
            </a:extLst>
          </p:cNvPr>
          <p:cNvSpPr/>
          <p:nvPr/>
        </p:nvSpPr>
        <p:spPr>
          <a:xfrm rot="120000" flipH="1" flipV="1">
            <a:off x="387995" y="1721922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19" name="Titre 12">
            <a:extLst>
              <a:ext uri="{FF2B5EF4-FFF2-40B4-BE49-F238E27FC236}">
                <a16:creationId xmlns:a16="http://schemas.microsoft.com/office/drawing/2014/main" id="{1801FE5F-DBB4-C47A-6202-4250872A5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defTabSz="685800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9">
            <a:extLst>
              <a:ext uri="{FF2B5EF4-FFF2-40B4-BE49-F238E27FC236}">
                <a16:creationId xmlns:a16="http://schemas.microsoft.com/office/drawing/2014/main" id="{A33FE960-371E-D977-B7A4-C53FDF59E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7538C8A-BE10-6C0D-32A0-41FB6D9B29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93B1139-2D12-E659-97E6-4C084544D2C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C9F5D1-7258-9E66-6187-2B1E6A3AFE6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622E6E7-C42A-903D-A044-CEBE6CCD041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005E17-439B-336C-E748-B4A38A19B167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E15FF45E-827D-E62D-C717-C6B1852A4A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E47D650-7F66-1F31-6812-AAE44EAF61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62CEDF4-5637-D572-9DA7-2BCFC2F0AF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B5A81DE-C32B-B867-4DB5-E937A1DED8B5}"/>
              </a:ext>
            </a:extLst>
          </p:cNvPr>
          <p:cNvGrpSpPr/>
          <p:nvPr/>
        </p:nvGrpSpPr>
        <p:grpSpPr>
          <a:xfrm>
            <a:off x="1135980" y="2600928"/>
            <a:ext cx="6843115" cy="1253585"/>
            <a:chOff x="340392" y="2108480"/>
            <a:chExt cx="8392671" cy="1253585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335D2136-9090-61D0-908E-ABF8B016277E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2136E9C6-12C4-69E8-CF76-79FCEB93B000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أُحَدِّدُ مَوْقِفي.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E344809-DD62-2914-6FA5-1B2BBAE74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72DCAC1D-CAB8-559F-20D1-2E3CF63359DE}"/>
              </a:ext>
            </a:extLst>
          </p:cNvPr>
          <p:cNvGrpSpPr/>
          <p:nvPr/>
        </p:nvGrpSpPr>
        <p:grpSpPr>
          <a:xfrm>
            <a:off x="648510" y="3741808"/>
            <a:ext cx="7378129" cy="1253585"/>
            <a:chOff x="1448695" y="3452620"/>
            <a:chExt cx="7299904" cy="1253585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3539D56-A805-F849-3DD0-D7EDEB55B5A0}"/>
                </a:ext>
              </a:extLst>
            </p:cNvPr>
            <p:cNvGrpSpPr/>
            <p:nvPr/>
          </p:nvGrpSpPr>
          <p:grpSpPr>
            <a:xfrm>
              <a:off x="1448695" y="3452620"/>
              <a:ext cx="7299904" cy="1253585"/>
              <a:chOff x="1432743" y="2132100"/>
              <a:chExt cx="7299904" cy="1253585"/>
            </a:xfrm>
          </p:grpSpPr>
          <p:sp>
            <p:nvSpPr>
              <p:cNvPr id="12" name="Forme libre : forme 11">
                <a:extLst>
                  <a:ext uri="{FF2B5EF4-FFF2-40B4-BE49-F238E27FC236}">
                    <a16:creationId xmlns:a16="http://schemas.microsoft.com/office/drawing/2014/main" id="{82AB144A-2492-7D29-F10E-519EED4471B6}"/>
                  </a:ext>
                </a:extLst>
              </p:cNvPr>
              <p:cNvSpPr/>
              <p:nvPr/>
            </p:nvSpPr>
            <p:spPr>
              <a:xfrm rot="120000" flipH="1" flipV="1">
                <a:off x="1695421" y="2132100"/>
                <a:ext cx="7037226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B70FE7C-808C-0B60-F443-E926CA0FE9BB}"/>
                  </a:ext>
                </a:extLst>
              </p:cNvPr>
              <p:cNvSpPr/>
              <p:nvPr/>
            </p:nvSpPr>
            <p:spPr>
              <a:xfrm>
                <a:off x="1432743" y="2453805"/>
                <a:ext cx="6809724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أُقَدِّمُ حُجَجاً تُدَعِّمُ رَأْيي بِالاِسْتِعانَةِ بِقَرائِنَ مِنَ النَّصِّ أَوْ بِاسْتِحْضارِ مَعارِفي  وَ تَجارِبي السّابِقَةِ.</a:t>
                </a:r>
              </a:p>
            </p:txBody>
          </p:sp>
        </p:grp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4B0C08C-7E99-D5E5-0999-7A1DB72D7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0859507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30D33-4F99-9666-44CC-11E2B2EF3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58B64EF-E96F-4C47-B311-8FEFF0E8A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على الصفحة رقم 128</a:t>
            </a:r>
            <a:endParaRPr lang="fr-FR" sz="2400" dirty="0"/>
          </a:p>
        </p:txBody>
      </p:sp>
      <p:pic>
        <p:nvPicPr>
          <p:cNvPr id="6" name="Espace réservé pour une image  19">
            <a:extLst>
              <a:ext uri="{FF2B5EF4-FFF2-40B4-BE49-F238E27FC236}">
                <a16:creationId xmlns:a16="http://schemas.microsoft.com/office/drawing/2014/main" id="{15234CCE-3984-F9E0-3524-4EC823A95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CB3BAAB-7762-B0C2-AF66-FB4D443C5C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73BB965-6DF4-5156-2FC1-93A7B1194A2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CF05EB-31AC-4C1D-D609-63E9DD347500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BF29E5-5CC7-26F4-018F-A9B4ACE77D0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2C6CDF-9262-9BD9-8FBC-54F3BB0D51CF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1356397-8D38-06D8-2890-D8FC15D444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7FA886F-0085-32FE-79EB-D6A4D2C7D0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EEAC16-69CE-331C-1982-AA8B88BB68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4D368E3-ED9C-9825-BFBC-C5CDC49F6B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4978" y="1515075"/>
            <a:ext cx="3644881" cy="499205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28273166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02F8B-35F7-BF3B-FD11-9126D6E38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BA864B0-B902-1329-FACE-09F0A8BD2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أجيبوا عن الأسئلة التالية:</a:t>
            </a:r>
            <a:endParaRPr lang="fr-FR" sz="2400" dirty="0"/>
          </a:p>
        </p:txBody>
      </p:sp>
      <p:pic>
        <p:nvPicPr>
          <p:cNvPr id="6" name="Espace réservé pour une image  19">
            <a:extLst>
              <a:ext uri="{FF2B5EF4-FFF2-40B4-BE49-F238E27FC236}">
                <a16:creationId xmlns:a16="http://schemas.microsoft.com/office/drawing/2014/main" id="{460A10CA-4F2F-88E4-3F29-E52FE9E376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6B351A-F8EF-CDCB-9366-FAABC0AFE4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F05706C-EF63-7604-8AE7-88D1F52FDDD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561161-FD9E-741E-784F-1E738E7164F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274B17-AE6D-6B45-BBC2-9E5C1A04504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E23AF0-0FD9-2113-D3FE-A822D646D114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3EA4792-CF60-F4AC-D133-4A4C5D35BB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C436102-8A07-0397-9598-B7399FD0BB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D8AC5E-FBAA-9EA6-1BAB-0ABD434179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5FD2FF3-987A-C790-1D14-A8C5B5D420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4978" y="1515075"/>
            <a:ext cx="3644881" cy="499205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989B187-E565-E2A2-18C4-0323B91BBF97}"/>
              </a:ext>
            </a:extLst>
          </p:cNvPr>
          <p:cNvSpPr/>
          <p:nvPr/>
        </p:nvSpPr>
        <p:spPr>
          <a:xfrm>
            <a:off x="3033305" y="4781666"/>
            <a:ext cx="3077390" cy="1427748"/>
          </a:xfrm>
          <a:prstGeom prst="roundRect">
            <a:avLst>
              <a:gd name="adj" fmla="val 698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14849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A72A8-96B0-C977-740C-82F549AF6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9D0BA0C5-F45F-6449-A7A6-D453A92E2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5980" y="756000"/>
            <a:ext cx="8208353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رأيك في موقف الأب من رغبة ابنته في مساعدة المتضررين؟</a:t>
            </a:r>
            <a:endParaRPr lang="fr-FR" sz="2400" dirty="0"/>
          </a:p>
        </p:txBody>
      </p:sp>
      <p:pic>
        <p:nvPicPr>
          <p:cNvPr id="1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B3198EBD-C53A-6E1B-2E70-40E7059886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06531" y="664118"/>
            <a:ext cx="964934" cy="96493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963B7B9-82CB-3CF6-9775-69EF2ACF18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BDFE07-9955-D0A2-4B20-DABF4CD1436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69CFE5-7F12-9945-D9F1-EBB491CDD97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35877A-F96B-486B-9B1D-EC1502F03E6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7BCB8-A8AD-DE96-F82D-DC4B497DA88E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744E609-4AE4-B1DF-CBF7-B85754FE6A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4A65AE-2D43-82FE-2FDD-A9C37FB3A0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4C7AC1-D227-F321-69D6-7F7CA9D481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DE50202-F757-9C89-2133-6CB8B0AC4F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280" y="1495177"/>
            <a:ext cx="7197102" cy="6119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F8B574B-806F-E5F8-6FA9-13F66E7CF2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5162" y="2721935"/>
            <a:ext cx="4468158" cy="32737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58472911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B52E7-B784-8385-2E45-B17E4081F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BB47CFF-A040-2942-835A-9B0E6AEE6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يجيب؟ كيف توصلت للجواب؟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  <a:endParaRPr lang="fr-FR" sz="2800" i="1" dirty="0"/>
          </a:p>
        </p:txBody>
      </p:sp>
      <p:pic>
        <p:nvPicPr>
          <p:cNvPr id="9" name="Espace réservé pour une image  19">
            <a:extLst>
              <a:ext uri="{FF2B5EF4-FFF2-40B4-BE49-F238E27FC236}">
                <a16:creationId xmlns:a16="http://schemas.microsoft.com/office/drawing/2014/main" id="{32B1CB10-8A71-6640-9C0F-07EDEBFBEC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38747D-B220-5D4F-22C8-91D6BA57FE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90406D2-6286-E712-8653-5EA2FFCE94F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EDF742-2CFB-E669-4C0D-18BC1383EF8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E930AF-EAD2-4AE4-28DF-912AE91488A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069982-8EFE-58EA-540F-27DD9354E4BF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4DAFD1C-3B14-5B11-E01A-D9FA375673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D98562D-31AE-2E6A-812A-194B9973FD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68EC9C0-6A1E-FC48-7380-C9D3F48417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78E2DB1-CC3A-47BA-759B-3CBE2FA157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280" y="1495177"/>
            <a:ext cx="7197102" cy="61199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06B234E3-7E27-4D5A-FCD3-5FF5E359770F}"/>
              </a:ext>
            </a:extLst>
          </p:cNvPr>
          <p:cNvSpPr txBox="1">
            <a:spLocks/>
          </p:cNvSpPr>
          <p:nvPr/>
        </p:nvSpPr>
        <p:spPr>
          <a:xfrm>
            <a:off x="487496" y="2234353"/>
            <a:ext cx="8169007" cy="44054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أَظُنُّ أَنَّ 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مَوْقِفَ ٱلْأَبِ كانَ مَوْقِفاً رائِعاً وَمُشَجِّعاً،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لِأَنَّ ٱلنَّصَّ ذَكَرَ 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أَنَّهُ نَظَرَ إِلى ٱبْنَتِهِ بِنَظْرَةِ إِعْجابٍ، ثُمَّ رَبَّتَ عَلى كَتِفِها قائِلاً: "ما أَطْيَبَ قَلْبَكِ يا بُنَيَّتي!"، وَأَكَّدَ لَها أَنَّهُما سَيُساهِمانِ مَعاً في دَعْمِ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ٱلْمُتَضَرِّرينَ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حَتّى يُخَفَّفَ عَنْهُمْ أَلَمَ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ٱلْفاجِعَةِ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وَهَذا يَعْني أَنَّ 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ٱلْأَبَ لَمْ يَكْتَفِ بِمَدْحِ ٱبْنَتِهِ، بَلْ دَعَمَ رَغْبَتَها وَشَجَّعَها عَلى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ٱلْعَطاءِ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وَٱلتَّضامُنِ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مَعَ الْآخَرينَ.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إِذَن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ْ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فَٱلْأَبُ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قُدْوَةٌ حَسَنَةٌ عَلَّمَ ٱبْنَتَهُ أَنَّ مُساعَدَةَ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ٱلْمُحْتاجينَ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وَاجِبٌ إِنْسانِيٌّ نَبيلٌ لا يَنْبَغي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ٱلتَّهاوُنُ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فيهِ.</a:t>
            </a:r>
            <a:endParaRPr lang="ar-MA" sz="4000" b="1" dirty="0">
              <a:solidFill>
                <a:schemeClr val="tx1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96592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7C209-5DA4-0ED1-FA7D-62A68BB27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69153B4-4638-88E1-E073-6B6FED93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رأيك في روح التضامن و التكافل بين أفراد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المجتمع؟علل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جوابك.</a:t>
            </a:r>
            <a:endParaRPr lang="fr-FR" sz="2800" i="1" dirty="0"/>
          </a:p>
        </p:txBody>
      </p:sp>
      <p:pic>
        <p:nvPicPr>
          <p:cNvPr id="9" name="Espace réservé pour une image  19">
            <a:extLst>
              <a:ext uri="{FF2B5EF4-FFF2-40B4-BE49-F238E27FC236}">
                <a16:creationId xmlns:a16="http://schemas.microsoft.com/office/drawing/2014/main" id="{D8738619-D0C7-329F-7DB4-61D5B9579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C537B6C-7AF3-A059-A11E-9FD4ED205F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78C4123-8E0B-DBA0-D41A-E5F0DE0E82A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E1277E-A20F-2482-6A51-7BA8AA59CCD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DEB5EF-32DF-8154-102D-F01B81C45B4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A02201-070A-1B3A-A6D4-CC7AC2E0FD28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873B255-4C58-FD2B-71EC-ECC7DC961E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C3B07B5-A75F-D435-D1A8-657E8A9945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1FD8871-5BEB-5F94-8C18-6942620914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A300C22-FDEE-B008-AE14-1AACD2093C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867" y="1929228"/>
            <a:ext cx="8422265" cy="69211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34D76DA-1123-19EE-56BA-999ADAB41F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7920" y="3035499"/>
            <a:ext cx="4468158" cy="32737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51808507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D2D67-024A-6861-AE1A-47505B2D4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9">
            <a:extLst>
              <a:ext uri="{FF2B5EF4-FFF2-40B4-BE49-F238E27FC236}">
                <a16:creationId xmlns:a16="http://schemas.microsoft.com/office/drawing/2014/main" id="{518C0968-3E40-4227-F9F2-D5A805144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D4AC157-343B-6A9B-9C72-890D851BB8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C340691-FE73-9454-A7D7-865EA3578E8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57399F-365E-05C1-AC08-C65FC0B287B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244BCF-FB9A-B721-7A74-7CAFA0CF4B2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BEAF49-215F-F6DC-15C7-320784E03E59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F59AC88-8ABB-7422-76CE-3106079D92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4FDA58-DE06-EFD5-DB27-224E94957A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DF32255-9B49-7CB7-F5DE-96233379C9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8DFA7C0-31D2-6AD0-4B03-9BCD709C43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867" y="1929228"/>
            <a:ext cx="8422265" cy="692118"/>
          </a:xfrm>
          <a:prstGeom prst="rect">
            <a:avLst/>
          </a:prstGeom>
        </p:spPr>
      </p:pic>
      <p:sp>
        <p:nvSpPr>
          <p:cNvPr id="5" name="Titre 9">
            <a:extLst>
              <a:ext uri="{FF2B5EF4-FFF2-40B4-BE49-F238E27FC236}">
                <a16:creationId xmlns:a16="http://schemas.microsoft.com/office/drawing/2014/main" id="{7C15F8A7-7207-A3A2-2C8F-824D90ADC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يجيب؟ كيف توصلت للجواب؟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  <a:endParaRPr lang="fr-FR" sz="2800" i="1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1BFD5E0B-50AB-9200-C861-7F3CDB00A26D}"/>
              </a:ext>
            </a:extLst>
          </p:cNvPr>
          <p:cNvSpPr txBox="1">
            <a:spLocks/>
          </p:cNvSpPr>
          <p:nvPr/>
        </p:nvSpPr>
        <p:spPr>
          <a:xfrm>
            <a:off x="333398" y="2621346"/>
            <a:ext cx="8422265" cy="44054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أَظُنُّ أَنَّ 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روحَ ٱلتَّضامُنِ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وَٱلتَّكافُلِ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بَيْنَ أَفْرادِ ٱلْمُجْتَمَعِ أَمْرٌ ضَرورِيٌّ 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لِأَنَّ ٱلنَّصَّ ذَكَرَ أَنَّ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مَنالَ جَمَعَتْ في مِحْفَظَتَها ٱلْكُتُبَ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وَٱلْقِصَصَ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وَٱلْأَلْعابَ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لِتُهْديَها لِلْأَطْفالِ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ٱلْمُتَضَرِّرينَ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وَأَنَّ آلافَ ٱلنّاسِ مِنْ مُخْتَلِفِ رُبوعِ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ٱلْبِلادِ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تَكافَلوا وَتَضامَنوا مَعَ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ٱلْمَنْكوبينَ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وَهَذا يَعْني أَنَّ 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ٱلتَّضامُنَ يَمْنَحُ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ٱلْمُتَضَرِّرينَ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ٱلْقُوَّةَ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وَٱلْأَمَلَ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في تَجاوُزِ مِحْنَتِهِمْ، وَيُذَكِّرُهُمْ بِأَنَّهُمْ لَيْسوا وَحْدَهُمْ في مُواجَهَةِ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ٱلصِّعابِ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إِذَنْ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فَٱلتَّضامُنُ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يَجْعَلُ ٱلْمُجْتَمَعَ أَقْوى في مُواجَهَةِ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ٱلْكَوارِثِ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وَٱلْأَزَماتِ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endParaRPr lang="ar-MA" sz="4000" b="1" dirty="0">
              <a:solidFill>
                <a:schemeClr val="tx1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39423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8CC4B-EF80-66C4-1735-1F3B85393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174561D-8AEC-F663-E0F0-4B24C3B0F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رأيك،هل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استطاع الكاتب نقل معاناة المتضررين من الكارثة؟ علل جوابك.</a:t>
            </a:r>
            <a:endParaRPr lang="fr-FR" sz="2800" i="1" dirty="0"/>
          </a:p>
        </p:txBody>
      </p:sp>
      <p:pic>
        <p:nvPicPr>
          <p:cNvPr id="9" name="Espace réservé pour une image  19">
            <a:extLst>
              <a:ext uri="{FF2B5EF4-FFF2-40B4-BE49-F238E27FC236}">
                <a16:creationId xmlns:a16="http://schemas.microsoft.com/office/drawing/2014/main" id="{4FDAB4FC-79C6-707A-62C9-A360E7DB1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B2A307-7AEE-FB26-29E4-2314F12671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EC10992-A558-A9EC-5242-41042139854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8AA6A6-943A-1F42-DB96-14AE7A96165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A0760C-1711-730C-8F85-B87665C8A19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048B12-2EF2-60B0-AC7C-B4C3337D8465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9C82A8E-8735-B8A5-9A1C-D4405E74C8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0E76A39-8031-2770-6086-BD94723BC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5E8C190-4771-B33A-EDE8-2578656ABD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66C2CF-FEDD-DBB4-D993-C534B8DEEC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481" y="1959201"/>
            <a:ext cx="8055038" cy="57917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E3CB90-F145-D1C6-4217-8EFB779E44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7921" y="2982497"/>
            <a:ext cx="4468158" cy="32737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44616695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DB086-EE33-9BF8-34D9-B1A01B2CE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9">
            <a:extLst>
              <a:ext uri="{FF2B5EF4-FFF2-40B4-BE49-F238E27FC236}">
                <a16:creationId xmlns:a16="http://schemas.microsoft.com/office/drawing/2014/main" id="{141BF1DC-74A0-AF3E-0E4C-084A8E38E5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3CCC7C-5370-9531-9431-354287432E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240AC42-9A84-B7D4-C049-87F31C64700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BDF0BF-B95C-FA90-B742-31110AB21FA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C4253E-1527-B235-F59E-D1C01778F9C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E94943-A9F3-CE38-12EC-B4F124D6B388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530778E-48AC-301A-E2F2-8E33B1D19F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5761E28-CA5C-C616-B566-A61C4319BC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5CB23C4-21FD-5F37-72D6-6FB4203EF1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Titre 9">
            <a:extLst>
              <a:ext uri="{FF2B5EF4-FFF2-40B4-BE49-F238E27FC236}">
                <a16:creationId xmlns:a16="http://schemas.microsoft.com/office/drawing/2014/main" id="{F36AF29B-3D5C-9ECB-9F9E-0CFE8DB19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يجيب؟ كيف توصلت للجواب؟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  <a:endParaRPr lang="fr-FR" sz="2800" i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AFF6B4-2334-09C4-F381-0516ADF858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481" y="1959201"/>
            <a:ext cx="8055038" cy="579170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CF4D8160-EE07-EF52-CF7B-C0FCCCC4F153}"/>
              </a:ext>
            </a:extLst>
          </p:cNvPr>
          <p:cNvSpPr txBox="1">
            <a:spLocks/>
          </p:cNvSpPr>
          <p:nvPr/>
        </p:nvSpPr>
        <p:spPr>
          <a:xfrm>
            <a:off x="319751" y="2452521"/>
            <a:ext cx="8422265" cy="44054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أَظُنُّ أَنَّ </a:t>
            </a: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ٱلْكاتِبَ </a:t>
            </a:r>
            <a:r>
              <a:rPr lang="ar-MA" sz="36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ٱسْتَطاعَ</a:t>
            </a: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نَقْلَ مُعاناةِ </a:t>
            </a:r>
            <a:r>
              <a:rPr lang="ar-MA" sz="36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ٱلْمُتَضَرِّرينَ</a:t>
            </a: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مِنَ </a:t>
            </a:r>
            <a:r>
              <a:rPr lang="ar-MA" sz="36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ٱلْكارِثَةِ</a:t>
            </a: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لِأَنَّ ٱلنَّصَّ ذَكَرَ أَنَّ </a:t>
            </a: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ٱلسُّكّانَ تَجَمْهَروا أَسْفَلَ </a:t>
            </a:r>
            <a:r>
              <a:rPr lang="ar-MA" sz="36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ٱلْجَبَلِ</a:t>
            </a: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وَهُمْ يُشَيِّعونَ بِنَظَراتِهِمُ </a:t>
            </a:r>
            <a:r>
              <a:rPr lang="ar-MA" sz="36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ٱلْحَزينَةِ</a:t>
            </a: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ما خَلَّفَتْهُ </a:t>
            </a:r>
            <a:r>
              <a:rPr lang="ar-MA" sz="36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ٱلْكارِثَةُ</a:t>
            </a: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وَأَنَّ بُيوتَ </a:t>
            </a:r>
            <a:r>
              <a:rPr lang="ar-MA" sz="36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ٱلطّينِ</a:t>
            </a: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ٱلْواطِئَةَ</a:t>
            </a: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قَدِ </a:t>
            </a:r>
            <a:r>
              <a:rPr lang="ar-MA" sz="36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ٱنْهارَتْ</a:t>
            </a: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عَنْ آخِرِها، وَأَنَّ ٱلطِّفْلَةَ ٱلصَّغيرَةَ كانَتْ وَحيدَةً تَسْتَنِدُ إِلى بَقايا جِدارٍ مُهَدَّمٍ </a:t>
            </a:r>
            <a:r>
              <a:rPr lang="ar-MA" sz="36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وَٱلرُّعْبُ</a:t>
            </a: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يَعْلو مَلامِحَها،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وَهَذا يَعْني أَنَّ </a:t>
            </a: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ٱلْكاتِبَ وَظَّفَ صُوَراً مُعَبِّرَةً وَمُؤَثِّرَةً جَعَلَتِ </a:t>
            </a:r>
            <a:r>
              <a:rPr lang="ar-MA" sz="36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ٱلْقارِئَ</a:t>
            </a: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يُحِسُّ بِأَلَمِ </a:t>
            </a:r>
            <a:r>
              <a:rPr lang="ar-MA" sz="36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ٱلْمُتَضَرِّرينَ</a:t>
            </a: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وَيَتَفاعَلُ مَعَ مَأْساتِهِمْ كَأَنَّهُ يَعيشُها بِنَفْسِهِ.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إِذَنْ</a:t>
            </a: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فَقَدْ نَجَحَ ٱلْكاتِبُ في تَصْويرِ </a:t>
            </a:r>
            <a:r>
              <a:rPr lang="ar-MA" sz="36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ٱلْواقِعِ</a:t>
            </a: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ٱلْمُؤْلِمِ</a:t>
            </a: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بِأُسْلوبٍ إِنْسانِيٍّ يُحَرِّكُ ٱلْمَشاعِرَ وَيَدْفَعُ إِلى ٱلتَّضامُنِ.</a:t>
            </a:r>
            <a:endParaRPr lang="ar-MA" sz="3600" b="1" dirty="0">
              <a:solidFill>
                <a:schemeClr val="tx1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59528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ماذا تعلمتم اليوم؟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واجباتكم اليومية.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6A3A6-2692-3F7C-114D-329A8F4D5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48BB98D-0AD7-6DC1-0C69-77985A033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EA8D52-A2D1-12B5-D62F-80B0E8C1C3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66A3A7-B352-8D14-763C-4E31F322743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655F49-A15B-0899-01C6-DEDF5ACF216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0BD18B-866D-338E-23B0-602496E4C80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F07FA4-515A-58F3-5E44-0EBBF7C60FB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058D2C0-CD3C-23BA-7149-7CED598EFF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36774C6-6349-427D-1E94-ACBD57F6D9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B51D62D-1866-3746-C94D-6A407DA33C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F39AB196-ED46-B7DA-34A0-91B3D252F7E4}"/>
              </a:ext>
            </a:extLst>
          </p:cNvPr>
          <p:cNvCxnSpPr>
            <a:cxnSpLocks/>
            <a:stCxn id="22" idx="5"/>
            <a:endCxn id="12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8268989-B5E7-D96D-0E52-955BB722F558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</a:t>
            </a:r>
            <a:r>
              <a:rPr lang="ar-MA" sz="2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عَلَى تَوَقُّعِ 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مَضْمونِ ٱلنَّصِّ ٱلْقِرائِيِّ وَ أَجَبْتُ عَنْ أَسْئِلَةِ ٱلْفَهْمِ ٱلْعامِّ.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343213B-EC36-83B2-BFA6-6D2A80480379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تَعَرَّفْتُ كَيْفِيَّةَ 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ٱسْتِعْمالِ إِسْتْراتيجِيَّةِ  ٱلتَّعْبيرِ عَنِ ٱلرَّأْيِ وَ تَعْليلِهِ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B98D3DD4-B860-6CF1-42EA-11262D4BE0D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D44CF5D0-79DC-923D-D9AD-9FF8704F83C3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19">
            <a:extLst>
              <a:ext uri="{FF2B5EF4-FFF2-40B4-BE49-F238E27FC236}">
                <a16:creationId xmlns:a16="http://schemas.microsoft.com/office/drawing/2014/main" id="{B81C0E60-3089-66E3-FA06-32632F4BEA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966527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390B5-2EE4-619F-C4E9-96A9523DF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9D06816-E518-7004-F677-8036AE134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المنزل، سجلوا الواجب المنزلي.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2168DC-1C80-2A49-1EF1-780BD98ABD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68FCB8-AC24-6E53-25CD-C3FCF5B924D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0E08D0-346C-505A-D8E3-C772AB6D1A22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4E77CD-21A2-C65D-C44E-A620909A1E1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C71894A-F340-52EB-9684-D4F20A40CD27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D9E5315-D457-6D6E-7441-F03226C51C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849173C-C81A-3F0A-6783-FB0FB22BFB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B5A793F-CEBB-40FD-03DC-F691E1C673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3418A5-A1FD-6E47-84DC-AC5DFF69A0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6859354-DD68-BE99-3F09-9E1B6E2BDC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017" y="1368000"/>
            <a:ext cx="896190" cy="9022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8C24055-4B05-1E4D-14F5-9244BEF2BB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18" y="2617011"/>
            <a:ext cx="7910245" cy="28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45909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6BFB2-D018-9A83-9F3C-1CBE6AB8F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907831A-AEAA-52AC-A7EC-2E0EB502F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المنزل، سجلوا الواجب المنزلي.</a:t>
            </a:r>
            <a:endParaRPr lang="fr-FR" sz="2400" dirty="0"/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36BF6440-118E-164B-B750-28985E71E874}"/>
              </a:ext>
            </a:extLst>
          </p:cNvPr>
          <p:cNvSpPr txBox="1"/>
          <p:nvPr/>
        </p:nvSpPr>
        <p:spPr>
          <a:xfrm>
            <a:off x="587690" y="2952865"/>
            <a:ext cx="7786672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 قِراءَةُ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ٱلنّصِّ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قِراءةً سَليمَةً مُعَبِّرةً مَعَ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ٱحْتِرامِ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قَواعِدِ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ٱلْوَقْفِ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algn="r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-2. اِسْتِعْمالُ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ٱلْمُعْجَمِ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ٱلْمُبَسَّطِ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لِلْبَحثِ عَنْ شُروحاتِ كَلِماتٍ صَعْبَةٍ مِنَ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9F31E8-6F67-F9FF-40A1-F29684315D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D622D1F-97E3-C540-4346-737BCC9F6FC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416AD0-E41C-DD09-7D72-C7C96C0CC18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F2C826-836E-7240-AF07-C886421FC72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C4D36E-6FDE-C7AD-1B6B-32A63233D819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E9F483C-171A-D7CD-C838-137F532DAB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A688D5-1A2B-1E25-2B91-ACA45F35E7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9B2EB38-0CE1-DD17-8C19-5259D75D61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EC15837-A8B7-1874-6176-F09D38089B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3BB196-B57C-7CEA-CB45-D2086CC09F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017" y="1368000"/>
            <a:ext cx="896190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688669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66E2ABA-FD27-B21E-A842-E28A51849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21424</TotalTime>
  <Words>2390</Words>
  <Application>Microsoft Office PowerPoint</Application>
  <PresentationFormat>Affichage à l'écran (4:3)</PresentationFormat>
  <Paragraphs>448</Paragraphs>
  <Slides>72</Slides>
  <Notes>17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23</vt:i4>
      </vt:variant>
      <vt:variant>
        <vt:lpstr>Titres des diapositives</vt:lpstr>
      </vt:variant>
      <vt:variant>
        <vt:i4>72</vt:i4>
      </vt:variant>
    </vt:vector>
  </HeadingPairs>
  <TitlesOfParts>
    <vt:vector size="107" baseType="lpstr">
      <vt:lpstr>Modern Love</vt:lpstr>
      <vt:lpstr>Dosis ExtraBold</vt:lpstr>
      <vt:lpstr>Arial</vt:lpstr>
      <vt:lpstr>Calibri</vt:lpstr>
      <vt:lpstr>Wingdings</vt:lpstr>
      <vt:lpstr>Dosis SemiBold</vt:lpstr>
      <vt:lpstr>Dosis</vt:lpstr>
      <vt:lpstr>Dosis Medium</vt:lpstr>
      <vt:lpstr>Calibri Light</vt:lpstr>
      <vt:lpstr>Dubai Medium</vt:lpstr>
      <vt:lpstr>Noto Sans Symbols</vt:lpstr>
      <vt:lpstr>Microsoft Uighur</vt:lpstr>
      <vt:lpstr>Office Theme 2013 - 2022</vt:lpstr>
      <vt:lpstr>00_Env-Enseignant</vt:lpstr>
      <vt:lpstr>1_01- نشاط اعتيادي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3_Env-Apprenant_Tmplt</vt:lpstr>
      <vt:lpstr>2_Simple Light</vt:lpstr>
      <vt:lpstr>1_04- قراءة/ كتابة</vt:lpstr>
      <vt:lpstr>2_04- قراءة/ كتابة</vt:lpstr>
      <vt:lpstr>اختتام الحصة</vt:lpstr>
      <vt:lpstr>قراءة</vt:lpstr>
      <vt:lpstr>1_Env-Enseignant</vt:lpstr>
      <vt:lpstr>5_Env-Apprenant_Tmplt</vt:lpstr>
      <vt:lpstr>2_01- نشاط اعتيادي</vt:lpstr>
      <vt:lpstr>3_04- قراءة/ كتابة</vt:lpstr>
      <vt:lpstr>2_Env-Enseignant</vt:lpstr>
      <vt:lpstr>Thème Office</vt:lpstr>
      <vt:lpstr>3_Env-Enseignant</vt:lpstr>
      <vt:lpstr>3_01- نشاط اعتيادي</vt:lpstr>
      <vt:lpstr>4_01- نشاط اعتيادي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بكم.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10 ثوان.</vt:lpstr>
      <vt:lpstr>اكتبوا حرف أو حروف الجواب الصحيح ثم ارفعوا الألواح عند سماع الاشارة. </vt:lpstr>
      <vt:lpstr>صححوا. من وجد جميع الإجابات؟ من يشرح جوابه؟  </vt:lpstr>
      <vt:lpstr>اقرؤوا  السؤال جيدا . حددوا المطلوب. تذكروا كل الاختيارات المقدمة.</vt:lpstr>
      <vt:lpstr>ابحثوا عن الجواب في النص . انتبهوا سيختفي النص بعد 10 ثوان.</vt:lpstr>
      <vt:lpstr>اكتبوا الجواب الصحيح ثم ارفعوا الألواح عند سماع الاشارة. </vt:lpstr>
      <vt:lpstr>صححوا. من وجد جميع الإجابات؟ من يشرح جوابه؟  </vt:lpstr>
      <vt:lpstr>ستقرؤون النص قراءة جماعية . من يريد أن يقود القراءة؟ -يحرص الأستاذ على تتبع مشاركة الجميع في القراءة الجماعية.</vt:lpstr>
      <vt:lpstr> قراءة 1 </vt:lpstr>
      <vt:lpstr>الآن سنقرأ نصا بعنوان "أَمَلٌ بَيْنَ ٱلْحُطامِ "</vt:lpstr>
      <vt:lpstr>قبل قراءة النص، ستتعرفون مفرداتٍ ستساعدكم على الفهم.</vt:lpstr>
      <vt:lpstr>ما التعريف المناسب لكل كلمة؟ </vt:lpstr>
      <vt:lpstr>من يقرأ؟ </vt:lpstr>
      <vt:lpstr>من منكم يتذكر ماذا حدث في منطقة الحوز  سنة 2023؟ </vt:lpstr>
      <vt:lpstr>انطلاقا من العنوان والصورة، ما توقعاتكم حول النص؟</vt:lpstr>
      <vt:lpstr>خذوا كراساتكم على الصفحتين 12 و 13.اقرأوا النص للتحقق من توقعاتكم. 3 دقائق </vt:lpstr>
      <vt:lpstr>من كان توقعه موافقا لمضمون النص ؟ ما الذي يدل على ذلك من النص القرائي؟.</vt:lpstr>
      <vt:lpstr>تابعوا معي ، سأقرأ الجزء الأول من النص.</vt:lpstr>
      <vt:lpstr>الآن، سأعين 3 تلاميذ لقراءة فقرات الجزء الثاني – تابعوا </vt:lpstr>
      <vt:lpstr>نتحقق الآن من فهمكم النص: أَيْنَ كانَتْ مَنالُ جالِسَةً في بِدايَةِ ٱلْقِصَّةِ، وَماذا كانَتْ تَفْعَلُ؟</vt:lpstr>
      <vt:lpstr>من يقرأ  الجمل التي تدل على ذلك في النص؟    هل هناك مؤشرات أخرى؟ - يضغط الأستاذ على زر جهاز التحكم لتظهر الجملة؟</vt:lpstr>
      <vt:lpstr>ما ٱلْحَدَثُ ٱلَّذي شاهَدَتْهُ مَنالُ عَلى شاشَةِ ٱلتِّلْفازِ؟</vt:lpstr>
      <vt:lpstr>من يقرأ الجملة التي تدل على ذلك في النص؟ -يضغط الأستاذ على زر جهاز التحكم لتظهر الجملة.</vt:lpstr>
      <vt:lpstr>لِماذا شَعَرَتْ مَنالُ بِٱلْحُزْنِ حينَ رَأَتِ ٱلطِّفْلَةَ ٱلصَّغيرَةَ عَلى شاشَةِ ٱلتِّلْفازِ؟</vt:lpstr>
      <vt:lpstr>من يقرأ الجملة التي تدل على ذلك في النص؟</vt:lpstr>
      <vt:lpstr>عَلى ماذا تَدُلُّ نَظَراتُ ٱلسُّكّانِ ٱلْحَزينَةُ وَهُمْ يَنْظُرونَ إِلى أَسْفَلِ ٱلْجَبَلِ؟</vt:lpstr>
      <vt:lpstr>ماهي المعطيات التي تؤكد جوابك؟</vt:lpstr>
      <vt:lpstr>أحسنتم. حذوا كراساتكم على الصفحة 126 و أجيبوا عن التمارين التالية:</vt:lpstr>
      <vt:lpstr>أشرح معنى الكلمات التالية حسب سياق ورودها في النص.</vt:lpstr>
      <vt:lpstr>انتبهوا للتصحيح -يضغط الأستاذ على زر جهاز التحكم لتظهر الإجابات تباعا.</vt:lpstr>
      <vt:lpstr>آتي بضد الكلمات التالية حسب سياق ورودها في النص:</vt:lpstr>
      <vt:lpstr>انتبهوا للتصحيح</vt:lpstr>
      <vt:lpstr>أشرح العبارة التالية: "شعرت بالأسى يعتصر قلبها."</vt:lpstr>
      <vt:lpstr>انتبهوا للتصحيح</vt:lpstr>
      <vt:lpstr>أوجد 5 اختلافات بين الصورتين</vt:lpstr>
      <vt:lpstr>من يحددها على الشاشة؟</vt:lpstr>
      <vt:lpstr> قراءة 2</vt:lpstr>
      <vt:lpstr> ستتدربون على ٱلتَّعْبيرِ عَنِ ٱلرَّأْيِ وَ تَعْليلِهِ. انتبهوا</vt:lpstr>
      <vt:lpstr>لأعبر عن رأيي حول موضوع ما أو فكرة ما أستعمل أساليب التعبير عن الرأي كما في المثال التالي:</vt:lpstr>
      <vt:lpstr>مثلا للإجابة عن السؤال التالي ماذا على أن أفعل؟</vt:lpstr>
      <vt:lpstr>أولا أحدد موقفي من التصرف المذكور في السؤال:</vt:lpstr>
      <vt:lpstr>أولا أحدد موقفي من التصرف المذكور في السؤال:</vt:lpstr>
      <vt:lpstr>ثانيا. أُقَدِّمُ حُجَجاً تُدَعِّمُ رَأْيي بِالاِسْتِعانَةِ بِقَرائِنَ مِنَ النَّصِّ أَوْ بِاسْتِحْضارِ مَعارِفي  وَ تَجارِبي السّابِقَةِ.</vt:lpstr>
      <vt:lpstr>لاحظتم أنني استعملت العبارات التالية لصياغة الجواب. -يضغط الأستاذ على زر جهاز التحكم لتظهر العبارات.</vt:lpstr>
      <vt:lpstr>من يذكرنا بالخطوتين ؟ </vt:lpstr>
      <vt:lpstr>من يقرأ؟</vt:lpstr>
      <vt:lpstr>الآن؛  خذوا كراساتكم على الصفحة رقم 128</vt:lpstr>
      <vt:lpstr>في ثنائيات أجيبوا عن الأسئلة التالية:</vt:lpstr>
      <vt:lpstr>ما رأيك في موقف الأب من رغبة ابنته في مساعدة المتضررين؟</vt:lpstr>
      <vt:lpstr>من يجيب؟ كيف توصلت للجواب؟ -يضغط الأستاذ على زر جهاز التحكم لتظهر الإجابة.</vt:lpstr>
      <vt:lpstr>ما رأيك في روح التضامن و التكافل بين أفراد المجتمع؟علل جوابك.</vt:lpstr>
      <vt:lpstr>من يجيب؟ كيف توصلت للجواب؟ -يضغط الأستاذ على زر جهاز التحكم لتظهر الإجابة.</vt:lpstr>
      <vt:lpstr>في رأيك،هل استطاع الكاتب نقل معاناة المتضررين من الكارثة؟ علل جوابك.</vt:lpstr>
      <vt:lpstr>من يجيب؟ كيف توصلت للجواب؟ -يضغط الأستاذ على زر جهاز التحكم لتظهر الإجابة.</vt:lpstr>
      <vt:lpstr>اختــتام الحــصة</vt:lpstr>
      <vt:lpstr>ماذا تعلمتم اليوم؟</vt:lpstr>
      <vt:lpstr>خذوا دفاتر المنزل، سجلوا الواجب المنزلي.</vt:lpstr>
      <vt:lpstr>خذوا دفاتر المنزل، سجلوا الواجب المنزلي.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492</cp:revision>
  <dcterms:created xsi:type="dcterms:W3CDTF">2023-09-20T21:35:22Z</dcterms:created>
  <dcterms:modified xsi:type="dcterms:W3CDTF">2026-05-10T19:52:27Z</dcterms:modified>
</cp:coreProperties>
</file>