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9.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1.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2.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3.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4.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6.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17.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18.xml" ContentType="application/vnd.openxmlformats-officedocument.them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19.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0.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74" r:id="rId1"/>
    <p:sldMasterId id="2147483926" r:id="rId2"/>
    <p:sldMasterId id="2147483897" r:id="rId3"/>
    <p:sldMasterId id="2147483906" r:id="rId4"/>
    <p:sldMasterId id="2147483913" r:id="rId5"/>
    <p:sldMasterId id="2147483923" r:id="rId6"/>
    <p:sldMasterId id="2147483930" r:id="rId7"/>
    <p:sldMasterId id="2147483953" r:id="rId8"/>
    <p:sldMasterId id="2147484012" r:id="rId9"/>
    <p:sldMasterId id="2147483971" r:id="rId10"/>
    <p:sldMasterId id="2147483989" r:id="rId11"/>
    <p:sldMasterId id="2147484030" r:id="rId12"/>
    <p:sldMasterId id="2147484048" r:id="rId13"/>
    <p:sldMasterId id="2147484063" r:id="rId14"/>
    <p:sldMasterId id="2147484076" r:id="rId15"/>
    <p:sldMasterId id="2147484099" r:id="rId16"/>
    <p:sldMasterId id="2147484122" r:id="rId17"/>
    <p:sldMasterId id="2147484149" r:id="rId18"/>
    <p:sldMasterId id="2147484167" r:id="rId19"/>
    <p:sldMasterId id="2147484184" r:id="rId20"/>
    <p:sldMasterId id="2147484196" r:id="rId21"/>
  </p:sldMasterIdLst>
  <p:notesMasterIdLst>
    <p:notesMasterId r:id="rId103"/>
  </p:notesMasterIdLst>
  <p:sldIdLst>
    <p:sldId id="2134806368" r:id="rId22"/>
    <p:sldId id="2147482483" r:id="rId23"/>
    <p:sldId id="2147482531" r:id="rId24"/>
    <p:sldId id="2147482484" r:id="rId25"/>
    <p:sldId id="2147482488" r:id="rId26"/>
    <p:sldId id="265" r:id="rId27"/>
    <p:sldId id="2147482725" r:id="rId28"/>
    <p:sldId id="262" r:id="rId29"/>
    <p:sldId id="2147482560" r:id="rId30"/>
    <p:sldId id="2147482566" r:id="rId31"/>
    <p:sldId id="2147482727" r:id="rId32"/>
    <p:sldId id="2147482584" r:id="rId33"/>
    <p:sldId id="266" r:id="rId34"/>
    <p:sldId id="2147482542" r:id="rId35"/>
    <p:sldId id="2147482728" r:id="rId36"/>
    <p:sldId id="2147482756" r:id="rId37"/>
    <p:sldId id="2147482757" r:id="rId38"/>
    <p:sldId id="2147482758" r:id="rId39"/>
    <p:sldId id="2147482759" r:id="rId40"/>
    <p:sldId id="267" r:id="rId41"/>
    <p:sldId id="2147482561" r:id="rId42"/>
    <p:sldId id="2147482452" r:id="rId43"/>
    <p:sldId id="2147482746" r:id="rId44"/>
    <p:sldId id="2147482745" r:id="rId45"/>
    <p:sldId id="2147482747" r:id="rId46"/>
    <p:sldId id="2147482748" r:id="rId47"/>
    <p:sldId id="2147482749" r:id="rId48"/>
    <p:sldId id="2147482750" r:id="rId49"/>
    <p:sldId id="2147482751" r:id="rId50"/>
    <p:sldId id="2147482752" r:id="rId51"/>
    <p:sldId id="2147482753" r:id="rId52"/>
    <p:sldId id="2147482754" r:id="rId53"/>
    <p:sldId id="2147482755" r:id="rId54"/>
    <p:sldId id="2147482467" r:id="rId55"/>
    <p:sldId id="2147482592" r:id="rId56"/>
    <p:sldId id="2147482453" r:id="rId57"/>
    <p:sldId id="2147482548" r:id="rId58"/>
    <p:sldId id="2147482475" r:id="rId59"/>
    <p:sldId id="2147482549" r:id="rId60"/>
    <p:sldId id="2147482477" r:id="rId61"/>
    <p:sldId id="2147482730" r:id="rId62"/>
    <p:sldId id="2147482731" r:id="rId63"/>
    <p:sldId id="2147482732" r:id="rId64"/>
    <p:sldId id="2147482733" r:id="rId65"/>
    <p:sldId id="2147482734" r:id="rId66"/>
    <p:sldId id="2147482735" r:id="rId67"/>
    <p:sldId id="2147482550" r:id="rId68"/>
    <p:sldId id="2147482575" r:id="rId69"/>
    <p:sldId id="2147482736" r:id="rId70"/>
    <p:sldId id="2147482489" r:id="rId71"/>
    <p:sldId id="2147482568" r:id="rId72"/>
    <p:sldId id="2147482482" r:id="rId73"/>
    <p:sldId id="2147482551" r:id="rId74"/>
    <p:sldId id="2147482552" r:id="rId75"/>
    <p:sldId id="300" r:id="rId76"/>
    <p:sldId id="301" r:id="rId77"/>
    <p:sldId id="2147482501" r:id="rId78"/>
    <p:sldId id="2147482502" r:id="rId79"/>
    <p:sldId id="2147482504" r:id="rId80"/>
    <p:sldId id="2147482505" r:id="rId81"/>
    <p:sldId id="2147482509" r:id="rId82"/>
    <p:sldId id="2147482555" r:id="rId83"/>
    <p:sldId id="2147482556" r:id="rId84"/>
    <p:sldId id="2147482510" r:id="rId85"/>
    <p:sldId id="2147482580" r:id="rId86"/>
    <p:sldId id="2147482581" r:id="rId87"/>
    <p:sldId id="2147482516" r:id="rId88"/>
    <p:sldId id="2147482744" r:id="rId89"/>
    <p:sldId id="2147482738" r:id="rId90"/>
    <p:sldId id="2147482739" r:id="rId91"/>
    <p:sldId id="2147482740" r:id="rId92"/>
    <p:sldId id="2147482741" r:id="rId93"/>
    <p:sldId id="2147482742" r:id="rId94"/>
    <p:sldId id="2147482743" r:id="rId95"/>
    <p:sldId id="2147482557" r:id="rId96"/>
    <p:sldId id="2147482558" r:id="rId97"/>
    <p:sldId id="2147482564" r:id="rId98"/>
    <p:sldId id="2147482518" r:id="rId99"/>
    <p:sldId id="2147482737" r:id="rId100"/>
    <p:sldId id="2147482563" r:id="rId101"/>
    <p:sldId id="2147482522" r:id="rId102"/>
  </p:sldIdLst>
  <p:sldSz cx="9144000" cy="6858000" type="screen4x3"/>
  <p:notesSz cx="6858000" cy="9144000"/>
  <p:embeddedFontLst>
    <p:embeddedFont>
      <p:font typeface="Dosis" pitchFamily="2" charset="0"/>
      <p:regular r:id="rId104"/>
      <p:bold r:id="rId105"/>
    </p:embeddedFont>
    <p:embeddedFont>
      <p:font typeface="Dosis ExtraBold" pitchFamily="2" charset="0"/>
      <p:bold r:id="rId106"/>
    </p:embeddedFont>
    <p:embeddedFont>
      <p:font typeface="Dosis Medium" pitchFamily="2" charset="0"/>
      <p:regular r:id="rId107"/>
    </p:embeddedFont>
    <p:embeddedFont>
      <p:font typeface="Dosis SemiBold" pitchFamily="2" charset="0"/>
      <p:bold r:id="rId108"/>
    </p:embeddedFont>
    <p:embeddedFont>
      <p:font typeface="Dubai Medium" panose="020B0603030403030204" pitchFamily="34" charset="-78"/>
      <p:regular r:id="rId109"/>
    </p:embeddedFont>
    <p:embeddedFont>
      <p:font typeface="Microsoft Uighur" panose="02000000000000000000" pitchFamily="2" charset="-78"/>
      <p:regular r:id="rId110"/>
      <p:bold r:id="rId111"/>
    </p:embeddedFont>
    <p:embeddedFont>
      <p:font typeface="Modern Love" panose="04090805081005020601" pitchFamily="82" charset="0"/>
      <p:regular r:id="rId112"/>
    </p:embeddedFont>
    <p:embeddedFont>
      <p:font typeface="Noto Sans Symbols" panose="020B0604020202020204" charset="0"/>
      <p:regular r:id="rId113"/>
      <p:bold r:id="rId11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ACA"/>
    <a:srgbClr val="FBE9C8"/>
    <a:srgbClr val="EDF0E1"/>
    <a:srgbClr val="ECEFDB"/>
    <a:srgbClr val="FBE9C9"/>
    <a:srgbClr val="F6E1A7"/>
    <a:srgbClr val="2DC7D3"/>
    <a:srgbClr val="424D7B"/>
    <a:srgbClr val="D4FBF8"/>
    <a:srgbClr val="ECF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75" autoAdjust="0"/>
    <p:restoredTop sz="93507" autoAdjust="0"/>
  </p:normalViewPr>
  <p:slideViewPr>
    <p:cSldViewPr snapToGrid="0">
      <p:cViewPr varScale="1">
        <p:scale>
          <a:sx n="69" d="100"/>
          <a:sy n="69" d="100"/>
        </p:scale>
        <p:origin x="1116" y="52"/>
      </p:cViewPr>
      <p:guideLst/>
    </p:cSldViewPr>
  </p:slideViewPr>
  <p:outlineViewPr>
    <p:cViewPr>
      <p:scale>
        <a:sx n="33" d="100"/>
        <a:sy n="33" d="100"/>
      </p:scale>
      <p:origin x="0" y="-5697"/>
    </p:cViewPr>
  </p:outlineViewPr>
  <p:notesTextViewPr>
    <p:cViewPr>
      <p:scale>
        <a:sx n="1" d="1"/>
        <a:sy n="1" d="1"/>
      </p:scale>
      <p:origin x="0" y="0"/>
    </p:cViewPr>
  </p:notesTextViewPr>
  <p:notesViewPr>
    <p:cSldViewPr snapToGrid="0">
      <p:cViewPr varScale="1">
        <p:scale>
          <a:sx n="67" d="100"/>
          <a:sy n="67" d="100"/>
        </p:scale>
        <p:origin x="171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117" Type="http://schemas.openxmlformats.org/officeDocument/2006/relationships/theme" Target="theme/theme1.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font" Target="fonts/font9.fntdata"/><Relationship Id="rId16" Type="http://schemas.openxmlformats.org/officeDocument/2006/relationships/slideMaster" Target="slideMasters/slideMaster16.xml"/><Relationship Id="rId107" Type="http://schemas.openxmlformats.org/officeDocument/2006/relationships/font" Target="fonts/font4.fntdata"/><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slide" Target="slides/slide81.xml"/><Relationship Id="rId5" Type="http://schemas.openxmlformats.org/officeDocument/2006/relationships/slideMaster" Target="slideMasters/slideMaster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113" Type="http://schemas.openxmlformats.org/officeDocument/2006/relationships/font" Target="fonts/font10.fntdata"/><Relationship Id="rId118" Type="http://schemas.openxmlformats.org/officeDocument/2006/relationships/tableStyles" Target="tableStyles.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notesMaster" Target="notesMasters/notesMaster1.xml"/><Relationship Id="rId108" Type="http://schemas.openxmlformats.org/officeDocument/2006/relationships/font" Target="fonts/font5.fntdata"/><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2.xml"/><Relationship Id="rId28" Type="http://schemas.openxmlformats.org/officeDocument/2006/relationships/slide" Target="slides/slide7.xml"/><Relationship Id="rId49" Type="http://schemas.openxmlformats.org/officeDocument/2006/relationships/slide" Target="slides/slide28.xml"/><Relationship Id="rId114" Type="http://schemas.openxmlformats.org/officeDocument/2006/relationships/font" Target="fonts/font11.fntdata"/><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slide" Target="slides/slide78.xml"/><Relationship Id="rId101"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109" Type="http://schemas.openxmlformats.org/officeDocument/2006/relationships/font" Target="fonts/font6.fntdata"/><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font" Target="fonts/font1.fnt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110" Type="http://schemas.openxmlformats.org/officeDocument/2006/relationships/font" Target="fonts/font7.fntdata"/><Relationship Id="rId115" Type="http://schemas.openxmlformats.org/officeDocument/2006/relationships/presProps" Target="presProps.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slide" Target="slides/slide79.xml"/><Relationship Id="rId105" Type="http://schemas.openxmlformats.org/officeDocument/2006/relationships/font" Target="fonts/font2.fntdata"/><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slide" Target="slides/slide77.xml"/><Relationship Id="rId3" Type="http://schemas.openxmlformats.org/officeDocument/2006/relationships/slideMaster" Target="slideMasters/slideMaster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116"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 Id="rId111" Type="http://schemas.openxmlformats.org/officeDocument/2006/relationships/font" Target="fonts/font8.fntdata"/><Relationship Id="rId15" Type="http://schemas.openxmlformats.org/officeDocument/2006/relationships/slideMaster" Target="slideMasters/slideMaster15.xml"/><Relationship Id="rId36" Type="http://schemas.openxmlformats.org/officeDocument/2006/relationships/slide" Target="slides/slide15.xml"/><Relationship Id="rId57" Type="http://schemas.openxmlformats.org/officeDocument/2006/relationships/slide" Target="slides/slide36.xml"/><Relationship Id="rId106"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1289" name="Google Shape;12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290" name="Google Shape;129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9</a:t>
            </a:fld>
            <a:endParaRPr lang="fr-FR"/>
          </a:p>
        </p:txBody>
      </p:sp>
    </p:spTree>
    <p:extLst>
      <p:ext uri="{BB962C8B-B14F-4D97-AF65-F5344CB8AC3E}">
        <p14:creationId xmlns:p14="http://schemas.microsoft.com/office/powerpoint/2010/main" val="2941194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AC9D9829-B3A9-CA0A-7783-1DE31953A1FC}"/>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DF5D41C2-8268-4DDF-53A2-FC95996B129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0677C7D4-3B50-4FF7-B827-C58ED5521C5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35630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1C7A3A1F-B4E9-2DB5-458E-A59D1EBDFDB2}"/>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A2C290B8-31A7-5BBB-C3CE-BA7906B99B7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CD40E09B-E8A5-012B-FEDD-816EB8BEC92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681457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1DE608D9-130D-4629-F7FB-ED39724C4571}"/>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65B7A78F-059E-38E7-8D1F-A45D6BB34B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5E8FCF08-8528-302B-047E-2A1CB5CB984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34633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3DE66A0-27BF-AC86-A732-828D616AAC1A}"/>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1D12670D-F7EF-6181-C977-E64F2D7DF9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EF3F0D84-5B57-3682-D525-D30F385DF63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31468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4573842A-3838-C1FF-435C-9182DE5B2E88}"/>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E886B76E-78C5-BFBA-2E2F-3EB2FEB053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16343469-2E4A-6668-52A5-ACAD7449665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203990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F1BC7A03-C220-31DD-EE37-9FED2995E284}"/>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B706652B-F298-8531-F5A9-C54B580EB54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FD096159-C2A8-E4A7-E858-3B87A84AA11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61102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0B8082D-B943-7FBE-92AB-52F575C1F89F}"/>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16EFA070-B2F0-2991-3835-D6757051C88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6888412F-2787-A975-B941-BC29FF48DE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95166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07BEA62-6AAA-5274-4829-8D2A403447CE}"/>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CBB5820B-981E-FE78-936B-057E54231B2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14505093-348D-EBFD-D7BF-F26FBB58AB6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290407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1FCC9D24-089B-4E73-6C88-5E96CDC61702}"/>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C57A663E-8BDE-4878-F4DE-F745981A0D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67246EAC-BBEA-ADD8-0FDA-78295A3E5E0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21602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78" name="Google Shape;137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22</a:t>
            </a:fld>
            <a:endParaRPr lang="fr-FR"/>
          </a:p>
        </p:txBody>
      </p:sp>
    </p:spTree>
    <p:extLst>
      <p:ext uri="{BB962C8B-B14F-4D97-AF65-F5344CB8AC3E}">
        <p14:creationId xmlns:p14="http://schemas.microsoft.com/office/powerpoint/2010/main" val="1244752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5C29F-A2D0-6E20-9CE9-23DDF5AE8CF0}"/>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65CD169F-4744-388F-5647-F9F9FE18ACEC}"/>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831F4B34-3FE6-3614-9FEF-F17E77F040B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6914DF5-926A-74F7-2DAE-0B8D785DC0D6}"/>
              </a:ext>
            </a:extLst>
          </p:cNvPr>
          <p:cNvSpPr>
            <a:spLocks noGrp="1"/>
          </p:cNvSpPr>
          <p:nvPr>
            <p:ph type="sldNum" sz="quarter" idx="5"/>
          </p:nvPr>
        </p:nvSpPr>
        <p:spPr/>
        <p:txBody>
          <a:bodyPr/>
          <a:lstStyle/>
          <a:p>
            <a:fld id="{9023364E-F43C-462A-A32F-C389FF427F4A}" type="slidenum">
              <a:rPr lang="fr-FR" smtClean="0"/>
              <a:t>23</a:t>
            </a:fld>
            <a:endParaRPr lang="fr-FR"/>
          </a:p>
        </p:txBody>
      </p:sp>
    </p:spTree>
    <p:extLst>
      <p:ext uri="{BB962C8B-B14F-4D97-AF65-F5344CB8AC3E}">
        <p14:creationId xmlns:p14="http://schemas.microsoft.com/office/powerpoint/2010/main" val="1226267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7D32F-1A62-F9D8-3089-26D7ACEE7097}"/>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F49EA126-4903-6620-AF8C-157B67CE774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C52F659-AD03-1C63-19CA-301BCCCADCF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1030138-C868-5973-B547-02937F95F10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465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B7EF-FE63-1C67-5431-3DEB5784338E}"/>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3B1F86B2-C15C-D9EF-4D7B-EAB45028D909}"/>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99356D1F-A2E8-A04C-2589-DAA03EA6D66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56C3B8B-C153-2D33-F6FD-ACA7E169963C}"/>
              </a:ext>
            </a:extLst>
          </p:cNvPr>
          <p:cNvSpPr>
            <a:spLocks noGrp="1"/>
          </p:cNvSpPr>
          <p:nvPr>
            <p:ph type="sldNum" sz="quarter" idx="5"/>
          </p:nvPr>
        </p:nvSpPr>
        <p:spPr/>
        <p:txBody>
          <a:bodyPr/>
          <a:lstStyle/>
          <a:p>
            <a:fld id="{9023364E-F43C-462A-A32F-C389FF427F4A}" type="slidenum">
              <a:rPr lang="fr-FR" smtClean="0"/>
              <a:t>25</a:t>
            </a:fld>
            <a:endParaRPr lang="fr-FR"/>
          </a:p>
        </p:txBody>
      </p:sp>
    </p:spTree>
    <p:extLst>
      <p:ext uri="{BB962C8B-B14F-4D97-AF65-F5344CB8AC3E}">
        <p14:creationId xmlns:p14="http://schemas.microsoft.com/office/powerpoint/2010/main" val="2637004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CDE7-85BC-F694-DF8D-FA86F18FA471}"/>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5DC30635-E86F-0E3F-DBCC-8511922F29CD}"/>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A9EA9B1-1234-50B7-02D6-DD967076E6E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536354F-05D4-0A1F-9DB4-965B4CD9E8B7}"/>
              </a:ext>
            </a:extLst>
          </p:cNvPr>
          <p:cNvSpPr>
            <a:spLocks noGrp="1"/>
          </p:cNvSpPr>
          <p:nvPr>
            <p:ph type="sldNum" sz="quarter" idx="5"/>
          </p:nvPr>
        </p:nvSpPr>
        <p:spPr/>
        <p:txBody>
          <a:bodyPr/>
          <a:lstStyle/>
          <a:p>
            <a:fld id="{9023364E-F43C-462A-A32F-C389FF427F4A}" type="slidenum">
              <a:rPr lang="fr-FR" smtClean="0"/>
              <a:t>26</a:t>
            </a:fld>
            <a:endParaRPr lang="fr-FR"/>
          </a:p>
        </p:txBody>
      </p:sp>
    </p:spTree>
    <p:extLst>
      <p:ext uri="{BB962C8B-B14F-4D97-AF65-F5344CB8AC3E}">
        <p14:creationId xmlns:p14="http://schemas.microsoft.com/office/powerpoint/2010/main" val="3273243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32691-8318-1E63-E8AB-67B48FF3FDA8}"/>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427085C2-CA2C-5273-5745-20C9D1558568}"/>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F306A744-D208-F44E-E90C-46CACC50B5D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4CAF650-6AB0-C552-87DA-A5D901CB72F0}"/>
              </a:ext>
            </a:extLst>
          </p:cNvPr>
          <p:cNvSpPr>
            <a:spLocks noGrp="1"/>
          </p:cNvSpPr>
          <p:nvPr>
            <p:ph type="sldNum" sz="quarter" idx="5"/>
          </p:nvPr>
        </p:nvSpPr>
        <p:spPr/>
        <p:txBody>
          <a:bodyPr/>
          <a:lstStyle/>
          <a:p>
            <a:fld id="{9023364E-F43C-462A-A32F-C389FF427F4A}" type="slidenum">
              <a:rPr lang="fr-FR" smtClean="0"/>
              <a:t>27</a:t>
            </a:fld>
            <a:endParaRPr lang="fr-FR"/>
          </a:p>
        </p:txBody>
      </p:sp>
    </p:spTree>
    <p:extLst>
      <p:ext uri="{BB962C8B-B14F-4D97-AF65-F5344CB8AC3E}">
        <p14:creationId xmlns:p14="http://schemas.microsoft.com/office/powerpoint/2010/main" val="348032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E872A-0272-978E-C60A-8C813EF18D20}"/>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43444123-C5D7-C2E2-2B1C-5EFC3005F672}"/>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BD2A3E8-3DA3-ADAF-212B-7A8EDBA5900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B4302B3-D6FD-3936-36B2-CCE6322DB759}"/>
              </a:ext>
            </a:extLst>
          </p:cNvPr>
          <p:cNvSpPr>
            <a:spLocks noGrp="1"/>
          </p:cNvSpPr>
          <p:nvPr>
            <p:ph type="sldNum" sz="quarter" idx="5"/>
          </p:nvPr>
        </p:nvSpPr>
        <p:spPr/>
        <p:txBody>
          <a:bodyPr/>
          <a:lstStyle/>
          <a:p>
            <a:fld id="{9023364E-F43C-462A-A32F-C389FF427F4A}" type="slidenum">
              <a:rPr lang="fr-FR" smtClean="0"/>
              <a:t>28</a:t>
            </a:fld>
            <a:endParaRPr lang="fr-FR"/>
          </a:p>
        </p:txBody>
      </p:sp>
    </p:spTree>
    <p:extLst>
      <p:ext uri="{BB962C8B-B14F-4D97-AF65-F5344CB8AC3E}">
        <p14:creationId xmlns:p14="http://schemas.microsoft.com/office/powerpoint/2010/main" val="1679715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C4776-C393-7A05-58F0-C74EF2C9367A}"/>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E1850015-4D51-733A-0CB4-08A6B5549DF9}"/>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5E0E6A1-CDB8-1D25-C039-8C902641B46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F196BE4-FDAF-A753-E0A1-956F01EC2E18}"/>
              </a:ext>
            </a:extLst>
          </p:cNvPr>
          <p:cNvSpPr>
            <a:spLocks noGrp="1"/>
          </p:cNvSpPr>
          <p:nvPr>
            <p:ph type="sldNum" sz="quarter" idx="5"/>
          </p:nvPr>
        </p:nvSpPr>
        <p:spPr/>
        <p:txBody>
          <a:bodyPr/>
          <a:lstStyle/>
          <a:p>
            <a:fld id="{9023364E-F43C-462A-A32F-C389FF427F4A}" type="slidenum">
              <a:rPr lang="fr-FR" smtClean="0"/>
              <a:t>29</a:t>
            </a:fld>
            <a:endParaRPr lang="fr-FR"/>
          </a:p>
        </p:txBody>
      </p:sp>
    </p:spTree>
    <p:extLst>
      <p:ext uri="{BB962C8B-B14F-4D97-AF65-F5344CB8AC3E}">
        <p14:creationId xmlns:p14="http://schemas.microsoft.com/office/powerpoint/2010/main" val="3592178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5A789-6300-7302-ABFA-340365121C13}"/>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7C821BE4-FA78-4CFF-7AE8-78F39ABD4AF0}"/>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7F638A7C-8BEA-80D1-E23D-E82C56ACF59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01088F3-64F1-3CE3-C024-F682C530BA58}"/>
              </a:ext>
            </a:extLst>
          </p:cNvPr>
          <p:cNvSpPr>
            <a:spLocks noGrp="1"/>
          </p:cNvSpPr>
          <p:nvPr>
            <p:ph type="sldNum" sz="quarter" idx="5"/>
          </p:nvPr>
        </p:nvSpPr>
        <p:spPr/>
        <p:txBody>
          <a:bodyPr/>
          <a:lstStyle/>
          <a:p>
            <a:fld id="{9023364E-F43C-462A-A32F-C389FF427F4A}" type="slidenum">
              <a:rPr lang="fr-FR" smtClean="0"/>
              <a:t>30</a:t>
            </a:fld>
            <a:endParaRPr lang="fr-FR"/>
          </a:p>
        </p:txBody>
      </p:sp>
    </p:spTree>
    <p:extLst>
      <p:ext uri="{BB962C8B-B14F-4D97-AF65-F5344CB8AC3E}">
        <p14:creationId xmlns:p14="http://schemas.microsoft.com/office/powerpoint/2010/main" val="3912495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EBF27-10EF-039F-4EFD-F0A9BAC8625C}"/>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04A14321-7861-DA70-89AC-751C10568F52}"/>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DD2D457B-9908-3B56-79B9-C88E0C905BA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4D4906E-6912-E769-60AF-D35B7B65F6A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475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88718-9DC9-D028-E4EC-4F69776B7426}"/>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C13E1C01-F5CC-4B72-C87F-8F698A944AB5}"/>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A7369DE-CE4C-DAB6-D168-A4CAA06E1F6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15E999D-DEC7-611F-0B74-44ABCA9CAC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309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7E185-9B6B-C500-7410-641C3E76DD64}"/>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CDAE420B-EB41-F04C-42A8-302B0F7A6143}"/>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8DE699B9-B18D-7A6F-93BF-3C28D277515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7E1B638-5D3D-E97C-05F7-FD036311C66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473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9"/>
        <p:cNvGrpSpPr/>
        <p:nvPr/>
      </p:nvGrpSpPr>
      <p:grpSpPr>
        <a:xfrm>
          <a:off x="0" y="0"/>
          <a:ext cx="0" cy="0"/>
          <a:chOff x="0" y="0"/>
          <a:chExt cx="0" cy="0"/>
        </a:xfrm>
      </p:grpSpPr>
      <p:sp>
        <p:nvSpPr>
          <p:cNvPr id="2280" name="Google Shape;228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2281" name="Google Shape;2281;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896305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6"/>
        <p:cNvGrpSpPr/>
        <p:nvPr/>
      </p:nvGrpSpPr>
      <p:grpSpPr>
        <a:xfrm>
          <a:off x="0" y="0"/>
          <a:ext cx="0" cy="0"/>
          <a:chOff x="0" y="0"/>
          <a:chExt cx="0" cy="0"/>
        </a:xfrm>
      </p:grpSpPr>
      <p:sp>
        <p:nvSpPr>
          <p:cNvPr id="2297" name="Google Shape;229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2298" name="Google Shape;2298;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428613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1.xml"/><Relationship Id="rId4" Type="http://schemas.openxmlformats.org/officeDocument/2006/relationships/image" Target="../media/image17.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1.wdp"/><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 Id="rId9" Type="http://schemas.microsoft.com/office/2007/relationships/hdphoto" Target="../media/hdphoto3.wdp"/></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g"/><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13.xml"/><Relationship Id="rId5" Type="http://schemas.microsoft.com/office/2007/relationships/hdphoto" Target="../media/hdphoto4.wdp"/><Relationship Id="rId4" Type="http://schemas.openxmlformats.org/officeDocument/2006/relationships/image" Target="../media/image25.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jpg"/><Relationship Id="rId1" Type="http://schemas.openxmlformats.org/officeDocument/2006/relationships/slideMaster" Target="../slideMasters/slideMaster14.xml"/><Relationship Id="rId4" Type="http://schemas.microsoft.com/office/2007/relationships/hdphoto" Target="../media/hdphoto4.wdp"/></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5.wdp"/><Relationship Id="rId2" Type="http://schemas.openxmlformats.org/officeDocument/2006/relationships/image" Target="../media/image23.jpg"/><Relationship Id="rId1" Type="http://schemas.openxmlformats.org/officeDocument/2006/relationships/slideMaster" Target="../slideMasters/slideMaster14.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5.xml"/><Relationship Id="rId4" Type="http://schemas.openxmlformats.org/officeDocument/2006/relationships/image" Target="../media/image17.png"/></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5.xml"/><Relationship Id="rId6" Type="http://schemas.openxmlformats.org/officeDocument/2006/relationships/image" Target="../media/image22.png"/><Relationship Id="rId5" Type="http://schemas.openxmlformats.org/officeDocument/2006/relationships/image" Target="../media/image32.png"/><Relationship Id="rId4" Type="http://schemas.openxmlformats.org/officeDocument/2006/relationships/image" Target="../media/image20.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6.xml"/><Relationship Id="rId4" Type="http://schemas.openxmlformats.org/officeDocument/2006/relationships/image" Target="../media/image17.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image" Target="../media/image23.jpg"/><Relationship Id="rId1" Type="http://schemas.openxmlformats.org/officeDocument/2006/relationships/slideMaster" Target="../slideMasters/slideMaster18.xml"/><Relationship Id="rId6" Type="http://schemas.microsoft.com/office/2007/relationships/hdphoto" Target="../media/hdphoto2.wdp"/><Relationship Id="rId5" Type="http://schemas.openxmlformats.org/officeDocument/2006/relationships/image" Target="../media/image20.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2.png"/></Relationships>
</file>

<file path=ppt/slideLayouts/_rels/slideLayout25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image" Target="../media/image23.jpg"/><Relationship Id="rId1" Type="http://schemas.openxmlformats.org/officeDocument/2006/relationships/slideMaster" Target="../slideMasters/slideMaster18.xml"/><Relationship Id="rId6" Type="http://schemas.microsoft.com/office/2007/relationships/hdphoto" Target="../media/hdphoto2.wdp"/><Relationship Id="rId5" Type="http://schemas.openxmlformats.org/officeDocument/2006/relationships/image" Target="../media/image20.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2.png"/></Relationships>
</file>

<file path=ppt/slideLayouts/_rels/slideLayout25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image" Target="../media/image23.jpg"/><Relationship Id="rId1" Type="http://schemas.openxmlformats.org/officeDocument/2006/relationships/slideMaster" Target="../slideMasters/slideMaster18.xml"/><Relationship Id="rId6" Type="http://schemas.microsoft.com/office/2007/relationships/hdphoto" Target="../media/hdphoto2.wdp"/><Relationship Id="rId5" Type="http://schemas.openxmlformats.org/officeDocument/2006/relationships/image" Target="../media/image20.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2.png"/></Relationships>
</file>

<file path=ppt/slideLayouts/_rels/slideLayout25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image" Target="../media/image23.jpg"/><Relationship Id="rId1" Type="http://schemas.openxmlformats.org/officeDocument/2006/relationships/slideMaster" Target="../slideMasters/slideMaster18.xml"/><Relationship Id="rId6" Type="http://schemas.microsoft.com/office/2007/relationships/hdphoto" Target="../media/hdphoto2.wdp"/><Relationship Id="rId5" Type="http://schemas.openxmlformats.org/officeDocument/2006/relationships/image" Target="../media/image20.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2.png"/></Relationships>
</file>

<file path=ppt/slideLayouts/_rels/slideLayout25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8.png"/><Relationship Id="rId1" Type="http://schemas.openxmlformats.org/officeDocument/2006/relationships/slideMaster" Target="../slideMasters/slideMaster18.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20.png"/><Relationship Id="rId9" Type="http://schemas.microsoft.com/office/2007/relationships/hdphoto" Target="../media/hdphoto3.wdp"/></Relationships>
</file>

<file path=ppt/slideLayouts/_rels/slideLayout25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8.png"/><Relationship Id="rId1" Type="http://schemas.openxmlformats.org/officeDocument/2006/relationships/slideMaster" Target="../slideMasters/slideMaster18.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20.png"/><Relationship Id="rId9" Type="http://schemas.microsoft.com/office/2007/relationships/hdphoto" Target="../media/hdphoto3.wdp"/></Relationships>
</file>

<file path=ppt/slideLayouts/_rels/slideLayout258.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8.png"/><Relationship Id="rId1" Type="http://schemas.openxmlformats.org/officeDocument/2006/relationships/slideMaster" Target="../slideMasters/slideMaster18.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20.png"/><Relationship Id="rId9" Type="http://schemas.microsoft.com/office/2007/relationships/hdphoto" Target="../media/hdphoto3.wdp"/></Relationships>
</file>

<file path=ppt/slideLayouts/_rels/slideLayout259.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8.png"/><Relationship Id="rId1" Type="http://schemas.openxmlformats.org/officeDocument/2006/relationships/slideMaster" Target="../slideMasters/slideMaster18.xml"/><Relationship Id="rId6" Type="http://schemas.openxmlformats.org/officeDocument/2006/relationships/image" Target="../media/image22.png"/><Relationship Id="rId5" Type="http://schemas.microsoft.com/office/2007/relationships/hdphoto" Target="../media/hdphoto4.wdp"/><Relationship Id="rId4" Type="http://schemas.openxmlformats.org/officeDocument/2006/relationships/image" Target="../media/image33.png"/><Relationship Id="rId9" Type="http://schemas.microsoft.com/office/2007/relationships/hdphoto" Target="../media/hdphoto2.wdp"/></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9.xml"/><Relationship Id="rId5" Type="http://schemas.microsoft.com/office/2007/relationships/hdphoto" Target="../media/hdphoto6.wdp"/><Relationship Id="rId4" Type="http://schemas.openxmlformats.org/officeDocument/2006/relationships/image" Target="../media/image38.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1.xml"/><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8988804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8421643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27846505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53284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58801391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20774443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409687513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958104409"/>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9387162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89504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7116086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062609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4565881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393540191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118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70940154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00812403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27691875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928206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7874340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61283555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8033378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29500051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8674470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985410023"/>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38598718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622413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294020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10361798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813351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10153449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82247810"/>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04682634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09178626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00123356"/>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5351104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6809371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919355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399035105"/>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88932149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633351560"/>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409973966"/>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4861911"/>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898899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564147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6211905"/>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808218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3381276"/>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32673290"/>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00044982"/>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130380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60506951"/>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8270033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7824042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1931580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3651591"/>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503049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219118"/>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185038"/>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285930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784270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2536012"/>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2928749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6371402"/>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93163625"/>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610299489"/>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3826103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9842521"/>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6061387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96843483"/>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578501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2280820663"/>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4259406"/>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1832938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738962"/>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9754303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8836156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3593239"/>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8921776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31199361"/>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3197348"/>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2213546"/>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96757384"/>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34981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110581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10267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479732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3027782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902486"/>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6808416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8985944"/>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292948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9001149"/>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33967332"/>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28354523"/>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7899048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281051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0705078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6234571"/>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474424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9228423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250847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1860961"/>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1286330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84263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827831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2049099"/>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1418284"/>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882053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29501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2425329"/>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3407279"/>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843845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4204131741"/>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0782926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8929151"/>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8502078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004579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78615799"/>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7072154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724030"/>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09969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568589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068335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039854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1281377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0271534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715103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8089011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43675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9308514"/>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345661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86045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852177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9078734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7827339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02_Voc_Act_01__Vidéo title">
  <p:cSld name="3_Voc_Act_01__Vidéo title">
    <p:spTree>
      <p:nvGrpSpPr>
        <p:cNvPr id="1" name="Shape 731"/>
        <p:cNvGrpSpPr/>
        <p:nvPr/>
      </p:nvGrpSpPr>
      <p:grpSpPr>
        <a:xfrm>
          <a:off x="0" y="0"/>
          <a:ext cx="0" cy="0"/>
          <a:chOff x="0" y="0"/>
          <a:chExt cx="0" cy="0"/>
        </a:xfrm>
      </p:grpSpPr>
      <p:sp>
        <p:nvSpPr>
          <p:cNvPr id="732" name="Google Shape;732;p18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33" name="Google Shape;733;p184"/>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4" name="Google Shape;734;p184"/>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5" name="Google Shape;735;p18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81544201"/>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704847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4577025"/>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1043999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7373630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979994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6232760"/>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3973070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16147028"/>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6441268"/>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981576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5361339"/>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32911976"/>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459812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2793876"/>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652561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7501550"/>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251968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60327618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6486233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94599268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42669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5508802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963380398"/>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393337466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351611829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52480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498618961"/>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5961477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8619833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38285832"/>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
        <p:nvSpPr>
          <p:cNvPr id="2" name="Forme libre : forme 1">
            <a:extLst>
              <a:ext uri="{FF2B5EF4-FFF2-40B4-BE49-F238E27FC236}">
                <a16:creationId xmlns:a16="http://schemas.microsoft.com/office/drawing/2014/main" id="{1A348FF6-7337-CD7C-01D8-243004C57F8B}"/>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FEFCEC94-48CF-76F3-8E04-669E47E40907}"/>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276485E-3286-D0CC-8E6C-6143ABF00C65}"/>
              </a:ext>
            </a:extLst>
          </p:cNvPr>
          <p:cNvPicPr>
            <a:picLocks noChangeAspect="1"/>
          </p:cNvPicPr>
          <p:nvPr userDrawn="1"/>
        </p:nvPicPr>
        <p:blipFill>
          <a:blip r:embed="rId3"/>
          <a:srcRect/>
          <a:stretch/>
        </p:blipFill>
        <p:spPr>
          <a:xfrm>
            <a:off x="7563620" y="3238222"/>
            <a:ext cx="819806" cy="825400"/>
          </a:xfrm>
          <a:prstGeom prst="rect">
            <a:avLst/>
          </a:prstGeom>
        </p:spPr>
      </p:pic>
    </p:spTree>
    <p:extLst>
      <p:ext uri="{BB962C8B-B14F-4D97-AF65-F5344CB8AC3E}">
        <p14:creationId xmlns:p14="http://schemas.microsoft.com/office/powerpoint/2010/main" val="27864665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929197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67413493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522784342"/>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0_Disposition personnalisée" preserve="1">
  <p:cSld name="12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407013979"/>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2" name="Groupe 1">
            <a:extLst>
              <a:ext uri="{FF2B5EF4-FFF2-40B4-BE49-F238E27FC236}">
                <a16:creationId xmlns:a16="http://schemas.microsoft.com/office/drawing/2014/main" id="{0E035C73-2977-3778-6815-1ACA31E8F697}"/>
              </a:ext>
            </a:extLst>
          </p:cNvPr>
          <p:cNvGrpSpPr/>
          <p:nvPr userDrawn="1"/>
        </p:nvGrpSpPr>
        <p:grpSpPr>
          <a:xfrm>
            <a:off x="1748749" y="4368679"/>
            <a:ext cx="5368645" cy="1013653"/>
            <a:chOff x="1748749" y="1791236"/>
            <a:chExt cx="5368645" cy="1013653"/>
          </a:xfrm>
        </p:grpSpPr>
        <p:sp>
          <p:nvSpPr>
            <p:cNvPr id="3" name="Forme libre : forme 2">
              <a:extLst>
                <a:ext uri="{FF2B5EF4-FFF2-40B4-BE49-F238E27FC236}">
                  <a16:creationId xmlns:a16="http://schemas.microsoft.com/office/drawing/2014/main" id="{1E9CDB3C-35F9-EAD0-D42F-9F59C20D0532}"/>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4" name="Rectangle : coins arrondis 3">
              <a:extLst>
                <a:ext uri="{FF2B5EF4-FFF2-40B4-BE49-F238E27FC236}">
                  <a16:creationId xmlns:a16="http://schemas.microsoft.com/office/drawing/2014/main" id="{7BDCEA83-7208-7DA6-D6A5-F9017FB016E4}"/>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E26B1430-09BB-038F-24C9-8ABA48352727}"/>
              </a:ext>
            </a:extLst>
          </p:cNvPr>
          <p:cNvGrpSpPr/>
          <p:nvPr userDrawn="1"/>
        </p:nvGrpSpPr>
        <p:grpSpPr>
          <a:xfrm>
            <a:off x="1748749" y="3100374"/>
            <a:ext cx="5368645" cy="1013653"/>
            <a:chOff x="1748749" y="1791236"/>
            <a:chExt cx="5368645" cy="1013653"/>
          </a:xfrm>
        </p:grpSpPr>
        <p:sp>
          <p:nvSpPr>
            <p:cNvPr id="6" name="Forme libre : forme 5">
              <a:extLst>
                <a:ext uri="{FF2B5EF4-FFF2-40B4-BE49-F238E27FC236}">
                  <a16:creationId xmlns:a16="http://schemas.microsoft.com/office/drawing/2014/main" id="{E5C41EBE-04C7-6872-6EAA-19D71DFB27E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7" name="Rectangle : coins arrondis 6">
              <a:extLst>
                <a:ext uri="{FF2B5EF4-FFF2-40B4-BE49-F238E27FC236}">
                  <a16:creationId xmlns:a16="http://schemas.microsoft.com/office/drawing/2014/main" id="{4A14641D-4F77-A083-EFD9-014F6D2047B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7B6705BA-911B-28FF-2C87-2FFAC72AF5AF}"/>
              </a:ext>
            </a:extLst>
          </p:cNvPr>
          <p:cNvGrpSpPr/>
          <p:nvPr userDrawn="1"/>
        </p:nvGrpSpPr>
        <p:grpSpPr>
          <a:xfrm>
            <a:off x="1748749" y="1791236"/>
            <a:ext cx="5368645" cy="1013653"/>
            <a:chOff x="1748749" y="1791236"/>
            <a:chExt cx="5368645" cy="1013653"/>
          </a:xfrm>
        </p:grpSpPr>
        <p:sp>
          <p:nvSpPr>
            <p:cNvPr id="9" name="Forme libre : forme 8">
              <a:extLst>
                <a:ext uri="{FF2B5EF4-FFF2-40B4-BE49-F238E27FC236}">
                  <a16:creationId xmlns:a16="http://schemas.microsoft.com/office/drawing/2014/main" id="{199CDD88-923D-D3A1-D83F-87E2F0E9CC70}"/>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10" name="Rectangle : coins arrondis 9">
              <a:extLst>
                <a:ext uri="{FF2B5EF4-FFF2-40B4-BE49-F238E27FC236}">
                  <a16:creationId xmlns:a16="http://schemas.microsoft.com/office/drawing/2014/main" id="{A8CBC66D-BD33-B3A1-32FD-4C03AB5A64C8}"/>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C091DC93-DFC5-FBB7-C2EF-B126AA34B28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12" name="ZoneTexte 11">
            <a:extLst>
              <a:ext uri="{FF2B5EF4-FFF2-40B4-BE49-F238E27FC236}">
                <a16:creationId xmlns:a16="http://schemas.microsoft.com/office/drawing/2014/main" id="{7856EEC4-E763-AE21-1A63-690CA195F488}"/>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pic>
        <p:nvPicPr>
          <p:cNvPr id="13" name="Image 12">
            <a:extLst>
              <a:ext uri="{FF2B5EF4-FFF2-40B4-BE49-F238E27FC236}">
                <a16:creationId xmlns:a16="http://schemas.microsoft.com/office/drawing/2014/main" id="{C2D32FA2-1E42-3FDF-E276-E9F815CA08A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4" name="ZoneTexte 13">
            <a:extLst>
              <a:ext uri="{FF2B5EF4-FFF2-40B4-BE49-F238E27FC236}">
                <a16:creationId xmlns:a16="http://schemas.microsoft.com/office/drawing/2014/main" id="{93262653-C602-BF75-C842-152EBB9B85A0}"/>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0E6F0DA5-7E99-CADF-4480-E52ACDD48DF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pic>
        <p:nvPicPr>
          <p:cNvPr id="17" name="Google Shape;1248;p5">
            <a:extLst>
              <a:ext uri="{FF2B5EF4-FFF2-40B4-BE49-F238E27FC236}">
                <a16:creationId xmlns:a16="http://schemas.microsoft.com/office/drawing/2014/main" id="{CFF9BD3C-BA6D-4F20-0398-7A8FE23D6A84}"/>
              </a:ext>
            </a:extLst>
          </p:cNvPr>
          <p:cNvPicPr preferRelativeResize="0"/>
          <p:nvPr userDrawn="1"/>
        </p:nvPicPr>
        <p:blipFill rotWithShape="1">
          <a:blip r:embed="rId6">
            <a:alphaModFix/>
            <a:extLst>
              <a:ext uri="{BEBA8EAE-BF5A-486C-A8C5-ECC9F3942E4B}">
                <a14:imgProps xmlns:a14="http://schemas.microsoft.com/office/drawing/2010/main">
                  <a14:imgLayer r:embed="rId7">
                    <a14:imgEffect>
                      <a14:colorTemperature colorTemp="4700"/>
                    </a14:imgEffect>
                  </a14:imgLayer>
                </a14:imgProps>
              </a:ext>
            </a:extLst>
          </a:blip>
          <a:srcRect/>
          <a:stretch/>
        </p:blipFill>
        <p:spPr>
          <a:xfrm>
            <a:off x="6602799" y="4464511"/>
            <a:ext cx="424748" cy="540000"/>
          </a:xfrm>
          <a:prstGeom prst="rect">
            <a:avLst/>
          </a:prstGeom>
          <a:noFill/>
          <a:ln>
            <a:noFill/>
          </a:ln>
        </p:spPr>
      </p:pic>
    </p:spTree>
    <p:extLst>
      <p:ext uri="{BB962C8B-B14F-4D97-AF65-F5344CB8AC3E}">
        <p14:creationId xmlns:p14="http://schemas.microsoft.com/office/powerpoint/2010/main" val="3149869061"/>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90"/>
        <p:cNvGrpSpPr/>
        <p:nvPr/>
      </p:nvGrpSpPr>
      <p:grpSpPr>
        <a:xfrm>
          <a:off x="0" y="0"/>
          <a:ext cx="0" cy="0"/>
          <a:chOff x="0" y="0"/>
          <a:chExt cx="0" cy="0"/>
        </a:xfrm>
      </p:grpSpPr>
      <p:sp>
        <p:nvSpPr>
          <p:cNvPr id="91" name="Google Shape;91;p124"/>
          <p:cNvSpPr txBox="1">
            <a:spLocks noGrp="1"/>
          </p:cNvSpPr>
          <p:nvPr>
            <p:ph type="title"/>
          </p:nvPr>
        </p:nvSpPr>
        <p:spPr>
          <a:xfrm>
            <a:off x="628650" y="2766218"/>
            <a:ext cx="7886700" cy="1325563"/>
          </a:xfrm>
          <a:prstGeom prst="rect">
            <a:avLst/>
          </a:prstGeom>
          <a:noFill/>
          <a:ln>
            <a:noFill/>
          </a:ln>
        </p:spPr>
        <p:txBody>
          <a:bodyPr spcFirstLastPara="1" wrap="square" lIns="91425" tIns="45700" rIns="91425" bIns="45700" anchor="ctr" anchorCtr="0">
            <a:noAutofit/>
          </a:bodyPr>
          <a:lstStyle>
            <a:lvl1pPr marR="0" lvl="0" algn="r" rtl="1">
              <a:lnSpc>
                <a:spcPct val="90000"/>
              </a:lnSpc>
              <a:spcBef>
                <a:spcPts val="0"/>
              </a:spcBef>
              <a:spcAft>
                <a:spcPts val="0"/>
              </a:spcAft>
              <a:buClr>
                <a:srgbClr val="565F88"/>
              </a:buClr>
              <a:buSzPts val="4400"/>
              <a:buFont typeface="Arial"/>
              <a:buNone/>
              <a:defRPr sz="44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22069775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2_Titre et contenu libre">
  <p:cSld name="2_Titre et contenu libr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125"/>
          <p:cNvSpPr txBox="1">
            <a:spLocks noGrp="1"/>
          </p:cNvSpPr>
          <p:nvPr>
            <p:ph type="title"/>
          </p:nvPr>
        </p:nvSpPr>
        <p:spPr>
          <a:xfrm>
            <a:off x="628650" y="950012"/>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4000"/>
              <a:buFont typeface="Arial"/>
              <a:buNone/>
              <a:defRPr sz="40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25"/>
          <p:cNvSpPr txBox="1">
            <a:spLocks noGrp="1"/>
          </p:cNvSpPr>
          <p:nvPr>
            <p:ph type="body" idx="1"/>
          </p:nvPr>
        </p:nvSpPr>
        <p:spPr>
          <a:xfrm>
            <a:off x="1771647" y="2348166"/>
            <a:ext cx="5600701" cy="2676585"/>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1"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1"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25"/>
          <p:cNvSpPr/>
          <p:nvPr/>
        </p:nvSpPr>
        <p:spPr>
          <a:xfrm>
            <a:off x="1006250" y="2348166"/>
            <a:ext cx="7131497" cy="2693854"/>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79087518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_Disposition personnalisée">
  <p:cSld name="4_Disposition personnalisée">
    <p:spTree>
      <p:nvGrpSpPr>
        <p:cNvPr id="1" name="Shape 96"/>
        <p:cNvGrpSpPr/>
        <p:nvPr/>
      </p:nvGrpSpPr>
      <p:grpSpPr>
        <a:xfrm>
          <a:off x="0" y="0"/>
          <a:ext cx="0" cy="0"/>
          <a:chOff x="0" y="0"/>
          <a:chExt cx="0" cy="0"/>
        </a:xfrm>
      </p:grpSpPr>
      <p:sp>
        <p:nvSpPr>
          <p:cNvPr id="97" name="Google Shape;97;p126"/>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98" name="Google Shape;98;p126"/>
          <p:cNvSpPr/>
          <p:nvPr/>
        </p:nvSpPr>
        <p:spPr>
          <a:xfrm>
            <a:off x="1006252" y="1523878"/>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99" name="Google Shape;99;p126"/>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0" name="Google Shape;100;p126"/>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1" name="Google Shape;101;p126"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02" name="Google Shape;102;p126"/>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03" name="Google Shape;103;p126"/>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4" name="Google Shape;104;p126"/>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5" name="Google Shape;105;p126"/>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6" name="Google Shape;106;p126"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07" name="Google Shape;107;p126"/>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08" name="Google Shape;108;p126"/>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9" name="Google Shape;109;p126"/>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0" name="Google Shape;110;p126"/>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126"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12" name="Google Shape;112;p126"/>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13" name="Google Shape;113;p126"/>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14" name="Google Shape;114;p126"/>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5" name="Google Shape;115;p126"/>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6" name="Google Shape;116;p126"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17" name="Google Shape;117;p126"/>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Tree>
    <p:extLst>
      <p:ext uri="{BB962C8B-B14F-4D97-AF65-F5344CB8AC3E}">
        <p14:creationId xmlns:p14="http://schemas.microsoft.com/office/powerpoint/2010/main" val="13563605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8_Disposition personnalisée">
  <p:cSld name="8_Disposition personnalisée">
    <p:spTree>
      <p:nvGrpSpPr>
        <p:cNvPr id="1" name="Shape 118"/>
        <p:cNvGrpSpPr/>
        <p:nvPr/>
      </p:nvGrpSpPr>
      <p:grpSpPr>
        <a:xfrm>
          <a:off x="0" y="0"/>
          <a:ext cx="0" cy="0"/>
          <a:chOff x="0" y="0"/>
          <a:chExt cx="0" cy="0"/>
        </a:xfrm>
      </p:grpSpPr>
      <p:sp>
        <p:nvSpPr>
          <p:cNvPr id="119" name="Google Shape;119;p127"/>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20" name="Google Shape;120;p127"/>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1" name="Google Shape;121;p127"/>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2" name="Google Shape;122;p127"/>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3" name="Google Shape;123;p127"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24" name="Google Shape;124;p127"/>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25" name="Google Shape;125;p127"/>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6" name="Google Shape;126;p127"/>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7" name="Google Shape;127;p127"/>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8" name="Google Shape;128;p127"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29" name="Google Shape;129;p127"/>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30" name="Google Shape;130;p127"/>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1" name="Google Shape;131;p127"/>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2" name="Google Shape;132;p127"/>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3" name="Google Shape;133;p127"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34" name="Google Shape;134;p127"/>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35" name="Google Shape;135;p127"/>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6" name="Google Shape;136;p127"/>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7" name="Google Shape;137;p127"/>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8" name="Google Shape;138;p127"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39" name="Google Shape;139;p127"/>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
        <p:nvSpPr>
          <p:cNvPr id="140" name="Google Shape;140;p127"/>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958966457"/>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9_Disposition personnalisée">
  <p:cSld name="9_Disposition personnalisée">
    <p:spTree>
      <p:nvGrpSpPr>
        <p:cNvPr id="1" name="Shape 141"/>
        <p:cNvGrpSpPr/>
        <p:nvPr/>
      </p:nvGrpSpPr>
      <p:grpSpPr>
        <a:xfrm>
          <a:off x="0" y="0"/>
          <a:ext cx="0" cy="0"/>
          <a:chOff x="0" y="0"/>
          <a:chExt cx="0" cy="0"/>
        </a:xfrm>
      </p:grpSpPr>
      <p:sp>
        <p:nvSpPr>
          <p:cNvPr id="142" name="Google Shape;142;p128"/>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43" name="Google Shape;143;p128"/>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4" name="Google Shape;144;p128"/>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45" name="Google Shape;145;p128"/>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128"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47" name="Google Shape;147;p128"/>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48" name="Google Shape;148;p128"/>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9" name="Google Shape;149;p128"/>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0" name="Google Shape;150;p128"/>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1" name="Google Shape;151;p128"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52" name="Google Shape;152;p128"/>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53" name="Google Shape;153;p128"/>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54" name="Google Shape;154;p128"/>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5" name="Google Shape;155;p128"/>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6" name="Google Shape;156;p128"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57" name="Google Shape;157;p128"/>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58" name="Google Shape;158;p128"/>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1647748132"/>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7_Disposition personnalisée">
  <p:cSld name="7_Disposition personnalisée">
    <p:spTree>
      <p:nvGrpSpPr>
        <p:cNvPr id="1" name="Shape 159"/>
        <p:cNvGrpSpPr/>
        <p:nvPr/>
      </p:nvGrpSpPr>
      <p:grpSpPr>
        <a:xfrm>
          <a:off x="0" y="0"/>
          <a:ext cx="0" cy="0"/>
          <a:chOff x="0" y="0"/>
          <a:chExt cx="0" cy="0"/>
        </a:xfrm>
      </p:grpSpPr>
      <p:sp>
        <p:nvSpPr>
          <p:cNvPr id="160" name="Google Shape;160;p129"/>
          <p:cNvSpPr/>
          <p:nvPr/>
        </p:nvSpPr>
        <p:spPr>
          <a:xfrm>
            <a:off x="499220" y="1489630"/>
            <a:ext cx="3780000" cy="198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61" name="Google Shape;161;p129"/>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grpSp>
        <p:nvGrpSpPr>
          <p:cNvPr id="162" name="Google Shape;162;p129"/>
          <p:cNvGrpSpPr/>
          <p:nvPr/>
        </p:nvGrpSpPr>
        <p:grpSpPr>
          <a:xfrm>
            <a:off x="2619610" y="1345630"/>
            <a:ext cx="1787772" cy="288000"/>
            <a:chOff x="963273" y="2342097"/>
            <a:chExt cx="1787772" cy="288000"/>
          </a:xfrm>
        </p:grpSpPr>
        <p:pic>
          <p:nvPicPr>
            <p:cNvPr id="163" name="Google Shape;163;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4" name="Google Shape;164;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65" name="Google Shape;165;p129"/>
          <p:cNvSpPr/>
          <p:nvPr/>
        </p:nvSpPr>
        <p:spPr>
          <a:xfrm>
            <a:off x="543610" y="4079344"/>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66" name="Google Shape;166;p129"/>
          <p:cNvGrpSpPr/>
          <p:nvPr/>
        </p:nvGrpSpPr>
        <p:grpSpPr>
          <a:xfrm>
            <a:off x="2664000" y="3935344"/>
            <a:ext cx="1787772" cy="288000"/>
            <a:chOff x="963273" y="2342097"/>
            <a:chExt cx="1787772" cy="288000"/>
          </a:xfrm>
        </p:grpSpPr>
        <p:pic>
          <p:nvPicPr>
            <p:cNvPr id="167" name="Google Shape;167;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8" name="Google Shape;168;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69" name="Google Shape;169;p129"/>
          <p:cNvSpPr/>
          <p:nvPr/>
        </p:nvSpPr>
        <p:spPr>
          <a:xfrm>
            <a:off x="4690960" y="1484528"/>
            <a:ext cx="3780000" cy="198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0" name="Google Shape;170;p129"/>
          <p:cNvGrpSpPr/>
          <p:nvPr/>
        </p:nvGrpSpPr>
        <p:grpSpPr>
          <a:xfrm>
            <a:off x="6831610" y="1340528"/>
            <a:ext cx="1787772" cy="288000"/>
            <a:chOff x="963273" y="2342097"/>
            <a:chExt cx="1787772" cy="288000"/>
          </a:xfrm>
        </p:grpSpPr>
        <p:pic>
          <p:nvPicPr>
            <p:cNvPr id="171" name="Google Shape;171;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2" name="Google Shape;172;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1" i="0" u="none" strike="noStrike" cap="none" dirty="0">
                <a:solidFill>
                  <a:srgbClr val="565F88"/>
                </a:solidFill>
                <a:latin typeface="Arial" panose="020B0604020202020204" pitchFamily="34" charset="0"/>
                <a:ea typeface="Calibri"/>
                <a:cs typeface="Arial" panose="020B0604020202020204" pitchFamily="34" charset="0"/>
                <a:sym typeface="Calibri"/>
              </a:endParaRPr>
            </a:p>
          </p:txBody>
        </p:sp>
      </p:grpSp>
      <p:sp>
        <p:nvSpPr>
          <p:cNvPr id="173" name="Google Shape;173;p129"/>
          <p:cNvSpPr/>
          <p:nvPr/>
        </p:nvSpPr>
        <p:spPr>
          <a:xfrm>
            <a:off x="4735350" y="4074242"/>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4" name="Google Shape;174;p129"/>
          <p:cNvGrpSpPr/>
          <p:nvPr/>
        </p:nvGrpSpPr>
        <p:grpSpPr>
          <a:xfrm>
            <a:off x="6876000" y="3930242"/>
            <a:ext cx="1787772" cy="288000"/>
            <a:chOff x="963273" y="2342097"/>
            <a:chExt cx="1787772" cy="288000"/>
          </a:xfrm>
        </p:grpSpPr>
        <p:pic>
          <p:nvPicPr>
            <p:cNvPr id="175" name="Google Shape;175;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6" name="Google Shape;176;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177" name="Google Shape;177;p129"/>
          <p:cNvSpPr txBox="1">
            <a:spLocks noGrp="1"/>
          </p:cNvSpPr>
          <p:nvPr>
            <p:ph type="body" idx="1"/>
          </p:nvPr>
        </p:nvSpPr>
        <p:spPr>
          <a:xfrm>
            <a:off x="499220" y="149424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129"/>
          <p:cNvSpPr txBox="1">
            <a:spLocks noGrp="1"/>
          </p:cNvSpPr>
          <p:nvPr>
            <p:ph type="body" idx="2"/>
          </p:nvPr>
        </p:nvSpPr>
        <p:spPr>
          <a:xfrm>
            <a:off x="543610" y="4079344"/>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129"/>
          <p:cNvSpPr txBox="1">
            <a:spLocks noGrp="1"/>
          </p:cNvSpPr>
          <p:nvPr>
            <p:ph type="body" idx="3"/>
          </p:nvPr>
        </p:nvSpPr>
        <p:spPr>
          <a:xfrm>
            <a:off x="4738960" y="4074242"/>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129"/>
          <p:cNvSpPr txBox="1">
            <a:spLocks noGrp="1"/>
          </p:cNvSpPr>
          <p:nvPr>
            <p:ph type="body" idx="4"/>
          </p:nvPr>
        </p:nvSpPr>
        <p:spPr>
          <a:xfrm>
            <a:off x="4735350" y="193376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129"/>
          <p:cNvSpPr>
            <a:spLocks noGrp="1"/>
          </p:cNvSpPr>
          <p:nvPr>
            <p:ph type="pic" idx="5"/>
          </p:nvPr>
        </p:nvSpPr>
        <p:spPr>
          <a:xfrm>
            <a:off x="7943772" y="910326"/>
            <a:ext cx="720000" cy="720000"/>
          </a:xfrm>
          <a:prstGeom prst="ellipse">
            <a:avLst/>
          </a:prstGeom>
          <a:noFill/>
          <a:ln>
            <a:noFill/>
          </a:ln>
        </p:spPr>
        <p:txBody>
          <a:bodyPr/>
          <a:lstStyle/>
          <a:p>
            <a:endParaRPr lang="fr-FR"/>
          </a:p>
        </p:txBody>
      </p:sp>
    </p:spTree>
    <p:extLst>
      <p:ext uri="{BB962C8B-B14F-4D97-AF65-F5344CB8AC3E}">
        <p14:creationId xmlns:p14="http://schemas.microsoft.com/office/powerpoint/2010/main" val="135525435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_Disposition personnalisée">
  <p:cSld name="5_Disposition personnalisée">
    <p:spTree>
      <p:nvGrpSpPr>
        <p:cNvPr id="1" name="Shape 182"/>
        <p:cNvGrpSpPr/>
        <p:nvPr/>
      </p:nvGrpSpPr>
      <p:grpSpPr>
        <a:xfrm>
          <a:off x="0" y="0"/>
          <a:ext cx="0" cy="0"/>
          <a:chOff x="0" y="0"/>
          <a:chExt cx="0" cy="0"/>
        </a:xfrm>
      </p:grpSpPr>
      <p:sp>
        <p:nvSpPr>
          <p:cNvPr id="183" name="Google Shape;183;p130"/>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84" name="Google Shape;184;p130"/>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185" name="Google Shape;185;p130"/>
          <p:cNvGrpSpPr/>
          <p:nvPr/>
        </p:nvGrpSpPr>
        <p:grpSpPr>
          <a:xfrm>
            <a:off x="2664000" y="1363386"/>
            <a:ext cx="1787772" cy="288000"/>
            <a:chOff x="963273" y="2342097"/>
            <a:chExt cx="1787772" cy="288000"/>
          </a:xfrm>
        </p:grpSpPr>
        <p:pic>
          <p:nvPicPr>
            <p:cNvPr id="186" name="Google Shape;18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87" name="Google Shape;18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88" name="Google Shape;188;p130"/>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89" name="Google Shape;189;p130"/>
          <p:cNvGrpSpPr/>
          <p:nvPr/>
        </p:nvGrpSpPr>
        <p:grpSpPr>
          <a:xfrm>
            <a:off x="2664000" y="3065330"/>
            <a:ext cx="1787772" cy="288000"/>
            <a:chOff x="963273" y="2342097"/>
            <a:chExt cx="1787772" cy="288000"/>
          </a:xfrm>
        </p:grpSpPr>
        <p:pic>
          <p:nvPicPr>
            <p:cNvPr id="190" name="Google Shape;190;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1" name="Google Shape;191;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92" name="Google Shape;192;p130"/>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3" name="Google Shape;193;p130"/>
          <p:cNvGrpSpPr/>
          <p:nvPr/>
        </p:nvGrpSpPr>
        <p:grpSpPr>
          <a:xfrm>
            <a:off x="2664000" y="4767275"/>
            <a:ext cx="1787772" cy="288000"/>
            <a:chOff x="963273" y="2342097"/>
            <a:chExt cx="1787772" cy="288000"/>
          </a:xfrm>
        </p:grpSpPr>
        <p:pic>
          <p:nvPicPr>
            <p:cNvPr id="194" name="Google Shape;194;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5" name="Google Shape;195;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196" name="Google Shape;196;p130"/>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7" name="Google Shape;197;p130"/>
          <p:cNvGrpSpPr/>
          <p:nvPr/>
        </p:nvGrpSpPr>
        <p:grpSpPr>
          <a:xfrm>
            <a:off x="6876000" y="1358284"/>
            <a:ext cx="1787772" cy="297716"/>
            <a:chOff x="963273" y="2342097"/>
            <a:chExt cx="1787772" cy="297716"/>
          </a:xfrm>
        </p:grpSpPr>
        <p:pic>
          <p:nvPicPr>
            <p:cNvPr id="198" name="Google Shape;198;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9" name="Google Shape;199;p130"/>
            <p:cNvSpPr/>
            <p:nvPr/>
          </p:nvSpPr>
          <p:spPr>
            <a:xfrm>
              <a:off x="963273" y="2351813"/>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00" name="Google Shape;200;p130"/>
          <p:cNvSpPr/>
          <p:nvPr/>
        </p:nvSpPr>
        <p:spPr>
          <a:xfrm>
            <a:off x="4735350" y="3204228"/>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1" name="Google Shape;201;p130"/>
          <p:cNvGrpSpPr/>
          <p:nvPr/>
        </p:nvGrpSpPr>
        <p:grpSpPr>
          <a:xfrm>
            <a:off x="6876000" y="3060228"/>
            <a:ext cx="1787772" cy="288000"/>
            <a:chOff x="963273" y="2342097"/>
            <a:chExt cx="1787772" cy="288000"/>
          </a:xfrm>
        </p:grpSpPr>
        <p:pic>
          <p:nvPicPr>
            <p:cNvPr id="202" name="Google Shape;202;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3" name="Google Shape;203;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04" name="Google Shape;204;p130"/>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5" name="Google Shape;205;p130"/>
          <p:cNvGrpSpPr/>
          <p:nvPr/>
        </p:nvGrpSpPr>
        <p:grpSpPr>
          <a:xfrm>
            <a:off x="6876000" y="4762173"/>
            <a:ext cx="1787772" cy="288000"/>
            <a:chOff x="963273" y="2342097"/>
            <a:chExt cx="1787772" cy="288000"/>
          </a:xfrm>
        </p:grpSpPr>
        <p:pic>
          <p:nvPicPr>
            <p:cNvPr id="206" name="Google Shape;20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7" name="Google Shape;20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08" name="Google Shape;208;p130"/>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130"/>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130"/>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130"/>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0"/>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30"/>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2957218"/>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6_Disposition personnalisée">
  <p:cSld name="6_Disposition personnalisée">
    <p:spTree>
      <p:nvGrpSpPr>
        <p:cNvPr id="1" name="Shape 214"/>
        <p:cNvGrpSpPr/>
        <p:nvPr/>
      </p:nvGrpSpPr>
      <p:grpSpPr>
        <a:xfrm>
          <a:off x="0" y="0"/>
          <a:ext cx="0" cy="0"/>
          <a:chOff x="0" y="0"/>
          <a:chExt cx="0" cy="0"/>
        </a:xfrm>
      </p:grpSpPr>
      <p:sp>
        <p:nvSpPr>
          <p:cNvPr id="215" name="Google Shape;215;p131"/>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16" name="Google Shape;216;p131"/>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17" name="Google Shape;217;p131"/>
          <p:cNvGrpSpPr/>
          <p:nvPr/>
        </p:nvGrpSpPr>
        <p:grpSpPr>
          <a:xfrm>
            <a:off x="2664000" y="1363386"/>
            <a:ext cx="1787772" cy="288000"/>
            <a:chOff x="963273" y="2342097"/>
            <a:chExt cx="1787772" cy="288000"/>
          </a:xfrm>
        </p:grpSpPr>
        <p:pic>
          <p:nvPicPr>
            <p:cNvPr id="218" name="Google Shape;21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19" name="Google Shape;21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20" name="Google Shape;220;p131"/>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1" name="Google Shape;221;p131"/>
          <p:cNvGrpSpPr/>
          <p:nvPr/>
        </p:nvGrpSpPr>
        <p:grpSpPr>
          <a:xfrm>
            <a:off x="2664000" y="3065330"/>
            <a:ext cx="1787772" cy="288000"/>
            <a:chOff x="963273" y="2342097"/>
            <a:chExt cx="1787772" cy="288000"/>
          </a:xfrm>
        </p:grpSpPr>
        <p:pic>
          <p:nvPicPr>
            <p:cNvPr id="222" name="Google Shape;222;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3" name="Google Shape;223;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24" name="Google Shape;224;p131"/>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5" name="Google Shape;225;p131"/>
          <p:cNvGrpSpPr/>
          <p:nvPr/>
        </p:nvGrpSpPr>
        <p:grpSpPr>
          <a:xfrm>
            <a:off x="2664000" y="4767275"/>
            <a:ext cx="1787772" cy="288000"/>
            <a:chOff x="963273" y="2342097"/>
            <a:chExt cx="1787772" cy="288000"/>
          </a:xfrm>
        </p:grpSpPr>
        <p:pic>
          <p:nvPicPr>
            <p:cNvPr id="226" name="Google Shape;226;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7" name="Google Shape;227;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28" name="Google Shape;228;p131"/>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9" name="Google Shape;229;p131"/>
          <p:cNvGrpSpPr/>
          <p:nvPr/>
        </p:nvGrpSpPr>
        <p:grpSpPr>
          <a:xfrm>
            <a:off x="6876000" y="1358284"/>
            <a:ext cx="1787772" cy="288000"/>
            <a:chOff x="963273" y="2342097"/>
            <a:chExt cx="1787772" cy="288000"/>
          </a:xfrm>
        </p:grpSpPr>
        <p:pic>
          <p:nvPicPr>
            <p:cNvPr id="230" name="Google Shape;230;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1" name="Google Shape;231;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32" name="Google Shape;232;p131"/>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3" name="Google Shape;233;p131"/>
          <p:cNvGrpSpPr/>
          <p:nvPr/>
        </p:nvGrpSpPr>
        <p:grpSpPr>
          <a:xfrm>
            <a:off x="6876000" y="3060228"/>
            <a:ext cx="1787772" cy="288000"/>
            <a:chOff x="963273" y="2342097"/>
            <a:chExt cx="1787772" cy="288000"/>
          </a:xfrm>
        </p:grpSpPr>
        <p:pic>
          <p:nvPicPr>
            <p:cNvPr id="234" name="Google Shape;234;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5" name="Google Shape;235;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36" name="Google Shape;236;p131"/>
          <p:cNvSpPr/>
          <p:nvPr/>
        </p:nvSpPr>
        <p:spPr>
          <a:xfrm>
            <a:off x="4735350" y="4906173"/>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7" name="Google Shape;237;p131"/>
          <p:cNvGrpSpPr/>
          <p:nvPr/>
        </p:nvGrpSpPr>
        <p:grpSpPr>
          <a:xfrm>
            <a:off x="6876000" y="4762173"/>
            <a:ext cx="1787772" cy="288000"/>
            <a:chOff x="963273" y="2342097"/>
            <a:chExt cx="1787772" cy="288000"/>
          </a:xfrm>
        </p:grpSpPr>
        <p:pic>
          <p:nvPicPr>
            <p:cNvPr id="238" name="Google Shape;23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9" name="Google Shape;23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40" name="Google Shape;240;p131"/>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31"/>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p131"/>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131"/>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31"/>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31"/>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8472187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246"/>
        <p:cNvGrpSpPr/>
        <p:nvPr/>
      </p:nvGrpSpPr>
      <p:grpSpPr>
        <a:xfrm>
          <a:off x="0" y="0"/>
          <a:ext cx="0" cy="0"/>
          <a:chOff x="0" y="0"/>
          <a:chExt cx="0" cy="0"/>
        </a:xfrm>
      </p:grpSpPr>
      <p:sp>
        <p:nvSpPr>
          <p:cNvPr id="247" name="Google Shape;247;p132"/>
          <p:cNvSpPr/>
          <p:nvPr/>
        </p:nvSpPr>
        <p:spPr>
          <a:xfrm>
            <a:off x="543610" y="1507386"/>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48" name="Google Shape;248;p132"/>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49" name="Google Shape;249;p132"/>
          <p:cNvGrpSpPr/>
          <p:nvPr/>
        </p:nvGrpSpPr>
        <p:grpSpPr>
          <a:xfrm>
            <a:off x="2664000" y="1363386"/>
            <a:ext cx="1787772" cy="288000"/>
            <a:chOff x="963273" y="2342097"/>
            <a:chExt cx="1787772" cy="288000"/>
          </a:xfrm>
        </p:grpSpPr>
        <p:pic>
          <p:nvPicPr>
            <p:cNvPr id="250" name="Google Shape;25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1" name="Google Shape;25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52" name="Google Shape;252;p132"/>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3" name="Google Shape;253;p132"/>
          <p:cNvGrpSpPr/>
          <p:nvPr/>
        </p:nvGrpSpPr>
        <p:grpSpPr>
          <a:xfrm>
            <a:off x="2664000" y="3065330"/>
            <a:ext cx="1787772" cy="288000"/>
            <a:chOff x="963273" y="2342097"/>
            <a:chExt cx="1787772" cy="288000"/>
          </a:xfrm>
        </p:grpSpPr>
        <p:pic>
          <p:nvPicPr>
            <p:cNvPr id="254" name="Google Shape;254;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5" name="Google Shape;255;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56" name="Google Shape;256;p132"/>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7" name="Google Shape;257;p132"/>
          <p:cNvGrpSpPr/>
          <p:nvPr/>
        </p:nvGrpSpPr>
        <p:grpSpPr>
          <a:xfrm>
            <a:off x="2664000" y="4767275"/>
            <a:ext cx="1787772" cy="288000"/>
            <a:chOff x="963273" y="2342097"/>
            <a:chExt cx="1787772" cy="288000"/>
          </a:xfrm>
        </p:grpSpPr>
        <p:pic>
          <p:nvPicPr>
            <p:cNvPr id="258" name="Google Shape;258;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9" name="Google Shape;259;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60" name="Google Shape;260;p132"/>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1" name="Google Shape;261;p132"/>
          <p:cNvGrpSpPr/>
          <p:nvPr/>
        </p:nvGrpSpPr>
        <p:grpSpPr>
          <a:xfrm>
            <a:off x="6876000" y="1358284"/>
            <a:ext cx="1787772" cy="288000"/>
            <a:chOff x="963273" y="2342097"/>
            <a:chExt cx="1787772" cy="288000"/>
          </a:xfrm>
        </p:grpSpPr>
        <p:pic>
          <p:nvPicPr>
            <p:cNvPr id="262" name="Google Shape;262;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3" name="Google Shape;263;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64" name="Google Shape;264;p132"/>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5" name="Google Shape;265;p132"/>
          <p:cNvGrpSpPr/>
          <p:nvPr/>
        </p:nvGrpSpPr>
        <p:grpSpPr>
          <a:xfrm>
            <a:off x="6876000" y="3060228"/>
            <a:ext cx="1787772" cy="288000"/>
            <a:chOff x="963273" y="2342097"/>
            <a:chExt cx="1787772" cy="288000"/>
          </a:xfrm>
        </p:grpSpPr>
        <p:pic>
          <p:nvPicPr>
            <p:cNvPr id="266" name="Google Shape;266;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7" name="Google Shape;267;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68" name="Google Shape;268;p132"/>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9" name="Google Shape;269;p132"/>
          <p:cNvGrpSpPr/>
          <p:nvPr/>
        </p:nvGrpSpPr>
        <p:grpSpPr>
          <a:xfrm>
            <a:off x="6876000" y="4762173"/>
            <a:ext cx="1787772" cy="288000"/>
            <a:chOff x="963273" y="2342097"/>
            <a:chExt cx="1787772" cy="288000"/>
          </a:xfrm>
        </p:grpSpPr>
        <p:pic>
          <p:nvPicPr>
            <p:cNvPr id="270" name="Google Shape;27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71" name="Google Shape;27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72" name="Google Shape;272;p132"/>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132"/>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132"/>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5" name="Google Shape;275;p132"/>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6" name="Google Shape;276;p132"/>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32"/>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14558359"/>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2_Disposition personnalisée">
  <p:cSld name="2_Disposition personnalisée">
    <p:spTree>
      <p:nvGrpSpPr>
        <p:cNvPr id="1" name="Shape 278"/>
        <p:cNvGrpSpPr/>
        <p:nvPr/>
      </p:nvGrpSpPr>
      <p:grpSpPr>
        <a:xfrm>
          <a:off x="0" y="0"/>
          <a:ext cx="0" cy="0"/>
          <a:chOff x="0" y="0"/>
          <a:chExt cx="0" cy="0"/>
        </a:xfrm>
      </p:grpSpPr>
      <p:sp>
        <p:nvSpPr>
          <p:cNvPr id="279" name="Google Shape;279;p133"/>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80" name="Google Shape;280;p133"/>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81" name="Google Shape;281;p133"/>
          <p:cNvGrpSpPr/>
          <p:nvPr/>
        </p:nvGrpSpPr>
        <p:grpSpPr>
          <a:xfrm>
            <a:off x="2664000" y="1363386"/>
            <a:ext cx="1787772" cy="288000"/>
            <a:chOff x="963273" y="2342097"/>
            <a:chExt cx="1787772" cy="288000"/>
          </a:xfrm>
        </p:grpSpPr>
        <p:pic>
          <p:nvPicPr>
            <p:cNvPr id="282" name="Google Shape;28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3" name="Google Shape;28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84" name="Google Shape;284;p133"/>
          <p:cNvSpPr/>
          <p:nvPr/>
        </p:nvSpPr>
        <p:spPr>
          <a:xfrm>
            <a:off x="543610" y="3209330"/>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5" name="Google Shape;285;p133"/>
          <p:cNvGrpSpPr/>
          <p:nvPr/>
        </p:nvGrpSpPr>
        <p:grpSpPr>
          <a:xfrm>
            <a:off x="2664000" y="3065330"/>
            <a:ext cx="1787772" cy="288000"/>
            <a:chOff x="963273" y="2342097"/>
            <a:chExt cx="1787772" cy="288000"/>
          </a:xfrm>
        </p:grpSpPr>
        <p:pic>
          <p:nvPicPr>
            <p:cNvPr id="286" name="Google Shape;286;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7" name="Google Shape;287;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88" name="Google Shape;288;p133"/>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9" name="Google Shape;289;p133"/>
          <p:cNvGrpSpPr/>
          <p:nvPr/>
        </p:nvGrpSpPr>
        <p:grpSpPr>
          <a:xfrm>
            <a:off x="2664000" y="4767275"/>
            <a:ext cx="1787772" cy="288000"/>
            <a:chOff x="963273" y="2342097"/>
            <a:chExt cx="1787772" cy="288000"/>
          </a:xfrm>
        </p:grpSpPr>
        <p:pic>
          <p:nvPicPr>
            <p:cNvPr id="290" name="Google Shape;290;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1" name="Google Shape;291;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92" name="Google Shape;292;p133"/>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3" name="Google Shape;293;p133"/>
          <p:cNvGrpSpPr/>
          <p:nvPr/>
        </p:nvGrpSpPr>
        <p:grpSpPr>
          <a:xfrm>
            <a:off x="6876000" y="1358284"/>
            <a:ext cx="1787772" cy="288000"/>
            <a:chOff x="963273" y="2342097"/>
            <a:chExt cx="1787772" cy="288000"/>
          </a:xfrm>
        </p:grpSpPr>
        <p:pic>
          <p:nvPicPr>
            <p:cNvPr id="294" name="Google Shape;294;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5" name="Google Shape;295;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96" name="Google Shape;296;p133"/>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7" name="Google Shape;297;p133"/>
          <p:cNvGrpSpPr/>
          <p:nvPr/>
        </p:nvGrpSpPr>
        <p:grpSpPr>
          <a:xfrm>
            <a:off x="6876000" y="3060228"/>
            <a:ext cx="1787772" cy="288000"/>
            <a:chOff x="963273" y="2342097"/>
            <a:chExt cx="1787772" cy="288000"/>
          </a:xfrm>
        </p:grpSpPr>
        <p:pic>
          <p:nvPicPr>
            <p:cNvPr id="298" name="Google Shape;298;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9" name="Google Shape;299;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00" name="Google Shape;300;p133"/>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01" name="Google Shape;301;p133"/>
          <p:cNvGrpSpPr/>
          <p:nvPr/>
        </p:nvGrpSpPr>
        <p:grpSpPr>
          <a:xfrm>
            <a:off x="6876000" y="4762173"/>
            <a:ext cx="1787772" cy="288000"/>
            <a:chOff x="963273" y="2342097"/>
            <a:chExt cx="1787772" cy="288000"/>
          </a:xfrm>
        </p:grpSpPr>
        <p:pic>
          <p:nvPicPr>
            <p:cNvPr id="302" name="Google Shape;30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03" name="Google Shape;30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04" name="Google Shape;304;p133"/>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133"/>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133"/>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33"/>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133"/>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133"/>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46232708"/>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10"/>
        <p:cNvGrpSpPr/>
        <p:nvPr/>
      </p:nvGrpSpPr>
      <p:grpSpPr>
        <a:xfrm>
          <a:off x="0" y="0"/>
          <a:ext cx="0" cy="0"/>
          <a:chOff x="0" y="0"/>
          <a:chExt cx="0" cy="0"/>
        </a:xfrm>
      </p:grpSpPr>
      <p:sp>
        <p:nvSpPr>
          <p:cNvPr id="311" name="Google Shape;311;p134"/>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312" name="Google Shape;312;p134"/>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313" name="Google Shape;313;p134"/>
          <p:cNvGrpSpPr/>
          <p:nvPr/>
        </p:nvGrpSpPr>
        <p:grpSpPr>
          <a:xfrm>
            <a:off x="2664000" y="1363386"/>
            <a:ext cx="1787772" cy="288000"/>
            <a:chOff x="963273" y="2342097"/>
            <a:chExt cx="1787772" cy="288000"/>
          </a:xfrm>
        </p:grpSpPr>
        <p:pic>
          <p:nvPicPr>
            <p:cNvPr id="314" name="Google Shape;31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5" name="Google Shape;31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316" name="Google Shape;316;p134"/>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17" name="Google Shape;317;p134"/>
          <p:cNvGrpSpPr/>
          <p:nvPr/>
        </p:nvGrpSpPr>
        <p:grpSpPr>
          <a:xfrm>
            <a:off x="2664000" y="3065330"/>
            <a:ext cx="1787772" cy="288000"/>
            <a:chOff x="963273" y="2342097"/>
            <a:chExt cx="1787772" cy="288000"/>
          </a:xfrm>
        </p:grpSpPr>
        <p:pic>
          <p:nvPicPr>
            <p:cNvPr id="318" name="Google Shape;318;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9" name="Google Shape;319;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320" name="Google Shape;320;p134"/>
          <p:cNvSpPr/>
          <p:nvPr/>
        </p:nvSpPr>
        <p:spPr>
          <a:xfrm>
            <a:off x="543610" y="4911275"/>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1" name="Google Shape;321;p134"/>
          <p:cNvGrpSpPr/>
          <p:nvPr/>
        </p:nvGrpSpPr>
        <p:grpSpPr>
          <a:xfrm>
            <a:off x="2664000" y="4767275"/>
            <a:ext cx="1787772" cy="288000"/>
            <a:chOff x="963273" y="2342097"/>
            <a:chExt cx="1787772" cy="288000"/>
          </a:xfrm>
        </p:grpSpPr>
        <p:pic>
          <p:nvPicPr>
            <p:cNvPr id="322" name="Google Shape;322;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3" name="Google Shape;323;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324" name="Google Shape;324;p134"/>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5" name="Google Shape;325;p134"/>
          <p:cNvGrpSpPr/>
          <p:nvPr/>
        </p:nvGrpSpPr>
        <p:grpSpPr>
          <a:xfrm>
            <a:off x="6876000" y="1358284"/>
            <a:ext cx="1787772" cy="288000"/>
            <a:chOff x="963273" y="2342097"/>
            <a:chExt cx="1787772" cy="288000"/>
          </a:xfrm>
        </p:grpSpPr>
        <p:pic>
          <p:nvPicPr>
            <p:cNvPr id="326" name="Google Shape;326;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7" name="Google Shape;327;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328" name="Google Shape;328;p134"/>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9" name="Google Shape;329;p134"/>
          <p:cNvGrpSpPr/>
          <p:nvPr/>
        </p:nvGrpSpPr>
        <p:grpSpPr>
          <a:xfrm>
            <a:off x="6876000" y="3060228"/>
            <a:ext cx="1787772" cy="288000"/>
            <a:chOff x="963273" y="2342097"/>
            <a:chExt cx="1787772" cy="288000"/>
          </a:xfrm>
        </p:grpSpPr>
        <p:pic>
          <p:nvPicPr>
            <p:cNvPr id="330" name="Google Shape;330;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1" name="Google Shape;331;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32" name="Google Shape;332;p134"/>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33" name="Google Shape;333;p134"/>
          <p:cNvGrpSpPr/>
          <p:nvPr/>
        </p:nvGrpSpPr>
        <p:grpSpPr>
          <a:xfrm>
            <a:off x="6876000" y="4762173"/>
            <a:ext cx="1787772" cy="288000"/>
            <a:chOff x="963273" y="2342097"/>
            <a:chExt cx="1787772" cy="288000"/>
          </a:xfrm>
        </p:grpSpPr>
        <p:pic>
          <p:nvPicPr>
            <p:cNvPr id="334" name="Google Shape;33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5" name="Google Shape;33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36" name="Google Shape;336;p134"/>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134"/>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134"/>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9" name="Google Shape;339;p134"/>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134"/>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1" name="Google Shape;341;p134"/>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20767144"/>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2255;p45">
            <a:extLst>
              <a:ext uri="{FF2B5EF4-FFF2-40B4-BE49-F238E27FC236}">
                <a16:creationId xmlns:a16="http://schemas.microsoft.com/office/drawing/2014/main" id="{3376E29B-AF0B-8771-6C36-4A85121EFD66}"/>
              </a:ext>
            </a:extLst>
          </p:cNvPr>
          <p:cNvPicPr preferRelativeResize="0"/>
          <p:nvPr userDrawn="1"/>
        </p:nvPicPr>
        <p:blipFill rotWithShape="1">
          <a:blip r:embed="rId2">
            <a:alphaModFix/>
          </a:blip>
          <a:srcRect/>
          <a:stretch/>
        </p:blipFill>
        <p:spPr>
          <a:xfrm>
            <a:off x="7456796" y="3069168"/>
            <a:ext cx="671204" cy="853330"/>
          </a:xfrm>
          <a:prstGeom prst="rect">
            <a:avLst/>
          </a:prstGeom>
          <a:noFill/>
          <a:ln>
            <a:noFill/>
          </a:ln>
        </p:spPr>
      </p:pic>
    </p:spTree>
    <p:extLst>
      <p:ext uri="{BB962C8B-B14F-4D97-AF65-F5344CB8AC3E}">
        <p14:creationId xmlns:p14="http://schemas.microsoft.com/office/powerpoint/2010/main" val="38651221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850"/>
        <p:cNvGrpSpPr/>
        <p:nvPr/>
      </p:nvGrpSpPr>
      <p:grpSpPr>
        <a:xfrm>
          <a:off x="0" y="0"/>
          <a:ext cx="0" cy="0"/>
          <a:chOff x="0" y="0"/>
          <a:chExt cx="0" cy="0"/>
        </a:xfrm>
      </p:grpSpPr>
      <p:sp>
        <p:nvSpPr>
          <p:cNvPr id="851" name="Google Shape;851;p1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2" name="Google Shape;852;p106"/>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853" name="Google Shape;853;p106"/>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55963771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854"/>
        <p:cNvGrpSpPr/>
        <p:nvPr/>
      </p:nvGrpSpPr>
      <p:grpSpPr>
        <a:xfrm>
          <a:off x="0" y="0"/>
          <a:ext cx="0" cy="0"/>
          <a:chOff x="0" y="0"/>
          <a:chExt cx="0" cy="0"/>
        </a:xfrm>
      </p:grpSpPr>
      <p:sp>
        <p:nvSpPr>
          <p:cNvPr id="855" name="Google Shape;855;p1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6" name="Google Shape;856;p107"/>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2728092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857"/>
        <p:cNvGrpSpPr/>
        <p:nvPr/>
      </p:nvGrpSpPr>
      <p:grpSpPr>
        <a:xfrm>
          <a:off x="0" y="0"/>
          <a:ext cx="0" cy="0"/>
          <a:chOff x="0" y="0"/>
          <a:chExt cx="0" cy="0"/>
        </a:xfrm>
      </p:grpSpPr>
      <p:sp>
        <p:nvSpPr>
          <p:cNvPr id="858" name="Google Shape;858;p198"/>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9" name="Google Shape;859;p198"/>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860" name="Google Shape;860;p198"/>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77601881"/>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861"/>
        <p:cNvGrpSpPr/>
        <p:nvPr/>
      </p:nvGrpSpPr>
      <p:grpSpPr>
        <a:xfrm>
          <a:off x="0" y="0"/>
          <a:ext cx="0" cy="0"/>
          <a:chOff x="0" y="0"/>
          <a:chExt cx="0" cy="0"/>
        </a:xfrm>
      </p:grpSpPr>
      <p:sp>
        <p:nvSpPr>
          <p:cNvPr id="862" name="Google Shape;862;p19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3" name="Google Shape;863;p199"/>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19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81076739"/>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865"/>
        <p:cNvGrpSpPr/>
        <p:nvPr/>
      </p:nvGrpSpPr>
      <p:grpSpPr>
        <a:xfrm>
          <a:off x="0" y="0"/>
          <a:ext cx="0" cy="0"/>
          <a:chOff x="0" y="0"/>
          <a:chExt cx="0" cy="0"/>
        </a:xfrm>
      </p:grpSpPr>
      <p:sp>
        <p:nvSpPr>
          <p:cNvPr id="866" name="Google Shape;866;p20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7" name="Google Shape;867;p200"/>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8" name="Google Shape;868;p200"/>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9" name="Google Shape;869;p20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70626127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870"/>
        <p:cNvGrpSpPr/>
        <p:nvPr/>
      </p:nvGrpSpPr>
      <p:grpSpPr>
        <a:xfrm>
          <a:off x="0" y="0"/>
          <a:ext cx="0" cy="0"/>
          <a:chOff x="0" y="0"/>
          <a:chExt cx="0" cy="0"/>
        </a:xfrm>
      </p:grpSpPr>
      <p:sp>
        <p:nvSpPr>
          <p:cNvPr id="871" name="Google Shape;871;p20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2" name="Google Shape;872;p201"/>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873" name="Google Shape;873;p201"/>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0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20557235"/>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875"/>
        <p:cNvGrpSpPr/>
        <p:nvPr/>
      </p:nvGrpSpPr>
      <p:grpSpPr>
        <a:xfrm>
          <a:off x="0" y="0"/>
          <a:ext cx="0" cy="0"/>
          <a:chOff x="0" y="0"/>
          <a:chExt cx="0" cy="0"/>
        </a:xfrm>
      </p:grpSpPr>
      <p:sp>
        <p:nvSpPr>
          <p:cNvPr id="876" name="Google Shape;876;p20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7" name="Google Shape;877;p20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8" name="Google Shape;878;p202"/>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9" name="Google Shape;879;p20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73583190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880"/>
        <p:cNvGrpSpPr/>
        <p:nvPr/>
      </p:nvGrpSpPr>
      <p:grpSpPr>
        <a:xfrm>
          <a:off x="0" y="0"/>
          <a:ext cx="0" cy="0"/>
          <a:chOff x="0" y="0"/>
          <a:chExt cx="0" cy="0"/>
        </a:xfrm>
      </p:grpSpPr>
      <p:sp>
        <p:nvSpPr>
          <p:cNvPr id="881" name="Google Shape;881;p20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2" name="Google Shape;882;p203"/>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83" name="Google Shape;883;p203"/>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884" name="Google Shape;884;p203"/>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8950228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885"/>
        <p:cNvGrpSpPr/>
        <p:nvPr/>
      </p:nvGrpSpPr>
      <p:grpSpPr>
        <a:xfrm>
          <a:off x="0" y="0"/>
          <a:ext cx="0" cy="0"/>
          <a:chOff x="0" y="0"/>
          <a:chExt cx="0" cy="0"/>
        </a:xfrm>
      </p:grpSpPr>
      <p:sp>
        <p:nvSpPr>
          <p:cNvPr id="886" name="Google Shape;886;p20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7" name="Google Shape;887;p204"/>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888" name="Google Shape;888;p204"/>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889" name="Google Shape;889;p204"/>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890" name="Google Shape;890;p204"/>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891" name="Google Shape;891;p204"/>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892" name="Google Shape;892;p204"/>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893" name="Google Shape;893;p204"/>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894" name="Google Shape;894;p204"/>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895" name="Google Shape;895;p204"/>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896" name="Google Shape;896;p204"/>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04"/>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083076585"/>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898"/>
        <p:cNvGrpSpPr/>
        <p:nvPr/>
      </p:nvGrpSpPr>
      <p:grpSpPr>
        <a:xfrm>
          <a:off x="0" y="0"/>
          <a:ext cx="0" cy="0"/>
          <a:chOff x="0" y="0"/>
          <a:chExt cx="0" cy="0"/>
        </a:xfrm>
      </p:grpSpPr>
      <p:sp>
        <p:nvSpPr>
          <p:cNvPr id="899" name="Google Shape;89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0" name="Google Shape;900;p20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1" name="Google Shape;901;p20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2" name="Google Shape;902;p20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3" name="Google Shape;903;p20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4" name="Google Shape;904;p205"/>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301926304"/>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905"/>
        <p:cNvGrpSpPr/>
        <p:nvPr/>
      </p:nvGrpSpPr>
      <p:grpSpPr>
        <a:xfrm>
          <a:off x="0" y="0"/>
          <a:ext cx="0" cy="0"/>
          <a:chOff x="0" y="0"/>
          <a:chExt cx="0" cy="0"/>
        </a:xfrm>
      </p:grpSpPr>
      <p:sp>
        <p:nvSpPr>
          <p:cNvPr id="906" name="Google Shape;906;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7" name="Google Shape;907;p206"/>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8" name="Google Shape;908;p206"/>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9" name="Google Shape;909;p206"/>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0" name="Google Shape;910;p206"/>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1" name="Google Shape;911;p206"/>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2" name="Google Shape;912;p206"/>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3" name="Google Shape;913;p206"/>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4" name="Google Shape;914;p206"/>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5" name="Google Shape;915;p206"/>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23758517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916"/>
        <p:cNvGrpSpPr/>
        <p:nvPr/>
      </p:nvGrpSpPr>
      <p:grpSpPr>
        <a:xfrm>
          <a:off x="0" y="0"/>
          <a:ext cx="0" cy="0"/>
          <a:chOff x="0" y="0"/>
          <a:chExt cx="0" cy="0"/>
        </a:xfrm>
      </p:grpSpPr>
      <p:sp>
        <p:nvSpPr>
          <p:cNvPr id="917" name="Google Shape;917;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18" name="Google Shape;918;p207"/>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919" name="Google Shape;919;p207"/>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920" name="Google Shape;920;p207"/>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921" name="Google Shape;921;p207"/>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2" name="Google Shape;922;p207"/>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3" name="Google Shape;923;p207"/>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4" name="Google Shape;924;p20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989565400"/>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925"/>
        <p:cNvGrpSpPr/>
        <p:nvPr/>
      </p:nvGrpSpPr>
      <p:grpSpPr>
        <a:xfrm>
          <a:off x="0" y="0"/>
          <a:ext cx="0" cy="0"/>
          <a:chOff x="0" y="0"/>
          <a:chExt cx="0" cy="0"/>
        </a:xfrm>
      </p:grpSpPr>
      <p:sp>
        <p:nvSpPr>
          <p:cNvPr id="926" name="Google Shape;926;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27" name="Google Shape;927;p208"/>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928" name="Google Shape;928;p208"/>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929" name="Google Shape;929;p208"/>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930" name="Google Shape;930;p208"/>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931" name="Google Shape;931;p208"/>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2" name="Google Shape;932;p208"/>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08"/>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08"/>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08"/>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1527475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936"/>
        <p:cNvGrpSpPr/>
        <p:nvPr/>
      </p:nvGrpSpPr>
      <p:grpSpPr>
        <a:xfrm>
          <a:off x="0" y="0"/>
          <a:ext cx="0" cy="0"/>
          <a:chOff x="0" y="0"/>
          <a:chExt cx="0" cy="0"/>
        </a:xfrm>
      </p:grpSpPr>
      <p:sp>
        <p:nvSpPr>
          <p:cNvPr id="937" name="Google Shape;937;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38" name="Google Shape;938;p209"/>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939" name="Google Shape;939;p209"/>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940" name="Google Shape;940;p209"/>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941" name="Google Shape;941;p209"/>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942" name="Google Shape;942;p209"/>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09"/>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09"/>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5" name="Google Shape;945;p209"/>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6" name="Google Shape;946;p209"/>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947" name="Google Shape;947;p209"/>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8" name="Google Shape;948;p209"/>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16014124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949"/>
        <p:cNvGrpSpPr/>
        <p:nvPr/>
      </p:nvGrpSpPr>
      <p:grpSpPr>
        <a:xfrm>
          <a:off x="0" y="0"/>
          <a:ext cx="0" cy="0"/>
          <a:chOff x="0" y="0"/>
          <a:chExt cx="0" cy="0"/>
        </a:xfrm>
      </p:grpSpPr>
      <p:sp>
        <p:nvSpPr>
          <p:cNvPr id="950" name="Google Shape;950;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1" name="Google Shape;951;p210"/>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2" name="Google Shape;952;p210"/>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3" name="Google Shape;953;p210"/>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4" name="Google Shape;954;p210"/>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5" name="Google Shape;955;p210"/>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6" name="Google Shape;956;p210"/>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7637957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957"/>
        <p:cNvGrpSpPr/>
        <p:nvPr/>
      </p:nvGrpSpPr>
      <p:grpSpPr>
        <a:xfrm>
          <a:off x="0" y="0"/>
          <a:ext cx="0" cy="0"/>
          <a:chOff x="0" y="0"/>
          <a:chExt cx="0" cy="0"/>
        </a:xfrm>
      </p:grpSpPr>
      <p:sp>
        <p:nvSpPr>
          <p:cNvPr id="958" name="Google Shape;958;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9" name="Google Shape;959;p211"/>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0" name="Google Shape;960;p211"/>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1" name="Google Shape;961;p211"/>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2" name="Google Shape;962;p211"/>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3" name="Google Shape;963;p211"/>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4" name="Google Shape;964;p211"/>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5" name="Google Shape;965;p211"/>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6" name="Google Shape;966;p211"/>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7" name="Google Shape;967;p211"/>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8" name="Google Shape;968;p211"/>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9" name="Google Shape;969;p21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288389902"/>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970"/>
        <p:cNvGrpSpPr/>
        <p:nvPr/>
      </p:nvGrpSpPr>
      <p:grpSpPr>
        <a:xfrm>
          <a:off x="0" y="0"/>
          <a:ext cx="0" cy="0"/>
          <a:chOff x="0" y="0"/>
          <a:chExt cx="0" cy="0"/>
        </a:xfrm>
      </p:grpSpPr>
      <p:sp>
        <p:nvSpPr>
          <p:cNvPr id="971" name="Google Shape;971;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72" name="Google Shape;972;p212"/>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3" name="Google Shape;973;p212"/>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4" name="Google Shape;974;p212"/>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5" name="Google Shape;975;p212"/>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6" name="Google Shape;976;p212"/>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7" name="Google Shape;977;p212"/>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8" name="Google Shape;978;p212"/>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9" name="Google Shape;979;p212"/>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0" name="Google Shape;980;p212"/>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1" name="Google Shape;981;p21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27041366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982"/>
        <p:cNvGrpSpPr/>
        <p:nvPr/>
      </p:nvGrpSpPr>
      <p:grpSpPr>
        <a:xfrm>
          <a:off x="0" y="0"/>
          <a:ext cx="0" cy="0"/>
          <a:chOff x="0" y="0"/>
          <a:chExt cx="0" cy="0"/>
        </a:xfrm>
      </p:grpSpPr>
      <p:sp>
        <p:nvSpPr>
          <p:cNvPr id="983" name="Google Shape;983;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84" name="Google Shape;984;p213"/>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985" name="Google Shape;985;p213"/>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986" name="Google Shape;986;p213"/>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987" name="Google Shape;987;p213"/>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988" name="Google Shape;988;p213"/>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989" name="Google Shape;989;p213"/>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990" name="Google Shape;990;p213"/>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991" name="Google Shape;991;p213"/>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992" name="Google Shape;992;p213"/>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993" name="Google Shape;993;p213"/>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10640012"/>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994"/>
        <p:cNvGrpSpPr/>
        <p:nvPr/>
      </p:nvGrpSpPr>
      <p:grpSpPr>
        <a:xfrm>
          <a:off x="0" y="0"/>
          <a:ext cx="0" cy="0"/>
          <a:chOff x="0" y="0"/>
          <a:chExt cx="0" cy="0"/>
        </a:xfrm>
      </p:grpSpPr>
      <p:sp>
        <p:nvSpPr>
          <p:cNvPr id="995" name="Google Shape;995;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96" name="Google Shape;996;p214"/>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7" name="Google Shape;997;p214"/>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8" name="Google Shape;998;p214"/>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9" name="Google Shape;999;p214"/>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0" name="Google Shape;1000;p214"/>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1" name="Google Shape;1001;p214"/>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2" name="Google Shape;1002;p214"/>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3" name="Google Shape;1003;p214"/>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4" name="Google Shape;1004;p214"/>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5" name="Google Shape;1005;p214"/>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6" name="Google Shape;1006;p214"/>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7" name="Google Shape;1007;p214"/>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8" name="Google Shape;1008;p214"/>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9" name="Google Shape;1009;p214"/>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10" name="Google Shape;1010;p214"/>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1" name="Google Shape;1011;p214"/>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2" name="Google Shape;1012;p214"/>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3" name="Google Shape;1013;p214"/>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4" name="Google Shape;1014;p214"/>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44333034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1015"/>
        <p:cNvGrpSpPr/>
        <p:nvPr/>
      </p:nvGrpSpPr>
      <p:grpSpPr>
        <a:xfrm>
          <a:off x="0" y="0"/>
          <a:ext cx="0" cy="0"/>
          <a:chOff x="0" y="0"/>
          <a:chExt cx="0" cy="0"/>
        </a:xfrm>
      </p:grpSpPr>
      <p:sp>
        <p:nvSpPr>
          <p:cNvPr id="1016" name="Google Shape;1016;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17" name="Google Shape;1017;p215"/>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18" name="Google Shape;1018;p215"/>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739292883"/>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1019"/>
        <p:cNvGrpSpPr/>
        <p:nvPr/>
      </p:nvGrpSpPr>
      <p:grpSpPr>
        <a:xfrm>
          <a:off x="0" y="0"/>
          <a:ext cx="0" cy="0"/>
          <a:chOff x="0" y="0"/>
          <a:chExt cx="0" cy="0"/>
        </a:xfrm>
      </p:grpSpPr>
      <p:pic>
        <p:nvPicPr>
          <p:cNvPr id="1020" name="Google Shape;1020;p216"/>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1021" name="Google Shape;1021;p216"/>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1022" name="Google Shape;1022;p216"/>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1023" name="Google Shape;1023;p216"/>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4" name="Google Shape;1024;p216"/>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5" name="Google Shape;1025;p216"/>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1026" name="Google Shape;1026;p216"/>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7" name="Google Shape;1027;p216"/>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1028" name="Google Shape;1028;p216"/>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9" name="Google Shape;1029;p216"/>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1030" name="Google Shape;1030;p216"/>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7239720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5_Disposition personnalisée">
  <p:cSld name="15_Disposition personnalisée">
    <p:spTree>
      <p:nvGrpSpPr>
        <p:cNvPr id="1" name="Shape 1031"/>
        <p:cNvGrpSpPr/>
        <p:nvPr/>
      </p:nvGrpSpPr>
      <p:grpSpPr>
        <a:xfrm>
          <a:off x="0" y="0"/>
          <a:ext cx="0" cy="0"/>
          <a:chOff x="0" y="0"/>
          <a:chExt cx="0" cy="0"/>
        </a:xfrm>
      </p:grpSpPr>
      <p:pic>
        <p:nvPicPr>
          <p:cNvPr id="1032" name="Google Shape;1032;p217"/>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1033" name="Google Shape;1033;p217"/>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1034" name="Google Shape;1034;p217"/>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35" name="Google Shape;1035;p217"/>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1036" name="Google Shape;1036;p217"/>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1037" name="Google Shape;1037;p217"/>
          <p:cNvSpPr txBox="1"/>
          <p:nvPr/>
        </p:nvSpPr>
        <p:spPr>
          <a:xfrm>
            <a:off x="2376000" y="2160000"/>
            <a:ext cx="2757486"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1.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Présentation</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du</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38" name="Google Shape;1038;p217"/>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1039" name="Google Shape;1039;p217"/>
          <p:cNvSpPr txBox="1"/>
          <p:nvPr/>
        </p:nvSpPr>
        <p:spPr>
          <a:xfrm>
            <a:off x="2365719" y="3643281"/>
            <a:ext cx="2733441"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Arial" panose="020B0604020202020204" pitchFamily="34" charset="0"/>
                <a:ea typeface="Dosis ExtraBold"/>
                <a:cs typeface="Arial" panose="020B0604020202020204" pitchFamily="34" charset="0"/>
                <a:sym typeface="Dosis ExtraBold"/>
              </a:rPr>
              <a:t>2.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Exploitation</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du</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40" name="Google Shape;1040;p217"/>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1041" name="Google Shape;1041;p217"/>
          <p:cNvSpPr txBox="1"/>
          <p:nvPr/>
        </p:nvSpPr>
        <p:spPr>
          <a:xfrm>
            <a:off x="2365719" y="5123575"/>
            <a:ext cx="1795684"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3.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Travail</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sur</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livret</a:t>
            </a:r>
            <a:endParaRPr dirty="0"/>
          </a:p>
        </p:txBody>
      </p:sp>
      <p:sp>
        <p:nvSpPr>
          <p:cNvPr id="1042" name="Google Shape;1042;p217"/>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FR"/>
          </a:p>
        </p:txBody>
      </p:sp>
      <p:sp>
        <p:nvSpPr>
          <p:cNvPr id="1043" name="Google Shape;1043;p217"/>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FR"/>
          </a:p>
        </p:txBody>
      </p:sp>
      <p:sp>
        <p:nvSpPr>
          <p:cNvPr id="1044" name="Google Shape;1044;p217"/>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FR"/>
          </a:p>
        </p:txBody>
      </p:sp>
      <p:sp>
        <p:nvSpPr>
          <p:cNvPr id="1045" name="Google Shape;1045;p217"/>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6" name="Google Shape;1046;p217"/>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7" name="Google Shape;1047;p217"/>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8" name="Google Shape;1048;p21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994981"/>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4"/>
        <p:cNvGrpSpPr/>
        <p:nvPr/>
      </p:nvGrpSpPr>
      <p:grpSpPr>
        <a:xfrm>
          <a:off x="0" y="0"/>
          <a:ext cx="0" cy="0"/>
          <a:chOff x="0" y="0"/>
          <a:chExt cx="0" cy="0"/>
        </a:xfrm>
      </p:grpSpPr>
      <p:sp>
        <p:nvSpPr>
          <p:cNvPr id="345" name="Google Shape;34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6" name="Google Shape;346;p95"/>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347" name="Google Shape;347;p95"/>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348" name="Google Shape;348;p95"/>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349" name="Google Shape;349;p9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0" name="Google Shape;350;p9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1" name="Google Shape;351;p9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2" name="Google Shape;352;p9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0466859"/>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353"/>
        <p:cNvGrpSpPr/>
        <p:nvPr/>
      </p:nvGrpSpPr>
      <p:grpSpPr>
        <a:xfrm>
          <a:off x="0" y="0"/>
          <a:ext cx="0" cy="0"/>
          <a:chOff x="0" y="0"/>
          <a:chExt cx="0" cy="0"/>
        </a:xfrm>
      </p:grpSpPr>
      <p:sp>
        <p:nvSpPr>
          <p:cNvPr id="354" name="Google Shape;354;p9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5" name="Google Shape;355;p97"/>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6" name="Google Shape;356;p9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08027768"/>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357"/>
        <p:cNvGrpSpPr/>
        <p:nvPr/>
      </p:nvGrpSpPr>
      <p:grpSpPr>
        <a:xfrm>
          <a:off x="0" y="0"/>
          <a:ext cx="0" cy="0"/>
          <a:chOff x="0" y="0"/>
          <a:chExt cx="0" cy="0"/>
        </a:xfrm>
      </p:grpSpPr>
      <p:sp>
        <p:nvSpPr>
          <p:cNvPr id="358" name="Google Shape;358;p9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98"/>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38773919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360"/>
        <p:cNvGrpSpPr/>
        <p:nvPr/>
      </p:nvGrpSpPr>
      <p:grpSpPr>
        <a:xfrm>
          <a:off x="0" y="0"/>
          <a:ext cx="0" cy="0"/>
          <a:chOff x="0" y="0"/>
          <a:chExt cx="0" cy="0"/>
        </a:xfrm>
      </p:grpSpPr>
      <p:sp>
        <p:nvSpPr>
          <p:cNvPr id="361" name="Google Shape;361;p147"/>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2" name="Google Shape;362;p147"/>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363" name="Google Shape;363;p147"/>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621488990"/>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364"/>
        <p:cNvGrpSpPr/>
        <p:nvPr/>
      </p:nvGrpSpPr>
      <p:grpSpPr>
        <a:xfrm>
          <a:off x="0" y="0"/>
          <a:ext cx="0" cy="0"/>
          <a:chOff x="0" y="0"/>
          <a:chExt cx="0" cy="0"/>
        </a:xfrm>
      </p:grpSpPr>
      <p:sp>
        <p:nvSpPr>
          <p:cNvPr id="365" name="Google Shape;365;p14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6" name="Google Shape;366;p148"/>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7" name="Google Shape;367;p148"/>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1675492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368"/>
        <p:cNvGrpSpPr/>
        <p:nvPr/>
      </p:nvGrpSpPr>
      <p:grpSpPr>
        <a:xfrm>
          <a:off x="0" y="0"/>
          <a:ext cx="0" cy="0"/>
          <a:chOff x="0" y="0"/>
          <a:chExt cx="0" cy="0"/>
        </a:xfrm>
      </p:grpSpPr>
      <p:sp>
        <p:nvSpPr>
          <p:cNvPr id="369" name="Google Shape;369;p14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49"/>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49"/>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2" name="Google Shape;372;p14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62675778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73"/>
        <p:cNvGrpSpPr/>
        <p:nvPr/>
      </p:nvGrpSpPr>
      <p:grpSpPr>
        <a:xfrm>
          <a:off x="0" y="0"/>
          <a:ext cx="0" cy="0"/>
          <a:chOff x="0" y="0"/>
          <a:chExt cx="0" cy="0"/>
        </a:xfrm>
      </p:grpSpPr>
      <p:sp>
        <p:nvSpPr>
          <p:cNvPr id="374" name="Google Shape;374;p15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5" name="Google Shape;375;p150"/>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376" name="Google Shape;376;p150"/>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n-lt"/>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7" name="Google Shape;377;p15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835156925"/>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78"/>
        <p:cNvGrpSpPr/>
        <p:nvPr/>
      </p:nvGrpSpPr>
      <p:grpSpPr>
        <a:xfrm>
          <a:off x="0" y="0"/>
          <a:ext cx="0" cy="0"/>
          <a:chOff x="0" y="0"/>
          <a:chExt cx="0" cy="0"/>
        </a:xfrm>
      </p:grpSpPr>
      <p:sp>
        <p:nvSpPr>
          <p:cNvPr id="379" name="Google Shape;379;p15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0" name="Google Shape;380;p15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1" name="Google Shape;381;p151"/>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5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587222794"/>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83"/>
        <p:cNvGrpSpPr/>
        <p:nvPr/>
      </p:nvGrpSpPr>
      <p:grpSpPr>
        <a:xfrm>
          <a:off x="0" y="0"/>
          <a:ext cx="0" cy="0"/>
          <a:chOff x="0" y="0"/>
          <a:chExt cx="0" cy="0"/>
        </a:xfrm>
      </p:grpSpPr>
      <p:sp>
        <p:nvSpPr>
          <p:cNvPr id="384" name="Google Shape;384;p15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5" name="Google Shape;385;p15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52"/>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387" name="Google Shape;387;p15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235191483"/>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88"/>
        <p:cNvGrpSpPr/>
        <p:nvPr/>
      </p:nvGrpSpPr>
      <p:grpSpPr>
        <a:xfrm>
          <a:off x="0" y="0"/>
          <a:ext cx="0" cy="0"/>
          <a:chOff x="0" y="0"/>
          <a:chExt cx="0" cy="0"/>
        </a:xfrm>
      </p:grpSpPr>
      <p:sp>
        <p:nvSpPr>
          <p:cNvPr id="389" name="Google Shape;389;p15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n-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0" name="Google Shape;390;p153"/>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391" name="Google Shape;391;p153"/>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392" name="Google Shape;392;p153"/>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393" name="Google Shape;393;p153"/>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394" name="Google Shape;394;p153"/>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395" name="Google Shape;395;p153"/>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396" name="Google Shape;396;p153"/>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397" name="Google Shape;397;p153"/>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398" name="Google Shape;398;p153"/>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399" name="Google Shape;399;p153"/>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0" name="Google Shape;400;p153"/>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85880513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401"/>
        <p:cNvGrpSpPr/>
        <p:nvPr/>
      </p:nvGrpSpPr>
      <p:grpSpPr>
        <a:xfrm>
          <a:off x="0" y="0"/>
          <a:ext cx="0" cy="0"/>
          <a:chOff x="0" y="0"/>
          <a:chExt cx="0" cy="0"/>
        </a:xfrm>
      </p:grpSpPr>
      <p:sp>
        <p:nvSpPr>
          <p:cNvPr id="402" name="Google Shape;402;p15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3" name="Google Shape;403;p15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4" name="Google Shape;404;p15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5" name="Google Shape;405;p15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6" name="Google Shape;406;p15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7" name="Google Shape;407;p154"/>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725839134"/>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408"/>
        <p:cNvGrpSpPr/>
        <p:nvPr/>
      </p:nvGrpSpPr>
      <p:grpSpPr>
        <a:xfrm>
          <a:off x="0" y="0"/>
          <a:ext cx="0" cy="0"/>
          <a:chOff x="0" y="0"/>
          <a:chExt cx="0" cy="0"/>
        </a:xfrm>
      </p:grpSpPr>
      <p:sp>
        <p:nvSpPr>
          <p:cNvPr id="409" name="Google Shape;409;p15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10" name="Google Shape;410;p15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1" name="Google Shape;411;p15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2" name="Google Shape;412;p15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3" name="Google Shape;413;p15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4" name="Google Shape;414;p155"/>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5" name="Google Shape;415;p155"/>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6" name="Google Shape;416;p155"/>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55"/>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55"/>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50751837"/>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419"/>
        <p:cNvGrpSpPr/>
        <p:nvPr/>
      </p:nvGrpSpPr>
      <p:grpSpPr>
        <a:xfrm>
          <a:off x="0" y="0"/>
          <a:ext cx="0" cy="0"/>
          <a:chOff x="0" y="0"/>
          <a:chExt cx="0" cy="0"/>
        </a:xfrm>
      </p:grpSpPr>
      <p:sp>
        <p:nvSpPr>
          <p:cNvPr id="420" name="Google Shape;420;p15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1" name="Google Shape;421;p156"/>
          <p:cNvSpPr>
            <a:spLocks noGrp="1"/>
          </p:cNvSpPr>
          <p:nvPr>
            <p:ph type="pic" idx="2"/>
          </p:nvPr>
        </p:nvSpPr>
        <p:spPr>
          <a:xfrm>
            <a:off x="1479323" y="4161429"/>
            <a:ext cx="1620000" cy="1607588"/>
          </a:xfrm>
          <a:prstGeom prst="rect">
            <a:avLst/>
          </a:prstGeom>
          <a:noFill/>
          <a:ln>
            <a:noFill/>
          </a:ln>
        </p:spPr>
        <p:txBody>
          <a:bodyPr/>
          <a:lstStyle/>
          <a:p>
            <a:endParaRPr lang="fr-FR"/>
          </a:p>
        </p:txBody>
      </p:sp>
      <p:sp>
        <p:nvSpPr>
          <p:cNvPr id="422" name="Google Shape;422;p156"/>
          <p:cNvSpPr>
            <a:spLocks noGrp="1"/>
          </p:cNvSpPr>
          <p:nvPr>
            <p:ph type="pic" idx="3"/>
          </p:nvPr>
        </p:nvSpPr>
        <p:spPr>
          <a:xfrm>
            <a:off x="3759312" y="4161429"/>
            <a:ext cx="1620000" cy="1607588"/>
          </a:xfrm>
          <a:prstGeom prst="rect">
            <a:avLst/>
          </a:prstGeom>
          <a:noFill/>
          <a:ln>
            <a:noFill/>
          </a:ln>
        </p:spPr>
        <p:txBody>
          <a:bodyPr/>
          <a:lstStyle/>
          <a:p>
            <a:endParaRPr lang="fr-FR"/>
          </a:p>
        </p:txBody>
      </p:sp>
      <p:sp>
        <p:nvSpPr>
          <p:cNvPr id="423" name="Google Shape;423;p156"/>
          <p:cNvSpPr>
            <a:spLocks noGrp="1"/>
          </p:cNvSpPr>
          <p:nvPr>
            <p:ph type="pic" idx="4"/>
          </p:nvPr>
        </p:nvSpPr>
        <p:spPr>
          <a:xfrm>
            <a:off x="6039301" y="4161429"/>
            <a:ext cx="1620000" cy="1607588"/>
          </a:xfrm>
          <a:prstGeom prst="rect">
            <a:avLst/>
          </a:prstGeom>
          <a:noFill/>
          <a:ln>
            <a:noFill/>
          </a:ln>
        </p:spPr>
        <p:txBody>
          <a:bodyPr/>
          <a:lstStyle/>
          <a:p>
            <a:endParaRPr lang="fr-FR"/>
          </a:p>
        </p:txBody>
      </p:sp>
      <p:sp>
        <p:nvSpPr>
          <p:cNvPr id="424" name="Google Shape;424;p156"/>
          <p:cNvSpPr>
            <a:spLocks noGrp="1"/>
          </p:cNvSpPr>
          <p:nvPr>
            <p:ph type="pic" idx="5"/>
          </p:nvPr>
        </p:nvSpPr>
        <p:spPr>
          <a:xfrm>
            <a:off x="7924249" y="684000"/>
            <a:ext cx="900000" cy="900000"/>
          </a:xfrm>
          <a:prstGeom prst="rect">
            <a:avLst/>
          </a:prstGeom>
          <a:noFill/>
          <a:ln>
            <a:noFill/>
          </a:ln>
        </p:spPr>
        <p:txBody>
          <a:bodyPr/>
          <a:lstStyle/>
          <a:p>
            <a:endParaRPr lang="fr-FR"/>
          </a:p>
        </p:txBody>
      </p:sp>
      <p:sp>
        <p:nvSpPr>
          <p:cNvPr id="425" name="Google Shape;425;p156"/>
          <p:cNvSpPr>
            <a:spLocks noGrp="1"/>
          </p:cNvSpPr>
          <p:nvPr>
            <p:ph type="pic" idx="6"/>
          </p:nvPr>
        </p:nvSpPr>
        <p:spPr>
          <a:xfrm>
            <a:off x="1479323" y="2092932"/>
            <a:ext cx="1620000" cy="1607588"/>
          </a:xfrm>
          <a:prstGeom prst="rect">
            <a:avLst/>
          </a:prstGeom>
          <a:noFill/>
          <a:ln>
            <a:noFill/>
          </a:ln>
        </p:spPr>
        <p:txBody>
          <a:bodyPr/>
          <a:lstStyle/>
          <a:p>
            <a:endParaRPr lang="fr-FR"/>
          </a:p>
        </p:txBody>
      </p:sp>
      <p:sp>
        <p:nvSpPr>
          <p:cNvPr id="426" name="Google Shape;426;p156"/>
          <p:cNvSpPr>
            <a:spLocks noGrp="1"/>
          </p:cNvSpPr>
          <p:nvPr>
            <p:ph type="pic" idx="7"/>
          </p:nvPr>
        </p:nvSpPr>
        <p:spPr>
          <a:xfrm>
            <a:off x="3759312" y="2092932"/>
            <a:ext cx="1620000" cy="1607588"/>
          </a:xfrm>
          <a:prstGeom prst="rect">
            <a:avLst/>
          </a:prstGeom>
          <a:noFill/>
          <a:ln>
            <a:noFill/>
          </a:ln>
        </p:spPr>
        <p:txBody>
          <a:bodyPr/>
          <a:lstStyle/>
          <a:p>
            <a:endParaRPr lang="fr-FR"/>
          </a:p>
        </p:txBody>
      </p:sp>
      <p:sp>
        <p:nvSpPr>
          <p:cNvPr id="427" name="Google Shape;427;p156"/>
          <p:cNvSpPr>
            <a:spLocks noGrp="1"/>
          </p:cNvSpPr>
          <p:nvPr>
            <p:ph type="pic" idx="8"/>
          </p:nvPr>
        </p:nvSpPr>
        <p:spPr>
          <a:xfrm>
            <a:off x="6039301" y="2092932"/>
            <a:ext cx="1620000" cy="1607588"/>
          </a:xfrm>
          <a:prstGeom prst="rect">
            <a:avLst/>
          </a:prstGeom>
          <a:noFill/>
          <a:ln>
            <a:noFill/>
          </a:ln>
        </p:spPr>
        <p:txBody>
          <a:bodyPr/>
          <a:lstStyle/>
          <a:p>
            <a:endParaRPr lang="fr-FR"/>
          </a:p>
        </p:txBody>
      </p:sp>
    </p:spTree>
    <p:extLst>
      <p:ext uri="{BB962C8B-B14F-4D97-AF65-F5344CB8AC3E}">
        <p14:creationId xmlns:p14="http://schemas.microsoft.com/office/powerpoint/2010/main" val="218549080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428"/>
        <p:cNvGrpSpPr/>
        <p:nvPr/>
      </p:nvGrpSpPr>
      <p:grpSpPr>
        <a:xfrm>
          <a:off x="0" y="0"/>
          <a:ext cx="0" cy="0"/>
          <a:chOff x="0" y="0"/>
          <a:chExt cx="0" cy="0"/>
        </a:xfrm>
      </p:grpSpPr>
      <p:sp>
        <p:nvSpPr>
          <p:cNvPr id="429" name="Google Shape;429;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0" name="Google Shape;430;p157"/>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431" name="Google Shape;431;p157"/>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432" name="Google Shape;432;p157"/>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433" name="Google Shape;433;p157"/>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434" name="Google Shape;434;p15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5" name="Google Shape;435;p15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6" name="Google Shape;436;p15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7" name="Google Shape;437;p15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8" name="Google Shape;438;p157"/>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15215305"/>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439"/>
        <p:cNvGrpSpPr/>
        <p:nvPr/>
      </p:nvGrpSpPr>
      <p:grpSpPr>
        <a:xfrm>
          <a:off x="0" y="0"/>
          <a:ext cx="0" cy="0"/>
          <a:chOff x="0" y="0"/>
          <a:chExt cx="0" cy="0"/>
        </a:xfrm>
      </p:grpSpPr>
      <p:sp>
        <p:nvSpPr>
          <p:cNvPr id="440" name="Google Shape;440;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1" name="Google Shape;441;p158"/>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442" name="Google Shape;442;p158"/>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443" name="Google Shape;443;p158"/>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444" name="Google Shape;444;p158"/>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445" name="Google Shape;445;p15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6" name="Google Shape;446;p15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7" name="Google Shape;447;p15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8" name="Google Shape;448;p15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9" name="Google Shape;449;p158"/>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450" name="Google Shape;450;p15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5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435135792"/>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452"/>
        <p:cNvGrpSpPr/>
        <p:nvPr/>
      </p:nvGrpSpPr>
      <p:grpSpPr>
        <a:xfrm>
          <a:off x="0" y="0"/>
          <a:ext cx="0" cy="0"/>
          <a:chOff x="0" y="0"/>
          <a:chExt cx="0" cy="0"/>
        </a:xfrm>
      </p:grpSpPr>
      <p:sp>
        <p:nvSpPr>
          <p:cNvPr id="453" name="Google Shape;453;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4" name="Google Shape;454;p15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5" name="Google Shape;455;p15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6" name="Google Shape;456;p15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7" name="Google Shape;457;p15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8" name="Google Shape;458;p15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9" name="Google Shape;459;p159"/>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71134225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460"/>
        <p:cNvGrpSpPr/>
        <p:nvPr/>
      </p:nvGrpSpPr>
      <p:grpSpPr>
        <a:xfrm>
          <a:off x="0" y="0"/>
          <a:ext cx="0" cy="0"/>
          <a:chOff x="0" y="0"/>
          <a:chExt cx="0" cy="0"/>
        </a:xfrm>
      </p:grpSpPr>
      <p:sp>
        <p:nvSpPr>
          <p:cNvPr id="461" name="Google Shape;461;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2" name="Google Shape;462;p16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3" name="Google Shape;463;p16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4" name="Google Shape;464;p16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5" name="Google Shape;465;p16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6" name="Google Shape;466;p16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7" name="Google Shape;467;p16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6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9" name="Google Shape;469;p16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0" name="Google Shape;470;p16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1" name="Google Shape;471;p16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2" name="Google Shape;472;p160"/>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107847104"/>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73"/>
        <p:cNvGrpSpPr/>
        <p:nvPr/>
      </p:nvGrpSpPr>
      <p:grpSpPr>
        <a:xfrm>
          <a:off x="0" y="0"/>
          <a:ext cx="0" cy="0"/>
          <a:chOff x="0" y="0"/>
          <a:chExt cx="0" cy="0"/>
        </a:xfrm>
      </p:grpSpPr>
      <p:sp>
        <p:nvSpPr>
          <p:cNvPr id="474" name="Google Shape;474;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5" name="Google Shape;475;p16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6" name="Google Shape;476;p16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7" name="Google Shape;477;p16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8" name="Google Shape;478;p16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9" name="Google Shape;479;p16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0" name="Google Shape;480;p16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1" name="Google Shape;481;p16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2" name="Google Shape;482;p16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3" name="Google Shape;483;p16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4" name="Google Shape;484;p16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19111591"/>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85"/>
        <p:cNvGrpSpPr/>
        <p:nvPr/>
      </p:nvGrpSpPr>
      <p:grpSpPr>
        <a:xfrm>
          <a:off x="0" y="0"/>
          <a:ext cx="0" cy="0"/>
          <a:chOff x="0" y="0"/>
          <a:chExt cx="0" cy="0"/>
        </a:xfrm>
      </p:grpSpPr>
      <p:sp>
        <p:nvSpPr>
          <p:cNvPr id="486" name="Google Shape;486;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7" name="Google Shape;487;p162"/>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488" name="Google Shape;488;p162"/>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489" name="Google Shape;489;p162"/>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490" name="Google Shape;490;p162"/>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491" name="Google Shape;491;p162"/>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492" name="Google Shape;492;p162"/>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493" name="Google Shape;493;p162"/>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494" name="Google Shape;494;p162"/>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495" name="Google Shape;495;p162"/>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496" name="Google Shape;496;p16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7815047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97"/>
        <p:cNvGrpSpPr/>
        <p:nvPr/>
      </p:nvGrpSpPr>
      <p:grpSpPr>
        <a:xfrm>
          <a:off x="0" y="0"/>
          <a:ext cx="0" cy="0"/>
          <a:chOff x="0" y="0"/>
          <a:chExt cx="0" cy="0"/>
        </a:xfrm>
      </p:grpSpPr>
      <p:sp>
        <p:nvSpPr>
          <p:cNvPr id="498" name="Google Shape;498;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9" name="Google Shape;499;p16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0" name="Google Shape;500;p16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1" name="Google Shape;501;p16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2" name="Google Shape;502;p16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3" name="Google Shape;503;p16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4" name="Google Shape;504;p16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5" name="Google Shape;505;p16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6" name="Google Shape;506;p16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7" name="Google Shape;507;p16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8" name="Google Shape;508;p16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9" name="Google Shape;509;p16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0" name="Google Shape;510;p16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1" name="Google Shape;511;p16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2" name="Google Shape;512;p16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3" name="Google Shape;513;p16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4" name="Google Shape;514;p16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6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6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63"/>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63684470"/>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518"/>
        <p:cNvGrpSpPr/>
        <p:nvPr/>
      </p:nvGrpSpPr>
      <p:grpSpPr>
        <a:xfrm>
          <a:off x="0" y="0"/>
          <a:ext cx="0" cy="0"/>
          <a:chOff x="0" y="0"/>
          <a:chExt cx="0" cy="0"/>
        </a:xfrm>
      </p:grpSpPr>
      <p:sp>
        <p:nvSpPr>
          <p:cNvPr id="519" name="Google Shape;519;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0" name="Google Shape;520;p164"/>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521" name="Google Shape;521;p16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1092058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522"/>
        <p:cNvGrpSpPr/>
        <p:nvPr/>
      </p:nvGrpSpPr>
      <p:grpSpPr>
        <a:xfrm>
          <a:off x="0" y="0"/>
          <a:ext cx="0" cy="0"/>
          <a:chOff x="0" y="0"/>
          <a:chExt cx="0" cy="0"/>
        </a:xfrm>
      </p:grpSpPr>
      <p:pic>
        <p:nvPicPr>
          <p:cNvPr id="523" name="Google Shape;523;p16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524" name="Google Shape;524;p16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525" name="Google Shape;525;p16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526" name="Google Shape;526;p16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7" name="Google Shape;527;p16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28" name="Google Shape;528;p16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529" name="Google Shape;529;p16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0" name="Google Shape;530;p16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531" name="Google Shape;531;p16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2" name="Google Shape;532;p16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533" name="Google Shape;533;p16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3203154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720"/>
        <p:cNvGrpSpPr/>
        <p:nvPr/>
      </p:nvGrpSpPr>
      <p:grpSpPr>
        <a:xfrm>
          <a:off x="0" y="0"/>
          <a:ext cx="0" cy="0"/>
          <a:chOff x="0" y="0"/>
          <a:chExt cx="0" cy="0"/>
        </a:xfrm>
      </p:grpSpPr>
      <p:sp>
        <p:nvSpPr>
          <p:cNvPr id="721" name="Google Shape;721;p10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22" name="Google Shape;722;p104"/>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93107215"/>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723"/>
        <p:cNvGrpSpPr/>
        <p:nvPr/>
      </p:nvGrpSpPr>
      <p:grpSpPr>
        <a:xfrm>
          <a:off x="0" y="0"/>
          <a:ext cx="0" cy="0"/>
          <a:chOff x="0" y="0"/>
          <a:chExt cx="0" cy="0"/>
        </a:xfrm>
      </p:grpSpPr>
      <p:sp>
        <p:nvSpPr>
          <p:cNvPr id="724" name="Google Shape;724;p182"/>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25" name="Google Shape;725;p182"/>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6" name="Google Shape;726;p182"/>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833807114"/>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3_Voc_Act_01__Vidéo title">
    <p:spTree>
      <p:nvGrpSpPr>
        <p:cNvPr id="1" name="Shape 731"/>
        <p:cNvGrpSpPr/>
        <p:nvPr/>
      </p:nvGrpSpPr>
      <p:grpSpPr>
        <a:xfrm>
          <a:off x="0" y="0"/>
          <a:ext cx="0" cy="0"/>
          <a:chOff x="0" y="0"/>
          <a:chExt cx="0" cy="0"/>
        </a:xfrm>
      </p:grpSpPr>
      <p:sp>
        <p:nvSpPr>
          <p:cNvPr id="732" name="Google Shape;732;p18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34" name="Google Shape;734;p184"/>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5" name="Google Shape;735;p184"/>
          <p:cNvSpPr>
            <a:spLocks noGrp="1"/>
          </p:cNvSpPr>
          <p:nvPr>
            <p:ph type="pic" idx="3"/>
          </p:nvPr>
        </p:nvSpPr>
        <p:spPr>
          <a:xfrm>
            <a:off x="7924249" y="684000"/>
            <a:ext cx="900000" cy="900000"/>
          </a:xfrm>
          <a:prstGeom prst="rect">
            <a:avLst/>
          </a:prstGeom>
          <a:noFill/>
          <a:ln>
            <a:noFill/>
          </a:ln>
        </p:spPr>
        <p:txBody>
          <a:bodyPr/>
          <a:lstStyle/>
          <a:p>
            <a:endParaRPr lang="fr-FR"/>
          </a:p>
        </p:txBody>
      </p:sp>
      <p:sp>
        <p:nvSpPr>
          <p:cNvPr id="2" name="Google Shape;842;p196">
            <a:extLst>
              <a:ext uri="{FF2B5EF4-FFF2-40B4-BE49-F238E27FC236}">
                <a16:creationId xmlns:a16="http://schemas.microsoft.com/office/drawing/2014/main" id="{918BBF83-9A2F-5D06-DB31-846CE7B217A8}"/>
              </a:ext>
            </a:extLst>
          </p:cNvPr>
          <p:cNvSpPr>
            <a:spLocks noGrp="1"/>
          </p:cNvSpPr>
          <p:nvPr>
            <p:ph type="pic" idx="2"/>
          </p:nvPr>
        </p:nvSpPr>
        <p:spPr>
          <a:xfrm>
            <a:off x="1691999" y="1629000"/>
            <a:ext cx="5758860" cy="3600000"/>
          </a:xfrm>
          <a:prstGeom prst="rect">
            <a:avLst/>
          </a:prstGeom>
          <a:noFill/>
          <a:ln>
            <a:noFill/>
          </a:ln>
        </p:spPr>
        <p:txBody>
          <a:bodyPr/>
          <a:lstStyle/>
          <a:p>
            <a:endParaRPr lang="fr-FR"/>
          </a:p>
        </p:txBody>
      </p:sp>
    </p:spTree>
    <p:extLst>
      <p:ext uri="{BB962C8B-B14F-4D97-AF65-F5344CB8AC3E}">
        <p14:creationId xmlns:p14="http://schemas.microsoft.com/office/powerpoint/2010/main" val="3143174512"/>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736"/>
        <p:cNvGrpSpPr/>
        <p:nvPr/>
      </p:nvGrpSpPr>
      <p:grpSpPr>
        <a:xfrm>
          <a:off x="0" y="0"/>
          <a:ext cx="0" cy="0"/>
          <a:chOff x="0" y="0"/>
          <a:chExt cx="0" cy="0"/>
        </a:xfrm>
      </p:grpSpPr>
      <p:sp>
        <p:nvSpPr>
          <p:cNvPr id="737" name="Google Shape;737;p18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38" name="Google Shape;738;p185"/>
          <p:cNvSpPr>
            <a:spLocks noGrp="1"/>
          </p:cNvSpPr>
          <p:nvPr>
            <p:ph type="pic" idx="2"/>
          </p:nvPr>
        </p:nvSpPr>
        <p:spPr>
          <a:xfrm>
            <a:off x="1672207" y="2160000"/>
            <a:ext cx="2899793" cy="2899793"/>
          </a:xfrm>
          <a:prstGeom prst="roundRect">
            <a:avLst>
              <a:gd name="adj" fmla="val 16667"/>
            </a:avLst>
          </a:prstGeom>
          <a:noFill/>
          <a:ln>
            <a:noFill/>
          </a:ln>
        </p:spPr>
        <p:txBody>
          <a:bodyPr/>
          <a:lstStyle/>
          <a:p>
            <a:endParaRPr lang="fr-FR"/>
          </a:p>
        </p:txBody>
      </p:sp>
      <p:sp>
        <p:nvSpPr>
          <p:cNvPr id="739" name="Google Shape;739;p185"/>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185"/>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13835508"/>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741"/>
        <p:cNvGrpSpPr/>
        <p:nvPr/>
      </p:nvGrpSpPr>
      <p:grpSpPr>
        <a:xfrm>
          <a:off x="0" y="0"/>
          <a:ext cx="0" cy="0"/>
          <a:chOff x="0" y="0"/>
          <a:chExt cx="0" cy="0"/>
        </a:xfrm>
      </p:grpSpPr>
      <p:sp>
        <p:nvSpPr>
          <p:cNvPr id="742" name="Google Shape;742;p18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3" name="Google Shape;743;p186"/>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4" name="Google Shape;744;p186"/>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5" name="Google Shape;745;p186"/>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77131455"/>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746"/>
        <p:cNvGrpSpPr/>
        <p:nvPr/>
      </p:nvGrpSpPr>
      <p:grpSpPr>
        <a:xfrm>
          <a:off x="0" y="0"/>
          <a:ext cx="0" cy="0"/>
          <a:chOff x="0" y="0"/>
          <a:chExt cx="0" cy="0"/>
        </a:xfrm>
      </p:grpSpPr>
      <p:sp>
        <p:nvSpPr>
          <p:cNvPr id="747" name="Google Shape;747;p18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8" name="Google Shape;748;p187"/>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9" name="Google Shape;749;p187"/>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750" name="Google Shape;750;p18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1197689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5_Disposition personnalisée">
  <p:cSld name="5_Disposition personnalisée">
    <p:spTree>
      <p:nvGrpSpPr>
        <p:cNvPr id="1" name="Shape 751"/>
        <p:cNvGrpSpPr/>
        <p:nvPr/>
      </p:nvGrpSpPr>
      <p:grpSpPr>
        <a:xfrm>
          <a:off x="0" y="0"/>
          <a:ext cx="0" cy="0"/>
          <a:chOff x="0" y="0"/>
          <a:chExt cx="0" cy="0"/>
        </a:xfrm>
      </p:grpSpPr>
      <p:sp>
        <p:nvSpPr>
          <p:cNvPr id="752" name="Google Shape;752;p18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3" name="Google Shape;753;p188"/>
          <p:cNvSpPr>
            <a:spLocks noGrp="1"/>
          </p:cNvSpPr>
          <p:nvPr>
            <p:ph type="pic" idx="2"/>
          </p:nvPr>
        </p:nvSpPr>
        <p:spPr>
          <a:xfrm>
            <a:off x="6899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4" name="Google Shape;754;p188"/>
          <p:cNvSpPr>
            <a:spLocks noGrp="1"/>
          </p:cNvSpPr>
          <p:nvPr>
            <p:ph type="pic" idx="3"/>
          </p:nvPr>
        </p:nvSpPr>
        <p:spPr>
          <a:xfrm>
            <a:off x="3551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5" name="Google Shape;755;p188"/>
          <p:cNvSpPr>
            <a:spLocks noGrp="1"/>
          </p:cNvSpPr>
          <p:nvPr>
            <p:ph type="pic" idx="4"/>
          </p:nvPr>
        </p:nvSpPr>
        <p:spPr>
          <a:xfrm>
            <a:off x="5225555" y="1661629"/>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6" name="Google Shape;756;p188"/>
          <p:cNvSpPr>
            <a:spLocks noGrp="1"/>
          </p:cNvSpPr>
          <p:nvPr>
            <p:ph type="pic" idx="5"/>
          </p:nvPr>
        </p:nvSpPr>
        <p:spPr>
          <a:xfrm>
            <a:off x="6899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7" name="Google Shape;757;p188"/>
          <p:cNvSpPr>
            <a:spLocks noGrp="1"/>
          </p:cNvSpPr>
          <p:nvPr>
            <p:ph type="pic" idx="6"/>
          </p:nvPr>
        </p:nvSpPr>
        <p:spPr>
          <a:xfrm>
            <a:off x="3551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8" name="Google Shape;758;p188"/>
          <p:cNvSpPr>
            <a:spLocks noGrp="1"/>
          </p:cNvSpPr>
          <p:nvPr>
            <p:ph type="pic" idx="7"/>
          </p:nvPr>
        </p:nvSpPr>
        <p:spPr>
          <a:xfrm>
            <a:off x="5225555" y="329589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59" name="Google Shape;759;p188"/>
          <p:cNvSpPr>
            <a:spLocks noGrp="1"/>
          </p:cNvSpPr>
          <p:nvPr>
            <p:ph type="pic" idx="8"/>
          </p:nvPr>
        </p:nvSpPr>
        <p:spPr>
          <a:xfrm>
            <a:off x="6899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0" name="Google Shape;760;p188"/>
          <p:cNvSpPr>
            <a:spLocks noGrp="1"/>
          </p:cNvSpPr>
          <p:nvPr>
            <p:ph type="pic" idx="9"/>
          </p:nvPr>
        </p:nvSpPr>
        <p:spPr>
          <a:xfrm>
            <a:off x="3551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1" name="Google Shape;761;p188"/>
          <p:cNvSpPr>
            <a:spLocks noGrp="1"/>
          </p:cNvSpPr>
          <p:nvPr>
            <p:ph type="pic" idx="13"/>
          </p:nvPr>
        </p:nvSpPr>
        <p:spPr>
          <a:xfrm>
            <a:off x="5225555" y="4925888"/>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2" name="Google Shape;762;p188"/>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63" name="Google Shape;763;p18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9112947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764"/>
        <p:cNvGrpSpPr/>
        <p:nvPr/>
      </p:nvGrpSpPr>
      <p:grpSpPr>
        <a:xfrm>
          <a:off x="0" y="0"/>
          <a:ext cx="0" cy="0"/>
          <a:chOff x="0" y="0"/>
          <a:chExt cx="0" cy="0"/>
        </a:xfrm>
      </p:grpSpPr>
      <p:sp>
        <p:nvSpPr>
          <p:cNvPr id="765" name="Google Shape;765;p18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6" name="Google Shape;766;p189"/>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7" name="Google Shape;767;p189"/>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8" name="Google Shape;768;p189"/>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69" name="Google Shape;769;p189"/>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70" name="Google Shape;770;p189"/>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36985840"/>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771"/>
        <p:cNvGrpSpPr/>
        <p:nvPr/>
      </p:nvGrpSpPr>
      <p:grpSpPr>
        <a:xfrm>
          <a:off x="0" y="0"/>
          <a:ext cx="0" cy="0"/>
          <a:chOff x="0" y="0"/>
          <a:chExt cx="0" cy="0"/>
        </a:xfrm>
      </p:grpSpPr>
      <p:sp>
        <p:nvSpPr>
          <p:cNvPr id="772" name="Google Shape;772;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73" name="Google Shape;773;p190"/>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74" name="Google Shape;774;p190"/>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75" name="Google Shape;775;p190"/>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76" name="Google Shape;776;p190"/>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77" name="Google Shape;777;p190"/>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78" name="Google Shape;778;p190"/>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79" name="Google Shape;779;p190"/>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80" name="Google Shape;780;p190"/>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81" name="Google Shape;781;p190"/>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9854082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782"/>
        <p:cNvGrpSpPr/>
        <p:nvPr/>
      </p:nvGrpSpPr>
      <p:grpSpPr>
        <a:xfrm>
          <a:off x="0" y="0"/>
          <a:ext cx="0" cy="0"/>
          <a:chOff x="0" y="0"/>
          <a:chExt cx="0" cy="0"/>
        </a:xfrm>
      </p:grpSpPr>
      <p:sp>
        <p:nvSpPr>
          <p:cNvPr id="783" name="Google Shape;783;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84" name="Google Shape;784;p191"/>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85" name="Google Shape;785;p191"/>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86" name="Google Shape;786;p191"/>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87" name="Google Shape;787;p191"/>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88" name="Google Shape;788;p191"/>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89" name="Google Shape;789;p191"/>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55613995"/>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790"/>
        <p:cNvGrpSpPr/>
        <p:nvPr/>
      </p:nvGrpSpPr>
      <p:grpSpPr>
        <a:xfrm>
          <a:off x="0" y="0"/>
          <a:ext cx="0" cy="0"/>
          <a:chOff x="0" y="0"/>
          <a:chExt cx="0" cy="0"/>
        </a:xfrm>
      </p:grpSpPr>
      <p:sp>
        <p:nvSpPr>
          <p:cNvPr id="791" name="Google Shape;791;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92" name="Google Shape;792;p192"/>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93" name="Google Shape;793;p192"/>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94" name="Google Shape;794;p192"/>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95" name="Google Shape;795;p192"/>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96" name="Google Shape;796;p192"/>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797" name="Google Shape;797;p192"/>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8" name="Google Shape;798;p192"/>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192"/>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0" name="Google Shape;800;p192"/>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1" name="Google Shape;801;p192"/>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2" name="Google Shape;802;p19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17634021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803"/>
        <p:cNvGrpSpPr/>
        <p:nvPr/>
      </p:nvGrpSpPr>
      <p:grpSpPr>
        <a:xfrm>
          <a:off x="0" y="0"/>
          <a:ext cx="0" cy="0"/>
          <a:chOff x="0" y="0"/>
          <a:chExt cx="0" cy="0"/>
        </a:xfrm>
      </p:grpSpPr>
      <p:sp>
        <p:nvSpPr>
          <p:cNvPr id="804" name="Google Shape;804;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5" name="Google Shape;805;p19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06" name="Google Shape;806;p19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07" name="Google Shape;807;p19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08" name="Google Shape;808;p19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09" name="Google Shape;809;p19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0" name="Google Shape;810;p193"/>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1" name="Google Shape;811;p193"/>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2" name="Google Shape;812;p193"/>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3" name="Google Shape;813;p193"/>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4" name="Google Shape;814;p193"/>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401727553"/>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815"/>
        <p:cNvGrpSpPr/>
        <p:nvPr/>
      </p:nvGrpSpPr>
      <p:grpSpPr>
        <a:xfrm>
          <a:off x="0" y="0"/>
          <a:ext cx="0" cy="0"/>
          <a:chOff x="0" y="0"/>
          <a:chExt cx="0" cy="0"/>
        </a:xfrm>
      </p:grpSpPr>
      <p:sp>
        <p:nvSpPr>
          <p:cNvPr id="816" name="Google Shape;816;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7" name="Google Shape;817;p194"/>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8" name="Google Shape;818;p194"/>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19" name="Google Shape;819;p194"/>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20" name="Google Shape;820;p194"/>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21" name="Google Shape;821;p194"/>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22" name="Google Shape;822;p194"/>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23" name="Google Shape;823;p194"/>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24" name="Google Shape;824;p194"/>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25" name="Google Shape;825;p194"/>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26" name="Google Shape;826;p194"/>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27" name="Google Shape;827;p194"/>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28" name="Google Shape;828;p194"/>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29" name="Google Shape;829;p194"/>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30" name="Google Shape;830;p194"/>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831" name="Google Shape;831;p194"/>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32" name="Google Shape;832;p194"/>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33" name="Google Shape;833;p194"/>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34" name="Google Shape;834;p194"/>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35" name="Google Shape;835;p194"/>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21901987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836"/>
        <p:cNvGrpSpPr/>
        <p:nvPr/>
      </p:nvGrpSpPr>
      <p:grpSpPr>
        <a:xfrm>
          <a:off x="0" y="0"/>
          <a:ext cx="0" cy="0"/>
          <a:chOff x="0" y="0"/>
          <a:chExt cx="0" cy="0"/>
        </a:xfrm>
      </p:grpSpPr>
      <p:sp>
        <p:nvSpPr>
          <p:cNvPr id="837" name="Google Shape;837;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38" name="Google Shape;838;p195"/>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39" name="Google Shape;839;p195"/>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054451483"/>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840"/>
        <p:cNvGrpSpPr/>
        <p:nvPr/>
      </p:nvGrpSpPr>
      <p:grpSpPr>
        <a:xfrm>
          <a:off x="0" y="0"/>
          <a:ext cx="0" cy="0"/>
          <a:chOff x="0" y="0"/>
          <a:chExt cx="0" cy="0"/>
        </a:xfrm>
      </p:grpSpPr>
      <p:sp>
        <p:nvSpPr>
          <p:cNvPr id="841" name="Google Shape;841;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42" name="Google Shape;842;p196"/>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843" name="Google Shape;843;p196"/>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373570022"/>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3_Voc_Act_01_Img">
  <p:cSld name="3_Voc_Act_01_Img">
    <p:spTree>
      <p:nvGrpSpPr>
        <p:cNvPr id="1" name="Shape 844"/>
        <p:cNvGrpSpPr/>
        <p:nvPr/>
      </p:nvGrpSpPr>
      <p:grpSpPr>
        <a:xfrm>
          <a:off x="0" y="0"/>
          <a:ext cx="0" cy="0"/>
          <a:chOff x="0" y="0"/>
          <a:chExt cx="0" cy="0"/>
        </a:xfrm>
      </p:grpSpPr>
      <p:sp>
        <p:nvSpPr>
          <p:cNvPr id="845" name="Google Shape;845;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46" name="Google Shape;846;p197"/>
          <p:cNvSpPr>
            <a:spLocks noGrp="1"/>
          </p:cNvSpPr>
          <p:nvPr>
            <p:ph type="pic" idx="2"/>
          </p:nvPr>
        </p:nvSpPr>
        <p:spPr>
          <a:xfrm>
            <a:off x="2448338" y="1584000"/>
            <a:ext cx="4247323" cy="4810539"/>
          </a:xfrm>
          <a:prstGeom prst="rect">
            <a:avLst/>
          </a:prstGeom>
          <a:noFill/>
          <a:ln>
            <a:noFill/>
          </a:ln>
        </p:spPr>
        <p:txBody>
          <a:bodyPr/>
          <a:lstStyle/>
          <a:p>
            <a:endParaRPr lang="fr-FR"/>
          </a:p>
        </p:txBody>
      </p:sp>
      <p:sp>
        <p:nvSpPr>
          <p:cNvPr id="847" name="Google Shape;847;p19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14537218"/>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03335599"/>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1830724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855952293"/>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08225093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32522652"/>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82943850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8758658"/>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8831589"/>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361420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333588"/>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774151"/>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4818799"/>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8834883"/>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6662348"/>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27365725"/>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52142427"/>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622620055"/>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53054417"/>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398048762"/>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52953234"/>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37103341"/>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81041033"/>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6424148"/>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71888205"/>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5201495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97083898"/>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9338738"/>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46408956"/>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20689529"/>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0543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5B01D-289D-7A6F-1FA2-C13E7757D22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1C2E65-3489-A64E-F20E-2EC642FFC1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302E22A-BC6A-7A21-7F33-EB902DC81ED3}"/>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36DD95EC-EF68-0C3C-3A1F-C083512E25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777C68-1066-7540-604A-277E3CBC4753}"/>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63478270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32E7-45C6-D802-4762-3FECD3AB5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39DE6F-CF17-E84E-E94C-3FCAD26089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FA0308-34E0-D70C-5208-219862B32F58}"/>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19B7C8FE-F77D-581E-B4F6-97DA0BA57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8E96D-7AF8-1146-1516-FF04CEDAD1B9}"/>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39938421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8717-CCE1-2380-8935-0A3266C359F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421AE0E-2C9F-4A6E-AFD6-7C8F5A99EA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7F60B0A-1943-2512-0C29-D7B7661D95F4}"/>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10ABCEF4-A1D0-508F-3D1A-489558734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9671-B11A-86FB-BE2E-62CCB6C3831A}"/>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2709631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2BA64-2FB8-9BF6-6272-49BAAD1207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6E9BE6-97AA-3FF1-F513-DD02E087EBE7}"/>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38C591-7B04-4897-E983-51ACA8046B78}"/>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FA1FF5-2AB0-D37B-DC0E-9A6F8C51F6AE}"/>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BC7B019E-33C0-14B6-AE30-3F5AB0ECD9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5DD124-AAE0-9245-1DA1-487C1A4C542D}"/>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1842883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83881-AC03-4B3D-5ABA-FCD184A6AE94}"/>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42FC1E-3B69-3986-FD6D-F71391B11C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C5B42-2D69-590E-E2A2-003FFC34197F}"/>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AC20DB-B69C-FEB1-9FB5-EA1DECBEF9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1E02F9-176D-6846-5B92-EFBD497E86D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009C9C-1FFA-6711-C9D0-99C146934F94}"/>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8" name="Espace réservé du pied de page 7">
            <a:extLst>
              <a:ext uri="{FF2B5EF4-FFF2-40B4-BE49-F238E27FC236}">
                <a16:creationId xmlns:a16="http://schemas.microsoft.com/office/drawing/2014/main" id="{B97B0BDF-4A87-EA1F-BCEC-EE8B08F247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BD31E4-596F-246C-0618-CCF7258E6B25}"/>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721384076"/>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038F20-BF7C-366F-50AF-9E839AA592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08F859-8052-4D96-F7E0-979D99ED9C6B}"/>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4" name="Espace réservé du pied de page 3">
            <a:extLst>
              <a:ext uri="{FF2B5EF4-FFF2-40B4-BE49-F238E27FC236}">
                <a16:creationId xmlns:a16="http://schemas.microsoft.com/office/drawing/2014/main" id="{08619518-70EC-9099-6C57-7DCC58D44A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3332A7-9C19-642E-75E2-2A87848634C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10672190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D63E92-AA4C-A68C-BBA5-694ABA321C99}"/>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3" name="Espace réservé du pied de page 2">
            <a:extLst>
              <a:ext uri="{FF2B5EF4-FFF2-40B4-BE49-F238E27FC236}">
                <a16:creationId xmlns:a16="http://schemas.microsoft.com/office/drawing/2014/main" id="{8EF0A690-F1A4-2754-031F-681ADAF493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DB47CBA-EC4C-5AE4-11F1-1C02507DEEF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45070096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FB4CA-0E8D-CADE-E77C-D67B1022E3B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DB604A6-CF79-210A-C530-D39C825490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2E8CE26-D547-C269-0FF7-ECB53177EC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8E8CED-016A-AFDD-A878-753D7EECE6ED}"/>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9BC956EE-26BB-C22E-2D6F-96E337B6786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6AD70F-7C7E-5878-EF7E-A5640F4BE6C1}"/>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57575292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76C13-6348-F30A-2FD3-B74E767E27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6C3F336-0700-B373-F17E-4D83294468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A257498-366B-3607-2288-3C67C56CB1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F5E15AD-F416-749D-D922-7DF5B9F23671}"/>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C9B3F3E4-8925-D6FC-3E9A-F05A15114F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178332-999F-F331-F12D-92F982C1C25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52444502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1484F-82C2-FA06-F384-59982B62EF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1C8B4E-7D3E-EB6A-933B-9AB3B47398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ACD4C3-6ABC-02DB-75DA-1ACF27011377}"/>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3B4378C8-7C99-396B-112D-D4280EBF38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7E512-1A8D-CB46-494A-72FE257C462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095456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8905D7-6CFD-1E11-1C56-A5FCD5D7F274}"/>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2B7601-F7B6-A9BE-7555-6B86F20E65F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AB8DF-4A83-757B-BF9F-169314435C6B}"/>
              </a:ext>
            </a:extLst>
          </p:cNvPr>
          <p:cNvSpPr>
            <a:spLocks noGrp="1"/>
          </p:cNvSpPr>
          <p:nvPr>
            <p:ph type="dt" sz="half" idx="10"/>
          </p:nvPr>
        </p:nvSpPr>
        <p:spPr/>
        <p:txBody>
          <a:body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AAB87C0C-9FE5-EF3C-6433-813B118D6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3A26BB-E1A2-428B-82EE-D9FCCD5FB7EF}"/>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5080156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921961182"/>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57826031"/>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70598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37735409"/>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55659398"/>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84163414"/>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22304787"/>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1392546"/>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20966448"/>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70854725"/>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88061161"/>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329650"/>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5853125"/>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9522097"/>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84927260"/>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79941341"/>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23977890"/>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58083700"/>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47000626"/>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5334359"/>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4130033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7871808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4.jpg"/><Relationship Id="rId4" Type="http://schemas.openxmlformats.org/officeDocument/2006/relationships/slideLayout" Target="../slideLayouts/slideLayout19.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4.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6.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5.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4.jpg"/><Relationship Id="rId5" Type="http://schemas.openxmlformats.org/officeDocument/2006/relationships/slideLayout" Target="../slideLayouts/slideLayout35.xml"/><Relationship Id="rId15" Type="http://schemas.openxmlformats.org/officeDocument/2006/relationships/image" Target="../media/image8.png"/><Relationship Id="rId10"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4.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image" Target="../media/image9.bin"/><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8.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image" Target="../media/image9.bin"/><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9.xml"/><Relationship Id="rId3" Type="http://schemas.openxmlformats.org/officeDocument/2006/relationships/slideLayout" Target="../slideLayouts/slideLayout82.xml"/><Relationship Id="rId21" Type="http://schemas.openxmlformats.org/officeDocument/2006/relationships/image" Target="../media/image11.png"/><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10.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image" Target="../media/image14.png"/><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image" Target="../media/image13.png"/><Relationship Id="rId10" Type="http://schemas.openxmlformats.org/officeDocument/2006/relationships/slideLayout" Target="../slideLayouts/slideLayout89.xml"/><Relationship Id="rId19" Type="http://schemas.openxmlformats.org/officeDocument/2006/relationships/image" Target="../media/image9.bin"/><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image" Target="../media/image1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9.bin"/><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theme" Target="../theme/theme10.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9.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11.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theme" Target="../theme/theme12.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10" Type="http://schemas.openxmlformats.org/officeDocument/2006/relationships/slideLayout" Target="../slideLayouts/slideLayout147.xml"/><Relationship Id="rId19" Type="http://schemas.openxmlformats.org/officeDocument/2006/relationships/image" Target="../media/image9.bin"/><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18" Type="http://schemas.openxmlformats.org/officeDocument/2006/relationships/image" Target="../media/image1.jp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theme" Target="../theme/theme13.xml"/><Relationship Id="rId2" Type="http://schemas.openxmlformats.org/officeDocument/2006/relationships/slideLayout" Target="../slideLayouts/slideLayout156.xml"/><Relationship Id="rId16" Type="http://schemas.openxmlformats.org/officeDocument/2006/relationships/slideLayout" Target="../slideLayouts/slideLayout170.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image" Target="../media/image1.jpg"/><Relationship Id="rId2" Type="http://schemas.openxmlformats.org/officeDocument/2006/relationships/slideLayout" Target="../slideLayouts/slideLayout172.xml"/><Relationship Id="rId16" Type="http://schemas.openxmlformats.org/officeDocument/2006/relationships/theme" Target="../theme/theme14.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18" Type="http://schemas.openxmlformats.org/officeDocument/2006/relationships/slideLayout" Target="../slideLayouts/slideLayout203.xml"/><Relationship Id="rId3" Type="http://schemas.openxmlformats.org/officeDocument/2006/relationships/slideLayout" Target="../slideLayouts/slideLayout188.xml"/><Relationship Id="rId21" Type="http://schemas.openxmlformats.org/officeDocument/2006/relationships/slideLayout" Target="../slideLayouts/slideLayout206.xml"/><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slideLayout" Target="../slideLayouts/slideLayout202.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0" Type="http://schemas.openxmlformats.org/officeDocument/2006/relationships/slideLayout" Target="../slideLayouts/slideLayout205.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24" Type="http://schemas.openxmlformats.org/officeDocument/2006/relationships/image" Target="../media/image29.jpg"/><Relationship Id="rId5" Type="http://schemas.openxmlformats.org/officeDocument/2006/relationships/slideLayout" Target="../slideLayouts/slideLayout190.xml"/><Relationship Id="rId15" Type="http://schemas.openxmlformats.org/officeDocument/2006/relationships/slideLayout" Target="../slideLayouts/slideLayout200.xml"/><Relationship Id="rId23" Type="http://schemas.openxmlformats.org/officeDocument/2006/relationships/theme" Target="../theme/theme15.xml"/><Relationship Id="rId10" Type="http://schemas.openxmlformats.org/officeDocument/2006/relationships/slideLayout" Target="../slideLayouts/slideLayout195.xml"/><Relationship Id="rId19" Type="http://schemas.openxmlformats.org/officeDocument/2006/relationships/slideLayout" Target="../slideLayouts/slideLayout204.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 Id="rId22" Type="http://schemas.openxmlformats.org/officeDocument/2006/relationships/slideLayout" Target="../slideLayouts/slideLayout20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slideLayout" Target="../slideLayouts/slideLayout225.xml"/><Relationship Id="rId3" Type="http://schemas.openxmlformats.org/officeDocument/2006/relationships/slideLayout" Target="../slideLayouts/slideLayout210.xml"/><Relationship Id="rId21" Type="http://schemas.openxmlformats.org/officeDocument/2006/relationships/slideLayout" Target="../slideLayouts/slideLayout228.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slideLayout" Target="../slideLayouts/slideLayout224.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slideLayout" Target="../slideLayouts/slideLayout227.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24" Type="http://schemas.openxmlformats.org/officeDocument/2006/relationships/image" Target="../media/image29.jpg"/><Relationship Id="rId5" Type="http://schemas.openxmlformats.org/officeDocument/2006/relationships/slideLayout" Target="../slideLayouts/slideLayout212.xml"/><Relationship Id="rId15" Type="http://schemas.openxmlformats.org/officeDocument/2006/relationships/slideLayout" Target="../slideLayouts/slideLayout222.xml"/><Relationship Id="rId23" Type="http://schemas.openxmlformats.org/officeDocument/2006/relationships/theme" Target="../theme/theme16.xml"/><Relationship Id="rId10" Type="http://schemas.openxmlformats.org/officeDocument/2006/relationships/slideLayout" Target="../slideLayouts/slideLayout217.xml"/><Relationship Id="rId19" Type="http://schemas.openxmlformats.org/officeDocument/2006/relationships/slideLayout" Target="../slideLayouts/slideLayout226.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slideLayout" Target="../slideLayouts/slideLayout22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slideLayout" Target="../slideLayouts/slideLayout242.xml"/><Relationship Id="rId18" Type="http://schemas.openxmlformats.org/officeDocument/2006/relationships/theme" Target="../theme/theme17.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17" Type="http://schemas.openxmlformats.org/officeDocument/2006/relationships/slideLayout" Target="../slideLayouts/slideLayout246.xml"/><Relationship Id="rId2" Type="http://schemas.openxmlformats.org/officeDocument/2006/relationships/slideLayout" Target="../slideLayouts/slideLayout231.xml"/><Relationship Id="rId16" Type="http://schemas.openxmlformats.org/officeDocument/2006/relationships/slideLayout" Target="../slideLayouts/slideLayout245.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slideLayout" Target="../slideLayouts/slideLayout244.xml"/><Relationship Id="rId10" Type="http://schemas.openxmlformats.org/officeDocument/2006/relationships/slideLayout" Target="../slideLayouts/slideLayout239.xml"/><Relationship Id="rId19" Type="http://schemas.openxmlformats.org/officeDocument/2006/relationships/image" Target="../media/image29.jpg"/><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slideLayout" Target="../slideLayouts/slideLayout243.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slideLayout" Target="../slideLayouts/slideLayout259.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6" Type="http://schemas.openxmlformats.org/officeDocument/2006/relationships/image" Target="../media/image23.jpg"/><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5" Type="http://schemas.openxmlformats.org/officeDocument/2006/relationships/theme" Target="../theme/theme18.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slideLayout" Target="../slideLayouts/slideLayout26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slideLayout" Target="../slideLayouts/slideLayout273.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slideLayout" Target="../slideLayouts/slideLayout272.xml"/><Relationship Id="rId17" Type="http://schemas.openxmlformats.org/officeDocument/2006/relationships/image" Target="../media/image34.jpeg"/><Relationship Id="rId2" Type="http://schemas.openxmlformats.org/officeDocument/2006/relationships/slideLayout" Target="../slideLayouts/slideLayout262.xml"/><Relationship Id="rId16" Type="http://schemas.openxmlformats.org/officeDocument/2006/relationships/theme" Target="../theme/theme19.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slideLayout" Target="../slideLayouts/slideLayout275.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slideLayout" Target="../slideLayouts/slideLayout274.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0.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slideLayout" Target="../slideLayouts/slideLayout299.xml"/><Relationship Id="rId18" Type="http://schemas.openxmlformats.org/officeDocument/2006/relationships/slideLayout" Target="../slideLayouts/slideLayout304.xml"/><Relationship Id="rId3" Type="http://schemas.openxmlformats.org/officeDocument/2006/relationships/slideLayout" Target="../slideLayouts/slideLayout289.xml"/><Relationship Id="rId21" Type="http://schemas.openxmlformats.org/officeDocument/2006/relationships/slideLayout" Target="../slideLayouts/slideLayout307.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17" Type="http://schemas.openxmlformats.org/officeDocument/2006/relationships/slideLayout" Target="../slideLayouts/slideLayout303.xml"/><Relationship Id="rId2" Type="http://schemas.openxmlformats.org/officeDocument/2006/relationships/slideLayout" Target="../slideLayouts/slideLayout288.xml"/><Relationship Id="rId16" Type="http://schemas.openxmlformats.org/officeDocument/2006/relationships/slideLayout" Target="../slideLayouts/slideLayout302.xml"/><Relationship Id="rId20" Type="http://schemas.openxmlformats.org/officeDocument/2006/relationships/slideLayout" Target="../slideLayouts/slideLayout306.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24" Type="http://schemas.openxmlformats.org/officeDocument/2006/relationships/image" Target="../media/image9.bin"/><Relationship Id="rId5" Type="http://schemas.openxmlformats.org/officeDocument/2006/relationships/slideLayout" Target="../slideLayouts/slideLayout291.xml"/><Relationship Id="rId15" Type="http://schemas.openxmlformats.org/officeDocument/2006/relationships/slideLayout" Target="../slideLayouts/slideLayout301.xml"/><Relationship Id="rId23" Type="http://schemas.openxmlformats.org/officeDocument/2006/relationships/theme" Target="../theme/theme21.xml"/><Relationship Id="rId10" Type="http://schemas.openxmlformats.org/officeDocument/2006/relationships/slideLayout" Target="../slideLayouts/slideLayout296.xml"/><Relationship Id="rId19" Type="http://schemas.openxmlformats.org/officeDocument/2006/relationships/slideLayout" Target="../slideLayouts/slideLayout305.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slideLayout" Target="../slideLayouts/slideLayout300.xml"/><Relationship Id="rId22" Type="http://schemas.openxmlformats.org/officeDocument/2006/relationships/slideLayout" Target="../slideLayouts/slideLayout3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394064"/>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4147"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CA"/>
              <a:t>Modifier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a:t>
            </a:fld>
            <a:endParaRPr lang="en-US"/>
          </a:p>
        </p:txBody>
      </p:sp>
    </p:spTree>
    <p:extLst>
      <p:ext uri="{BB962C8B-B14F-4D97-AF65-F5344CB8AC3E}">
        <p14:creationId xmlns:p14="http://schemas.microsoft.com/office/powerpoint/2010/main" val="1415283283"/>
      </p:ext>
    </p:extLst>
  </p:cSld>
  <p:clrMap bg1="lt1" tx1="dk1" bg2="lt2" tx2="dk2" accent1="accent1" accent2="accent2" accent3="accent3" accent4="accent4" accent5="accent5" accent6="accent6" hlink="hlink" folHlink="folHlink"/>
  <p:sldLayoutIdLst>
    <p:sldLayoutId id="214748392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58938327"/>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68954176"/>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4142" r:id="rId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1560378396"/>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968911" y="10521"/>
            <a:ext cx="2627179" cy="369332"/>
          </a:xfrm>
          <a:prstGeom prst="rect">
            <a:avLst/>
          </a:prstGeom>
          <a:noFill/>
          <a:ln>
            <a:noFill/>
          </a:ln>
        </p:spPr>
        <p:txBody>
          <a:bodyPr wrap="square" rtlCol="0" anchor="ctr" anchorCtr="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Titre Module</a:t>
            </a:r>
          </a:p>
        </p:txBody>
      </p:sp>
    </p:spTree>
    <p:extLst>
      <p:ext uri="{BB962C8B-B14F-4D97-AF65-F5344CB8AC3E}">
        <p14:creationId xmlns:p14="http://schemas.microsoft.com/office/powerpoint/2010/main" val="3088742685"/>
      </p:ext>
    </p:extLst>
  </p:cSld>
  <p:clrMap bg1="lt1" tx1="dk1" bg2="lt2" tx2="dk2" accent1="accent1" accent2="accent2" accent3="accent3" accent4="accent4" accent5="accent5" accent6="accent6" hlink="hlink" folHlink="folHlink"/>
  <p:sldLayoutIdLst>
    <p:sldLayoutId id="2147483924" r:id="rId1"/>
    <p:sldLayoutId id="2147483925"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3816057"/>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 id="2147483948" r:id="rId18"/>
    <p:sldLayoutId id="2147483949" r:id="rId19"/>
    <p:sldLayoutId id="2147483950" r:id="rId20"/>
    <p:sldLayoutId id="2147483951"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885631917"/>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نشاط اعتيادي</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541207499"/>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 id="2147484027" r:id="rId15"/>
    <p:sldLayoutId id="2147484028" r:id="rId16"/>
    <p:sldLayoutId id="2147484029"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4116324195"/>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4148"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04300929"/>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 id="2147484007" r:id="rId18"/>
    <p:sldLayoutId id="2147484008" r:id="rId19"/>
    <p:sldLayoutId id="2147484009" r:id="rId20"/>
    <p:sldLayoutId id="2147484010" r:id="rId21"/>
    <p:sldLayoutId id="2147484011" r:id="rId22"/>
    <p:sldLayoutId id="214748414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368317388"/>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 id="2147484046" r:id="rId16"/>
    <p:sldLayoutId id="214748404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228766"/>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 id="2147484164" r:id="rId15"/>
    <p:sldLayoutId id="2147484165"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4146193628"/>
      </p:ext>
    </p:extLst>
  </p:cSld>
  <p:clrMap bg1="lt1" tx1="dk1" bg2="dk2" tx2="lt2" accent1="accent1" accent2="accent2" accent3="accent3" accent4="accent4" accent5="accent5" accent6="accent6" hlink="hlink" folHlink="folHlink"/>
  <p:sldLayoutIdLst>
    <p:sldLayoutId id="2147484144" r:id="rId1"/>
    <p:sldLayoutId id="2147484146" r:id="rId2"/>
    <p:sldLayoutId id="2147484143"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 id="2147484074" r:id="rId13"/>
    <p:sldLayoutId id="2147484075" r:id="rId14"/>
    <p:sldLayoutId id="2147484145" r:id="rId1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848"/>
        <p:cNvGrpSpPr/>
        <p:nvPr/>
      </p:nvGrpSpPr>
      <p:grpSpPr>
        <a:xfrm>
          <a:off x="0" y="0"/>
          <a:ext cx="0" cy="0"/>
          <a:chOff x="0" y="0"/>
          <a:chExt cx="0" cy="0"/>
        </a:xfrm>
      </p:grpSpPr>
      <p:sp>
        <p:nvSpPr>
          <p:cNvPr id="849" name="Google Shape;849;p1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798049422"/>
      </p:ext>
    </p:extLst>
  </p:cSld>
  <p:clrMap bg1="lt1" tx1="dk1" bg2="dk2" tx2="lt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 id="2147484088" r:id="rId12"/>
    <p:sldLayoutId id="2147484089" r:id="rId13"/>
    <p:sldLayoutId id="2147484090" r:id="rId14"/>
    <p:sldLayoutId id="2147484091" r:id="rId15"/>
    <p:sldLayoutId id="2147484092" r:id="rId16"/>
    <p:sldLayoutId id="2147484093" r:id="rId17"/>
    <p:sldLayoutId id="2147484094" r:id="rId18"/>
    <p:sldLayoutId id="2147484095" r:id="rId19"/>
    <p:sldLayoutId id="2147484096" r:id="rId20"/>
    <p:sldLayoutId id="2147484097" r:id="rId21"/>
    <p:sldLayoutId id="2147484098"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342"/>
        <p:cNvGrpSpPr/>
        <p:nvPr/>
      </p:nvGrpSpPr>
      <p:grpSpPr>
        <a:xfrm>
          <a:off x="0" y="0"/>
          <a:ext cx="0" cy="0"/>
          <a:chOff x="0" y="0"/>
          <a:chExt cx="0" cy="0"/>
        </a:xfrm>
      </p:grpSpPr>
      <p:sp>
        <p:nvSpPr>
          <p:cNvPr id="343" name="Google Shape;343;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734069828"/>
      </p:ext>
    </p:extLst>
  </p:cSld>
  <p:clrMap bg1="lt1" tx1="dk1" bg2="dk2" tx2="lt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 id="2147484116" r:id="rId17"/>
    <p:sldLayoutId id="2147484117" r:id="rId18"/>
    <p:sldLayoutId id="2147484118" r:id="rId19"/>
    <p:sldLayoutId id="2147484119" r:id="rId20"/>
    <p:sldLayoutId id="2147484120" r:id="rId21"/>
    <p:sldLayoutId id="2147484121"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Shape 718"/>
        <p:cNvGrpSpPr/>
        <p:nvPr/>
      </p:nvGrpSpPr>
      <p:grpSpPr>
        <a:xfrm>
          <a:off x="0" y="0"/>
          <a:ext cx="0" cy="0"/>
          <a:chOff x="0" y="0"/>
          <a:chExt cx="0" cy="0"/>
        </a:xfrm>
      </p:grpSpPr>
      <p:sp>
        <p:nvSpPr>
          <p:cNvPr id="719" name="Google Shape;719;p1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346602594"/>
      </p:ext>
    </p:extLst>
  </p:cSld>
  <p:clrMap bg1="lt1" tx1="dk1" bg2="dk2" tx2="lt2" accent1="accent1" accent2="accent2" accent3="accent3" accent4="accent4" accent5="accent5" accent6="accent6" hlink="hlink" folHlink="folHlink"/>
  <p:sldLayoutIdLst>
    <p:sldLayoutId id="2147484123" r:id="rId1"/>
    <p:sldLayoutId id="2147484124"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 id="2147484136" r:id="rId12"/>
    <p:sldLayoutId id="2147484137" r:id="rId13"/>
    <p:sldLayoutId id="2147484138" r:id="rId14"/>
    <p:sldLayoutId id="2147484139" r:id="rId15"/>
    <p:sldLayoutId id="2147484140" r:id="rId16"/>
    <p:sldLayoutId id="2147484166" r:id="rId17"/>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490505"/>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355771"/>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1" r:id="rId14"/>
    <p:sldLayoutId id="214748418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89B1E1-F0C2-79A1-5ADE-C774ECAE08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FEC65-EFC7-BDCD-C52C-DE0B03EB8B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DB8C45-4FDA-9B9C-3E08-99AF6C999B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BA7765-59FB-4B37-8C0B-80F63ABE66E1}"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29934EF1-F0B6-C756-D085-3F0E89DD6C7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E970EB-3A7D-13D7-B080-632C669FE8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DC158-050F-47B0-93B5-438A944051FA}" type="slidenum">
              <a:rPr lang="fr-FR" smtClean="0"/>
              <a:t>‹N°›</a:t>
            </a:fld>
            <a:endParaRPr lang="fr-FR"/>
          </a:p>
        </p:txBody>
      </p:sp>
    </p:spTree>
    <p:extLst>
      <p:ext uri="{BB962C8B-B14F-4D97-AF65-F5344CB8AC3E}">
        <p14:creationId xmlns:p14="http://schemas.microsoft.com/office/powerpoint/2010/main" val="2358373715"/>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27101457"/>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 id="2147484217" r:id="rId21"/>
    <p:sldLayoutId id="214748421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82.xml"/></Relationships>
</file>

<file path=ppt/slides/_rels/slide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gif"/><Relationship Id="rId2" Type="http://schemas.openxmlformats.org/officeDocument/2006/relationships/image" Target="../media/image40.png"/><Relationship Id="rId1" Type="http://schemas.openxmlformats.org/officeDocument/2006/relationships/slideLayout" Target="../slideLayouts/slideLayout24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156.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69.xml"/></Relationships>
</file>

<file path=ppt/slides/_rels/slide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0.xml"/></Relationships>
</file>

<file path=ppt/slides/_rels/slide6.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2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2.png"/><Relationship Id="rId2" Type="http://schemas.openxmlformats.org/officeDocument/2006/relationships/image" Target="../media/image50.png"/><Relationship Id="rId1" Type="http://schemas.openxmlformats.org/officeDocument/2006/relationships/slideLayout" Target="../slideLayouts/slideLayout306.xml"/><Relationship Id="rId6" Type="http://schemas.openxmlformats.org/officeDocument/2006/relationships/image" Target="../media/image41.png"/><Relationship Id="rId5" Type="http://schemas.openxmlformats.org/officeDocument/2006/relationships/image" Target="../media/image53.png"/><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89.xml"/><Relationship Id="rId7" Type="http://schemas.openxmlformats.org/officeDocument/2006/relationships/image" Target="../media/image5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45.gif"/><Relationship Id="rId4" Type="http://schemas.openxmlformats.org/officeDocument/2006/relationships/notesSlide" Target="../notesSlides/notesSlide2.xml"/><Relationship Id="rId9" Type="http://schemas.openxmlformats.org/officeDocument/2006/relationships/image" Target="../media/image55.pn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171.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0.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0.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61.pn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0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2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61.png"/></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68.xml"/></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0.pn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5.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6.png"/><Relationship Id="rId2" Type="http://schemas.openxmlformats.org/officeDocument/2006/relationships/image" Target="../media/image41.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8.png"/><Relationship Id="rId2" Type="http://schemas.openxmlformats.org/officeDocument/2006/relationships/image" Target="../media/image10.png"/><Relationship Id="rId1" Type="http://schemas.openxmlformats.org/officeDocument/2006/relationships/slideLayout" Target="../slideLayouts/slideLayout78.xml"/><Relationship Id="rId6" Type="http://schemas.openxmlformats.org/officeDocument/2006/relationships/image" Target="../media/image67.png"/><Relationship Id="rId5" Type="http://schemas.openxmlformats.org/officeDocument/2006/relationships/image" Target="../media/image13.png"/><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1.png"/><Relationship Id="rId7" Type="http://schemas.openxmlformats.org/officeDocument/2006/relationships/image" Target="../media/image69.png"/><Relationship Id="rId2" Type="http://schemas.openxmlformats.org/officeDocument/2006/relationships/image" Target="../media/image10.png"/><Relationship Id="rId1" Type="http://schemas.openxmlformats.org/officeDocument/2006/relationships/slideLayout" Target="../slideLayouts/slideLayout78.xml"/><Relationship Id="rId6" Type="http://schemas.openxmlformats.org/officeDocument/2006/relationships/image" Target="../media/image41.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71.png"/></Relationships>
</file>

<file path=ppt/slides/_rels/slide3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71.png"/></Relationships>
</file>

<file path=ppt/slides/_rels/slide4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0.png"/><Relationship Id="rId7" Type="http://schemas.openxmlformats.org/officeDocument/2006/relationships/image" Target="../media/image69.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8.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2.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2.png"/><Relationship Id="rId2" Type="http://schemas.openxmlformats.org/officeDocument/2006/relationships/image" Target="../media/image40.png"/><Relationship Id="rId1" Type="http://schemas.openxmlformats.org/officeDocument/2006/relationships/slideLayout" Target="../slideLayouts/slideLayout7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1.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3.png"/><Relationship Id="rId2" Type="http://schemas.openxmlformats.org/officeDocument/2006/relationships/image" Target="../media/image44.png"/><Relationship Id="rId1" Type="http://schemas.openxmlformats.org/officeDocument/2006/relationships/slideLayout" Target="../slideLayouts/slideLayout24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png"/><Relationship Id="rId1" Type="http://schemas.openxmlformats.org/officeDocument/2006/relationships/slideLayout" Target="../slideLayouts/slideLayout13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13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13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0.png"/><Relationship Id="rId7"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13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0.png"/><Relationship Id="rId7"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13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4.png"/><Relationship Id="rId2" Type="http://schemas.openxmlformats.org/officeDocument/2006/relationships/image" Target="../media/image40.png"/><Relationship Id="rId1" Type="http://schemas.openxmlformats.org/officeDocument/2006/relationships/slideLayout" Target="../slideLayouts/slideLayout13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16.xml"/><Relationship Id="rId7" Type="http://schemas.openxmlformats.org/officeDocument/2006/relationships/image" Target="../media/image5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4.png"/><Relationship Id="rId2" Type="http://schemas.openxmlformats.org/officeDocument/2006/relationships/image" Target="../media/image40.png"/><Relationship Id="rId1" Type="http://schemas.openxmlformats.org/officeDocument/2006/relationships/slideLayout" Target="../slideLayouts/slideLayout13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34.xml"/><Relationship Id="rId7" Type="http://schemas.openxmlformats.org/officeDocument/2006/relationships/image" Target="../media/image5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0.png"/><Relationship Id="rId9" Type="http://schemas.openxmlformats.org/officeDocument/2006/relationships/image" Target="../media/image76.pn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png"/><Relationship Id="rId1" Type="http://schemas.openxmlformats.org/officeDocument/2006/relationships/slideLayout" Target="../slideLayouts/slideLayout2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7.png"/><Relationship Id="rId2" Type="http://schemas.openxmlformats.org/officeDocument/2006/relationships/image" Target="../media/image40.png"/><Relationship Id="rId1" Type="http://schemas.openxmlformats.org/officeDocument/2006/relationships/slideLayout" Target="../slideLayouts/slideLayout3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7.png"/><Relationship Id="rId2" Type="http://schemas.openxmlformats.org/officeDocument/2006/relationships/image" Target="../media/image43.png"/><Relationship Id="rId1" Type="http://schemas.openxmlformats.org/officeDocument/2006/relationships/slideLayout" Target="../slideLayouts/slideLayout3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8.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9.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80.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50.png"/><Relationship Id="rId7" Type="http://schemas.openxmlformats.org/officeDocument/2006/relationships/image" Target="../media/image81.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0.png"/><Relationship Id="rId7" Type="http://schemas.openxmlformats.org/officeDocument/2006/relationships/image" Target="../media/image81.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7.png"/><Relationship Id="rId2" Type="http://schemas.openxmlformats.org/officeDocument/2006/relationships/image" Target="../media/image40.png"/><Relationship Id="rId1" Type="http://schemas.openxmlformats.org/officeDocument/2006/relationships/slideLayout" Target="../slideLayouts/slideLayout3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7.png"/><Relationship Id="rId2" Type="http://schemas.openxmlformats.org/officeDocument/2006/relationships/image" Target="../media/image43.png"/><Relationship Id="rId1" Type="http://schemas.openxmlformats.org/officeDocument/2006/relationships/slideLayout" Target="../slideLayouts/slideLayout3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84.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85.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86.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87.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1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3.png"/><Relationship Id="rId1" Type="http://schemas.openxmlformats.org/officeDocument/2006/relationships/slideLayout" Target="../slideLayouts/slideLayout114.xml"/></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3.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7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1.png"/><Relationship Id="rId7" Type="http://schemas.openxmlformats.org/officeDocument/2006/relationships/image" Target="../media/image89.png"/><Relationship Id="rId2" Type="http://schemas.openxmlformats.org/officeDocument/2006/relationships/image" Target="../media/image10.png"/><Relationship Id="rId1" Type="http://schemas.openxmlformats.org/officeDocument/2006/relationships/slideLayout" Target="../slideLayouts/slideLayout113.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7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1.png"/><Relationship Id="rId4" Type="http://schemas.openxmlformats.org/officeDocument/2006/relationships/image" Target="../media/image45.gif"/></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E96E49D-8A22-98B9-819F-EA339E3AE891}"/>
              </a:ext>
            </a:extLst>
          </p:cNvPr>
          <p:cNvGrpSpPr/>
          <p:nvPr/>
        </p:nvGrpSpPr>
        <p:grpSpPr>
          <a:xfrm>
            <a:off x="0" y="0"/>
            <a:ext cx="9144000" cy="6858000"/>
            <a:chOff x="0" y="0"/>
            <a:chExt cx="9144000" cy="685800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91D99F11-689E-0047-7C7E-1C252BBA7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 coins arrondis 1">
              <a:extLst>
                <a:ext uri="{FF2B5EF4-FFF2-40B4-BE49-F238E27FC236}">
                  <a16:creationId xmlns:a16="http://schemas.microsoft.com/office/drawing/2014/main" id="{C1E42B17-C432-1AF9-2EC7-43D1C1C4828B}"/>
                </a:ext>
              </a:extLst>
            </p:cNvPr>
            <p:cNvSpPr/>
            <p:nvPr/>
          </p:nvSpPr>
          <p:spPr>
            <a:xfrm rot="21027887">
              <a:off x="3409244" y="3431822"/>
              <a:ext cx="1478845" cy="496711"/>
            </a:xfrm>
            <a:prstGeom prst="roundRect">
              <a:avLst>
                <a:gd name="adj" fmla="val 30303"/>
              </a:avLst>
            </a:prstGeom>
            <a:solidFill>
              <a:srgbClr val="2DC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latin typeface="Dubai Medium" panose="020B0603030403030204" pitchFamily="34" charset="-78"/>
                  <a:ea typeface="Calibri" panose="020F0502020204030204" pitchFamily="34" charset="0"/>
                  <a:cs typeface="Dubai Medium" panose="020B0603030403030204" pitchFamily="34" charset="-78"/>
                </a:rPr>
                <a:t>الخامسة</a:t>
              </a:r>
              <a:endParaRPr lang="fr-FR" sz="2400" b="1" dirty="0">
                <a:latin typeface="Dubai Medium" panose="020B0603030403030204" pitchFamily="34" charset="-78"/>
                <a:ea typeface="Calibri" panose="020F0502020204030204" pitchFamily="34" charset="0"/>
                <a:cs typeface="Dubai Medium" panose="020B0603030403030204" pitchFamily="34" charset="-78"/>
              </a:endParaRPr>
            </a:p>
          </p:txBody>
        </p:sp>
      </p:grpSp>
    </p:spTree>
    <p:extLst>
      <p:ext uri="{BB962C8B-B14F-4D97-AF65-F5344CB8AC3E}">
        <p14:creationId xmlns:p14="http://schemas.microsoft.com/office/powerpoint/2010/main" val="320081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p:txBody>
          <a:bodyPr/>
          <a:lstStyle/>
          <a:p>
            <a:r>
              <a:rPr lang="ar-MA" dirty="0"/>
              <a:t>تنظيم حصص الأسبوع</a:t>
            </a:r>
            <a:endParaRPr lang="fr-MA" dirty="0"/>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نشاط اعتيادي (10)</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المعجم (30)</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الاستماع والتحدث (30)</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1 -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الإملاء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 إنتاج كتابي - الحصة 1 (30)</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استثمار النص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 إنتاج كتابي - الحصة 2 (30)</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التوقع والتحقق الفهم العام 30 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تعلم استراتيجية الفهم 30 د</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شكل و فهم (40)</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استثمار الاستراتيجية (30)</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الصرف والتحويل (30)</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xfrm>
            <a:off x="628650" y="895981"/>
            <a:ext cx="7886700" cy="705267"/>
          </a:xfrm>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10675" y="3414699"/>
            <a:ext cx="4500000" cy="684000"/>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استعمال القاموس</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910675" y="4691485"/>
            <a:ext cx="4500000" cy="684000"/>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"كَوْكَبُنا بَيْنَ أَيْدينا": الحصة الأولى</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المعجم المساعد، التوقع والتحقق، الفهم</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400" b="1" dirty="0">
                <a:cs typeface="Microsoft Uighur" panose="02000000000000000000" pitchFamily="2" charset="-78"/>
              </a:rPr>
              <a:t>تحدي الفهم </a:t>
            </a:r>
          </a:p>
        </p:txBody>
      </p:sp>
      <p:pic>
        <p:nvPicPr>
          <p:cNvPr id="9" name="Espace réservé pour une image  20">
            <a:extLst>
              <a:ext uri="{FF2B5EF4-FFF2-40B4-BE49-F238E27FC236}">
                <a16:creationId xmlns:a16="http://schemas.microsoft.com/office/drawing/2014/main" id="{6A8039E0-B176-844E-FA5D-3A13FC66DD33}"/>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7560" r="-7560"/>
          <a:stretch>
            <a:fillRect/>
          </a:stretch>
        </p:blipFill>
        <p:spPr>
          <a:xfrm>
            <a:off x="1550988" y="1635125"/>
            <a:ext cx="468312" cy="468313"/>
          </a:xfrm>
          <a:prstGeom prst="rect">
            <a:avLst/>
          </a:prstGeom>
        </p:spPr>
      </p:pic>
      <p:pic>
        <p:nvPicPr>
          <p:cNvPr id="14" name="Espace réservé pour une image  20">
            <a:extLst>
              <a:ext uri="{FF2B5EF4-FFF2-40B4-BE49-F238E27FC236}">
                <a16:creationId xmlns:a16="http://schemas.microsoft.com/office/drawing/2014/main" id="{1A4B52AD-4D6B-8677-B262-70DECAAB0F44}"/>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3321" y="2949040"/>
            <a:ext cx="466725" cy="468312"/>
          </a:xfrm>
          <a:prstGeom prst="rect">
            <a:avLst/>
          </a:prstGeom>
        </p:spPr>
      </p:pic>
      <p:pic>
        <p:nvPicPr>
          <p:cNvPr id="18" name="Espace réservé pour une image  20">
            <a:extLst>
              <a:ext uri="{FF2B5EF4-FFF2-40B4-BE49-F238E27FC236}">
                <a16:creationId xmlns:a16="http://schemas.microsoft.com/office/drawing/2014/main" id="{D592B0D6-AE75-8969-7039-4C07FD6977D3}"/>
              </a:ext>
            </a:extLst>
          </p:cNvPr>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7365" r="-7365"/>
          <a:stretch>
            <a:fillRect/>
          </a:stretch>
        </p:blipFill>
        <p:spPr>
          <a:xfrm>
            <a:off x="1499145" y="4191029"/>
            <a:ext cx="466725" cy="468312"/>
          </a:xfrm>
          <a:prstGeom prst="rect">
            <a:avLst/>
          </a:prstGeo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0" presetClass="entr" presetSubtype="0" fill="hold" nodeType="withEffect">
                                  <p:stCondLst>
                                    <p:cond delay="1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12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chemeClr val="accent2"/>
                </a:solidFill>
                <a:latin typeface="Microsoft Uighur" panose="02000000000000000000" pitchFamily="2" charset="-78"/>
                <a:cs typeface="Microsoft Uighur" panose="02000000000000000000" pitchFamily="2" charset="-78"/>
              </a:rPr>
              <a:t>80%</a:t>
            </a:r>
            <a:r>
              <a:rPr lang="ar-MA" sz="3200" b="1" kern="0" dirty="0">
                <a:solidFill>
                  <a:schemeClr val="accent2"/>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1224000" y="2908660"/>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523220"/>
            </a:xfrm>
            <a:prstGeom prst="rect">
              <a:avLst/>
            </a:prstGeom>
          </p:spPr>
          <p:txBody>
            <a:bodyPr wrap="square">
              <a:spAutoFit/>
            </a:bodyPr>
            <a:lstStyle/>
            <a:p>
              <a:pPr algn="r" rtl="1"/>
              <a:r>
                <a:rPr lang="ar-MA" sz="2800" b="1" dirty="0">
                  <a:solidFill>
                    <a:srgbClr val="424D7B"/>
                  </a:solidFill>
                  <a:latin typeface="Microsoft Uighur" panose="02000000000000000000" pitchFamily="2" charset="-78"/>
                  <a:cs typeface="Microsoft Uighur" panose="02000000000000000000" pitchFamily="2" charset="-78"/>
                </a:rPr>
                <a:t>توظيف مهارة استعمال القاموس؛</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224000" y="4022136"/>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فهم أحداث الحكاية المسموعة.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1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مرحبا</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بكم ، سننطلق في </a:t>
            </a:r>
            <a:r>
              <a:rPr lang="ar-MA" sz="2000" b="1" dirty="0">
                <a:solidFill>
                  <a:srgbClr val="A5A5A5"/>
                </a:solidFill>
                <a:latin typeface="Microsoft Uighur" panose="02000000000000000000" pitchFamily="2" charset="-78"/>
                <a:ea typeface="Arial"/>
                <a:cs typeface="Microsoft Uighur" panose="02000000000000000000" pitchFamily="2" charset="-78"/>
                <a:sym typeface="Arial"/>
              </a:rPr>
              <a:t>حصة</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اللغة العربية.</a:t>
            </a:r>
            <a:r>
              <a:rPr lang="ar-MA" sz="2400" b="1" dirty="0">
                <a:solidFill>
                  <a:srgbClr val="A5A5A5"/>
                </a:solidFill>
                <a:latin typeface="Microsoft Uighur" panose="02000000000000000000" pitchFamily="2" charset="-78"/>
                <a:cs typeface="Microsoft Uighur" panose="02000000000000000000" pitchFamily="2" charset="-78"/>
                <a:sym typeface="Calibri"/>
              </a:rPr>
              <a:t>.</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26CECB-C5B0-B26B-85FC-E6C1C24FAAD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p:blipFill>
        <p:spPr>
          <a:prstGeom prst="rect">
            <a:avLst/>
          </a:prstGeom>
        </p:spPr>
      </p:pic>
      <p:pic>
        <p:nvPicPr>
          <p:cNvPr id="4" name="Google Shape;1299;p9">
            <a:extLst>
              <a:ext uri="{FF2B5EF4-FFF2-40B4-BE49-F238E27FC236}">
                <a16:creationId xmlns:a16="http://schemas.microsoft.com/office/drawing/2014/main" id="{6BA52DAC-6E68-6695-0BA6-DD9D3704FA2C}"/>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EA1D4D80-9534-5605-5457-CBB5D5002DCB}"/>
              </a:ext>
            </a:extLst>
          </p:cNvPr>
          <p:cNvPicPr preferRelativeResize="0"/>
          <p:nvPr/>
        </p:nvPicPr>
        <p:blipFill rotWithShape="1">
          <a:blip r:embed="rId5">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95544660-EC9D-07D3-C0CE-4FA204AE4C3B}"/>
              </a:ext>
            </a:extLst>
          </p:cNvPr>
          <p:cNvPicPr preferRelativeResize="0"/>
          <p:nvPr/>
        </p:nvPicPr>
        <p:blipFill rotWithShape="1">
          <a:blip r:embed="rId6">
            <a:alphaModFix amt="20000"/>
          </a:blip>
          <a:srcRect/>
          <a:stretch/>
        </p:blipFill>
        <p:spPr>
          <a:xfrm>
            <a:off x="4220106" y="136738"/>
            <a:ext cx="278069" cy="278069"/>
          </a:xfrm>
          <a:prstGeom prst="rect">
            <a:avLst/>
          </a:prstGeom>
          <a:noFill/>
          <a:ln>
            <a:noFill/>
          </a:ln>
        </p:spPr>
      </p:pic>
      <p:pic>
        <p:nvPicPr>
          <p:cNvPr id="7" name="Google Shape;1302;p9">
            <a:extLst>
              <a:ext uri="{FF2B5EF4-FFF2-40B4-BE49-F238E27FC236}">
                <a16:creationId xmlns:a16="http://schemas.microsoft.com/office/drawing/2014/main" id="{CDE5656A-BA65-AD00-6F7C-8CD6B47473A3}"/>
              </a:ext>
            </a:extLst>
          </p:cNvPr>
          <p:cNvPicPr preferRelativeResize="0"/>
          <p:nvPr/>
        </p:nvPicPr>
        <p:blipFill rotWithShape="1">
          <a:blip r:embed="rId7">
            <a:alphaModFix amt="20000"/>
          </a:blip>
          <a:srcRect/>
          <a:stretch/>
        </p:blipFill>
        <p:spPr>
          <a:xfrm>
            <a:off x="1965202" y="136738"/>
            <a:ext cx="278069" cy="278069"/>
          </a:xfrm>
          <a:prstGeom prst="rect">
            <a:avLst/>
          </a:prstGeom>
          <a:noFill/>
          <a:ln>
            <a:noFill/>
          </a:ln>
        </p:spPr>
      </p:pic>
      <p:sp>
        <p:nvSpPr>
          <p:cNvPr id="8" name="Google Shape;1303;p9">
            <a:extLst>
              <a:ext uri="{FF2B5EF4-FFF2-40B4-BE49-F238E27FC236}">
                <a16:creationId xmlns:a16="http://schemas.microsoft.com/office/drawing/2014/main" id="{2C743D7F-377D-4AB8-20F4-ACDB0E41D0C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1304;p9">
            <a:extLst>
              <a:ext uri="{FF2B5EF4-FFF2-40B4-BE49-F238E27FC236}">
                <a16:creationId xmlns:a16="http://schemas.microsoft.com/office/drawing/2014/main" id="{97411A67-1D95-15C9-DD21-78E51D9AF9A2}"/>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5;p9">
            <a:extLst>
              <a:ext uri="{FF2B5EF4-FFF2-40B4-BE49-F238E27FC236}">
                <a16:creationId xmlns:a16="http://schemas.microsoft.com/office/drawing/2014/main" id="{7C3FF3B6-F238-7F29-F760-2B8577B6310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1" name="Google Shape;1306;p9">
            <a:extLst>
              <a:ext uri="{FF2B5EF4-FFF2-40B4-BE49-F238E27FC236}">
                <a16:creationId xmlns:a16="http://schemas.microsoft.com/office/drawing/2014/main" id="{E05FD0F8-3B1E-BC28-33C6-28F8271A5CE3}"/>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2" name="Google Shape;1307;p9">
            <a:extLst>
              <a:ext uri="{FF2B5EF4-FFF2-40B4-BE49-F238E27FC236}">
                <a16:creationId xmlns:a16="http://schemas.microsoft.com/office/drawing/2014/main" id="{88FD5050-1DC0-5DFD-E72D-DEA28A07C8FF}"/>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5" name="Image 14" descr="Une image contenant dessin humoristique, chaussures, clipart, illustration&#10;&#10;Le contenu généré par l’IA peut être incorrect.">
            <a:extLst>
              <a:ext uri="{FF2B5EF4-FFF2-40B4-BE49-F238E27FC236}">
                <a16:creationId xmlns:a16="http://schemas.microsoft.com/office/drawing/2014/main" id="{BBB76F2E-6804-0379-AE91-31B695389E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AAD3BF1-7D2E-FACA-261E-CA695624DC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2" name="Google Shape;1333;p8">
            <a:extLst>
              <a:ext uri="{FF2B5EF4-FFF2-40B4-BE49-F238E27FC236}">
                <a16:creationId xmlns:a16="http://schemas.microsoft.com/office/drawing/2014/main" id="{4034A3D7-BA9F-1AA3-62F7-055C143FAC7A}"/>
              </a:ext>
            </a:extLst>
          </p:cNvPr>
          <p:cNvSpPr txBox="1"/>
          <p:nvPr/>
        </p:nvSpPr>
        <p:spPr>
          <a:xfrm>
            <a:off x="25213" y="5055723"/>
            <a:ext cx="8945919" cy="76940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lvl="0" algn="ctr" defTabSz="914400" rtl="1">
              <a:defRPr/>
            </a:pPr>
            <a:r>
              <a:rPr lang="ar-MA" sz="4400" kern="0" dirty="0">
                <a:latin typeface="Microsoft Uighur" panose="02000000000000000000" pitchFamily="2" charset="-78"/>
                <a:cs typeface="Microsoft Uighur" panose="02000000000000000000" pitchFamily="2" charset="-78"/>
                <a:sym typeface="Arial"/>
              </a:rPr>
              <a:t>أَطْلُبُ تَوْضيحاً مِنْ أَسْتاذي أَوْ أُسْتاذَتي إِذا لَمْ أَفْهَمْ.</a:t>
            </a:r>
          </a:p>
        </p:txBody>
      </p:sp>
      <p:pic>
        <p:nvPicPr>
          <p:cNvPr id="6" name="Google Shape;1299;p9">
            <a:extLst>
              <a:ext uri="{FF2B5EF4-FFF2-40B4-BE49-F238E27FC236}">
                <a16:creationId xmlns:a16="http://schemas.microsoft.com/office/drawing/2014/main" id="{F69FA589-D4A9-2101-BD39-7C06B97526E5}"/>
              </a:ext>
            </a:extLst>
          </p:cNvPr>
          <p:cNvPicPr preferRelativeResize="0"/>
          <p:nvPr/>
        </p:nvPicPr>
        <p:blipFill rotWithShape="1">
          <a:blip r:embed="rId2">
            <a:alphaModFix/>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28B68088-2071-C54B-E21C-3CFE71CEDB40}"/>
              </a:ext>
            </a:extLst>
          </p:cNvPr>
          <p:cNvPicPr preferRelativeResize="0"/>
          <p:nvPr/>
        </p:nvPicPr>
        <p:blipFill rotWithShape="1">
          <a:blip r:embed="rId3">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C9EBB40E-E79D-47A8-035A-D2A8F84913EC}"/>
              </a:ext>
            </a:extLst>
          </p:cNvPr>
          <p:cNvPicPr preferRelativeResize="0"/>
          <p:nvPr/>
        </p:nvPicPr>
        <p:blipFill rotWithShape="1">
          <a:blip r:embed="rId4">
            <a:alphaModFix amt="20000"/>
          </a:blip>
          <a:srcRect/>
          <a:stretch/>
        </p:blipFill>
        <p:spPr>
          <a:xfrm>
            <a:off x="4220106" y="136738"/>
            <a:ext cx="278069" cy="278069"/>
          </a:xfrm>
          <a:prstGeom prst="rect">
            <a:avLst/>
          </a:prstGeom>
          <a:noFill/>
          <a:ln>
            <a:noFill/>
          </a:ln>
        </p:spPr>
      </p:pic>
      <p:pic>
        <p:nvPicPr>
          <p:cNvPr id="11" name="Google Shape;1302;p9">
            <a:extLst>
              <a:ext uri="{FF2B5EF4-FFF2-40B4-BE49-F238E27FC236}">
                <a16:creationId xmlns:a16="http://schemas.microsoft.com/office/drawing/2014/main" id="{E8DE375D-311D-DEBF-0A60-CC7A2B19D6E8}"/>
              </a:ext>
            </a:extLst>
          </p:cNvPr>
          <p:cNvPicPr preferRelativeResize="0"/>
          <p:nvPr/>
        </p:nvPicPr>
        <p:blipFill rotWithShape="1">
          <a:blip r:embed="rId5">
            <a:alphaModFix amt="20000"/>
          </a:blip>
          <a:srcRect/>
          <a:stretch/>
        </p:blipFill>
        <p:spPr>
          <a:xfrm>
            <a:off x="1965202" y="136738"/>
            <a:ext cx="278069" cy="278069"/>
          </a:xfrm>
          <a:prstGeom prst="rect">
            <a:avLst/>
          </a:prstGeom>
          <a:noFill/>
          <a:ln>
            <a:noFill/>
          </a:ln>
        </p:spPr>
      </p:pic>
      <p:sp>
        <p:nvSpPr>
          <p:cNvPr id="14" name="Google Shape;1303;p9">
            <a:extLst>
              <a:ext uri="{FF2B5EF4-FFF2-40B4-BE49-F238E27FC236}">
                <a16:creationId xmlns:a16="http://schemas.microsoft.com/office/drawing/2014/main" id="{1AFEC3D7-2122-CE04-D14D-300594FD836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algn="ctr" defTabSz="914400" rtl="1">
              <a:buClr>
                <a:srgbClr val="565F88"/>
              </a:buClr>
              <a:buSzPts val="1600"/>
              <a:buFont typeface="Calibri"/>
              <a:buNone/>
              <a:defRPr/>
            </a:pPr>
            <a:r>
              <a:rPr lang="ar-MA" sz="1600" b="1" kern="0" dirty="0">
                <a:solidFill>
                  <a:srgbClr val="565F88"/>
                </a:solidFill>
                <a:latin typeface="Arial" panose="020B0604020202020204" pitchFamily="34" charset="0"/>
                <a:ea typeface="Calibri"/>
                <a:sym typeface="Calibri"/>
              </a:rPr>
              <a:t>نشاط اعتيادي</a:t>
            </a:r>
            <a:endParaRPr sz="1400" kern="0" dirty="0">
              <a:solidFill>
                <a:srgbClr val="000000"/>
              </a:solidFill>
              <a:latin typeface="Arial"/>
              <a:cs typeface="Arial"/>
              <a:sym typeface="Arial"/>
            </a:endParaRPr>
          </a:p>
        </p:txBody>
      </p:sp>
      <p:sp>
        <p:nvSpPr>
          <p:cNvPr id="15" name="Google Shape;1304;p9">
            <a:extLst>
              <a:ext uri="{FF2B5EF4-FFF2-40B4-BE49-F238E27FC236}">
                <a16:creationId xmlns:a16="http://schemas.microsoft.com/office/drawing/2014/main" id="{766B55EE-8E08-4EF4-ECED-7A314E0A0824}"/>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algn="r" defTabSz="914400" rtl="1">
              <a:buClr>
                <a:srgbClr val="565F88"/>
              </a:buClr>
              <a:buSzPts val="1600"/>
              <a:buFont typeface="Calibri"/>
              <a:buNone/>
              <a:defRPr/>
            </a:pPr>
            <a:r>
              <a:rPr lang="ar-MA" sz="1600" b="1" kern="0" dirty="0">
                <a:solidFill>
                  <a:srgbClr val="565F88">
                    <a:alpha val="20000"/>
                  </a:srgbClr>
                </a:solidFill>
                <a:latin typeface="Arial" panose="020B0604020202020204" pitchFamily="34" charset="0"/>
                <a:ea typeface="Calibri"/>
                <a:sym typeface="Calibri"/>
              </a:rPr>
              <a:t>استـماع وتحدث</a:t>
            </a:r>
            <a:endParaRPr sz="1400" kern="0" dirty="0">
              <a:solidFill>
                <a:srgbClr val="000000">
                  <a:alpha val="20000"/>
                </a:srgbClr>
              </a:solidFill>
              <a:latin typeface="Arial"/>
              <a:cs typeface="Arial"/>
              <a:sym typeface="Arial"/>
            </a:endParaRPr>
          </a:p>
        </p:txBody>
      </p:sp>
      <p:sp>
        <p:nvSpPr>
          <p:cNvPr id="19" name="Google Shape;1305;p9">
            <a:extLst>
              <a:ext uri="{FF2B5EF4-FFF2-40B4-BE49-F238E27FC236}">
                <a16:creationId xmlns:a16="http://schemas.microsoft.com/office/drawing/2014/main" id="{D0F291E7-ED67-30A0-AB84-526801BDC51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algn="ctr" defTabSz="914400" rtl="1">
              <a:buClr>
                <a:srgbClr val="FFFFFF"/>
              </a:buClr>
              <a:buSzPts val="1600"/>
              <a:buFont typeface="Calibri"/>
              <a:buNone/>
              <a:defRPr/>
            </a:pPr>
            <a:endParaRPr sz="1600" b="1" kern="0" dirty="0">
              <a:solidFill>
                <a:srgbClr val="565F88"/>
              </a:solidFill>
              <a:latin typeface="Arial" panose="020B0604020202020204" pitchFamily="34" charset="0"/>
              <a:ea typeface="Calibri"/>
              <a:cs typeface="Arial" panose="020B0604020202020204" pitchFamily="34" charset="0"/>
              <a:sym typeface="Calibri"/>
            </a:endParaRPr>
          </a:p>
        </p:txBody>
      </p:sp>
      <p:sp>
        <p:nvSpPr>
          <p:cNvPr id="20" name="Google Shape;1306;p9">
            <a:extLst>
              <a:ext uri="{FF2B5EF4-FFF2-40B4-BE49-F238E27FC236}">
                <a16:creationId xmlns:a16="http://schemas.microsoft.com/office/drawing/2014/main" id="{1591B643-E0C4-E038-328A-9F425A703E9C}"/>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algn="r" defTabSz="914400" rtl="1">
              <a:buClr>
                <a:srgbClr val="565F88"/>
              </a:buClr>
              <a:buSzPts val="1600"/>
              <a:buFont typeface="Calibri"/>
              <a:buNone/>
              <a:defRPr/>
            </a:pPr>
            <a:r>
              <a:rPr lang="ar-MA" sz="1600" b="1" kern="0" dirty="0">
                <a:solidFill>
                  <a:srgbClr val="565F88">
                    <a:alpha val="20000"/>
                  </a:srgbClr>
                </a:solidFill>
                <a:latin typeface="Arial" panose="020B0604020202020204" pitchFamily="34" charset="0"/>
                <a:ea typeface="Calibri"/>
                <a:sym typeface="Calibri"/>
              </a:rPr>
              <a:t>معــــــــــجم</a:t>
            </a:r>
            <a:endParaRPr sz="1400" kern="0" dirty="0">
              <a:solidFill>
                <a:srgbClr val="000000">
                  <a:alpha val="20000"/>
                </a:srgbClr>
              </a:solidFill>
              <a:latin typeface="Arial"/>
              <a:cs typeface="Arial"/>
              <a:sym typeface="Arial"/>
            </a:endParaRPr>
          </a:p>
        </p:txBody>
      </p:sp>
      <p:sp>
        <p:nvSpPr>
          <p:cNvPr id="21" name="Google Shape;1307;p9">
            <a:extLst>
              <a:ext uri="{FF2B5EF4-FFF2-40B4-BE49-F238E27FC236}">
                <a16:creationId xmlns:a16="http://schemas.microsoft.com/office/drawing/2014/main" id="{0960329F-3067-7BB9-7571-38A5D57261DE}"/>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algn="ctr" defTabSz="914400" rtl="1">
              <a:buClr>
                <a:srgbClr val="000000"/>
              </a:buClr>
              <a:buFont typeface="Arial"/>
              <a:buNone/>
              <a:defRPr/>
            </a:pPr>
            <a:r>
              <a:rPr lang="ar-MA" sz="1600" b="1" kern="0" dirty="0">
                <a:solidFill>
                  <a:srgbClr val="565F88">
                    <a:alpha val="20000"/>
                  </a:srgbClr>
                </a:solidFill>
                <a:latin typeface="Arial" panose="020B0604020202020204" pitchFamily="34" charset="0"/>
                <a:ea typeface="Calibri"/>
                <a:sym typeface="Calibri"/>
              </a:rPr>
              <a:t>اختــتام الحــصة</a:t>
            </a:r>
            <a:endParaRPr sz="1400" kern="0" dirty="0">
              <a:solidFill>
                <a:srgbClr val="000000">
                  <a:alpha val="20000"/>
                </a:srgbClr>
              </a:solidFill>
              <a:latin typeface="Arial"/>
              <a:cs typeface="Arial"/>
              <a:sym typeface="Arial"/>
            </a:endParaRPr>
          </a:p>
        </p:txBody>
      </p:sp>
      <p:pic>
        <p:nvPicPr>
          <p:cNvPr id="5" name="Espace réservé pour une image  4">
            <a:extLst>
              <a:ext uri="{FF2B5EF4-FFF2-40B4-BE49-F238E27FC236}">
                <a16:creationId xmlns:a16="http://schemas.microsoft.com/office/drawing/2014/main" id="{8CB62E60-97CF-6D2E-905B-0A8694F3676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64488" y="644525"/>
            <a:ext cx="900112" cy="900113"/>
          </a:xfrm>
        </p:spPr>
      </p:pic>
      <p:pic>
        <p:nvPicPr>
          <p:cNvPr id="9" name="Image 8">
            <a:extLst>
              <a:ext uri="{FF2B5EF4-FFF2-40B4-BE49-F238E27FC236}">
                <a16:creationId xmlns:a16="http://schemas.microsoft.com/office/drawing/2014/main" id="{1F4B025A-B1ED-4157-9A0F-A4D38E448F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8903" y="2045903"/>
            <a:ext cx="2766193" cy="2766193"/>
          </a:xfrm>
          <a:prstGeom prst="ellipse">
            <a:avLst/>
          </a:prstGeom>
          <a:ln w="28575" cap="rnd">
            <a:solidFill>
              <a:schemeClr val="bg1">
                <a:lumMod val="6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ppt_w</p:attrName>
                                        </p:attrNameLst>
                                      </p:cBhvr>
                                      <p:tavLst>
                                        <p:tav tm="0" fmla="#ppt_w*sin(2.5*pi*$)">
                                          <p:val>
                                            <p:fltVal val="0"/>
                                          </p:val>
                                        </p:tav>
                                        <p:tav tm="100000">
                                          <p:val>
                                            <p:fltVal val="1"/>
                                          </p:val>
                                        </p:tav>
                                      </p:tavLst>
                                    </p:anim>
                                    <p:anim calcmode="lin" valueType="num">
                                      <p:cBhvr>
                                        <p:cTn id="9" dur="1000" fill="hold"/>
                                        <p:tgtEl>
                                          <p:spTgt spid="9"/>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ضعوا اللوحة والكراسة في القمطر.</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299" name="Google Shape;1299;p9"/>
          <p:cNvPicPr preferRelativeResize="0"/>
          <p:nvPr/>
        </p:nvPicPr>
        <p:blipFill rotWithShape="1">
          <a:blip r:embed="rId5">
            <a:alphaModFix/>
          </a:blip>
          <a:srcRect/>
          <a:stretch/>
        </p:blipFill>
        <p:spPr>
          <a:xfrm>
            <a:off x="7870183" y="136738"/>
            <a:ext cx="278069" cy="278069"/>
          </a:xfrm>
          <a:prstGeom prst="rect">
            <a:avLst/>
          </a:prstGeom>
          <a:noFill/>
          <a:ln>
            <a:noFill/>
          </a:ln>
        </p:spPr>
      </p:pic>
      <p:pic>
        <p:nvPicPr>
          <p:cNvPr id="1300" name="Google Shape;1300;p9"/>
          <p:cNvPicPr preferRelativeResize="0"/>
          <p:nvPr/>
        </p:nvPicPr>
        <p:blipFill rotWithShape="1">
          <a:blip r:embed="rId6">
            <a:alphaModFix amt="20000"/>
          </a:blip>
          <a:srcRect/>
          <a:stretch/>
        </p:blipFill>
        <p:spPr>
          <a:xfrm>
            <a:off x="6084392" y="136738"/>
            <a:ext cx="278069" cy="278069"/>
          </a:xfrm>
          <a:prstGeom prst="rect">
            <a:avLst/>
          </a:prstGeom>
          <a:noFill/>
          <a:ln>
            <a:noFill/>
          </a:ln>
        </p:spPr>
      </p:pic>
      <p:pic>
        <p:nvPicPr>
          <p:cNvPr id="1301" name="Google Shape;1301;p9"/>
          <p:cNvPicPr preferRelativeResize="0"/>
          <p:nvPr/>
        </p:nvPicPr>
        <p:blipFill rotWithShape="1">
          <a:blip r:embed="rId7">
            <a:alphaModFix amt="20000"/>
          </a:blip>
          <a:srcRect/>
          <a:stretch/>
        </p:blipFill>
        <p:spPr>
          <a:xfrm>
            <a:off x="4220106" y="136738"/>
            <a:ext cx="278069" cy="278069"/>
          </a:xfrm>
          <a:prstGeom prst="rect">
            <a:avLst/>
          </a:prstGeom>
          <a:noFill/>
          <a:ln>
            <a:noFill/>
          </a:ln>
        </p:spPr>
      </p:pic>
      <p:pic>
        <p:nvPicPr>
          <p:cNvPr id="1302" name="Google Shape;1302;p9"/>
          <p:cNvPicPr preferRelativeResize="0"/>
          <p:nvPr/>
        </p:nvPicPr>
        <p:blipFill rotWithShape="1">
          <a:blip r:embed="rId8">
            <a:alphaModFix amt="20000"/>
          </a:blip>
          <a:srcRect/>
          <a:stretch/>
        </p:blipFill>
        <p:spPr>
          <a:xfrm>
            <a:off x="1965202" y="136738"/>
            <a:ext cx="278069" cy="278069"/>
          </a:xfrm>
          <a:prstGeom prst="rect">
            <a:avLst/>
          </a:prstGeom>
          <a:noFill/>
          <a:ln>
            <a:noFill/>
          </a:ln>
        </p:spPr>
      </p:pic>
      <p:sp>
        <p:nvSpPr>
          <p:cNvPr id="1303" name="Google Shape;1303;p9"/>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04" name="Google Shape;1304;p9"/>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305" name="Google Shape;1305;p9"/>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06" name="Google Shape;1306;p9"/>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307" name="Google Shape;1307;p9"/>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6" name="Class AR_NV_04_1">
            <a:hlinkClick r:id="" action="ppaction://media"/>
            <a:extLst>
              <a:ext uri="{FF2B5EF4-FFF2-40B4-BE49-F238E27FC236}">
                <a16:creationId xmlns:a16="http://schemas.microsoft.com/office/drawing/2014/main" id="{B58452A0-0BB3-2985-902E-E207FE4E540A}"/>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p:spPr>
      </p:pic>
      <p:pic>
        <p:nvPicPr>
          <p:cNvPr id="20" name="Image 19" descr="Une image contenant noir, obscurité&#10;&#10;Le contenu généré par l’IA peut être incorrect.">
            <a:extLst>
              <a:ext uri="{FF2B5EF4-FFF2-40B4-BE49-F238E27FC236}">
                <a16:creationId xmlns:a16="http://schemas.microsoft.com/office/drawing/2014/main" id="{FA22FC12-9DCD-1290-B2D0-B231FE90EE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25" name="Espace réservé pour une image  24">
            <a:extLst>
              <a:ext uri="{FF2B5EF4-FFF2-40B4-BE49-F238E27FC236}">
                <a16:creationId xmlns:a16="http://schemas.microsoft.com/office/drawing/2014/main" id="{CF290E89-3C50-A458-E463-E3AEE94FAAED}"/>
              </a:ext>
            </a:extLst>
          </p:cNvPr>
          <p:cNvPicPr>
            <a:picLocks noGrp="1" noChangeAspect="1"/>
          </p:cNvPicPr>
          <p:nvPr>
            <p:ph type="pic" idx="3"/>
          </p:nvPr>
        </p:nvPicPr>
        <p:blipFill rotWithShape="1">
          <a:blip r:embed="rId11">
            <a:extLst>
              <a:ext uri="{28A0092B-C50C-407E-A947-70E740481C1C}">
                <a14:useLocalDpi xmlns:a14="http://schemas.microsoft.com/office/drawing/2010/main" val="0"/>
              </a:ext>
            </a:extLst>
          </a:blip>
          <a:srcRect/>
          <a:stretch>
            <a:fillRect/>
          </a:stretch>
        </p:blipFill>
        <p:spPr>
          <a:xfrm>
            <a:off x="7978436" y="738187"/>
            <a:ext cx="791626" cy="791626"/>
          </a:xfr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16"/>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6"/>
                </p:tgtEl>
              </p:cMediaNode>
            </p:video>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F8A86-64E3-F1F5-45EF-B7DC7D6B0C4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أنشطة اعتيادية</a:t>
            </a:r>
            <a:endParaRPr lang="fr-MA" sz="4400" dirty="0">
              <a:cs typeface="+mn-cs"/>
            </a:endParaRPr>
          </a:p>
        </p:txBody>
      </p:sp>
      <p:sp>
        <p:nvSpPr>
          <p:cNvPr id="16" name="Espace réservé du texte 5">
            <a:extLst>
              <a:ext uri="{FF2B5EF4-FFF2-40B4-BE49-F238E27FC236}">
                <a16:creationId xmlns:a16="http://schemas.microsoft.com/office/drawing/2014/main" id="{111017B6-4038-6807-F6F7-F9F9C1F70F62}"/>
              </a:ext>
            </a:extLst>
          </p:cNvPr>
          <p:cNvSpPr txBox="1">
            <a:spLocks/>
          </p:cNvSpPr>
          <p:nvPr/>
        </p:nvSpPr>
        <p:spPr>
          <a:xfrm>
            <a:off x="1819656" y="3701351"/>
            <a:ext cx="545954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3200" b="1" dirty="0">
                <a:cs typeface="Microsoft Uighur" panose="02000000000000000000" pitchFamily="2" charset="-78"/>
              </a:rPr>
              <a:t>تحدي الفهم </a:t>
            </a:r>
          </a:p>
        </p:txBody>
      </p:sp>
      <p:pic>
        <p:nvPicPr>
          <p:cNvPr id="19" name="Google Shape;86;p130">
            <a:extLst>
              <a:ext uri="{FF2B5EF4-FFF2-40B4-BE49-F238E27FC236}">
                <a16:creationId xmlns:a16="http://schemas.microsoft.com/office/drawing/2014/main" id="{8632C26F-8A1A-7F90-316A-502682E54AB8}"/>
              </a:ext>
            </a:extLst>
          </p:cNvPr>
          <p:cNvPicPr>
            <a:picLocks noChangeAspect="1"/>
          </p:cNvPicPr>
          <p:nvPr/>
        </p:nvPicPr>
        <p:blipFill rotWithShape="1">
          <a:blip r:embed="rId3">
            <a:alphaModFix/>
          </a:blip>
          <a:srcRect/>
          <a:stretch/>
        </p:blipFill>
        <p:spPr>
          <a:xfrm>
            <a:off x="5718758" y="1603254"/>
            <a:ext cx="522580" cy="522580"/>
          </a:xfrm>
          <a:prstGeom prst="rect">
            <a:avLst/>
          </a:prstGeom>
          <a:noFill/>
          <a:ln>
            <a:noFill/>
          </a:ln>
        </p:spPr>
      </p:pic>
      <p:pic>
        <p:nvPicPr>
          <p:cNvPr id="4" name="Espace réservé pour une image  20">
            <a:extLst>
              <a:ext uri="{FF2B5EF4-FFF2-40B4-BE49-F238E27FC236}">
                <a16:creationId xmlns:a16="http://schemas.microsoft.com/office/drawing/2014/main" id="{7E2C230D-12A0-FA76-B7BB-C2E5C6294B08}"/>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271147" y="2798064"/>
            <a:ext cx="715006" cy="715006"/>
          </a:xfrm>
          <a:prstGeom prst="rect">
            <a:avLst/>
          </a:prstGeom>
        </p:spPr>
      </p:pic>
    </p:spTree>
    <p:extLst>
      <p:ext uri="{BB962C8B-B14F-4D97-AF65-F5344CB8AC3E}">
        <p14:creationId xmlns:p14="http://schemas.microsoft.com/office/powerpoint/2010/main" val="423042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48797FD2-BBCF-26C6-6D3B-447C48A230EB}"/>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53FB04CF-6EA4-109E-7E83-135919FFF1BF}"/>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 في حصة اليوم، ستتدربون على الإجابة بسرعة  عن أسئلة للفهم على شكل اختيار من متعدد.</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4" name="Google Shape;1299;p9">
            <a:extLst>
              <a:ext uri="{FF2B5EF4-FFF2-40B4-BE49-F238E27FC236}">
                <a16:creationId xmlns:a16="http://schemas.microsoft.com/office/drawing/2014/main" id="{4722876F-29F5-225C-36B8-52DEEFF46909}"/>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52779F1C-E6D6-7732-3EF8-E0D5617ED984}"/>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93F0A02B-F806-F48F-7E4A-7D83B97237EF}"/>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7" name="Google Shape;1302;p9">
            <a:extLst>
              <a:ext uri="{FF2B5EF4-FFF2-40B4-BE49-F238E27FC236}">
                <a16:creationId xmlns:a16="http://schemas.microsoft.com/office/drawing/2014/main" id="{1CC4E5DC-F92E-8068-830E-55733906C2BB}"/>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8" name="Google Shape;1303;p9">
            <a:extLst>
              <a:ext uri="{FF2B5EF4-FFF2-40B4-BE49-F238E27FC236}">
                <a16:creationId xmlns:a16="http://schemas.microsoft.com/office/drawing/2014/main" id="{122A3387-53AD-5756-FF69-62468A4A3AB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1304;p9">
            <a:extLst>
              <a:ext uri="{FF2B5EF4-FFF2-40B4-BE49-F238E27FC236}">
                <a16:creationId xmlns:a16="http://schemas.microsoft.com/office/drawing/2014/main" id="{CF536463-710A-6B68-7A0C-48D71E70623F}"/>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5;p9">
            <a:extLst>
              <a:ext uri="{FF2B5EF4-FFF2-40B4-BE49-F238E27FC236}">
                <a16:creationId xmlns:a16="http://schemas.microsoft.com/office/drawing/2014/main" id="{34C4B215-BCB9-3A08-B207-D4DCC871E8F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1" name="Google Shape;1306;p9">
            <a:extLst>
              <a:ext uri="{FF2B5EF4-FFF2-40B4-BE49-F238E27FC236}">
                <a16:creationId xmlns:a16="http://schemas.microsoft.com/office/drawing/2014/main" id="{FF28369D-DBD4-21D2-DB1B-D3F49ADEC5E5}"/>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2" name="Google Shape;1307;p9">
            <a:extLst>
              <a:ext uri="{FF2B5EF4-FFF2-40B4-BE49-F238E27FC236}">
                <a16:creationId xmlns:a16="http://schemas.microsoft.com/office/drawing/2014/main" id="{1A551F99-2395-1E1A-6D26-E9130816A3D1}"/>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9" name="Espace réservé pour une image  18">
            <a:extLst>
              <a:ext uri="{FF2B5EF4-FFF2-40B4-BE49-F238E27FC236}">
                <a16:creationId xmlns:a16="http://schemas.microsoft.com/office/drawing/2014/main" id="{F997206A-521A-AFA1-D40C-95339827B72C}"/>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3" name="Image 12" descr="Une image contenant habits, chaussures, garçon, capture d’écran&#10;&#10;Le contenu généré par l’IA peut être incorrect.">
            <a:extLst>
              <a:ext uri="{FF2B5EF4-FFF2-40B4-BE49-F238E27FC236}">
                <a16:creationId xmlns:a16="http://schemas.microsoft.com/office/drawing/2014/main" id="{2F65EEE5-97F7-9D58-48C0-31023C526B7C}"/>
              </a:ext>
            </a:extLst>
          </p:cNvPr>
          <p:cNvPicPr>
            <a:picLocks noChangeAspect="1"/>
          </p:cNvPicPr>
          <p:nvPr/>
        </p:nvPicPr>
        <p:blipFill>
          <a:blip r:embed="rId8"/>
          <a:stretch>
            <a:fillRect/>
          </a:stretch>
        </p:blipFill>
        <p:spPr>
          <a:xfrm>
            <a:off x="1367050" y="2391082"/>
            <a:ext cx="6409899" cy="3524665"/>
          </a:xfrm>
          <a:prstGeom prst="rect">
            <a:avLst/>
          </a:prstGeom>
        </p:spPr>
      </p:pic>
    </p:spTree>
    <p:extLst>
      <p:ext uri="{BB962C8B-B14F-4D97-AF65-F5344CB8AC3E}">
        <p14:creationId xmlns:p14="http://schemas.microsoft.com/office/powerpoint/2010/main" val="170443514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F18307B9-0D47-312A-F8B6-E1BF597A3D4B}"/>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727C1DA2-DDD7-FE20-B880-0DC87FEDD981}"/>
              </a:ext>
            </a:extLst>
          </p:cNvPr>
          <p:cNvSpPr txBox="1">
            <a:spLocks noGrp="1"/>
          </p:cNvSpPr>
          <p:nvPr>
            <p:ph type="title"/>
          </p:nvPr>
        </p:nvSpPr>
        <p:spPr>
          <a:xfrm>
            <a:off x="345743" y="778993"/>
            <a:ext cx="7199418"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خذوا ألواحكم.</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4" name="Google Shape;1299;p9">
            <a:extLst>
              <a:ext uri="{FF2B5EF4-FFF2-40B4-BE49-F238E27FC236}">
                <a16:creationId xmlns:a16="http://schemas.microsoft.com/office/drawing/2014/main" id="{466DF946-9498-79B0-9D14-72C6C42E4952}"/>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29867E42-0964-48BB-9043-6F7B936B1396}"/>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ED83BAF4-B310-111E-8A5A-AA91050AEE01}"/>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7" name="Google Shape;1302;p9">
            <a:extLst>
              <a:ext uri="{FF2B5EF4-FFF2-40B4-BE49-F238E27FC236}">
                <a16:creationId xmlns:a16="http://schemas.microsoft.com/office/drawing/2014/main" id="{9E45A511-0E2B-D934-CCBC-F371A4371BC2}"/>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8" name="Google Shape;1303;p9">
            <a:extLst>
              <a:ext uri="{FF2B5EF4-FFF2-40B4-BE49-F238E27FC236}">
                <a16:creationId xmlns:a16="http://schemas.microsoft.com/office/drawing/2014/main" id="{18DC8C05-6DCE-D8E9-0509-3EA5D8D3449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1304;p9">
            <a:extLst>
              <a:ext uri="{FF2B5EF4-FFF2-40B4-BE49-F238E27FC236}">
                <a16:creationId xmlns:a16="http://schemas.microsoft.com/office/drawing/2014/main" id="{2CADF58E-F2D8-5023-BB97-D33CF5F1194A}"/>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5;p9">
            <a:extLst>
              <a:ext uri="{FF2B5EF4-FFF2-40B4-BE49-F238E27FC236}">
                <a16:creationId xmlns:a16="http://schemas.microsoft.com/office/drawing/2014/main" id="{2278BE8D-7D71-12E5-D54D-5B227179E01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1" name="Google Shape;1306;p9">
            <a:extLst>
              <a:ext uri="{FF2B5EF4-FFF2-40B4-BE49-F238E27FC236}">
                <a16:creationId xmlns:a16="http://schemas.microsoft.com/office/drawing/2014/main" id="{0AE523D9-A818-0971-30B2-4105730F3D36}"/>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2" name="Google Shape;1307;p9">
            <a:extLst>
              <a:ext uri="{FF2B5EF4-FFF2-40B4-BE49-F238E27FC236}">
                <a16:creationId xmlns:a16="http://schemas.microsoft.com/office/drawing/2014/main" id="{1E4A2AE0-23EE-0BA0-945B-6F47D4774120}"/>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9" name="Espace réservé pour une image  18">
            <a:extLst>
              <a:ext uri="{FF2B5EF4-FFF2-40B4-BE49-F238E27FC236}">
                <a16:creationId xmlns:a16="http://schemas.microsoft.com/office/drawing/2014/main" id="{B3516DF5-6D9A-3C31-C56A-96005E9342B7}"/>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3" name="Image 12" descr="Une image contenant capture d’écran, Rectangle, carré&#10;&#10;Le contenu généré par l’IA peut être incorrect.">
            <a:extLst>
              <a:ext uri="{FF2B5EF4-FFF2-40B4-BE49-F238E27FC236}">
                <a16:creationId xmlns:a16="http://schemas.microsoft.com/office/drawing/2014/main" id="{FA06D437-4BC8-7488-F252-FB853B9653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8845" y="2268939"/>
            <a:ext cx="3237931" cy="3237931"/>
          </a:xfrm>
          <a:prstGeom prst="rect">
            <a:avLst/>
          </a:prstGeom>
        </p:spPr>
      </p:pic>
    </p:spTree>
    <p:extLst>
      <p:ext uri="{BB962C8B-B14F-4D97-AF65-F5344CB8AC3E}">
        <p14:creationId xmlns:p14="http://schemas.microsoft.com/office/powerpoint/2010/main" val="7745277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DA3DDF0C-AE24-280D-DF21-ED6C48D8FADD}"/>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CF6C2644-A53C-4BE0-F4ED-363B57664765}"/>
              </a:ext>
            </a:extLst>
          </p:cNvPr>
          <p:cNvSpPr txBox="1">
            <a:spLocks noGrp="1"/>
          </p:cNvSpPr>
          <p:nvPr>
            <p:ph type="title"/>
          </p:nvPr>
        </p:nvSpPr>
        <p:spPr>
          <a:xfrm>
            <a:off x="209266" y="756000"/>
            <a:ext cx="7263107"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وحددوا المطلوب. سأعرض عليكم النص. عليكم إيجاد الجواب قبل اختفاء النص.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4" name="Google Shape;1299;p9">
            <a:extLst>
              <a:ext uri="{FF2B5EF4-FFF2-40B4-BE49-F238E27FC236}">
                <a16:creationId xmlns:a16="http://schemas.microsoft.com/office/drawing/2014/main" id="{3952457D-E678-B913-4D3D-94204B75B37B}"/>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C8BC1C39-1302-A0B6-AE7E-7D6FA613AD1D}"/>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5ABB3A39-F4E8-294B-F1D7-59328FE919C9}"/>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7" name="Google Shape;1302;p9">
            <a:extLst>
              <a:ext uri="{FF2B5EF4-FFF2-40B4-BE49-F238E27FC236}">
                <a16:creationId xmlns:a16="http://schemas.microsoft.com/office/drawing/2014/main" id="{E996906B-1E8E-A119-35A1-31D950C72B08}"/>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8" name="Google Shape;1303;p9">
            <a:extLst>
              <a:ext uri="{FF2B5EF4-FFF2-40B4-BE49-F238E27FC236}">
                <a16:creationId xmlns:a16="http://schemas.microsoft.com/office/drawing/2014/main" id="{E06591B8-2C5F-3339-F41D-633F38EE8E4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1304;p9">
            <a:extLst>
              <a:ext uri="{FF2B5EF4-FFF2-40B4-BE49-F238E27FC236}">
                <a16:creationId xmlns:a16="http://schemas.microsoft.com/office/drawing/2014/main" id="{95740BC3-7DA1-D87E-5E06-35B2BFDFE134}"/>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5;p9">
            <a:extLst>
              <a:ext uri="{FF2B5EF4-FFF2-40B4-BE49-F238E27FC236}">
                <a16:creationId xmlns:a16="http://schemas.microsoft.com/office/drawing/2014/main" id="{F6A5ACF2-2A41-69BF-2E13-21320875819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1" name="Google Shape;1306;p9">
            <a:extLst>
              <a:ext uri="{FF2B5EF4-FFF2-40B4-BE49-F238E27FC236}">
                <a16:creationId xmlns:a16="http://schemas.microsoft.com/office/drawing/2014/main" id="{F31ABA3B-71E9-01B8-D9F9-579ACBAF6D8F}"/>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2" name="Google Shape;1307;p9">
            <a:extLst>
              <a:ext uri="{FF2B5EF4-FFF2-40B4-BE49-F238E27FC236}">
                <a16:creationId xmlns:a16="http://schemas.microsoft.com/office/drawing/2014/main" id="{97C7D381-E8D7-615F-AFBF-9FEEFAC8AB07}"/>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9" name="Espace réservé pour une image  18">
            <a:extLst>
              <a:ext uri="{FF2B5EF4-FFF2-40B4-BE49-F238E27FC236}">
                <a16:creationId xmlns:a16="http://schemas.microsoft.com/office/drawing/2014/main" id="{E6CB90F4-5AFB-E24B-B099-E1D462294054}"/>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3" name="Image 2">
            <a:extLst>
              <a:ext uri="{FF2B5EF4-FFF2-40B4-BE49-F238E27FC236}">
                <a16:creationId xmlns:a16="http://schemas.microsoft.com/office/drawing/2014/main" id="{AA39F16C-BE89-31E3-268D-76C8C165DAD0}"/>
              </a:ext>
            </a:extLst>
          </p:cNvPr>
          <p:cNvPicPr>
            <a:picLocks noChangeAspect="1"/>
          </p:cNvPicPr>
          <p:nvPr/>
        </p:nvPicPr>
        <p:blipFill>
          <a:blip r:embed="rId8"/>
          <a:stretch>
            <a:fillRect/>
          </a:stretch>
        </p:blipFill>
        <p:spPr>
          <a:xfrm>
            <a:off x="2637715" y="1704227"/>
            <a:ext cx="3868570" cy="4176517"/>
          </a:xfrm>
          <a:prstGeom prst="rect">
            <a:avLst/>
          </a:prstGeom>
        </p:spPr>
      </p:pic>
    </p:spTree>
    <p:extLst>
      <p:ext uri="{BB962C8B-B14F-4D97-AF65-F5344CB8AC3E}">
        <p14:creationId xmlns:p14="http://schemas.microsoft.com/office/powerpoint/2010/main" val="264999710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3"/>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سيختفي النص بعد </a:t>
            </a:r>
            <a:r>
              <a:rPr lang="fr-FR" sz="2400" b="1" dirty="0">
                <a:solidFill>
                  <a:srgbClr val="A5A5A5"/>
                </a:solidFill>
                <a:latin typeface="Microsoft Uighur" panose="02000000000000000000" pitchFamily="2" charset="-78"/>
                <a:cs typeface="Microsoft Uighur" panose="02000000000000000000" pitchFamily="2" charset="-78"/>
                <a:sym typeface="Arial"/>
              </a:rPr>
              <a:t>20</a:t>
            </a:r>
            <a:r>
              <a:rPr lang="ar-MA" sz="2400" b="1" dirty="0">
                <a:solidFill>
                  <a:srgbClr val="A5A5A5"/>
                </a:solidFill>
                <a:latin typeface="Microsoft Uighur" panose="02000000000000000000" pitchFamily="2" charset="-78"/>
                <a:cs typeface="Microsoft Uighur" panose="02000000000000000000" pitchFamily="2" charset="-78"/>
                <a:sym typeface="Arial"/>
              </a:rPr>
              <a:t>  ثانية . من وجد الجواب يحتفظ به لنفسه.</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AD686BD-48D7-FB37-D6CA-13DAF6863A9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1" name="Google Shape;1299;p9">
            <a:extLst>
              <a:ext uri="{FF2B5EF4-FFF2-40B4-BE49-F238E27FC236}">
                <a16:creationId xmlns:a16="http://schemas.microsoft.com/office/drawing/2014/main" id="{682EB2C0-CDC2-B847-A207-45FC4490EC95}"/>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9E0163A0-AC86-E9BB-0FC9-668E84B8A0AA}"/>
              </a:ext>
            </a:extLst>
          </p:cNvPr>
          <p:cNvPicPr preferRelativeResize="0"/>
          <p:nvPr/>
        </p:nvPicPr>
        <p:blipFill rotWithShape="1">
          <a:blip r:embed="rId5">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05E3D87C-2E2C-1294-4CDF-7E6BFB31A3F5}"/>
              </a:ext>
            </a:extLst>
          </p:cNvPr>
          <p:cNvPicPr preferRelativeResize="0"/>
          <p:nvPr/>
        </p:nvPicPr>
        <p:blipFill rotWithShape="1">
          <a:blip r:embed="rId6">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FA8CEE13-7AB7-76D6-5845-8A7824373DDF}"/>
              </a:ext>
            </a:extLst>
          </p:cNvPr>
          <p:cNvPicPr preferRelativeResize="0"/>
          <p:nvPr/>
        </p:nvPicPr>
        <p:blipFill rotWithShape="1">
          <a:blip r:embed="rId7">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2E3B3797-95A0-7521-61B0-CCF64CCB0C8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2D79D0D4-2814-D77C-547D-3AC59262E72F}"/>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7" name="Google Shape;1305;p9">
            <a:extLst>
              <a:ext uri="{FF2B5EF4-FFF2-40B4-BE49-F238E27FC236}">
                <a16:creationId xmlns:a16="http://schemas.microsoft.com/office/drawing/2014/main" id="{7D62EDD7-17CC-8A15-A607-C6784F68778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7AA33E35-03D3-10EA-CDDD-D1A57F076B3B}"/>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BB369187-4CBB-0B88-3C5F-B8BF7EC293F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3" name="Image 2">
            <a:extLst>
              <a:ext uri="{FF2B5EF4-FFF2-40B4-BE49-F238E27FC236}">
                <a16:creationId xmlns:a16="http://schemas.microsoft.com/office/drawing/2014/main" id="{B1DEE866-A403-1AEE-AE58-F0C37A33DA9D}"/>
              </a:ext>
            </a:extLst>
          </p:cNvPr>
          <p:cNvPicPr>
            <a:picLocks noChangeAspect="1"/>
          </p:cNvPicPr>
          <p:nvPr/>
        </p:nvPicPr>
        <p:blipFill>
          <a:blip r:embed="rId8"/>
          <a:stretch>
            <a:fillRect/>
          </a:stretch>
        </p:blipFill>
        <p:spPr>
          <a:xfrm>
            <a:off x="417813" y="1735785"/>
            <a:ext cx="7529212" cy="4877223"/>
          </a:xfrm>
          <a:prstGeom prst="rect">
            <a:avLst/>
          </a:prstGeom>
        </p:spPr>
      </p:pic>
      <p:pic>
        <p:nvPicPr>
          <p:cNvPr id="4" name="Image 3">
            <a:extLst>
              <a:ext uri="{FF2B5EF4-FFF2-40B4-BE49-F238E27FC236}">
                <a16:creationId xmlns:a16="http://schemas.microsoft.com/office/drawing/2014/main" id="{C4FCABC3-5A70-38BA-D049-4311BE0BF08E}"/>
              </a:ext>
            </a:extLst>
          </p:cNvPr>
          <p:cNvPicPr>
            <a:picLocks noChangeAspect="1"/>
          </p:cNvPicPr>
          <p:nvPr/>
        </p:nvPicPr>
        <p:blipFill>
          <a:blip r:embed="rId9"/>
          <a:stretch>
            <a:fillRect/>
          </a:stretch>
        </p:blipFill>
        <p:spPr>
          <a:xfrm>
            <a:off x="7947025" y="5129561"/>
            <a:ext cx="920909" cy="13273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20000"/>
                                  </p:stCondLst>
                                  <p:childTnLst>
                                    <p:anim calcmode="lin" valueType="num">
                                      <p:cBhvr additive="base">
                                        <p:cTn id="6" dur="2000"/>
                                        <p:tgtEl>
                                          <p:spTgt spid="3"/>
                                        </p:tgtEl>
                                        <p:attrNameLst>
                                          <p:attrName>ppt_x</p:attrName>
                                        </p:attrNameLst>
                                      </p:cBhvr>
                                      <p:tavLst>
                                        <p:tav tm="0">
                                          <p:val>
                                            <p:strVal val="ppt_x"/>
                                          </p:val>
                                        </p:tav>
                                        <p:tav tm="100000">
                                          <p:val>
                                            <p:strVal val="ppt_x"/>
                                          </p:val>
                                        </p:tav>
                                      </p:tavLst>
                                    </p:anim>
                                    <p:anim calcmode="lin" valueType="num">
                                      <p:cBhvr additive="base">
                                        <p:cTn id="7" dur="2000"/>
                                        <p:tgtEl>
                                          <p:spTgt spid="3"/>
                                        </p:tgtEl>
                                        <p:attrNameLst>
                                          <p:attrName>ppt_y</p:attrName>
                                        </p:attrNameLst>
                                      </p:cBhvr>
                                      <p:tavLst>
                                        <p:tav tm="0">
                                          <p:val>
                                            <p:strVal val="ppt_y"/>
                                          </p:val>
                                        </p:tav>
                                        <p:tav tm="100000">
                                          <p:val>
                                            <p:strVal val="1+ppt_h/2"/>
                                          </p:val>
                                        </p:tav>
                                      </p:tavLst>
                                    </p:anim>
                                    <p:set>
                                      <p:cBhvr>
                                        <p:cTn id="8"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ACDC913-69CC-3586-43E2-E28554F39165}"/>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1F726B7E-909A-92DB-2EBA-4E7DDFC13708}"/>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اكتبوا</a:t>
            </a:r>
            <a:r>
              <a:rPr lang="fr-FR" sz="2400" b="1" dirty="0">
                <a:solidFill>
                  <a:srgbClr val="A5A5A5"/>
                </a:solidFill>
                <a:latin typeface="Microsoft Uighur" panose="02000000000000000000" pitchFamily="2" charset="-78"/>
                <a:cs typeface="Microsoft Uighur" panose="02000000000000000000" pitchFamily="2" charset="-78"/>
                <a:sym typeface="Arial"/>
              </a:rPr>
              <a:t> </a:t>
            </a:r>
            <a:r>
              <a:rPr lang="ar-MA" sz="2400" b="1" dirty="0">
                <a:solidFill>
                  <a:srgbClr val="A5A5A5"/>
                </a:solidFill>
                <a:latin typeface="Microsoft Uighur" panose="02000000000000000000" pitchFamily="2" charset="-78"/>
                <a:cs typeface="Microsoft Uighur" panose="02000000000000000000" pitchFamily="2" charset="-78"/>
                <a:sym typeface="Arial"/>
              </a:rPr>
              <a:t> حرف الجواب الصحيح على ألواحكم.</a:t>
            </a:r>
            <a:endParaRPr sz="2400" dirty="0">
              <a:latin typeface="Microsoft Uighur" panose="02000000000000000000" pitchFamily="2" charset="-78"/>
              <a:cs typeface="Microsoft Uighur" panose="02000000000000000000" pitchFamily="2" charset="-78"/>
            </a:endParaRPr>
          </a:p>
        </p:txBody>
      </p:sp>
      <p:pic>
        <p:nvPicPr>
          <p:cNvPr id="11" name="Google Shape;1299;p9">
            <a:extLst>
              <a:ext uri="{FF2B5EF4-FFF2-40B4-BE49-F238E27FC236}">
                <a16:creationId xmlns:a16="http://schemas.microsoft.com/office/drawing/2014/main" id="{7837363E-F29A-9891-B0AA-780E4812E9BA}"/>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FB51A934-C048-F042-B715-CCFE1F676887}"/>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E570C172-66EB-7A0D-D50C-A17D132EA4A5}"/>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AEE9F9C0-8089-9CB8-C8C2-22A88C2B5713}"/>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5E67BD57-0C23-FAD0-FD37-E080060ACE6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6F47692A-E0DF-41E8-3D39-3C66D1B8364D}"/>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7" name="Google Shape;1305;p9">
            <a:extLst>
              <a:ext uri="{FF2B5EF4-FFF2-40B4-BE49-F238E27FC236}">
                <a16:creationId xmlns:a16="http://schemas.microsoft.com/office/drawing/2014/main" id="{CAD2DC56-0DA4-9D48-175E-810223799A1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42F19FC6-5BD9-EF66-5CED-F7B870BD2726}"/>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6C580A3D-5CAB-1268-2314-E47F8AC09933}"/>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1EBF0EBA-3F59-EB23-706C-F504827855A2}"/>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7D386B5E-1D57-D031-9C68-320AC9ECDDDA}"/>
              </a:ext>
            </a:extLst>
          </p:cNvPr>
          <p:cNvPicPr>
            <a:picLocks noChangeAspect="1"/>
          </p:cNvPicPr>
          <p:nvPr/>
        </p:nvPicPr>
        <p:blipFill>
          <a:blip r:embed="rId8"/>
          <a:stretch>
            <a:fillRect/>
          </a:stretch>
        </p:blipFill>
        <p:spPr>
          <a:xfrm>
            <a:off x="2637715" y="1704227"/>
            <a:ext cx="3868570" cy="4176517"/>
          </a:xfrm>
          <a:prstGeom prst="rect">
            <a:avLst/>
          </a:prstGeom>
        </p:spPr>
      </p:pic>
    </p:spTree>
    <p:extLst>
      <p:ext uri="{BB962C8B-B14F-4D97-AF65-F5344CB8AC3E}">
        <p14:creationId xmlns:p14="http://schemas.microsoft.com/office/powerpoint/2010/main" val="128540682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EA72BFFE-6A0B-ADCF-5663-EF006DAD1EF4}"/>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D2DEC510-4427-856A-6188-6A1D1B15C143}"/>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ارفعوا ألواحكم. </a:t>
            </a:r>
            <a:endParaRPr sz="2400" dirty="0">
              <a:latin typeface="Microsoft Uighur" panose="02000000000000000000" pitchFamily="2" charset="-78"/>
              <a:cs typeface="Microsoft Uighur" panose="02000000000000000000" pitchFamily="2" charset="-78"/>
            </a:endParaRPr>
          </a:p>
        </p:txBody>
      </p:sp>
      <p:pic>
        <p:nvPicPr>
          <p:cNvPr id="11" name="Google Shape;1299;p9">
            <a:extLst>
              <a:ext uri="{FF2B5EF4-FFF2-40B4-BE49-F238E27FC236}">
                <a16:creationId xmlns:a16="http://schemas.microsoft.com/office/drawing/2014/main" id="{67741AE1-A6AC-106B-75E2-99D80E0BFDF5}"/>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E3671FC9-412E-4BBD-E275-35F979CAA7FB}"/>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FFD8BB17-6509-D065-4458-4495EBB08F6C}"/>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0FB8C4FD-A6CC-63DA-966C-4185205F6178}"/>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E8FC8333-6F07-9297-B429-5F3C7362C1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999984DB-7659-97E2-7AD2-BB262FA74127}"/>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7" name="Google Shape;1305;p9">
            <a:extLst>
              <a:ext uri="{FF2B5EF4-FFF2-40B4-BE49-F238E27FC236}">
                <a16:creationId xmlns:a16="http://schemas.microsoft.com/office/drawing/2014/main" id="{08B33002-F7AE-7AE1-3912-1844D613834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AEF8245A-8817-FF18-9C31-8BB56C3FE049}"/>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4849A5EE-10DE-6514-4F92-1A3D15748060}"/>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75438BD2-1CDA-184C-1E44-F40A298283EC}"/>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54211DFE-22DD-52BA-A117-DC71AE7F46EC}"/>
              </a:ext>
            </a:extLst>
          </p:cNvPr>
          <p:cNvPicPr>
            <a:picLocks noChangeAspect="1"/>
          </p:cNvPicPr>
          <p:nvPr/>
        </p:nvPicPr>
        <p:blipFill>
          <a:blip r:embed="rId8"/>
          <a:stretch>
            <a:fillRect/>
          </a:stretch>
        </p:blipFill>
        <p:spPr>
          <a:xfrm>
            <a:off x="2637715" y="1704227"/>
            <a:ext cx="3868570" cy="4176517"/>
          </a:xfrm>
          <a:prstGeom prst="rect">
            <a:avLst/>
          </a:prstGeom>
        </p:spPr>
      </p:pic>
      <p:sp>
        <p:nvSpPr>
          <p:cNvPr id="4" name="Google Shape;1358;p13">
            <a:extLst>
              <a:ext uri="{FF2B5EF4-FFF2-40B4-BE49-F238E27FC236}">
                <a16:creationId xmlns:a16="http://schemas.microsoft.com/office/drawing/2014/main" id="{FF223705-66C0-AEF6-42DE-6635402F0CE7}"/>
              </a:ext>
            </a:extLst>
          </p:cNvPr>
          <p:cNvSpPr txBox="1">
            <a:spLocks/>
          </p:cNvSpPr>
          <p:nvPr/>
        </p:nvSpPr>
        <p:spPr>
          <a:xfrm>
            <a:off x="6126880" y="3429000"/>
            <a:ext cx="758810" cy="120761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lnSpc>
                <a:spcPct val="100000"/>
              </a:lnSpc>
              <a:buClr>
                <a:srgbClr val="A5A5A5"/>
              </a:buClr>
            </a:pPr>
            <a:r>
              <a:rPr lang="ar-MA" sz="6300" b="1" kern="0" dirty="0">
                <a:solidFill>
                  <a:srgbClr val="00B050"/>
                </a:solidFill>
                <a:latin typeface="Microsoft Uighur" panose="02000000000000000000" pitchFamily="2" charset="-78"/>
                <a:cs typeface="Microsoft Uighur" panose="02000000000000000000" pitchFamily="2" charset="-78"/>
                <a:sym typeface="Wingdings 2" panose="05020102010507070707" pitchFamily="18" charset="2"/>
              </a:rPr>
              <a:t></a:t>
            </a:r>
            <a:endParaRPr lang="ar-MA" sz="2400" kern="0" dirty="0">
              <a:solidFill>
                <a:srgbClr val="00B05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1525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F764C781-3D21-29DD-E6F6-89DC21DA993E}"/>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CD3A48DD-8607-FDCD-0A79-A16CD6B0AC58}"/>
              </a:ext>
            </a:extLst>
          </p:cNvPr>
          <p:cNvSpPr txBox="1">
            <a:spLocks noGrp="1"/>
          </p:cNvSpPr>
          <p:nvPr>
            <p:ph type="title"/>
          </p:nvPr>
        </p:nvSpPr>
        <p:spPr>
          <a:xfrm>
            <a:off x="209266" y="756000"/>
            <a:ext cx="7263107"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اقرؤوا  السؤال وحددوا المطلوب. سأعرض عليكم النص. عليكم إيجاد الجواب قبل اختفاء النص.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4" name="Google Shape;1299;p9">
            <a:extLst>
              <a:ext uri="{FF2B5EF4-FFF2-40B4-BE49-F238E27FC236}">
                <a16:creationId xmlns:a16="http://schemas.microsoft.com/office/drawing/2014/main" id="{F39197FC-AF2E-B9A1-0D8D-F4C7F47AE1D1}"/>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E9F91AD5-44A9-944B-FBBD-D5083EBE5C3A}"/>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A33792AA-8021-7772-F4DA-6B2C4CA52AB8}"/>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7" name="Google Shape;1302;p9">
            <a:extLst>
              <a:ext uri="{FF2B5EF4-FFF2-40B4-BE49-F238E27FC236}">
                <a16:creationId xmlns:a16="http://schemas.microsoft.com/office/drawing/2014/main" id="{6F1F2748-4BF0-6C5B-1B99-A54C8DF0A060}"/>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8" name="Google Shape;1303;p9">
            <a:extLst>
              <a:ext uri="{FF2B5EF4-FFF2-40B4-BE49-F238E27FC236}">
                <a16:creationId xmlns:a16="http://schemas.microsoft.com/office/drawing/2014/main" id="{BB2BC95A-1E0D-84EE-63FD-963512D1925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Google Shape;1304;p9">
            <a:extLst>
              <a:ext uri="{FF2B5EF4-FFF2-40B4-BE49-F238E27FC236}">
                <a16:creationId xmlns:a16="http://schemas.microsoft.com/office/drawing/2014/main" id="{6E29078D-9537-0EBC-C810-A7CD09FE52DB}"/>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0" name="Google Shape;1305;p9">
            <a:extLst>
              <a:ext uri="{FF2B5EF4-FFF2-40B4-BE49-F238E27FC236}">
                <a16:creationId xmlns:a16="http://schemas.microsoft.com/office/drawing/2014/main" id="{E936B1D1-E30D-8E45-FFE2-4080E1D3C62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1" name="Google Shape;1306;p9">
            <a:extLst>
              <a:ext uri="{FF2B5EF4-FFF2-40B4-BE49-F238E27FC236}">
                <a16:creationId xmlns:a16="http://schemas.microsoft.com/office/drawing/2014/main" id="{0D4F12E7-1280-A795-A7EC-AEC9E5E3974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2" name="Google Shape;1307;p9">
            <a:extLst>
              <a:ext uri="{FF2B5EF4-FFF2-40B4-BE49-F238E27FC236}">
                <a16:creationId xmlns:a16="http://schemas.microsoft.com/office/drawing/2014/main" id="{1E28378D-936A-0B9F-1F4C-894DC77770B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19" name="Espace réservé pour une image  18">
            <a:extLst>
              <a:ext uri="{FF2B5EF4-FFF2-40B4-BE49-F238E27FC236}">
                <a16:creationId xmlns:a16="http://schemas.microsoft.com/office/drawing/2014/main" id="{62AABBD8-FEF3-0FAB-A46D-D6EF2E83AFE2}"/>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45017" y="693861"/>
            <a:ext cx="782264" cy="782264"/>
          </a:xfrm>
        </p:spPr>
      </p:pic>
      <p:sp>
        <p:nvSpPr>
          <p:cNvPr id="14" name="Google Shape;1342;p12">
            <a:extLst>
              <a:ext uri="{FF2B5EF4-FFF2-40B4-BE49-F238E27FC236}">
                <a16:creationId xmlns:a16="http://schemas.microsoft.com/office/drawing/2014/main" id="{3386AAD5-FD0C-FF37-192B-10D61635B678}"/>
              </a:ext>
            </a:extLst>
          </p:cNvPr>
          <p:cNvSpPr txBox="1">
            <a:spLocks/>
          </p:cNvSpPr>
          <p:nvPr/>
        </p:nvSpPr>
        <p:spPr>
          <a:xfrm>
            <a:off x="1028069" y="3429000"/>
            <a:ext cx="7263107" cy="612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400">
              <a:buClr>
                <a:srgbClr val="A5A5A5"/>
              </a:buClr>
              <a:buFont typeface="Arial"/>
              <a:buNone/>
            </a:pPr>
            <a:r>
              <a:rPr lang="ar-MA" sz="4800" b="1" kern="0" dirty="0">
                <a:solidFill>
                  <a:schemeClr val="tx1"/>
                </a:solidFill>
                <a:latin typeface="Microsoft Uighur" panose="02000000000000000000" pitchFamily="2" charset="-78"/>
                <a:cs typeface="Microsoft Uighur" panose="02000000000000000000" pitchFamily="2" charset="-78"/>
                <a:sym typeface="Calibri"/>
              </a:rPr>
              <a:t>ما هُوَ ٱللَّقَبُ ٱلَّذي يُطْلَقُ عَلى </a:t>
            </a:r>
            <a:r>
              <a:rPr lang="ar-MA" sz="4800" b="1" kern="0" dirty="0" err="1">
                <a:solidFill>
                  <a:schemeClr val="tx1"/>
                </a:solidFill>
                <a:latin typeface="Microsoft Uighur" panose="02000000000000000000" pitchFamily="2" charset="-78"/>
                <a:cs typeface="Microsoft Uighur" panose="02000000000000000000" pitchFamily="2" charset="-78"/>
                <a:sym typeface="Calibri"/>
              </a:rPr>
              <a:t>ٱلسّينِما</a:t>
            </a:r>
            <a:r>
              <a:rPr lang="ar-MA" sz="4800" b="1" kern="0" dirty="0">
                <a:solidFill>
                  <a:schemeClr val="tx1"/>
                </a:solidFill>
                <a:latin typeface="Microsoft Uighur" panose="02000000000000000000" pitchFamily="2" charset="-78"/>
                <a:cs typeface="Microsoft Uighur" panose="02000000000000000000" pitchFamily="2" charset="-78"/>
                <a:sym typeface="Calibri"/>
              </a:rPr>
              <a:t>؟</a:t>
            </a:r>
            <a:endParaRPr lang="ar-MA" sz="4800" b="1" kern="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20452735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01E853CA-B590-B187-CBDB-0A64E462E44C}"/>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8C8DAFB1-AF25-B505-0775-A8AB13BB19E7}"/>
              </a:ext>
            </a:extLst>
          </p:cNvPr>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سيختفي النص بعد 15  ثانية . من وجد الجواب يحتفظ به لنفسه.</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830A062E-B922-A876-60E7-01EFC789FBC1}"/>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1" name="Google Shape;1299;p9">
            <a:extLst>
              <a:ext uri="{FF2B5EF4-FFF2-40B4-BE49-F238E27FC236}">
                <a16:creationId xmlns:a16="http://schemas.microsoft.com/office/drawing/2014/main" id="{7A4D2DD9-65E7-00B5-E44B-90E21C0691E3}"/>
              </a:ext>
            </a:extLst>
          </p:cNvPr>
          <p:cNvPicPr preferRelativeResize="0"/>
          <p:nvPr/>
        </p:nvPicPr>
        <p:blipFill rotWithShape="1">
          <a:blip r:embed="rId4">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66347FEB-E285-DE27-367F-532C36C3F6DA}"/>
              </a:ext>
            </a:extLst>
          </p:cNvPr>
          <p:cNvPicPr preferRelativeResize="0"/>
          <p:nvPr/>
        </p:nvPicPr>
        <p:blipFill rotWithShape="1">
          <a:blip r:embed="rId5">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469CE0DC-03B0-2D91-F7FF-B480E26D69C4}"/>
              </a:ext>
            </a:extLst>
          </p:cNvPr>
          <p:cNvPicPr preferRelativeResize="0"/>
          <p:nvPr/>
        </p:nvPicPr>
        <p:blipFill rotWithShape="1">
          <a:blip r:embed="rId6">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B153A1C0-24D8-94A7-B441-22BC82BFBD52}"/>
              </a:ext>
            </a:extLst>
          </p:cNvPr>
          <p:cNvPicPr preferRelativeResize="0"/>
          <p:nvPr/>
        </p:nvPicPr>
        <p:blipFill rotWithShape="1">
          <a:blip r:embed="rId7">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E403B542-EEA0-0E4D-AF62-2134B3B0FF58}"/>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1304;p9">
            <a:extLst>
              <a:ext uri="{FF2B5EF4-FFF2-40B4-BE49-F238E27FC236}">
                <a16:creationId xmlns:a16="http://schemas.microsoft.com/office/drawing/2014/main" id="{EDD1E789-AC34-7C04-7BF1-D1E4C47C0892}"/>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7" name="Google Shape;1305;p9">
            <a:extLst>
              <a:ext uri="{FF2B5EF4-FFF2-40B4-BE49-F238E27FC236}">
                <a16:creationId xmlns:a16="http://schemas.microsoft.com/office/drawing/2014/main" id="{9C57AA85-3858-B3BA-7384-07170185DAD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BB792511-C88F-4956-5243-868F84F7D0A9}"/>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7;p9">
            <a:extLst>
              <a:ext uri="{FF2B5EF4-FFF2-40B4-BE49-F238E27FC236}">
                <a16:creationId xmlns:a16="http://schemas.microsoft.com/office/drawing/2014/main" id="{11A87EDC-9E5B-7A7E-65DC-913BCC66BE7F}"/>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3" name="Image 2">
            <a:extLst>
              <a:ext uri="{FF2B5EF4-FFF2-40B4-BE49-F238E27FC236}">
                <a16:creationId xmlns:a16="http://schemas.microsoft.com/office/drawing/2014/main" id="{2E04C0B2-35B5-3E1E-0ED8-A5CD985542FD}"/>
              </a:ext>
            </a:extLst>
          </p:cNvPr>
          <p:cNvPicPr>
            <a:picLocks noChangeAspect="1"/>
          </p:cNvPicPr>
          <p:nvPr/>
        </p:nvPicPr>
        <p:blipFill>
          <a:blip r:embed="rId8"/>
          <a:stretch>
            <a:fillRect/>
          </a:stretch>
        </p:blipFill>
        <p:spPr>
          <a:xfrm>
            <a:off x="417813" y="1735785"/>
            <a:ext cx="7529212" cy="4877223"/>
          </a:xfrm>
          <a:prstGeom prst="rect">
            <a:avLst/>
          </a:prstGeom>
        </p:spPr>
      </p:pic>
      <p:pic>
        <p:nvPicPr>
          <p:cNvPr id="2" name="Image 1">
            <a:extLst>
              <a:ext uri="{FF2B5EF4-FFF2-40B4-BE49-F238E27FC236}">
                <a16:creationId xmlns:a16="http://schemas.microsoft.com/office/drawing/2014/main" id="{E491CEC5-7013-55A1-50B1-292354AB0EB0}"/>
              </a:ext>
            </a:extLst>
          </p:cNvPr>
          <p:cNvPicPr>
            <a:picLocks noChangeAspect="1"/>
          </p:cNvPicPr>
          <p:nvPr/>
        </p:nvPicPr>
        <p:blipFill>
          <a:blip r:embed="rId9"/>
          <a:stretch>
            <a:fillRect/>
          </a:stretch>
        </p:blipFill>
        <p:spPr>
          <a:xfrm>
            <a:off x="7947025" y="5129561"/>
            <a:ext cx="920909" cy="1327330"/>
          </a:xfrm>
          <a:prstGeom prst="rect">
            <a:avLst/>
          </a:prstGeom>
        </p:spPr>
      </p:pic>
    </p:spTree>
    <p:extLst>
      <p:ext uri="{BB962C8B-B14F-4D97-AF65-F5344CB8AC3E}">
        <p14:creationId xmlns:p14="http://schemas.microsoft.com/office/powerpoint/2010/main" val="20377064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15000"/>
                                  </p:stCondLst>
                                  <p:childTnLst>
                                    <p:anim calcmode="lin" valueType="num">
                                      <p:cBhvr additive="base">
                                        <p:cTn id="6" dur="2000"/>
                                        <p:tgtEl>
                                          <p:spTgt spid="3"/>
                                        </p:tgtEl>
                                        <p:attrNameLst>
                                          <p:attrName>ppt_x</p:attrName>
                                        </p:attrNameLst>
                                      </p:cBhvr>
                                      <p:tavLst>
                                        <p:tav tm="0">
                                          <p:val>
                                            <p:strVal val="ppt_x"/>
                                          </p:val>
                                        </p:tav>
                                        <p:tav tm="100000">
                                          <p:val>
                                            <p:strVal val="ppt_x"/>
                                          </p:val>
                                        </p:tav>
                                      </p:tavLst>
                                    </p:anim>
                                    <p:anim calcmode="lin" valueType="num">
                                      <p:cBhvr additive="base">
                                        <p:cTn id="7" dur="2000"/>
                                        <p:tgtEl>
                                          <p:spTgt spid="3"/>
                                        </p:tgtEl>
                                        <p:attrNameLst>
                                          <p:attrName>ppt_y</p:attrName>
                                        </p:attrNameLst>
                                      </p:cBhvr>
                                      <p:tavLst>
                                        <p:tav tm="0">
                                          <p:val>
                                            <p:strVal val="ppt_y"/>
                                          </p:val>
                                        </p:tav>
                                        <p:tav tm="100000">
                                          <p:val>
                                            <p:strVal val="1+ppt_h/2"/>
                                          </p:val>
                                        </p:tav>
                                      </p:tavLst>
                                    </p:anim>
                                    <p:set>
                                      <p:cBhvr>
                                        <p:cTn id="8"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7E525C47-A00A-98DA-C1C5-5B382F641876}"/>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6D80E064-841B-48F8-8A82-3817A1441BF6}"/>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اكتبوا</a:t>
            </a:r>
            <a:r>
              <a:rPr lang="fr-FR" sz="2400" b="1" dirty="0">
                <a:solidFill>
                  <a:srgbClr val="A5A5A5"/>
                </a:solidFill>
                <a:latin typeface="Microsoft Uighur" panose="02000000000000000000" pitchFamily="2" charset="-78"/>
                <a:cs typeface="Microsoft Uighur" panose="02000000000000000000" pitchFamily="2" charset="-78"/>
                <a:sym typeface="Arial"/>
              </a:rPr>
              <a:t> </a:t>
            </a:r>
            <a:r>
              <a:rPr lang="ar-MA" sz="2400" b="1" dirty="0">
                <a:solidFill>
                  <a:srgbClr val="A5A5A5"/>
                </a:solidFill>
                <a:latin typeface="Microsoft Uighur" panose="02000000000000000000" pitchFamily="2" charset="-78"/>
                <a:cs typeface="Microsoft Uighur" panose="02000000000000000000" pitchFamily="2" charset="-78"/>
                <a:sym typeface="Arial"/>
              </a:rPr>
              <a:t>الجواب على ألواحكم.</a:t>
            </a:r>
            <a:endParaRPr sz="2400" dirty="0">
              <a:latin typeface="Microsoft Uighur" panose="02000000000000000000" pitchFamily="2" charset="-78"/>
              <a:cs typeface="Microsoft Uighur" panose="02000000000000000000" pitchFamily="2" charset="-78"/>
            </a:endParaRPr>
          </a:p>
        </p:txBody>
      </p:sp>
      <p:pic>
        <p:nvPicPr>
          <p:cNvPr id="11" name="Google Shape;1299;p9">
            <a:extLst>
              <a:ext uri="{FF2B5EF4-FFF2-40B4-BE49-F238E27FC236}">
                <a16:creationId xmlns:a16="http://schemas.microsoft.com/office/drawing/2014/main" id="{D1D5C8CA-06C6-A8DA-388C-B1FB46247AE0}"/>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CD6D8C47-5CB1-7C6F-2B33-2F5A405AEFF8}"/>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74587085-E015-6545-B834-8397146ED371}"/>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C73E28B5-3E1F-1E8B-7D5C-741F45149265}"/>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688977FC-3F01-BCFE-F9FE-BEF2086B6D4B}"/>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1304;p9">
            <a:extLst>
              <a:ext uri="{FF2B5EF4-FFF2-40B4-BE49-F238E27FC236}">
                <a16:creationId xmlns:a16="http://schemas.microsoft.com/office/drawing/2014/main" id="{E6100D21-6892-2A3F-3073-00AFD8140E28}"/>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7" name="Google Shape;1305;p9">
            <a:extLst>
              <a:ext uri="{FF2B5EF4-FFF2-40B4-BE49-F238E27FC236}">
                <a16:creationId xmlns:a16="http://schemas.microsoft.com/office/drawing/2014/main" id="{FCDAA8E4-B03F-7930-92C7-3FC02EA0006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7513D3FA-99C7-16A9-87D4-CAA8F5EE26EC}"/>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7;p9">
            <a:extLst>
              <a:ext uri="{FF2B5EF4-FFF2-40B4-BE49-F238E27FC236}">
                <a16:creationId xmlns:a16="http://schemas.microsoft.com/office/drawing/2014/main" id="{11E28EC0-264D-5F20-D44F-07EBD7D6918C}"/>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07F58566-190E-8593-41A2-E767F9C85947}"/>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sp>
        <p:nvSpPr>
          <p:cNvPr id="4" name="Google Shape;1342;p12">
            <a:extLst>
              <a:ext uri="{FF2B5EF4-FFF2-40B4-BE49-F238E27FC236}">
                <a16:creationId xmlns:a16="http://schemas.microsoft.com/office/drawing/2014/main" id="{71003BA3-9E8A-1A6A-5FCC-CE8C7A31F2F3}"/>
              </a:ext>
            </a:extLst>
          </p:cNvPr>
          <p:cNvSpPr txBox="1">
            <a:spLocks/>
          </p:cNvSpPr>
          <p:nvPr/>
        </p:nvSpPr>
        <p:spPr>
          <a:xfrm>
            <a:off x="1028069" y="3429000"/>
            <a:ext cx="7263107" cy="612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400">
              <a:buClr>
                <a:srgbClr val="A5A5A5"/>
              </a:buClr>
              <a:buFont typeface="Arial"/>
              <a:buNone/>
            </a:pPr>
            <a:r>
              <a:rPr lang="ar-MA" sz="4800" b="1" kern="0" dirty="0">
                <a:solidFill>
                  <a:schemeClr val="tx1"/>
                </a:solidFill>
                <a:latin typeface="Microsoft Uighur" panose="02000000000000000000" pitchFamily="2" charset="-78"/>
                <a:cs typeface="Microsoft Uighur" panose="02000000000000000000" pitchFamily="2" charset="-78"/>
                <a:sym typeface="Calibri"/>
              </a:rPr>
              <a:t>ما هُوَ ٱللَّقَبُ ٱلَّذي يُطْلَقُ عَلى </a:t>
            </a:r>
            <a:r>
              <a:rPr lang="ar-MA" sz="4800" b="1" kern="0" dirty="0" err="1">
                <a:solidFill>
                  <a:schemeClr val="tx1"/>
                </a:solidFill>
                <a:latin typeface="Microsoft Uighur" panose="02000000000000000000" pitchFamily="2" charset="-78"/>
                <a:cs typeface="Microsoft Uighur" panose="02000000000000000000" pitchFamily="2" charset="-78"/>
                <a:sym typeface="Calibri"/>
              </a:rPr>
              <a:t>ٱلسّينِما</a:t>
            </a:r>
            <a:r>
              <a:rPr lang="ar-MA" sz="4800" b="1" kern="0" dirty="0">
                <a:solidFill>
                  <a:schemeClr val="tx1"/>
                </a:solidFill>
                <a:latin typeface="Microsoft Uighur" panose="02000000000000000000" pitchFamily="2" charset="-78"/>
                <a:cs typeface="Microsoft Uighur" panose="02000000000000000000" pitchFamily="2" charset="-78"/>
                <a:sym typeface="Calibri"/>
              </a:rPr>
              <a:t>؟</a:t>
            </a:r>
            <a:endParaRPr lang="ar-MA" sz="4800" b="1" kern="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32434481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FD8279A-0CC8-F18B-69D0-3510763D214F}"/>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D41D01E3-032C-6121-496A-663CBBFBD7E8}"/>
              </a:ext>
            </a:extLst>
          </p:cNvPr>
          <p:cNvSpPr txBox="1">
            <a:spLocks noGrp="1"/>
          </p:cNvSpPr>
          <p:nvPr>
            <p:ph type="title"/>
          </p:nvPr>
        </p:nvSpPr>
        <p:spPr>
          <a:xfrm>
            <a:off x="162852" y="771779"/>
            <a:ext cx="7472373" cy="612000"/>
          </a:xfrm>
          <a:prstGeom prst="rect">
            <a:avLst/>
          </a:prstGeom>
          <a:noFill/>
          <a:ln>
            <a:noFill/>
          </a:ln>
        </p:spPr>
        <p:txBody>
          <a:bodyPr spcFirstLastPara="1" wrap="square" lIns="91425" tIns="45700" rIns="91425" bIns="45700" anchor="ctr" anchorCtr="0">
            <a:normAutofit/>
          </a:bodyPr>
          <a:lstStyle/>
          <a:p>
            <a:pPr lvl="0">
              <a:lnSpc>
                <a:spcPct val="100000"/>
              </a:lnSpc>
              <a:buClr>
                <a:srgbClr val="A5A5A5"/>
              </a:buClr>
            </a:pPr>
            <a:r>
              <a:rPr lang="ar-MA" sz="2400" b="1" dirty="0">
                <a:solidFill>
                  <a:srgbClr val="A5A5A5"/>
                </a:solidFill>
                <a:latin typeface="Microsoft Uighur" panose="02000000000000000000" pitchFamily="2" charset="-78"/>
                <a:cs typeface="Microsoft Uighur" panose="02000000000000000000" pitchFamily="2" charset="-78"/>
                <a:sym typeface="Arial"/>
              </a:rPr>
              <a:t>ارفعوا ألواحكم. </a:t>
            </a:r>
            <a:endParaRPr sz="2400" dirty="0">
              <a:latin typeface="Microsoft Uighur" panose="02000000000000000000" pitchFamily="2" charset="-78"/>
              <a:cs typeface="Microsoft Uighur" panose="02000000000000000000" pitchFamily="2" charset="-78"/>
            </a:endParaRPr>
          </a:p>
        </p:txBody>
      </p:sp>
      <p:pic>
        <p:nvPicPr>
          <p:cNvPr id="11" name="Google Shape;1299;p9">
            <a:extLst>
              <a:ext uri="{FF2B5EF4-FFF2-40B4-BE49-F238E27FC236}">
                <a16:creationId xmlns:a16="http://schemas.microsoft.com/office/drawing/2014/main" id="{1069951A-D627-5FD1-E3A7-3966153EC236}"/>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C47B224D-8F5E-7449-DBCE-0B38666DB50B}"/>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1E8595C0-E1EF-9ACE-9CD5-A536865FE8E2}"/>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C9D75BBC-CC78-914D-188E-2199FB940299}"/>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AC12C4F6-A85A-31D9-2426-CD79298102D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1304;p9">
            <a:extLst>
              <a:ext uri="{FF2B5EF4-FFF2-40B4-BE49-F238E27FC236}">
                <a16:creationId xmlns:a16="http://schemas.microsoft.com/office/drawing/2014/main" id="{079B1D1B-155A-EAFA-A868-07F9226A5DE7}"/>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7" name="Google Shape;1305;p9">
            <a:extLst>
              <a:ext uri="{FF2B5EF4-FFF2-40B4-BE49-F238E27FC236}">
                <a16:creationId xmlns:a16="http://schemas.microsoft.com/office/drawing/2014/main" id="{2D1C513A-833C-1846-8FA7-F78DD39C24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472A1048-8A0E-FD17-DE6D-F453EEA38AFC}"/>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7;p9">
            <a:extLst>
              <a:ext uri="{FF2B5EF4-FFF2-40B4-BE49-F238E27FC236}">
                <a16:creationId xmlns:a16="http://schemas.microsoft.com/office/drawing/2014/main" id="{FDE40624-6594-1FB2-4154-C919C6ADD5A1}"/>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29" name="Espace réservé pour une image  28" descr="Une image contenant capture d’écran, Rectangle, carré&#10;&#10;Le contenu généré par l’IA peut être incorrect.">
            <a:extLst>
              <a:ext uri="{FF2B5EF4-FFF2-40B4-BE49-F238E27FC236}">
                <a16:creationId xmlns:a16="http://schemas.microsoft.com/office/drawing/2014/main" id="{943EB436-585D-1FF4-A487-EDBC69BE9EE7}"/>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sp>
        <p:nvSpPr>
          <p:cNvPr id="4" name="Google Shape;1358;p13">
            <a:extLst>
              <a:ext uri="{FF2B5EF4-FFF2-40B4-BE49-F238E27FC236}">
                <a16:creationId xmlns:a16="http://schemas.microsoft.com/office/drawing/2014/main" id="{B9AF57AC-8F83-CD48-20C3-EC8302B7DF1E}"/>
              </a:ext>
            </a:extLst>
          </p:cNvPr>
          <p:cNvSpPr txBox="1">
            <a:spLocks/>
          </p:cNvSpPr>
          <p:nvPr/>
        </p:nvSpPr>
        <p:spPr>
          <a:xfrm>
            <a:off x="2667985" y="4393006"/>
            <a:ext cx="4319651" cy="120761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A5A5A5"/>
              </a:buClr>
              <a:buSzPts val="1600"/>
              <a:buFont typeface="Dosis Medium"/>
              <a:buNone/>
              <a:tabLst/>
              <a:defRPr/>
            </a:pPr>
            <a:r>
              <a:rPr kumimoji="0" lang="ar-MA" sz="48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اَلْفَنُّ </a:t>
            </a:r>
            <a:r>
              <a:rPr kumimoji="0" lang="ar-MA" sz="48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Wingdings 2" panose="05020102010507070707" pitchFamily="18" charset="2"/>
              </a:rPr>
              <a:t>ٱلسّابِعُ</a:t>
            </a:r>
            <a:endParaRPr kumimoji="0" lang="ar-MA" sz="2400" b="0"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Medium"/>
            </a:endParaRPr>
          </a:p>
        </p:txBody>
      </p:sp>
      <p:sp>
        <p:nvSpPr>
          <p:cNvPr id="5" name="Google Shape;1342;p12">
            <a:extLst>
              <a:ext uri="{FF2B5EF4-FFF2-40B4-BE49-F238E27FC236}">
                <a16:creationId xmlns:a16="http://schemas.microsoft.com/office/drawing/2014/main" id="{261ABAF5-3061-8B49-1802-62E9E048D057}"/>
              </a:ext>
            </a:extLst>
          </p:cNvPr>
          <p:cNvSpPr txBox="1">
            <a:spLocks/>
          </p:cNvSpPr>
          <p:nvPr/>
        </p:nvSpPr>
        <p:spPr>
          <a:xfrm>
            <a:off x="1028069" y="3429000"/>
            <a:ext cx="7263107" cy="612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400">
              <a:buClr>
                <a:srgbClr val="A5A5A5"/>
              </a:buClr>
              <a:buFont typeface="Arial"/>
              <a:buNone/>
            </a:pPr>
            <a:r>
              <a:rPr lang="ar-MA" sz="4800" b="1" kern="0" dirty="0">
                <a:solidFill>
                  <a:schemeClr val="tx1"/>
                </a:solidFill>
                <a:latin typeface="Microsoft Uighur" panose="02000000000000000000" pitchFamily="2" charset="-78"/>
                <a:cs typeface="Microsoft Uighur" panose="02000000000000000000" pitchFamily="2" charset="-78"/>
                <a:sym typeface="Calibri"/>
              </a:rPr>
              <a:t>ما هُوَ ٱللَّقَبُ ٱلَّذي يُطْلَقُ عَلى </a:t>
            </a:r>
            <a:r>
              <a:rPr lang="ar-MA" sz="4800" b="1" kern="0" dirty="0" err="1">
                <a:solidFill>
                  <a:schemeClr val="tx1"/>
                </a:solidFill>
                <a:latin typeface="Microsoft Uighur" panose="02000000000000000000" pitchFamily="2" charset="-78"/>
                <a:cs typeface="Microsoft Uighur" panose="02000000000000000000" pitchFamily="2" charset="-78"/>
                <a:sym typeface="Calibri"/>
              </a:rPr>
              <a:t>ٱلسّينِما</a:t>
            </a:r>
            <a:r>
              <a:rPr lang="ar-MA" sz="4800" b="1" kern="0" dirty="0">
                <a:solidFill>
                  <a:schemeClr val="tx1"/>
                </a:solidFill>
                <a:latin typeface="Microsoft Uighur" panose="02000000000000000000" pitchFamily="2" charset="-78"/>
                <a:cs typeface="Microsoft Uighur" panose="02000000000000000000" pitchFamily="2" charset="-78"/>
                <a:sym typeface="Calibri"/>
              </a:rPr>
              <a:t>؟</a:t>
            </a:r>
            <a:endParaRPr lang="ar-MA" sz="4800" b="1" kern="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913399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9"/>
        <p:cNvGrpSpPr/>
        <p:nvPr/>
      </p:nvGrpSpPr>
      <p:grpSpPr>
        <a:xfrm>
          <a:off x="0" y="0"/>
          <a:ext cx="0" cy="0"/>
          <a:chOff x="0" y="0"/>
          <a:chExt cx="0" cy="0"/>
        </a:xfrm>
      </p:grpSpPr>
      <p:sp>
        <p:nvSpPr>
          <p:cNvPr id="1380" name="Google Shape;1380;p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ستقرؤون النص قراءة جماعية . من يريد أن يقود القراءة؟</a:t>
            </a:r>
            <a:br>
              <a:rPr lang="ar-MA" sz="2400" b="1" dirty="0">
                <a:solidFill>
                  <a:srgbClr val="A5A5A5"/>
                </a:solidFill>
                <a:latin typeface="Microsoft Uighur" panose="02000000000000000000" pitchFamily="2" charset="-78"/>
                <a:cs typeface="Microsoft Uighur" panose="02000000000000000000" pitchFamily="2" charset="-78"/>
                <a:sym typeface="Arial"/>
              </a:rPr>
            </a:br>
            <a:r>
              <a:rPr lang="ar-MA" sz="2400" i="1" dirty="0">
                <a:solidFill>
                  <a:srgbClr val="A5A5A5"/>
                </a:solidFill>
                <a:latin typeface="Microsoft Uighur" panose="02000000000000000000" pitchFamily="2" charset="-78"/>
                <a:cs typeface="Microsoft Uighur" panose="02000000000000000000" pitchFamily="2" charset="-78"/>
                <a:sym typeface="Arial"/>
              </a:rPr>
              <a:t>-يحرص الأستاذ على تتبع مشاركة الجميع في القراءة الجماعية.</a:t>
            </a:r>
            <a:endParaRPr sz="2400" i="1" dirty="0">
              <a:solidFill>
                <a:srgbClr val="A5A5A5"/>
              </a:solidFill>
              <a:latin typeface="Microsoft Uighur" panose="02000000000000000000" pitchFamily="2" charset="-78"/>
              <a:cs typeface="Microsoft Uighur" panose="02000000000000000000" pitchFamily="2" charset="-78"/>
            </a:endParaRPr>
          </a:p>
        </p:txBody>
      </p:sp>
      <p:pic>
        <p:nvPicPr>
          <p:cNvPr id="11" name="Google Shape;1299;p9">
            <a:extLst>
              <a:ext uri="{FF2B5EF4-FFF2-40B4-BE49-F238E27FC236}">
                <a16:creationId xmlns:a16="http://schemas.microsoft.com/office/drawing/2014/main" id="{6588F962-CAE3-A14E-15FB-108156797464}"/>
              </a:ext>
            </a:extLst>
          </p:cNvPr>
          <p:cNvPicPr preferRelativeResize="0"/>
          <p:nvPr/>
        </p:nvPicPr>
        <p:blipFill rotWithShape="1">
          <a:blip r:embed="rId3">
            <a:alphaModFix/>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D8418CDA-0651-1F9D-C44D-5F278420E77E}"/>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3" name="Google Shape;1301;p9">
            <a:extLst>
              <a:ext uri="{FF2B5EF4-FFF2-40B4-BE49-F238E27FC236}">
                <a16:creationId xmlns:a16="http://schemas.microsoft.com/office/drawing/2014/main" id="{2196A67C-8546-BA4A-A9E0-6D19F2823FED}"/>
              </a:ext>
            </a:extLst>
          </p:cNvPr>
          <p:cNvPicPr preferRelativeResize="0"/>
          <p:nvPr/>
        </p:nvPicPr>
        <p:blipFill rotWithShape="1">
          <a:blip r:embed="rId5">
            <a:alphaModFix amt="20000"/>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DB72876D-8C8A-D7E8-B0B1-C8773BF8FED7}"/>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ED714427-7E1A-E5B4-8A5C-F9733C0C08C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6D9DD078-83D1-B5C4-9DA0-1339E025BC5F}"/>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7" name="Google Shape;1305;p9">
            <a:extLst>
              <a:ext uri="{FF2B5EF4-FFF2-40B4-BE49-F238E27FC236}">
                <a16:creationId xmlns:a16="http://schemas.microsoft.com/office/drawing/2014/main" id="{EDC16CE3-FA68-C5D6-7DB2-C0BFCCC6FEE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8" name="Google Shape;1306;p9">
            <a:extLst>
              <a:ext uri="{FF2B5EF4-FFF2-40B4-BE49-F238E27FC236}">
                <a16:creationId xmlns:a16="http://schemas.microsoft.com/office/drawing/2014/main" id="{8337C71F-9C3C-0558-019B-3AA943D75CC5}"/>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FD9F1857-FC14-FA76-6765-7423E485EE07}"/>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6" name="Espace réservé pour une image  5" descr="Une image contenant dessin humoristique, Dessin animé, Animation, clipart&#10;&#10;Le contenu généré par l’IA peut être incorrect.">
            <a:extLst>
              <a:ext uri="{FF2B5EF4-FFF2-40B4-BE49-F238E27FC236}">
                <a16:creationId xmlns:a16="http://schemas.microsoft.com/office/drawing/2014/main" id="{F200A3F4-F0F0-1303-1FBD-6B5CD67AAA7C}"/>
              </a:ext>
            </a:extLst>
          </p:cNvPr>
          <p:cNvPicPr>
            <a:picLocks noGrp="1" noChangeAspect="1"/>
          </p:cNvPicPr>
          <p:nvPr>
            <p:ph type="pic" idx="2"/>
          </p:nvPr>
        </p:nvPicPr>
        <p:blipFill>
          <a:blip r:embed="rId7">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B6A732E3-8013-E2B5-BEAB-5842E774F055}"/>
              </a:ext>
            </a:extLst>
          </p:cNvPr>
          <p:cNvPicPr>
            <a:picLocks noChangeAspect="1"/>
          </p:cNvPicPr>
          <p:nvPr/>
        </p:nvPicPr>
        <p:blipFill>
          <a:blip r:embed="rId8"/>
          <a:stretch>
            <a:fillRect/>
          </a:stretch>
        </p:blipFill>
        <p:spPr>
          <a:xfrm>
            <a:off x="438655" y="1704227"/>
            <a:ext cx="7529212" cy="4877223"/>
          </a:xfrm>
          <a:prstGeom prst="rect">
            <a:avLst/>
          </a:prstGeom>
        </p:spPr>
      </p:pic>
      <p:pic>
        <p:nvPicPr>
          <p:cNvPr id="2" name="Image 1">
            <a:extLst>
              <a:ext uri="{FF2B5EF4-FFF2-40B4-BE49-F238E27FC236}">
                <a16:creationId xmlns:a16="http://schemas.microsoft.com/office/drawing/2014/main" id="{33D1AED0-BC75-E3FE-E6E2-AAE0A80F707A}"/>
              </a:ext>
            </a:extLst>
          </p:cNvPr>
          <p:cNvPicPr>
            <a:picLocks noChangeAspect="1"/>
          </p:cNvPicPr>
          <p:nvPr/>
        </p:nvPicPr>
        <p:blipFill>
          <a:blip r:embed="rId9"/>
          <a:stretch>
            <a:fillRect/>
          </a:stretch>
        </p:blipFill>
        <p:spPr>
          <a:xfrm>
            <a:off x="7947025" y="5129561"/>
            <a:ext cx="920909" cy="1327330"/>
          </a:xfrm>
          <a:prstGeom prst="rect">
            <a:avLst/>
          </a:prstGeom>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1292-F3D2-08B1-369A-8C3DAC85FE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575F4D-6229-B11D-DB4A-DC6D8B72655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معجم</a:t>
            </a:r>
            <a:endParaRPr lang="fr-MA" sz="4400" dirty="0">
              <a:cs typeface="+mn-cs"/>
            </a:endParaRPr>
          </a:p>
        </p:txBody>
      </p:sp>
      <p:sp>
        <p:nvSpPr>
          <p:cNvPr id="16" name="Espace réservé du texte 5">
            <a:extLst>
              <a:ext uri="{FF2B5EF4-FFF2-40B4-BE49-F238E27FC236}">
                <a16:creationId xmlns:a16="http://schemas.microsoft.com/office/drawing/2014/main" id="{35C2CACA-1419-4803-8C19-D053E2586F3A}"/>
              </a:ext>
            </a:extLst>
          </p:cNvPr>
          <p:cNvSpPr txBox="1">
            <a:spLocks/>
          </p:cNvSpPr>
          <p:nvPr/>
        </p:nvSpPr>
        <p:spPr>
          <a:xfrm>
            <a:off x="822960" y="3701351"/>
            <a:ext cx="6456240"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4000" b="1" dirty="0">
                <a:latin typeface="Microsoft Uighur" panose="02000000000000000000" pitchFamily="2" charset="-78"/>
                <a:cs typeface="Microsoft Uighur" panose="02000000000000000000" pitchFamily="2" charset="-78"/>
              </a:rPr>
              <a:t>اِسْتِعْمالُ </a:t>
            </a:r>
            <a:r>
              <a:rPr lang="ar-MA" sz="4000" b="1" dirty="0" err="1">
                <a:latin typeface="Microsoft Uighur" panose="02000000000000000000" pitchFamily="2" charset="-78"/>
                <a:cs typeface="Microsoft Uighur" panose="02000000000000000000" pitchFamily="2" charset="-78"/>
              </a:rPr>
              <a:t>ٱلْقاموسِ</a:t>
            </a:r>
            <a:endParaRPr lang="ar-MA" sz="4000" b="1" dirty="0">
              <a:latin typeface="Microsoft Uighur" panose="02000000000000000000" pitchFamily="2" charset="-78"/>
              <a:cs typeface="Microsoft Uighur" panose="02000000000000000000" pitchFamily="2" charset="-78"/>
            </a:endParaRPr>
          </a:p>
        </p:txBody>
      </p:sp>
      <p:sp>
        <p:nvSpPr>
          <p:cNvPr id="3" name="Ellipse 2">
            <a:extLst>
              <a:ext uri="{FF2B5EF4-FFF2-40B4-BE49-F238E27FC236}">
                <a16:creationId xmlns:a16="http://schemas.microsoft.com/office/drawing/2014/main" id="{FD02195B-6212-3549-B729-B14C4082D5BF}"/>
              </a:ext>
            </a:extLst>
          </p:cNvPr>
          <p:cNvSpPr/>
          <p:nvPr/>
        </p:nvSpPr>
        <p:spPr>
          <a:xfrm>
            <a:off x="5119171" y="1663915"/>
            <a:ext cx="473568" cy="473568"/>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t>2</a:t>
            </a:r>
          </a:p>
        </p:txBody>
      </p:sp>
      <p:pic>
        <p:nvPicPr>
          <p:cNvPr id="5" name="Espace réservé pour une image  20">
            <a:extLst>
              <a:ext uri="{FF2B5EF4-FFF2-40B4-BE49-F238E27FC236}">
                <a16:creationId xmlns:a16="http://schemas.microsoft.com/office/drawing/2014/main" id="{9F2B8A6F-F86B-A3E9-BBB3-B0854A2A450D}"/>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35616726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141B0D-54DF-924B-9956-78F7F64DBCAC}"/>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عندما تصادفون كلمة صعبة في نص ما كيف تتصرفون؟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08CF475E-7329-44C5-460D-EF80B8E8647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FE575EB7-77BA-85AF-602F-078D093BE6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AAEE6509-9B2F-A8A6-718D-BB834B98D1D3}"/>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5B3245F8-0A1C-F653-0F67-F1F063865CF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411C8413-7FF4-A5BC-78B5-16888EA8A680}"/>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BCA483DB-F551-CD8E-B903-EBD91DD3C3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B5310C51-4F4B-FAB9-696E-6007F46A54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7E2ACC94-581E-19A0-D944-3AF3FEB225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E9F99D6E-F9CE-D03A-271C-EF59C2693D3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6" name="Titre 1">
            <a:extLst>
              <a:ext uri="{FF2B5EF4-FFF2-40B4-BE49-F238E27FC236}">
                <a16:creationId xmlns:a16="http://schemas.microsoft.com/office/drawing/2014/main" id="{C2D209D3-8CFB-BD17-07A5-B9C38CC8BFDB}"/>
              </a:ext>
            </a:extLst>
          </p:cNvPr>
          <p:cNvSpPr txBox="1">
            <a:spLocks/>
          </p:cNvSpPr>
          <p:nvPr/>
        </p:nvSpPr>
        <p:spPr>
          <a:xfrm>
            <a:off x="6557716" y="4850851"/>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002060"/>
                </a:solidFill>
                <a:latin typeface="Microsoft Uighur" panose="02000000000000000000" pitchFamily="2" charset="-78"/>
                <a:cs typeface="Microsoft Uighur" panose="02000000000000000000" pitchFamily="2" charset="-78"/>
                <a:sym typeface="Dosis Medium"/>
              </a:rPr>
              <a:t>حُطامٌ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7F429E25-A2D4-2C73-8994-118E12637F8D}"/>
              </a:ext>
            </a:extLst>
          </p:cNvPr>
          <p:cNvSpPr txBox="1">
            <a:spLocks/>
          </p:cNvSpPr>
          <p:nvPr/>
        </p:nvSpPr>
        <p:spPr>
          <a:xfrm>
            <a:off x="3765730" y="4858287"/>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002060"/>
                </a:solidFill>
                <a:latin typeface="Microsoft Uighur" panose="02000000000000000000" pitchFamily="2" charset="-78"/>
                <a:cs typeface="Microsoft Uighur" panose="02000000000000000000" pitchFamily="2" charset="-78"/>
                <a:sym typeface="Dosis Medium"/>
              </a:rPr>
              <a:t>اِنِدِثارٌ</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8" name="Titre 1">
            <a:extLst>
              <a:ext uri="{FF2B5EF4-FFF2-40B4-BE49-F238E27FC236}">
                <a16:creationId xmlns:a16="http://schemas.microsoft.com/office/drawing/2014/main" id="{19B9BA23-C7CC-6C81-C1B3-7E7D754BED99}"/>
              </a:ext>
            </a:extLst>
          </p:cNvPr>
          <p:cNvSpPr txBox="1">
            <a:spLocks/>
          </p:cNvSpPr>
          <p:nvPr/>
        </p:nvSpPr>
        <p:spPr>
          <a:xfrm>
            <a:off x="808054" y="4850851"/>
            <a:ext cx="208635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002060"/>
                </a:solidFill>
                <a:latin typeface="Microsoft Uighur" panose="02000000000000000000" pitchFamily="2" charset="-78"/>
                <a:cs typeface="Microsoft Uighur" panose="02000000000000000000" pitchFamily="2" charset="-78"/>
                <a:sym typeface="Dosis Medium"/>
              </a:rPr>
              <a:t>اِنْشِطارٌ</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pic>
        <p:nvPicPr>
          <p:cNvPr id="13" name="Image 12">
            <a:extLst>
              <a:ext uri="{FF2B5EF4-FFF2-40B4-BE49-F238E27FC236}">
                <a16:creationId xmlns:a16="http://schemas.microsoft.com/office/drawing/2014/main" id="{DE84ACFE-2A58-32D7-0F3C-0CBC42746B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17193" y="1704227"/>
            <a:ext cx="5411839" cy="2951912"/>
          </a:xfrm>
          <a:prstGeom prst="rect">
            <a:avLst/>
          </a:prstGeom>
          <a:ln>
            <a:noFill/>
          </a:ln>
          <a:effectLst>
            <a:softEdge rad="112500"/>
          </a:effectLst>
        </p:spPr>
      </p:pic>
    </p:spTree>
    <p:extLst>
      <p:ext uri="{BB962C8B-B14F-4D97-AF65-F5344CB8AC3E}">
        <p14:creationId xmlns:p14="http://schemas.microsoft.com/office/powerpoint/2010/main" val="18270083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E220-C3E0-7987-6F7D-B13D820E2B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F7AFF9-33AE-8015-6DB5-A2ACAB534561}"/>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إذن لأشرح كلمة صعبة أستعمل القاموس  مثلا.</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CB7EC842-99DE-9881-BC28-79E534F61E0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643D2291-76ED-B028-FEC3-B8B5E4F6D8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12A0C50B-ACEF-B49B-56FF-C40A58529107}"/>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C109F9F7-E267-2164-4F35-515208CE913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815A3264-209B-D021-0AC7-4AD7A19F9B57}"/>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3E37D516-D5E7-43DC-240F-6131916BC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F6580048-27D5-28E8-C84B-142BE815B12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9C36942A-8811-CE4B-CCA6-FCE7DC17F7C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7DFF3FDF-92A8-D2C9-E559-4515040857C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9" name="Image 8">
            <a:extLst>
              <a:ext uri="{FF2B5EF4-FFF2-40B4-BE49-F238E27FC236}">
                <a16:creationId xmlns:a16="http://schemas.microsoft.com/office/drawing/2014/main" id="{90D8233E-4196-98AE-9CC5-94831D17E2D4}"/>
              </a:ext>
            </a:extLst>
          </p:cNvPr>
          <p:cNvPicPr>
            <a:picLocks noChangeAspect="1"/>
          </p:cNvPicPr>
          <p:nvPr/>
        </p:nvPicPr>
        <p:blipFill>
          <a:blip r:embed="rId8"/>
          <a:stretch>
            <a:fillRect/>
          </a:stretch>
        </p:blipFill>
        <p:spPr>
          <a:xfrm>
            <a:off x="2961202" y="1328258"/>
            <a:ext cx="3086482" cy="5388038"/>
          </a:xfrm>
          <a:prstGeom prst="rect">
            <a:avLst/>
          </a:prstGeom>
          <a:ln>
            <a:noFill/>
          </a:ln>
          <a:effectLst>
            <a:softEdge rad="112500"/>
          </a:effectLst>
        </p:spPr>
      </p:pic>
    </p:spTree>
    <p:extLst>
      <p:ext uri="{BB962C8B-B14F-4D97-AF65-F5344CB8AC3E}">
        <p14:creationId xmlns:p14="http://schemas.microsoft.com/office/powerpoint/2010/main" val="380612759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3C7E4-EAB3-4F9B-A010-1A13978F35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DAF2B8-288C-A105-B599-59EC8AB66C37}"/>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درسنا اليوم : استعمال القاموس؛ </a:t>
            </a:r>
            <a:r>
              <a:rPr lang="ar-MA" sz="2400" b="1" dirty="0" err="1">
                <a:solidFill>
                  <a:srgbClr val="A5A5A5"/>
                </a:solidFill>
                <a:latin typeface="Microsoft Uighur" panose="02000000000000000000" pitchFamily="2" charset="-78"/>
                <a:cs typeface="Microsoft Uighur" panose="02000000000000000000" pitchFamily="2" charset="-78"/>
                <a:sym typeface="Dosis Medium"/>
              </a:rPr>
              <a:t>اتبهوا</a:t>
            </a:r>
            <a:r>
              <a:rPr lang="ar-MA" sz="2400" b="1" dirty="0">
                <a:solidFill>
                  <a:srgbClr val="A5A5A5"/>
                </a:solidFill>
                <a:latin typeface="Microsoft Uighur" panose="02000000000000000000" pitchFamily="2" charset="-78"/>
                <a:cs typeface="Microsoft Uighur" panose="02000000000000000000" pitchFamily="2" charset="-78"/>
                <a:sym typeface="Dosis Medium"/>
              </a:rPr>
              <a:t> لتعرف خطوات البحث عن كلمات و تعرف معناها باستعمال القاموس.</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07B7F393-D7BB-D6D5-55AD-D5AA1D49914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D2559749-F0A3-7AF9-7212-99339F43B9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9299B1"/>
                </a:solidFill>
                <a:effectLst/>
                <a:uLnTx/>
                <a:uFillTx/>
                <a:latin typeface="Calibri" panose="020F0502020204030204"/>
                <a:ea typeface="+mn-ea"/>
                <a:cs typeface="Arial" panose="020B0604020202020204" pitchFamily="34" charset="0"/>
              </a:rPr>
              <a:t>نشاط اعتيادي</a:t>
            </a:r>
            <a:endParaRPr kumimoji="0" lang="ar-MA" sz="1600" b="1" i="0" u="none" strike="noStrike" kern="1200" cap="none" spc="0" normalizeH="0" baseline="0" noProof="0" dirty="0">
              <a:ln>
                <a:noFill/>
              </a:ln>
              <a:solidFill>
                <a:srgbClr val="9299B1"/>
              </a:solidFill>
              <a:effectLst/>
              <a:uLnTx/>
              <a:uFillTx/>
              <a:latin typeface="Calibri" panose="020F0502020204030204"/>
              <a:ea typeface="+mn-ea"/>
              <a:cs typeface="Arial" panose="020B0604020202020204" pitchFamily="34" charset="0"/>
            </a:endParaRPr>
          </a:p>
        </p:txBody>
      </p:sp>
      <p:sp>
        <p:nvSpPr>
          <p:cNvPr id="49" name="Rectangle 48">
            <a:extLst>
              <a:ext uri="{FF2B5EF4-FFF2-40B4-BE49-F238E27FC236}">
                <a16:creationId xmlns:a16="http://schemas.microsoft.com/office/drawing/2014/main" id="{DFD4D556-34DF-57E2-2AAD-3ECD4DC46BE4}"/>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Calibri" panose="020F0502020204030204"/>
                <a:ea typeface="+mn-ea"/>
                <a:cs typeface="Arial" panose="020B0604020202020204" pitchFamily="34" charset="0"/>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endParaRPr>
          </a:p>
        </p:txBody>
      </p:sp>
      <p:sp>
        <p:nvSpPr>
          <p:cNvPr id="51" name="Rectangle 50">
            <a:extLst>
              <a:ext uri="{FF2B5EF4-FFF2-40B4-BE49-F238E27FC236}">
                <a16:creationId xmlns:a16="http://schemas.microsoft.com/office/drawing/2014/main" id="{F2CFE73C-F44D-109B-4200-8635AE5D11E6}"/>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solidFill>
                <a:effectLst/>
                <a:uLnTx/>
                <a:uFillTx/>
                <a:latin typeface="Calibri" panose="020F0502020204030204"/>
                <a:ea typeface="+mn-ea"/>
                <a:cs typeface="Arial" panose="020B0604020202020204" pitchFamily="34" charset="0"/>
              </a:rPr>
              <a:t>معــــــــــجم</a:t>
            </a:r>
            <a:endPar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endParaRPr>
          </a:p>
        </p:txBody>
      </p:sp>
      <p:sp>
        <p:nvSpPr>
          <p:cNvPr id="52" name="Rectangle 51">
            <a:extLst>
              <a:ext uri="{FF2B5EF4-FFF2-40B4-BE49-F238E27FC236}">
                <a16:creationId xmlns:a16="http://schemas.microsoft.com/office/drawing/2014/main" id="{9C379F9C-EDE9-A137-B772-BA26675206D8}"/>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3" name="Image 52">
            <a:extLst>
              <a:ext uri="{FF2B5EF4-FFF2-40B4-BE49-F238E27FC236}">
                <a16:creationId xmlns:a16="http://schemas.microsoft.com/office/drawing/2014/main" id="{7BD242C0-8460-CCD9-CCE2-47B8FB96D6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8A4077D0-A251-9072-ABA4-FD9A776947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56DFC0D5-D71C-3850-6BF7-FD721824F91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sp>
        <p:nvSpPr>
          <p:cNvPr id="25" name="ZoneTexte 24">
            <a:extLst>
              <a:ext uri="{FF2B5EF4-FFF2-40B4-BE49-F238E27FC236}">
                <a16:creationId xmlns:a16="http://schemas.microsoft.com/office/drawing/2014/main" id="{DB127C4C-4B30-6BFF-A5D6-4C642ADD27ED}"/>
              </a:ext>
            </a:extLst>
          </p:cNvPr>
          <p:cNvSpPr txBox="1"/>
          <p:nvPr/>
        </p:nvSpPr>
        <p:spPr>
          <a:xfrm>
            <a:off x="2118858" y="3163229"/>
            <a:ext cx="4785954" cy="1428214"/>
          </a:xfrm>
          <a:prstGeom prst="roundRect">
            <a:avLst>
              <a:gd name="adj" fmla="val 50000"/>
            </a:avLst>
          </a:prstGeom>
          <a:solidFill>
            <a:schemeClr val="accent1">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اِسْتِعْمالُ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ٱلْقاموسِ</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7CEE37BD-5EBA-A430-0CFE-13711BECF3C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Tree>
    <p:extLst>
      <p:ext uri="{BB962C8B-B14F-4D97-AF65-F5344CB8AC3E}">
        <p14:creationId xmlns:p14="http://schemas.microsoft.com/office/powerpoint/2010/main" val="274009301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DD20-75A6-ACEF-46EF-8E842D67F5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48A3CD-FAF6-0DD3-0653-8FB809436977}"/>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سأبحث عن كلمة "حُطامٌ" في القاموس .تابعوا معي.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0C75078E-B095-98F9-D56B-E40A2F9D5CD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05D0F78E-C5D1-A387-E62A-9950E9E6F3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4553D7CC-5990-483C-F566-22FB29DE8987}"/>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98712FB5-1DD3-FE0D-174F-F59B396E6EBA}"/>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9E3FC688-8009-4026-5131-A58BA6BC546D}"/>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ADA57B1A-1F97-1E9A-5424-8A3328D796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7A033540-4175-11D6-F539-141638CB233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FBDDC5A2-583C-D8E1-51D2-8A5406210C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4A6B3309-8FEA-D389-DD56-BC569E93998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FA342EF7-B6E7-7435-2868-9175522D244E}"/>
              </a:ext>
            </a:extLst>
          </p:cNvPr>
          <p:cNvSpPr txBox="1">
            <a:spLocks/>
          </p:cNvSpPr>
          <p:nvPr/>
        </p:nvSpPr>
        <p:spPr>
          <a:xfrm>
            <a:off x="3842173" y="3212209"/>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002060"/>
                </a:solidFill>
                <a:latin typeface="Microsoft Uighur" panose="02000000000000000000" pitchFamily="2" charset="-78"/>
                <a:cs typeface="Microsoft Uighur" panose="02000000000000000000" pitchFamily="2" charset="-78"/>
                <a:sym typeface="Dosis Medium"/>
              </a:rPr>
              <a:t>حُطامٌ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spTree>
    <p:extLst>
      <p:ext uri="{BB962C8B-B14F-4D97-AF65-F5344CB8AC3E}">
        <p14:creationId xmlns:p14="http://schemas.microsoft.com/office/powerpoint/2010/main" val="181106727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FF41F-E71E-779D-9665-10CE8E7C58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A59E5D-2526-6F2E-8110-A87F401A8588}"/>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أولا أحدد الحرف الأول من الكلمة : حرف الحاء.  لأن الكلمات مرتبة في القاموس بحسب ترتيب الحروف الأبجدية.</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DC978CB1-3D0C-CAD2-F30A-E4B295678D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F97868F8-E6C9-3B64-C6FC-42B14DE413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91DC06C0-3BEA-2942-DA68-6A4A54CCFE6E}"/>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FE790332-37A0-5F55-76F7-512572B8E12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27D6CD34-4786-DF90-2E47-C144CB53D1DB}"/>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16179C7E-D9F4-593F-B68E-F57AD49EE9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9AEA3C29-6BF9-3AA4-131C-AAABBD547A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5E4ECF66-1313-B57E-6106-827B3D5AE6B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67093747-6C34-6B64-0F9F-BF8F65E9891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775C3CF8-E353-7129-8D73-06F808D9988D}"/>
              </a:ext>
            </a:extLst>
          </p:cNvPr>
          <p:cNvSpPr txBox="1">
            <a:spLocks/>
          </p:cNvSpPr>
          <p:nvPr/>
        </p:nvSpPr>
        <p:spPr>
          <a:xfrm>
            <a:off x="3842173" y="3212209"/>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C00000"/>
                </a:solidFill>
                <a:latin typeface="Microsoft Uighur" panose="02000000000000000000" pitchFamily="2" charset="-78"/>
                <a:cs typeface="Microsoft Uighur" panose="02000000000000000000" pitchFamily="2" charset="-78"/>
                <a:sym typeface="Dosis Medium"/>
              </a:rPr>
              <a:t>حُ</a:t>
            </a:r>
            <a:r>
              <a:rPr lang="ar-MA" sz="8000" b="1" dirty="0">
                <a:solidFill>
                  <a:srgbClr val="002060"/>
                </a:solidFill>
                <a:latin typeface="Microsoft Uighur" panose="02000000000000000000" pitchFamily="2" charset="-78"/>
                <a:cs typeface="Microsoft Uighur" panose="02000000000000000000" pitchFamily="2" charset="-78"/>
                <a:sym typeface="Dosis Medium"/>
              </a:rPr>
              <a:t>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spTree>
    <p:extLst>
      <p:ext uri="{BB962C8B-B14F-4D97-AF65-F5344CB8AC3E}">
        <p14:creationId xmlns:p14="http://schemas.microsoft.com/office/powerpoint/2010/main" val="21523094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F9A4-F85D-F042-4F42-9860EC705A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CD0849-4675-FC0F-356A-28F539B76B6E}"/>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أول شيء أراه هو الكلمة المكتوبة بخط بارز، وهي (حُطامٌ). هذه هي الكلمة المراد شرحها.</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F8FF5F48-9D4A-BC19-B435-09611567FC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63D7ACF0-6EA8-E8E8-B0D7-3E7ED56CED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44361741-BED1-A225-33BD-2FE8D510CB60}"/>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F99FDD65-2020-1C26-4C6F-71BD66509E67}"/>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E54517B2-F8CD-D142-75C2-E82373125976}"/>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BDFF5961-1581-9A34-7BF1-084F5E1F8B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57E1CCC0-F002-BB86-95AA-C3EBAE372A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C824576D-0086-C94F-BDDA-9948E1C4C13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1B5D4C09-F3D6-E52F-294F-8F514CB27C9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11C5EFAA-2A79-586D-33A0-46515AFD6359}"/>
              </a:ext>
            </a:extLst>
          </p:cNvPr>
          <p:cNvSpPr txBox="1">
            <a:spLocks/>
          </p:cNvSpPr>
          <p:nvPr/>
        </p:nvSpPr>
        <p:spPr>
          <a:xfrm>
            <a:off x="6166537" y="3267965"/>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C00000"/>
                </a:solidFill>
                <a:latin typeface="Microsoft Uighur" panose="02000000000000000000" pitchFamily="2" charset="-78"/>
                <a:cs typeface="Microsoft Uighur" panose="02000000000000000000" pitchFamily="2" charset="-78"/>
                <a:sym typeface="Dosis Medium"/>
              </a:rPr>
              <a:t>حُ</a:t>
            </a:r>
            <a:r>
              <a:rPr lang="ar-MA" sz="8000" b="1" dirty="0">
                <a:solidFill>
                  <a:srgbClr val="002060"/>
                </a:solidFill>
                <a:latin typeface="Microsoft Uighur" panose="02000000000000000000" pitchFamily="2" charset="-78"/>
                <a:cs typeface="Microsoft Uighur" panose="02000000000000000000" pitchFamily="2" charset="-78"/>
                <a:sym typeface="Dosis Medium"/>
              </a:rPr>
              <a:t>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pic>
        <p:nvPicPr>
          <p:cNvPr id="8" name="Image 7">
            <a:extLst>
              <a:ext uri="{FF2B5EF4-FFF2-40B4-BE49-F238E27FC236}">
                <a16:creationId xmlns:a16="http://schemas.microsoft.com/office/drawing/2014/main" id="{49FBC173-7AB2-9849-5F25-1DEE9C7532DD}"/>
              </a:ext>
            </a:extLst>
          </p:cNvPr>
          <p:cNvPicPr>
            <a:picLocks noChangeAspect="1"/>
          </p:cNvPicPr>
          <p:nvPr/>
        </p:nvPicPr>
        <p:blipFill>
          <a:blip r:embed="rId8"/>
          <a:stretch>
            <a:fillRect/>
          </a:stretch>
        </p:blipFill>
        <p:spPr>
          <a:xfrm>
            <a:off x="905445" y="1583472"/>
            <a:ext cx="2704896" cy="4928923"/>
          </a:xfrm>
          <a:prstGeom prst="rect">
            <a:avLst/>
          </a:prstGeom>
        </p:spPr>
      </p:pic>
    </p:spTree>
    <p:extLst>
      <p:ext uri="{BB962C8B-B14F-4D97-AF65-F5344CB8AC3E}">
        <p14:creationId xmlns:p14="http://schemas.microsoft.com/office/powerpoint/2010/main" val="142890109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25D7-188C-CA29-045A-F40EBFBCC2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EE3320-8197-1446-96F4-4A60B1ECB376}"/>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بجانبها أرى كلمة (اسم). إذن هذا هو نوع الكلمة؛ هي ليست فعلا ولا حرف  بل اسم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BECE8717-1526-57F6-FB2A-A1E14051C33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0D258155-7F2D-0D71-DE9E-F45100F1F64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1FCD2908-F1D8-DE55-1E59-CC1C723356DE}"/>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70B8C8C2-0446-1E25-9415-565854E1122F}"/>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0B283B3A-24AD-6552-0F21-3F917ABEDD72}"/>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EE879BFB-C6C5-5DAB-9A3B-F1ACBBA61D5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B686BB34-75ED-0C55-0EE4-41A5C0772B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85D0117F-5701-D19B-C251-0A394FE35CD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DCFF8226-7231-4236-AC91-F3B2FDAA439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E0F0227A-FAD2-8C5D-0266-F7DBBAFFA70A}"/>
              </a:ext>
            </a:extLst>
          </p:cNvPr>
          <p:cNvSpPr txBox="1">
            <a:spLocks/>
          </p:cNvSpPr>
          <p:nvPr/>
        </p:nvSpPr>
        <p:spPr>
          <a:xfrm>
            <a:off x="6166537" y="3267965"/>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C00000"/>
                </a:solidFill>
                <a:latin typeface="Microsoft Uighur" panose="02000000000000000000" pitchFamily="2" charset="-78"/>
                <a:cs typeface="Microsoft Uighur" panose="02000000000000000000" pitchFamily="2" charset="-78"/>
                <a:sym typeface="Dosis Medium"/>
              </a:rPr>
              <a:t>حُ</a:t>
            </a:r>
            <a:r>
              <a:rPr lang="ar-MA" sz="8000" b="1" dirty="0">
                <a:solidFill>
                  <a:srgbClr val="002060"/>
                </a:solidFill>
                <a:latin typeface="Microsoft Uighur" panose="02000000000000000000" pitchFamily="2" charset="-78"/>
                <a:cs typeface="Microsoft Uighur" panose="02000000000000000000" pitchFamily="2" charset="-78"/>
                <a:sym typeface="Dosis Medium"/>
              </a:rPr>
              <a:t>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pic>
        <p:nvPicPr>
          <p:cNvPr id="4" name="Image 3">
            <a:extLst>
              <a:ext uri="{FF2B5EF4-FFF2-40B4-BE49-F238E27FC236}">
                <a16:creationId xmlns:a16="http://schemas.microsoft.com/office/drawing/2014/main" id="{E904B233-FB0D-7F20-90E3-14718AC616AC}"/>
              </a:ext>
            </a:extLst>
          </p:cNvPr>
          <p:cNvPicPr>
            <a:picLocks noChangeAspect="1"/>
          </p:cNvPicPr>
          <p:nvPr/>
        </p:nvPicPr>
        <p:blipFill>
          <a:blip r:embed="rId8"/>
          <a:stretch>
            <a:fillRect/>
          </a:stretch>
        </p:blipFill>
        <p:spPr>
          <a:xfrm>
            <a:off x="905445" y="1583472"/>
            <a:ext cx="2704896" cy="4928923"/>
          </a:xfrm>
          <a:prstGeom prst="rect">
            <a:avLst/>
          </a:prstGeom>
        </p:spPr>
      </p:pic>
      <p:sp>
        <p:nvSpPr>
          <p:cNvPr id="6" name="Flèche : gauche 5">
            <a:extLst>
              <a:ext uri="{FF2B5EF4-FFF2-40B4-BE49-F238E27FC236}">
                <a16:creationId xmlns:a16="http://schemas.microsoft.com/office/drawing/2014/main" id="{8218C48E-0B53-C207-ED49-31A3BDE554D3}"/>
              </a:ext>
            </a:extLst>
          </p:cNvPr>
          <p:cNvSpPr/>
          <p:nvPr/>
        </p:nvSpPr>
        <p:spPr>
          <a:xfrm>
            <a:off x="2843561" y="2029522"/>
            <a:ext cx="434898" cy="10036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219649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3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BD945-97B2-233B-3854-CD82DAF94C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BB3A64-02F7-8D0F-EABA-76A31881C6DC}"/>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أبحث عن الحروف الأصلية، أجد </a:t>
            </a:r>
            <a:r>
              <a:rPr lang="ar-MA" sz="2400" b="1">
                <a:solidFill>
                  <a:srgbClr val="A5A5A5"/>
                </a:solidFill>
                <a:latin typeface="Microsoft Uighur" panose="02000000000000000000" pitchFamily="2" charset="-78"/>
                <a:cs typeface="Microsoft Uighur" panose="02000000000000000000" pitchFamily="2" charset="-78"/>
                <a:sym typeface="Dosis Medium"/>
              </a:rPr>
              <a:t>مكتوباً (ح – ط - م). </a:t>
            </a:r>
            <a:r>
              <a:rPr lang="ar-MA" sz="2400" b="1" dirty="0">
                <a:solidFill>
                  <a:srgbClr val="A5A5A5"/>
                </a:solidFill>
                <a:latin typeface="Microsoft Uighur" panose="02000000000000000000" pitchFamily="2" charset="-78"/>
                <a:cs typeface="Microsoft Uighur" panose="02000000000000000000" pitchFamily="2" charset="-78"/>
                <a:sym typeface="Dosis Medium"/>
              </a:rPr>
              <a:t>هذا هو الجذر، وهو الأساس الذي بنيت عليه الكلمة.</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73DAD678-B35E-4FD5-A6E2-7B94BDD3D6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F7CEA5BA-73A9-8416-C390-3B8C9A9C59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3A72AFEC-4EF8-FA66-29ED-97229A6E6300}"/>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D53E9AEE-4083-F84C-04DF-6F9C6E3A93B1}"/>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2096A89F-9E9A-5E14-9520-1B6C9785B988}"/>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9FAFAFF3-2ACA-F96A-BF82-F35FE32C6A1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A82FC8D7-6932-DA5A-4888-1D3A6C7DA69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3BB00BAE-DAC3-D581-B614-60C8C1B020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18AF7C83-38B0-34EF-D91C-E2C5DEE2F22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27375610-59B5-0BFD-8A18-49EE47DA08CB}"/>
              </a:ext>
            </a:extLst>
          </p:cNvPr>
          <p:cNvSpPr txBox="1">
            <a:spLocks/>
          </p:cNvSpPr>
          <p:nvPr/>
        </p:nvSpPr>
        <p:spPr>
          <a:xfrm>
            <a:off x="6166537" y="3267965"/>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C00000"/>
                </a:solidFill>
                <a:latin typeface="Microsoft Uighur" panose="02000000000000000000" pitchFamily="2" charset="-78"/>
                <a:cs typeface="Microsoft Uighur" panose="02000000000000000000" pitchFamily="2" charset="-78"/>
                <a:sym typeface="Dosis Medium"/>
              </a:rPr>
              <a:t>حُ</a:t>
            </a:r>
            <a:r>
              <a:rPr lang="ar-MA" sz="8000" b="1" dirty="0">
                <a:solidFill>
                  <a:srgbClr val="002060"/>
                </a:solidFill>
                <a:latin typeface="Microsoft Uighur" panose="02000000000000000000" pitchFamily="2" charset="-78"/>
                <a:cs typeface="Microsoft Uighur" panose="02000000000000000000" pitchFamily="2" charset="-78"/>
                <a:sym typeface="Dosis Medium"/>
              </a:rPr>
              <a:t>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pic>
        <p:nvPicPr>
          <p:cNvPr id="4" name="Image 3">
            <a:extLst>
              <a:ext uri="{FF2B5EF4-FFF2-40B4-BE49-F238E27FC236}">
                <a16:creationId xmlns:a16="http://schemas.microsoft.com/office/drawing/2014/main" id="{D0BAA5FF-580A-E4CA-2A31-231476D30407}"/>
              </a:ext>
            </a:extLst>
          </p:cNvPr>
          <p:cNvPicPr>
            <a:picLocks noChangeAspect="1"/>
          </p:cNvPicPr>
          <p:nvPr/>
        </p:nvPicPr>
        <p:blipFill>
          <a:blip r:embed="rId8"/>
          <a:stretch>
            <a:fillRect/>
          </a:stretch>
        </p:blipFill>
        <p:spPr>
          <a:xfrm>
            <a:off x="905445" y="1583472"/>
            <a:ext cx="2704896" cy="4928923"/>
          </a:xfrm>
          <a:prstGeom prst="rect">
            <a:avLst/>
          </a:prstGeom>
        </p:spPr>
      </p:pic>
    </p:spTree>
    <p:extLst>
      <p:ext uri="{BB962C8B-B14F-4D97-AF65-F5344CB8AC3E}">
        <p14:creationId xmlns:p14="http://schemas.microsoft.com/office/powerpoint/2010/main" val="314582062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32AA-6D4A-2DF3-9DEC-A6963726CC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056C18-750B-32F3-50BA-06562B4BD10B}"/>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نجد في القاموس أيضا كلمات مشتقة من كلمة "حطام"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9DC21A17-0DA5-8D3A-3C10-9A18387F878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E132B2A9-6168-5FC5-2210-E3FAEE8885D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49" name="Rectangle 48">
            <a:extLst>
              <a:ext uri="{FF2B5EF4-FFF2-40B4-BE49-F238E27FC236}">
                <a16:creationId xmlns:a16="http://schemas.microsoft.com/office/drawing/2014/main" id="{7F85EFC2-A2EF-38F2-8AB1-FE48E5446BDC}"/>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51" name="Rectangle 50">
            <a:extLst>
              <a:ext uri="{FF2B5EF4-FFF2-40B4-BE49-F238E27FC236}">
                <a16:creationId xmlns:a16="http://schemas.microsoft.com/office/drawing/2014/main" id="{A5779BC5-2BE5-D423-BB29-C93E22E0E62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52" name="Rectangle 51">
            <a:extLst>
              <a:ext uri="{FF2B5EF4-FFF2-40B4-BE49-F238E27FC236}">
                <a16:creationId xmlns:a16="http://schemas.microsoft.com/office/drawing/2014/main" id="{39812782-8B4E-BFF6-19AC-283087ABFA30}"/>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53" name="Image 52">
            <a:extLst>
              <a:ext uri="{FF2B5EF4-FFF2-40B4-BE49-F238E27FC236}">
                <a16:creationId xmlns:a16="http://schemas.microsoft.com/office/drawing/2014/main" id="{7C7F9878-7348-8442-DC9A-7CAB9B5BE5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3C90D8CF-4386-B986-BE27-7FE17AD813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31687920-277C-FEB6-69DD-C7EAEA33F5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5D9B429E-D182-586A-1B87-88E80D0B818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067AD4CA-763F-EDEE-A411-B034C203F109}"/>
              </a:ext>
            </a:extLst>
          </p:cNvPr>
          <p:cNvSpPr txBox="1">
            <a:spLocks/>
          </p:cNvSpPr>
          <p:nvPr/>
        </p:nvSpPr>
        <p:spPr>
          <a:xfrm>
            <a:off x="6166537" y="3267965"/>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8000" b="1" dirty="0">
                <a:solidFill>
                  <a:srgbClr val="C00000"/>
                </a:solidFill>
                <a:latin typeface="Microsoft Uighur" panose="02000000000000000000" pitchFamily="2" charset="-78"/>
                <a:cs typeface="Microsoft Uighur" panose="02000000000000000000" pitchFamily="2" charset="-78"/>
                <a:sym typeface="Dosis Medium"/>
              </a:rPr>
              <a:t>حُ</a:t>
            </a:r>
            <a:r>
              <a:rPr lang="ar-MA" sz="8000" b="1" dirty="0">
                <a:solidFill>
                  <a:srgbClr val="002060"/>
                </a:solidFill>
                <a:latin typeface="Microsoft Uighur" panose="02000000000000000000" pitchFamily="2" charset="-78"/>
                <a:cs typeface="Microsoft Uighur" panose="02000000000000000000" pitchFamily="2" charset="-78"/>
                <a:sym typeface="Dosis Medium"/>
              </a:rPr>
              <a:t>طامٌ</a:t>
            </a:r>
            <a:endParaRPr lang="fr-FR" sz="24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4" name="Titre 1">
            <a:extLst>
              <a:ext uri="{FF2B5EF4-FFF2-40B4-BE49-F238E27FC236}">
                <a16:creationId xmlns:a16="http://schemas.microsoft.com/office/drawing/2014/main" id="{97B1880A-B37D-0CB8-A8E9-1247DEDD068D}"/>
              </a:ext>
            </a:extLst>
          </p:cNvPr>
          <p:cNvSpPr txBox="1">
            <a:spLocks/>
          </p:cNvSpPr>
          <p:nvPr/>
        </p:nvSpPr>
        <p:spPr>
          <a:xfrm>
            <a:off x="1954943" y="2225920"/>
            <a:ext cx="2107515"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Dosis Medium"/>
              </a:rPr>
              <a:t>مُ</a:t>
            </a:r>
            <a:r>
              <a:rPr lang="ar-MA" sz="6600" b="1" dirty="0">
                <a:solidFill>
                  <a:srgbClr val="C00000"/>
                </a:solidFill>
                <a:latin typeface="Microsoft Uighur" panose="02000000000000000000" pitchFamily="2" charset="-78"/>
                <a:cs typeface="Microsoft Uighur" panose="02000000000000000000" pitchFamily="2" charset="-78"/>
                <a:sym typeface="Dosis Medium"/>
              </a:rPr>
              <a:t>حَطَّم</a:t>
            </a:r>
            <a:r>
              <a:rPr lang="ar-MA" sz="6600" b="1" dirty="0">
                <a:solidFill>
                  <a:srgbClr val="002060"/>
                </a:solidFill>
                <a:latin typeface="Microsoft Uighur" panose="02000000000000000000" pitchFamily="2" charset="-78"/>
                <a:cs typeface="Microsoft Uighur" panose="02000000000000000000" pitchFamily="2" charset="-78"/>
                <a:sym typeface="Dosis Medium"/>
              </a:rPr>
              <a:t>ٌ</a:t>
            </a:r>
            <a:endParaRPr lang="fr-FR" sz="18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D7675303-F320-58BC-CF1D-D95DF33A3807}"/>
              </a:ext>
            </a:extLst>
          </p:cNvPr>
          <p:cNvSpPr txBox="1">
            <a:spLocks/>
          </p:cNvSpPr>
          <p:nvPr/>
        </p:nvSpPr>
        <p:spPr>
          <a:xfrm>
            <a:off x="1954944" y="3303406"/>
            <a:ext cx="2107515"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Dosis Medium"/>
              </a:rPr>
              <a:t>تَ</a:t>
            </a:r>
            <a:r>
              <a:rPr lang="ar-MA" sz="6600" b="1" dirty="0">
                <a:solidFill>
                  <a:srgbClr val="C00000"/>
                </a:solidFill>
                <a:latin typeface="Microsoft Uighur" panose="02000000000000000000" pitchFamily="2" charset="-78"/>
                <a:cs typeface="Microsoft Uighur" panose="02000000000000000000" pitchFamily="2" charset="-78"/>
                <a:sym typeface="Dosis Medium"/>
              </a:rPr>
              <a:t>حْط</a:t>
            </a:r>
            <a:r>
              <a:rPr lang="ar-MA" sz="6600" b="1" dirty="0">
                <a:solidFill>
                  <a:srgbClr val="002060"/>
                </a:solidFill>
                <a:latin typeface="Microsoft Uighur" panose="02000000000000000000" pitchFamily="2" charset="-78"/>
                <a:cs typeface="Microsoft Uighur" panose="02000000000000000000" pitchFamily="2" charset="-78"/>
                <a:sym typeface="Dosis Medium"/>
              </a:rPr>
              <a:t>ي</a:t>
            </a:r>
            <a:r>
              <a:rPr lang="ar-MA" sz="6600" b="1" dirty="0">
                <a:solidFill>
                  <a:srgbClr val="C00000"/>
                </a:solidFill>
                <a:latin typeface="Microsoft Uighur" panose="02000000000000000000" pitchFamily="2" charset="-78"/>
                <a:cs typeface="Microsoft Uighur" panose="02000000000000000000" pitchFamily="2" charset="-78"/>
                <a:sym typeface="Dosis Medium"/>
              </a:rPr>
              <a:t>مٌ</a:t>
            </a:r>
            <a:endParaRPr lang="fr-FR" sz="1800" b="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8" name="Titre 1">
            <a:extLst>
              <a:ext uri="{FF2B5EF4-FFF2-40B4-BE49-F238E27FC236}">
                <a16:creationId xmlns:a16="http://schemas.microsoft.com/office/drawing/2014/main" id="{1F4F2322-0E92-744A-A7C8-17BAB7E9C944}"/>
              </a:ext>
            </a:extLst>
          </p:cNvPr>
          <p:cNvSpPr txBox="1">
            <a:spLocks/>
          </p:cNvSpPr>
          <p:nvPr/>
        </p:nvSpPr>
        <p:spPr>
          <a:xfrm>
            <a:off x="1979824" y="4380892"/>
            <a:ext cx="2107515"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Dosis Medium"/>
              </a:rPr>
              <a:t>مُ</a:t>
            </a:r>
            <a:r>
              <a:rPr lang="ar-MA" sz="6600" b="1" dirty="0">
                <a:solidFill>
                  <a:srgbClr val="C00000"/>
                </a:solidFill>
                <a:latin typeface="Microsoft Uighur" panose="02000000000000000000" pitchFamily="2" charset="-78"/>
                <a:cs typeface="Microsoft Uighur" panose="02000000000000000000" pitchFamily="2" charset="-78"/>
                <a:sym typeface="Dosis Medium"/>
              </a:rPr>
              <a:t>حَطّ</a:t>
            </a:r>
            <a:r>
              <a:rPr lang="ar-MA" sz="6600" b="1" dirty="0">
                <a:solidFill>
                  <a:srgbClr val="002060"/>
                </a:solidFill>
                <a:latin typeface="Microsoft Uighur" panose="02000000000000000000" pitchFamily="2" charset="-78"/>
                <a:cs typeface="Microsoft Uighur" panose="02000000000000000000" pitchFamily="2" charset="-78"/>
                <a:sym typeface="Dosis Medium"/>
              </a:rPr>
              <a:t>ِ</a:t>
            </a:r>
            <a:r>
              <a:rPr lang="ar-MA" sz="6600" b="1" dirty="0">
                <a:solidFill>
                  <a:srgbClr val="C00000"/>
                </a:solidFill>
                <a:latin typeface="Microsoft Uighur" panose="02000000000000000000" pitchFamily="2" charset="-78"/>
                <a:cs typeface="Microsoft Uighur" panose="02000000000000000000" pitchFamily="2" charset="-78"/>
                <a:sym typeface="Dosis Medium"/>
              </a:rPr>
              <a:t>م</a:t>
            </a:r>
            <a:r>
              <a:rPr lang="ar-MA" sz="6600" b="1" dirty="0">
                <a:solidFill>
                  <a:srgbClr val="002060"/>
                </a:solidFill>
                <a:latin typeface="Microsoft Uighur" panose="02000000000000000000" pitchFamily="2" charset="-78"/>
                <a:cs typeface="Microsoft Uighur" panose="02000000000000000000" pitchFamily="2" charset="-78"/>
                <a:sym typeface="Dosis Medium"/>
              </a:rPr>
              <a:t>ٌ</a:t>
            </a:r>
            <a:endParaRPr lang="fr-FR" sz="1800" b="1" dirty="0">
              <a:solidFill>
                <a:srgbClr val="002060"/>
              </a:solidFill>
              <a:latin typeface="Microsoft Uighur" panose="02000000000000000000" pitchFamily="2" charset="-78"/>
              <a:cs typeface="Microsoft Uighur" panose="02000000000000000000" pitchFamily="2" charset="-78"/>
              <a:sym typeface="Dosis Medium"/>
            </a:endParaRPr>
          </a:p>
        </p:txBody>
      </p:sp>
      <p:cxnSp>
        <p:nvCxnSpPr>
          <p:cNvPr id="11" name="Connecteur : en arc 10">
            <a:extLst>
              <a:ext uri="{FF2B5EF4-FFF2-40B4-BE49-F238E27FC236}">
                <a16:creationId xmlns:a16="http://schemas.microsoft.com/office/drawing/2014/main" id="{82C29D72-705A-5EE3-93BC-2A36140789CC}"/>
              </a:ext>
            </a:extLst>
          </p:cNvPr>
          <p:cNvCxnSpPr>
            <a:stCxn id="3" idx="1"/>
            <a:endCxn id="4" idx="3"/>
          </p:cNvCxnSpPr>
          <p:nvPr/>
        </p:nvCxnSpPr>
        <p:spPr>
          <a:xfrm rot="10800000">
            <a:off x="4062459" y="2705094"/>
            <a:ext cx="2104079" cy="1042045"/>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rc 11">
            <a:extLst>
              <a:ext uri="{FF2B5EF4-FFF2-40B4-BE49-F238E27FC236}">
                <a16:creationId xmlns:a16="http://schemas.microsoft.com/office/drawing/2014/main" id="{6B77A33B-BB86-A982-BA7A-D1048CB14A09}"/>
              </a:ext>
            </a:extLst>
          </p:cNvPr>
          <p:cNvCxnSpPr>
            <a:cxnSpLocks/>
            <a:stCxn id="3" idx="1"/>
            <a:endCxn id="7" idx="3"/>
          </p:cNvCxnSpPr>
          <p:nvPr/>
        </p:nvCxnSpPr>
        <p:spPr>
          <a:xfrm rot="10800000" flipV="1">
            <a:off x="4062459" y="3747137"/>
            <a:ext cx="2104078" cy="35441"/>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necteur : en arc 14">
            <a:extLst>
              <a:ext uri="{FF2B5EF4-FFF2-40B4-BE49-F238E27FC236}">
                <a16:creationId xmlns:a16="http://schemas.microsoft.com/office/drawing/2014/main" id="{ADD89192-EEEC-B5FD-38C6-199662194BC4}"/>
              </a:ext>
            </a:extLst>
          </p:cNvPr>
          <p:cNvCxnSpPr>
            <a:cxnSpLocks/>
            <a:stCxn id="3" idx="1"/>
            <a:endCxn id="8" idx="3"/>
          </p:cNvCxnSpPr>
          <p:nvPr/>
        </p:nvCxnSpPr>
        <p:spPr>
          <a:xfrm rot="10800000" flipV="1">
            <a:off x="4087339" y="3747137"/>
            <a:ext cx="2079198" cy="1112927"/>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1370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par>
                                <p:cTn id="19" presetID="22" presetClass="entr" presetSubtype="2"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DE5D1-1A46-2CC8-68AF-763980EF15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EA08FB-4167-41DF-DE27-10B069C1AFCC}"/>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يمكنني القاموس أيضا من تحديد المعاني المتعددة للكلمة فمثلا يمكن الحديث عن المعاني التالية:</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70DBB05D-C56E-C7B2-47F1-C7ACC92321C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DF85E377-E97C-C4B0-1BD9-EDA1903B0A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9299B1"/>
                </a:solidFill>
                <a:effectLst/>
                <a:uLnTx/>
                <a:uFillTx/>
                <a:latin typeface="Calibri" panose="020F0502020204030204"/>
                <a:ea typeface="+mn-ea"/>
                <a:cs typeface="Arial" panose="020B0604020202020204" pitchFamily="34" charset="0"/>
              </a:rPr>
              <a:t>نشاط اعتيادي</a:t>
            </a:r>
            <a:endParaRPr kumimoji="0" lang="ar-MA" sz="1600" b="1" i="0" u="none" strike="noStrike" kern="1200" cap="none" spc="0" normalizeH="0" baseline="0" noProof="0" dirty="0">
              <a:ln>
                <a:noFill/>
              </a:ln>
              <a:solidFill>
                <a:srgbClr val="9299B1"/>
              </a:solidFill>
              <a:effectLst/>
              <a:uLnTx/>
              <a:uFillTx/>
              <a:latin typeface="Calibri" panose="020F0502020204030204"/>
              <a:ea typeface="+mn-ea"/>
              <a:cs typeface="Arial" panose="020B0604020202020204" pitchFamily="34" charset="0"/>
            </a:endParaRPr>
          </a:p>
        </p:txBody>
      </p:sp>
      <p:sp>
        <p:nvSpPr>
          <p:cNvPr id="49" name="Rectangle 48">
            <a:extLst>
              <a:ext uri="{FF2B5EF4-FFF2-40B4-BE49-F238E27FC236}">
                <a16:creationId xmlns:a16="http://schemas.microsoft.com/office/drawing/2014/main" id="{C6FE5F2A-A35D-FD19-B40D-98F2D1050ED7}"/>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Calibri" panose="020F0502020204030204"/>
                <a:ea typeface="+mn-ea"/>
                <a:cs typeface="Arial" panose="020B0604020202020204" pitchFamily="34" charset="0"/>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endParaRPr>
          </a:p>
        </p:txBody>
      </p:sp>
      <p:sp>
        <p:nvSpPr>
          <p:cNvPr id="51" name="Rectangle 50">
            <a:extLst>
              <a:ext uri="{FF2B5EF4-FFF2-40B4-BE49-F238E27FC236}">
                <a16:creationId xmlns:a16="http://schemas.microsoft.com/office/drawing/2014/main" id="{77459228-0F30-8334-FE7F-69CED4CF8F44}"/>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solidFill>
                <a:effectLst/>
                <a:uLnTx/>
                <a:uFillTx/>
                <a:latin typeface="Calibri" panose="020F0502020204030204"/>
                <a:ea typeface="+mn-ea"/>
                <a:cs typeface="Arial" panose="020B0604020202020204" pitchFamily="34" charset="0"/>
              </a:rPr>
              <a:t>معــــــــــجم</a:t>
            </a:r>
            <a:endPar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endParaRPr>
          </a:p>
        </p:txBody>
      </p:sp>
      <p:sp>
        <p:nvSpPr>
          <p:cNvPr id="52" name="Rectangle 51">
            <a:extLst>
              <a:ext uri="{FF2B5EF4-FFF2-40B4-BE49-F238E27FC236}">
                <a16:creationId xmlns:a16="http://schemas.microsoft.com/office/drawing/2014/main" id="{C4845873-1E34-EF22-9BB1-D6FE5AE22D09}"/>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3" name="Image 52">
            <a:extLst>
              <a:ext uri="{FF2B5EF4-FFF2-40B4-BE49-F238E27FC236}">
                <a16:creationId xmlns:a16="http://schemas.microsoft.com/office/drawing/2014/main" id="{54234204-E18E-FBF8-3B66-F1D059F536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72757E04-FAF6-EC86-AFFB-46680705C6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C7A22AC3-656C-2C82-F9EF-3DC255879AB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A18E1C3E-0BDA-AA39-6605-123555AF7B5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51E60E19-532A-3A92-5D0C-918BB029D269}"/>
              </a:ext>
            </a:extLst>
          </p:cNvPr>
          <p:cNvSpPr txBox="1">
            <a:spLocks/>
          </p:cNvSpPr>
          <p:nvPr/>
        </p:nvSpPr>
        <p:spPr>
          <a:xfrm>
            <a:off x="5249729" y="1469962"/>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marL="0" marR="0" lvl="0" indent="0" algn="r" defTabSz="514337" rtl="1" eaLnBrk="1" fontAlgn="auto" latinLnBrk="0" hangingPunct="1">
              <a:lnSpc>
                <a:spcPct val="90000"/>
              </a:lnSpc>
              <a:spcBef>
                <a:spcPts val="0"/>
              </a:spcBef>
              <a:spcAft>
                <a:spcPts val="0"/>
              </a:spcAft>
              <a:buClr>
                <a:srgbClr val="A5A5A5"/>
              </a:buClr>
              <a:buSzPts val="1600"/>
              <a:buFont typeface="Arial"/>
              <a:buNone/>
              <a:tabLst/>
              <a:defRPr/>
            </a:pPr>
            <a:r>
              <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Dosis Medium"/>
              </a:rPr>
              <a:t>حُ</a:t>
            </a: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Dosis Medium"/>
              </a:rPr>
              <a:t>طامٌ</a:t>
            </a:r>
            <a:endParaRPr kumimoji="0" lang="fr-FR" sz="2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Dosis Medium"/>
            </a:endParaRPr>
          </a:p>
        </p:txBody>
      </p:sp>
      <p:sp>
        <p:nvSpPr>
          <p:cNvPr id="4" name="Titre 1">
            <a:extLst>
              <a:ext uri="{FF2B5EF4-FFF2-40B4-BE49-F238E27FC236}">
                <a16:creationId xmlns:a16="http://schemas.microsoft.com/office/drawing/2014/main" id="{7A207188-45EA-DB13-65D3-73A139F66CC3}"/>
              </a:ext>
            </a:extLst>
          </p:cNvPr>
          <p:cNvSpPr txBox="1">
            <a:spLocks/>
          </p:cNvSpPr>
          <p:nvPr/>
        </p:nvSpPr>
        <p:spPr>
          <a:xfrm>
            <a:off x="3105867" y="3382371"/>
            <a:ext cx="5611098"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marL="0" marR="0" lvl="0" indent="0" algn="r" defTabSz="514337" rtl="1" eaLnBrk="1" fontAlgn="auto" latinLnBrk="0" hangingPunct="1">
              <a:lnSpc>
                <a:spcPct val="90000"/>
              </a:lnSpc>
              <a:spcBef>
                <a:spcPts val="0"/>
              </a:spcBef>
              <a:spcAft>
                <a:spcPts val="0"/>
              </a:spcAft>
              <a:buClr>
                <a:srgbClr val="A5A5A5"/>
              </a:buClr>
              <a:buSzPts val="1600"/>
              <a:buFont typeface="Arial"/>
              <a:buNone/>
              <a:tabLst/>
              <a:defRPr/>
            </a:pPr>
            <a:r>
              <a:rPr lang="ar-MA" sz="4000" b="1" dirty="0">
                <a:solidFill>
                  <a:schemeClr val="tx1"/>
                </a:solidFill>
                <a:latin typeface="Microsoft Uighur" panose="02000000000000000000" pitchFamily="2" charset="-78"/>
                <a:cs typeface="Microsoft Uighur" panose="02000000000000000000" pitchFamily="2" charset="-78"/>
                <a:sym typeface="Dosis Medium"/>
              </a:rPr>
              <a:t>حُطامُ ٱلسَّفينَةِ: ما تَكَسَّرَ وَ تَفَتَّتَ مِنَ ٱلشَّيْءِ.</a:t>
            </a:r>
            <a:endParaRPr kumimoji="0" lang="fr-FR" sz="105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084C5517-606B-9A64-E243-1AE65AA14E57}"/>
              </a:ext>
            </a:extLst>
          </p:cNvPr>
          <p:cNvSpPr txBox="1">
            <a:spLocks/>
          </p:cNvSpPr>
          <p:nvPr/>
        </p:nvSpPr>
        <p:spPr>
          <a:xfrm>
            <a:off x="3090632" y="4429692"/>
            <a:ext cx="5611098"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marL="0" marR="0" lvl="0" indent="0" algn="r" defTabSz="514337" rtl="1" eaLnBrk="1" fontAlgn="auto" latinLnBrk="0" hangingPunct="1">
              <a:lnSpc>
                <a:spcPct val="90000"/>
              </a:lnSpc>
              <a:spcBef>
                <a:spcPts val="0"/>
              </a:spcBef>
              <a:spcAft>
                <a:spcPts val="0"/>
              </a:spcAft>
              <a:buClr>
                <a:srgbClr val="A5A5A5"/>
              </a:buClr>
              <a:buSzPts val="1600"/>
              <a:buFont typeface="Arial"/>
              <a:buNone/>
              <a:tabLst/>
              <a:defRPr/>
            </a:pPr>
            <a:r>
              <a:rPr lang="ar-MA" sz="4000" b="1" dirty="0">
                <a:solidFill>
                  <a:schemeClr val="tx1"/>
                </a:solidFill>
                <a:latin typeface="Microsoft Uighur" panose="02000000000000000000" pitchFamily="2" charset="-78"/>
                <a:cs typeface="Microsoft Uighur" panose="02000000000000000000" pitchFamily="2" charset="-78"/>
                <a:sym typeface="Dosis Medium"/>
              </a:rPr>
              <a:t>حُطامُ </a:t>
            </a:r>
            <a:r>
              <a:rPr lang="ar-MA" sz="4000" b="1" dirty="0" err="1">
                <a:solidFill>
                  <a:schemeClr val="tx1"/>
                </a:solidFill>
                <a:latin typeface="Microsoft Uighur" panose="02000000000000000000" pitchFamily="2" charset="-78"/>
                <a:cs typeface="Microsoft Uighur" panose="02000000000000000000" pitchFamily="2" charset="-78"/>
                <a:sym typeface="Dosis Medium"/>
              </a:rPr>
              <a:t>ٱلدُّنْيا</a:t>
            </a:r>
            <a:r>
              <a:rPr lang="ar-MA" sz="4000" b="1" dirty="0">
                <a:solidFill>
                  <a:schemeClr val="tx1"/>
                </a:solidFill>
                <a:latin typeface="Microsoft Uighur" panose="02000000000000000000" pitchFamily="2" charset="-78"/>
                <a:cs typeface="Microsoft Uighur" panose="02000000000000000000" pitchFamily="2" charset="-78"/>
                <a:sym typeface="Dosis Medium"/>
              </a:rPr>
              <a:t>: مَتاعُ </a:t>
            </a:r>
            <a:r>
              <a:rPr lang="ar-MA" sz="4000" b="1" dirty="0" err="1">
                <a:solidFill>
                  <a:schemeClr val="tx1"/>
                </a:solidFill>
                <a:latin typeface="Microsoft Uighur" panose="02000000000000000000" pitchFamily="2" charset="-78"/>
                <a:cs typeface="Microsoft Uighur" panose="02000000000000000000" pitchFamily="2" charset="-78"/>
                <a:sym typeface="Dosis Medium"/>
              </a:rPr>
              <a:t>ٱلدُّنْيا</a:t>
            </a:r>
            <a:r>
              <a:rPr lang="ar-MA" sz="4000" b="1" dirty="0">
                <a:solidFill>
                  <a:schemeClr val="tx1"/>
                </a:solidFill>
                <a:latin typeface="Microsoft Uighur" panose="02000000000000000000" pitchFamily="2" charset="-78"/>
                <a:cs typeface="Microsoft Uighur" panose="02000000000000000000" pitchFamily="2" charset="-78"/>
                <a:sym typeface="Dosis Medium"/>
              </a:rPr>
              <a:t> </a:t>
            </a:r>
            <a:r>
              <a:rPr lang="ar-MA" sz="4000" b="1" dirty="0" err="1">
                <a:solidFill>
                  <a:schemeClr val="tx1"/>
                </a:solidFill>
                <a:latin typeface="Microsoft Uighur" panose="02000000000000000000" pitchFamily="2" charset="-78"/>
                <a:cs typeface="Microsoft Uighur" panose="02000000000000000000" pitchFamily="2" charset="-78"/>
                <a:sym typeface="Dosis Medium"/>
              </a:rPr>
              <a:t>ٱلزّائِلُ</a:t>
            </a:r>
            <a:r>
              <a:rPr lang="ar-MA" sz="4000" b="1" dirty="0">
                <a:solidFill>
                  <a:schemeClr val="tx1"/>
                </a:solidFill>
                <a:latin typeface="Microsoft Uighur" panose="02000000000000000000" pitchFamily="2" charset="-78"/>
                <a:cs typeface="Microsoft Uighur" panose="02000000000000000000" pitchFamily="2" charset="-78"/>
                <a:sym typeface="Dosis Medium"/>
              </a:rPr>
              <a:t>.</a:t>
            </a:r>
            <a:endParaRPr kumimoji="0" lang="fr-FR" sz="105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sym typeface="Dosis Medium"/>
            </a:endParaRPr>
          </a:p>
        </p:txBody>
      </p:sp>
      <p:pic>
        <p:nvPicPr>
          <p:cNvPr id="9" name="Image 8">
            <a:extLst>
              <a:ext uri="{FF2B5EF4-FFF2-40B4-BE49-F238E27FC236}">
                <a16:creationId xmlns:a16="http://schemas.microsoft.com/office/drawing/2014/main" id="{CBAAA408-C5D1-E646-9ACE-32FB4518FEB6}"/>
              </a:ext>
            </a:extLst>
          </p:cNvPr>
          <p:cNvPicPr>
            <a:picLocks noChangeAspect="1"/>
          </p:cNvPicPr>
          <p:nvPr/>
        </p:nvPicPr>
        <p:blipFill>
          <a:blip r:embed="rId8"/>
          <a:stretch>
            <a:fillRect/>
          </a:stretch>
        </p:blipFill>
        <p:spPr>
          <a:xfrm>
            <a:off x="542925" y="1545951"/>
            <a:ext cx="2704896" cy="4928923"/>
          </a:xfrm>
          <a:prstGeom prst="rect">
            <a:avLst/>
          </a:prstGeom>
        </p:spPr>
      </p:pic>
    </p:spTree>
    <p:extLst>
      <p:ext uri="{BB962C8B-B14F-4D97-AF65-F5344CB8AC3E}">
        <p14:creationId xmlns:p14="http://schemas.microsoft.com/office/powerpoint/2010/main" val="264323898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016D-7AA0-C39A-8536-D03A0FE01A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CD7BE5-56B6-061B-12C1-78824D0C59E2}"/>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في النهاية يقدم لي القاموس جملة توضيحية تتضمن الكلمة المراد شرحها.</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C11BFAD9-B188-7B25-CE24-1C0F27575F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ECABCC22-CAC4-6699-A8ED-EE3FCBA924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9299B1"/>
                </a:solidFill>
                <a:effectLst/>
                <a:uLnTx/>
                <a:uFillTx/>
                <a:latin typeface="Calibri" panose="020F0502020204030204"/>
                <a:ea typeface="+mn-ea"/>
                <a:cs typeface="Arial" panose="020B0604020202020204" pitchFamily="34" charset="0"/>
              </a:rPr>
              <a:t>نشاط اعتيادي</a:t>
            </a:r>
            <a:endParaRPr kumimoji="0" lang="ar-MA" sz="1600" b="1" i="0" u="none" strike="noStrike" kern="1200" cap="none" spc="0" normalizeH="0" baseline="0" noProof="0" dirty="0">
              <a:ln>
                <a:noFill/>
              </a:ln>
              <a:solidFill>
                <a:srgbClr val="9299B1"/>
              </a:solidFill>
              <a:effectLst/>
              <a:uLnTx/>
              <a:uFillTx/>
              <a:latin typeface="Calibri" panose="020F0502020204030204"/>
              <a:ea typeface="+mn-ea"/>
              <a:cs typeface="Arial" panose="020B0604020202020204" pitchFamily="34" charset="0"/>
            </a:endParaRPr>
          </a:p>
        </p:txBody>
      </p:sp>
      <p:sp>
        <p:nvSpPr>
          <p:cNvPr id="49" name="Rectangle 48">
            <a:extLst>
              <a:ext uri="{FF2B5EF4-FFF2-40B4-BE49-F238E27FC236}">
                <a16:creationId xmlns:a16="http://schemas.microsoft.com/office/drawing/2014/main" id="{8603D30C-0D00-0D30-F367-D0BAB01D969D}"/>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Calibri" panose="020F0502020204030204"/>
                <a:ea typeface="+mn-ea"/>
                <a:cs typeface="Arial" panose="020B0604020202020204" pitchFamily="34" charset="0"/>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endParaRPr>
          </a:p>
        </p:txBody>
      </p:sp>
      <p:sp>
        <p:nvSpPr>
          <p:cNvPr id="51" name="Rectangle 50">
            <a:extLst>
              <a:ext uri="{FF2B5EF4-FFF2-40B4-BE49-F238E27FC236}">
                <a16:creationId xmlns:a16="http://schemas.microsoft.com/office/drawing/2014/main" id="{C7071D0D-CDFE-A49B-48EC-D359F1DE72D7}"/>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solidFill>
                <a:effectLst/>
                <a:uLnTx/>
                <a:uFillTx/>
                <a:latin typeface="Calibri" panose="020F0502020204030204"/>
                <a:ea typeface="+mn-ea"/>
                <a:cs typeface="Arial" panose="020B0604020202020204" pitchFamily="34" charset="0"/>
              </a:rPr>
              <a:t>معــــــــــجم</a:t>
            </a:r>
            <a:endPar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endParaRPr>
          </a:p>
        </p:txBody>
      </p:sp>
      <p:sp>
        <p:nvSpPr>
          <p:cNvPr id="52" name="Rectangle 51">
            <a:extLst>
              <a:ext uri="{FF2B5EF4-FFF2-40B4-BE49-F238E27FC236}">
                <a16:creationId xmlns:a16="http://schemas.microsoft.com/office/drawing/2014/main" id="{5E648E68-05A9-5169-A06B-298311F24ECA}"/>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3" name="Image 52">
            <a:extLst>
              <a:ext uri="{FF2B5EF4-FFF2-40B4-BE49-F238E27FC236}">
                <a16:creationId xmlns:a16="http://schemas.microsoft.com/office/drawing/2014/main" id="{0CAF13EA-FFCE-4DF4-4D67-EC62A8F94E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5824D38E-5803-C1DB-8C8A-BDDD6E18A7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21A0834C-34A7-A21F-738A-22D51D2850D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87A46413-AE86-4AF8-61CA-6F2789BBB6E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sp>
        <p:nvSpPr>
          <p:cNvPr id="3" name="Titre 1">
            <a:extLst>
              <a:ext uri="{FF2B5EF4-FFF2-40B4-BE49-F238E27FC236}">
                <a16:creationId xmlns:a16="http://schemas.microsoft.com/office/drawing/2014/main" id="{A9C251C6-AE51-BA06-5A7B-DB96D7BA0A7E}"/>
              </a:ext>
            </a:extLst>
          </p:cNvPr>
          <p:cNvSpPr txBox="1">
            <a:spLocks/>
          </p:cNvSpPr>
          <p:nvPr/>
        </p:nvSpPr>
        <p:spPr>
          <a:xfrm>
            <a:off x="5249729" y="1469962"/>
            <a:ext cx="1703646"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marL="0" marR="0" lvl="0" indent="0" algn="r" defTabSz="514337" rtl="1" eaLnBrk="1" fontAlgn="auto" latinLnBrk="0" hangingPunct="1">
              <a:lnSpc>
                <a:spcPct val="90000"/>
              </a:lnSpc>
              <a:spcBef>
                <a:spcPts val="0"/>
              </a:spcBef>
              <a:spcAft>
                <a:spcPts val="0"/>
              </a:spcAft>
              <a:buClr>
                <a:srgbClr val="A5A5A5"/>
              </a:buClr>
              <a:buSzPts val="1600"/>
              <a:buFont typeface="Arial"/>
              <a:buNone/>
              <a:tabLst/>
              <a:defRPr/>
            </a:pPr>
            <a:r>
              <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Dosis Medium"/>
              </a:rPr>
              <a:t>حُ</a:t>
            </a: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Dosis Medium"/>
              </a:rPr>
              <a:t>طامٌ</a:t>
            </a:r>
            <a:endParaRPr kumimoji="0" lang="fr-FR" sz="2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Dosis Medium"/>
            </a:endParaRPr>
          </a:p>
        </p:txBody>
      </p:sp>
      <p:sp>
        <p:nvSpPr>
          <p:cNvPr id="4" name="Titre 1">
            <a:extLst>
              <a:ext uri="{FF2B5EF4-FFF2-40B4-BE49-F238E27FC236}">
                <a16:creationId xmlns:a16="http://schemas.microsoft.com/office/drawing/2014/main" id="{DD58EC5F-F05D-01CF-9254-BD641643AC50}"/>
              </a:ext>
            </a:extLst>
          </p:cNvPr>
          <p:cNvSpPr txBox="1">
            <a:spLocks/>
          </p:cNvSpPr>
          <p:nvPr/>
        </p:nvSpPr>
        <p:spPr>
          <a:xfrm>
            <a:off x="3105867" y="3729943"/>
            <a:ext cx="5611098" cy="958346"/>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marL="0" marR="0" lvl="0" indent="0" algn="r" defTabSz="514337" rtl="1" eaLnBrk="1" fontAlgn="auto" latinLnBrk="0" hangingPunct="1">
              <a:lnSpc>
                <a:spcPct val="90000"/>
              </a:lnSpc>
              <a:spcBef>
                <a:spcPts val="0"/>
              </a:spcBef>
              <a:spcAft>
                <a:spcPts val="0"/>
              </a:spcAft>
              <a:buClr>
                <a:srgbClr val="A5A5A5"/>
              </a:buClr>
              <a:buSzPts val="1600"/>
              <a:buFont typeface="Arial"/>
              <a:buNone/>
              <a:tabLst/>
              <a:defRPr/>
            </a:pPr>
            <a:r>
              <a:rPr lang="ar-MA" sz="4800" b="1" dirty="0">
                <a:solidFill>
                  <a:srgbClr val="002060"/>
                </a:solidFill>
                <a:latin typeface="Microsoft Uighur" panose="02000000000000000000" pitchFamily="2" charset="-78"/>
                <a:cs typeface="Microsoft Uighur" panose="02000000000000000000" pitchFamily="2" charset="-78"/>
                <a:sym typeface="Dosis Medium"/>
              </a:rPr>
              <a:t>تَحَوَّلَ </a:t>
            </a:r>
            <a:r>
              <a:rPr lang="ar-MA" sz="4800" b="1" dirty="0" err="1">
                <a:solidFill>
                  <a:srgbClr val="002060"/>
                </a:solidFill>
                <a:latin typeface="Microsoft Uighur" panose="02000000000000000000" pitchFamily="2" charset="-78"/>
                <a:cs typeface="Microsoft Uighur" panose="02000000000000000000" pitchFamily="2" charset="-78"/>
                <a:sym typeface="Dosis Medium"/>
              </a:rPr>
              <a:t>ٱلزَّرْعُ</a:t>
            </a:r>
            <a:r>
              <a:rPr lang="ar-MA" sz="4800" b="1" dirty="0">
                <a:solidFill>
                  <a:srgbClr val="002060"/>
                </a:solidFill>
                <a:latin typeface="Microsoft Uighur" panose="02000000000000000000" pitchFamily="2" charset="-78"/>
                <a:cs typeface="Microsoft Uighur" panose="02000000000000000000" pitchFamily="2" charset="-78"/>
                <a:sym typeface="Dosis Medium"/>
              </a:rPr>
              <a:t> </a:t>
            </a:r>
            <a:r>
              <a:rPr lang="ar-MA" sz="4800" b="1" dirty="0" err="1">
                <a:solidFill>
                  <a:srgbClr val="002060"/>
                </a:solidFill>
                <a:latin typeface="Microsoft Uighur" panose="02000000000000000000" pitchFamily="2" charset="-78"/>
                <a:cs typeface="Microsoft Uighur" panose="02000000000000000000" pitchFamily="2" charset="-78"/>
                <a:sym typeface="Dosis Medium"/>
              </a:rPr>
              <a:t>ٱلْأَخْضَرُ</a:t>
            </a:r>
            <a:r>
              <a:rPr lang="ar-MA" sz="4800" b="1" dirty="0">
                <a:solidFill>
                  <a:srgbClr val="002060"/>
                </a:solidFill>
                <a:latin typeface="Microsoft Uighur" panose="02000000000000000000" pitchFamily="2" charset="-78"/>
                <a:cs typeface="Microsoft Uighur" panose="02000000000000000000" pitchFamily="2" charset="-78"/>
                <a:sym typeface="Dosis Medium"/>
              </a:rPr>
              <a:t> إِلى حُطامٍ يابِسٍ.</a:t>
            </a:r>
            <a:endParaRPr kumimoji="0" lang="fr-FR" sz="1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Dosis Medium"/>
            </a:endParaRPr>
          </a:p>
        </p:txBody>
      </p:sp>
      <p:pic>
        <p:nvPicPr>
          <p:cNvPr id="10" name="Image 9">
            <a:extLst>
              <a:ext uri="{FF2B5EF4-FFF2-40B4-BE49-F238E27FC236}">
                <a16:creationId xmlns:a16="http://schemas.microsoft.com/office/drawing/2014/main" id="{E4764672-E22E-778E-07E8-6CCF0CAD5044}"/>
              </a:ext>
            </a:extLst>
          </p:cNvPr>
          <p:cNvPicPr>
            <a:picLocks noChangeAspect="1"/>
          </p:cNvPicPr>
          <p:nvPr/>
        </p:nvPicPr>
        <p:blipFill>
          <a:blip r:embed="rId8"/>
          <a:stretch>
            <a:fillRect/>
          </a:stretch>
        </p:blipFill>
        <p:spPr>
          <a:xfrm>
            <a:off x="542925" y="1545951"/>
            <a:ext cx="2704896" cy="4928923"/>
          </a:xfrm>
          <a:prstGeom prst="rect">
            <a:avLst/>
          </a:prstGeom>
        </p:spPr>
      </p:pic>
    </p:spTree>
    <p:extLst>
      <p:ext uri="{BB962C8B-B14F-4D97-AF65-F5344CB8AC3E}">
        <p14:creationId xmlns:p14="http://schemas.microsoft.com/office/powerpoint/2010/main" val="312292771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B7014-E02F-6A6C-4E22-AFBA41C04D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9CE1F6-113B-3F05-F976-62B003BD2E2A}"/>
              </a:ext>
            </a:extLst>
          </p:cNvPr>
          <p:cNvSpPr>
            <a:spLocks noGrp="1"/>
          </p:cNvSpPr>
          <p:nvPr>
            <p:ph type="title"/>
          </p:nvPr>
        </p:nvSpPr>
        <p:spPr>
          <a:xfrm>
            <a:off x="542925" y="756000"/>
            <a:ext cx="6945585"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إذن يساعدني القاموس على فهم كلمات و إغناء رصيدي المعجمي بمفردات جديدة تقدم لي المعلومات التالية عن الكلمة المراد شرحها:</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4" name="Image 43">
            <a:extLst>
              <a:ext uri="{FF2B5EF4-FFF2-40B4-BE49-F238E27FC236}">
                <a16:creationId xmlns:a16="http://schemas.microsoft.com/office/drawing/2014/main" id="{E759D855-153B-2C19-1159-3FE22DE6BD6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48" name="Rectangle 47">
            <a:extLst>
              <a:ext uri="{FF2B5EF4-FFF2-40B4-BE49-F238E27FC236}">
                <a16:creationId xmlns:a16="http://schemas.microsoft.com/office/drawing/2014/main" id="{0C3B1DBB-C070-4708-305E-FB0A1B8E6F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9299B1"/>
                </a:solidFill>
                <a:effectLst/>
                <a:uLnTx/>
                <a:uFillTx/>
                <a:latin typeface="Calibri" panose="020F0502020204030204"/>
                <a:ea typeface="+mn-ea"/>
                <a:cs typeface="Arial" panose="020B0604020202020204" pitchFamily="34" charset="0"/>
              </a:rPr>
              <a:t>نشاط اعتيادي</a:t>
            </a:r>
            <a:endParaRPr kumimoji="0" lang="ar-MA" sz="1600" b="1" i="0" u="none" strike="noStrike" kern="1200" cap="none" spc="0" normalizeH="0" baseline="0" noProof="0" dirty="0">
              <a:ln>
                <a:noFill/>
              </a:ln>
              <a:solidFill>
                <a:srgbClr val="9299B1"/>
              </a:solidFill>
              <a:effectLst/>
              <a:uLnTx/>
              <a:uFillTx/>
              <a:latin typeface="Calibri" panose="020F0502020204030204"/>
              <a:ea typeface="+mn-ea"/>
              <a:cs typeface="Arial" panose="020B0604020202020204" pitchFamily="34" charset="0"/>
            </a:endParaRPr>
          </a:p>
        </p:txBody>
      </p:sp>
      <p:sp>
        <p:nvSpPr>
          <p:cNvPr id="49" name="Rectangle 48">
            <a:extLst>
              <a:ext uri="{FF2B5EF4-FFF2-40B4-BE49-F238E27FC236}">
                <a16:creationId xmlns:a16="http://schemas.microsoft.com/office/drawing/2014/main" id="{08D18F1F-0F48-2289-BD9A-A3479A5707FC}"/>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Calibri" panose="020F0502020204030204"/>
                <a:ea typeface="+mn-ea"/>
                <a:cs typeface="Arial" panose="020B0604020202020204" pitchFamily="34" charset="0"/>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endParaRPr>
          </a:p>
        </p:txBody>
      </p:sp>
      <p:sp>
        <p:nvSpPr>
          <p:cNvPr id="51" name="Rectangle 50">
            <a:extLst>
              <a:ext uri="{FF2B5EF4-FFF2-40B4-BE49-F238E27FC236}">
                <a16:creationId xmlns:a16="http://schemas.microsoft.com/office/drawing/2014/main" id="{AC345D21-44A6-3A00-EE91-44C6B38D1BE8}"/>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a:ln>
                  <a:noFill/>
                </a:ln>
                <a:solidFill>
                  <a:srgbClr val="565F88"/>
                </a:solidFill>
                <a:effectLst/>
                <a:uLnTx/>
                <a:uFillTx/>
                <a:latin typeface="Calibri" panose="020F0502020204030204"/>
                <a:ea typeface="+mn-ea"/>
                <a:cs typeface="Arial" panose="020B0604020202020204" pitchFamily="34" charset="0"/>
              </a:rPr>
              <a:t>معــــــــــجم</a:t>
            </a:r>
            <a:endPar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endParaRPr>
          </a:p>
        </p:txBody>
      </p:sp>
      <p:sp>
        <p:nvSpPr>
          <p:cNvPr id="52" name="Rectangle 51">
            <a:extLst>
              <a:ext uri="{FF2B5EF4-FFF2-40B4-BE49-F238E27FC236}">
                <a16:creationId xmlns:a16="http://schemas.microsoft.com/office/drawing/2014/main" id="{C0E2344E-C814-055E-F973-571E58BACEDE}"/>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3" name="Image 52">
            <a:extLst>
              <a:ext uri="{FF2B5EF4-FFF2-40B4-BE49-F238E27FC236}">
                <a16:creationId xmlns:a16="http://schemas.microsoft.com/office/drawing/2014/main" id="{018A0259-B8D3-AB7B-2373-306FCE28F9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54" name="Image 53">
            <a:extLst>
              <a:ext uri="{FF2B5EF4-FFF2-40B4-BE49-F238E27FC236}">
                <a16:creationId xmlns:a16="http://schemas.microsoft.com/office/drawing/2014/main" id="{30AA7CCE-1E5B-F80D-6C24-20EDFA27156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55" name="Image 54">
            <a:extLst>
              <a:ext uri="{FF2B5EF4-FFF2-40B4-BE49-F238E27FC236}">
                <a16:creationId xmlns:a16="http://schemas.microsoft.com/office/drawing/2014/main" id="{B6E779AF-67FC-DE30-4C1A-2C075BB01B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5" name="Espace réservé pour une image  4">
            <a:extLst>
              <a:ext uri="{FF2B5EF4-FFF2-40B4-BE49-F238E27FC236}">
                <a16:creationId xmlns:a16="http://schemas.microsoft.com/office/drawing/2014/main" id="{354D6E26-60AB-08A2-5AA7-FF0521C970F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8" name="Image 7">
            <a:extLst>
              <a:ext uri="{FF2B5EF4-FFF2-40B4-BE49-F238E27FC236}">
                <a16:creationId xmlns:a16="http://schemas.microsoft.com/office/drawing/2014/main" id="{01CB57DF-2BF9-4E25-02ED-6C65F2FBD88E}"/>
              </a:ext>
            </a:extLst>
          </p:cNvPr>
          <p:cNvPicPr>
            <a:picLocks noChangeAspect="1"/>
          </p:cNvPicPr>
          <p:nvPr/>
        </p:nvPicPr>
        <p:blipFill>
          <a:blip r:embed="rId8"/>
          <a:stretch>
            <a:fillRect/>
          </a:stretch>
        </p:blipFill>
        <p:spPr>
          <a:xfrm>
            <a:off x="411119" y="2561776"/>
            <a:ext cx="8321761" cy="2827265"/>
          </a:xfrm>
          <a:prstGeom prst="rect">
            <a:avLst/>
          </a:prstGeom>
        </p:spPr>
      </p:pic>
    </p:spTree>
    <p:extLst>
      <p:ext uri="{BB962C8B-B14F-4D97-AF65-F5344CB8AC3E}">
        <p14:creationId xmlns:p14="http://schemas.microsoft.com/office/powerpoint/2010/main" val="422991895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E20D7-E48C-BD0A-645D-D2F219B87081}"/>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17523458-AEBB-CD4B-9A9C-BE3C892BF686}"/>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من يذكرنا بالخطوات؟  </a:t>
            </a:r>
          </a:p>
        </p:txBody>
      </p:sp>
      <p:pic>
        <p:nvPicPr>
          <p:cNvPr id="9" name="Espace réservé pour une image  18">
            <a:extLst>
              <a:ext uri="{FF2B5EF4-FFF2-40B4-BE49-F238E27FC236}">
                <a16:creationId xmlns:a16="http://schemas.microsoft.com/office/drawing/2014/main" id="{95255DDC-1495-C0DE-5DEA-BC80E08A6ACE}"/>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pic>
        <p:nvPicPr>
          <p:cNvPr id="5" name="Image 4">
            <a:extLst>
              <a:ext uri="{FF2B5EF4-FFF2-40B4-BE49-F238E27FC236}">
                <a16:creationId xmlns:a16="http://schemas.microsoft.com/office/drawing/2014/main" id="{B9D071E3-B0AD-2F87-A6DB-E0C59445E7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6" name="Rectangle 5">
            <a:extLst>
              <a:ext uri="{FF2B5EF4-FFF2-40B4-BE49-F238E27FC236}">
                <a16:creationId xmlns:a16="http://schemas.microsoft.com/office/drawing/2014/main" id="{67AD252D-D262-BAD5-8D71-780AA6EDAC8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7" name="Rectangle 6">
            <a:extLst>
              <a:ext uri="{FF2B5EF4-FFF2-40B4-BE49-F238E27FC236}">
                <a16:creationId xmlns:a16="http://schemas.microsoft.com/office/drawing/2014/main" id="{1D530013-FE5A-D814-85F5-EADDC3A93FE8}"/>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8" name="Rectangle 7">
            <a:extLst>
              <a:ext uri="{FF2B5EF4-FFF2-40B4-BE49-F238E27FC236}">
                <a16:creationId xmlns:a16="http://schemas.microsoft.com/office/drawing/2014/main" id="{A29F1E45-DE74-1ED6-B62E-CCFB1A63A076}"/>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0" name="Rectangle 9">
            <a:extLst>
              <a:ext uri="{FF2B5EF4-FFF2-40B4-BE49-F238E27FC236}">
                <a16:creationId xmlns:a16="http://schemas.microsoft.com/office/drawing/2014/main" id="{DF01BBC6-DD81-45F4-2132-034CE1E1F08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1" name="Image 10">
            <a:extLst>
              <a:ext uri="{FF2B5EF4-FFF2-40B4-BE49-F238E27FC236}">
                <a16:creationId xmlns:a16="http://schemas.microsoft.com/office/drawing/2014/main" id="{EFADF95E-0540-A387-834D-5A113BE565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2" name="Image 11">
            <a:extLst>
              <a:ext uri="{FF2B5EF4-FFF2-40B4-BE49-F238E27FC236}">
                <a16:creationId xmlns:a16="http://schemas.microsoft.com/office/drawing/2014/main" id="{1C8673AF-F3A2-DDFD-8302-14653C4A6D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4" name="Image 13">
            <a:extLst>
              <a:ext uri="{FF2B5EF4-FFF2-40B4-BE49-F238E27FC236}">
                <a16:creationId xmlns:a16="http://schemas.microsoft.com/office/drawing/2014/main" id="{65BEC55C-196D-BF73-4D13-E14E7AEDCD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sp>
        <p:nvSpPr>
          <p:cNvPr id="2" name="ZoneTexte 1">
            <a:extLst>
              <a:ext uri="{FF2B5EF4-FFF2-40B4-BE49-F238E27FC236}">
                <a16:creationId xmlns:a16="http://schemas.microsoft.com/office/drawing/2014/main" id="{E01542DF-301C-F846-2E26-73B26C611B07}"/>
              </a:ext>
            </a:extLst>
          </p:cNvPr>
          <p:cNvSpPr txBox="1"/>
          <p:nvPr/>
        </p:nvSpPr>
        <p:spPr>
          <a:xfrm>
            <a:off x="2118858" y="3163229"/>
            <a:ext cx="4785954" cy="1428214"/>
          </a:xfrm>
          <a:prstGeom prst="roundRect">
            <a:avLst>
              <a:gd name="adj" fmla="val 50000"/>
            </a:avLst>
          </a:prstGeom>
          <a:solidFill>
            <a:schemeClr val="accent1">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اِسْتِعْمالُ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ٱلْقاموسِ</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43152101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38B01-5F1C-0AAE-58F4-6190D03BA3E0}"/>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0D1F863B-AFFC-F593-26CA-758CA70EC51D}"/>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من يقرأ؟</a:t>
            </a:r>
          </a:p>
        </p:txBody>
      </p:sp>
      <p:pic>
        <p:nvPicPr>
          <p:cNvPr id="9" name="Espace réservé pour une image  18">
            <a:extLst>
              <a:ext uri="{FF2B5EF4-FFF2-40B4-BE49-F238E27FC236}">
                <a16:creationId xmlns:a16="http://schemas.microsoft.com/office/drawing/2014/main" id="{267DBF7E-5C6E-3481-F78B-893570171600}"/>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pic>
        <p:nvPicPr>
          <p:cNvPr id="5" name="Image 4">
            <a:extLst>
              <a:ext uri="{FF2B5EF4-FFF2-40B4-BE49-F238E27FC236}">
                <a16:creationId xmlns:a16="http://schemas.microsoft.com/office/drawing/2014/main" id="{909ED222-DA0C-23E5-F19A-0B1716C67EB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6" name="Rectangle 5">
            <a:extLst>
              <a:ext uri="{FF2B5EF4-FFF2-40B4-BE49-F238E27FC236}">
                <a16:creationId xmlns:a16="http://schemas.microsoft.com/office/drawing/2014/main" id="{22B0D35C-6982-916B-0F8F-116A53C61D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7" name="Rectangle 6">
            <a:extLst>
              <a:ext uri="{FF2B5EF4-FFF2-40B4-BE49-F238E27FC236}">
                <a16:creationId xmlns:a16="http://schemas.microsoft.com/office/drawing/2014/main" id="{DD6B3991-E009-C3F2-69E0-E43C8925A46C}"/>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8" name="Rectangle 7">
            <a:extLst>
              <a:ext uri="{FF2B5EF4-FFF2-40B4-BE49-F238E27FC236}">
                <a16:creationId xmlns:a16="http://schemas.microsoft.com/office/drawing/2014/main" id="{0B555785-694F-8AB2-1B4C-0402C8097FF7}"/>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0" name="Rectangle 9">
            <a:extLst>
              <a:ext uri="{FF2B5EF4-FFF2-40B4-BE49-F238E27FC236}">
                <a16:creationId xmlns:a16="http://schemas.microsoft.com/office/drawing/2014/main" id="{0EF80E44-6680-D3BD-611F-7FEB21773C6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1" name="Image 10">
            <a:extLst>
              <a:ext uri="{FF2B5EF4-FFF2-40B4-BE49-F238E27FC236}">
                <a16:creationId xmlns:a16="http://schemas.microsoft.com/office/drawing/2014/main" id="{51522C74-8B01-803B-4CE0-A44BD7AF74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2" name="Image 11">
            <a:extLst>
              <a:ext uri="{FF2B5EF4-FFF2-40B4-BE49-F238E27FC236}">
                <a16:creationId xmlns:a16="http://schemas.microsoft.com/office/drawing/2014/main" id="{DA76E324-C230-4E62-FB84-9861F442AD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4" name="Image 13">
            <a:extLst>
              <a:ext uri="{FF2B5EF4-FFF2-40B4-BE49-F238E27FC236}">
                <a16:creationId xmlns:a16="http://schemas.microsoft.com/office/drawing/2014/main" id="{A115A808-FBC0-0719-F634-48398BBDB2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3" name="Image 2">
            <a:extLst>
              <a:ext uri="{FF2B5EF4-FFF2-40B4-BE49-F238E27FC236}">
                <a16:creationId xmlns:a16="http://schemas.microsoft.com/office/drawing/2014/main" id="{1684547D-B40F-70F8-EE74-AD2F93EFF4F3}"/>
              </a:ext>
            </a:extLst>
          </p:cNvPr>
          <p:cNvPicPr>
            <a:picLocks noChangeAspect="1"/>
          </p:cNvPicPr>
          <p:nvPr/>
        </p:nvPicPr>
        <p:blipFill>
          <a:blip r:embed="rId7"/>
          <a:stretch>
            <a:fillRect/>
          </a:stretch>
        </p:blipFill>
        <p:spPr>
          <a:xfrm>
            <a:off x="411119" y="2561776"/>
            <a:ext cx="8321761" cy="2827265"/>
          </a:xfrm>
          <a:prstGeom prst="rect">
            <a:avLst/>
          </a:prstGeom>
        </p:spPr>
      </p:pic>
    </p:spTree>
    <p:extLst>
      <p:ext uri="{BB962C8B-B14F-4D97-AF65-F5344CB8AC3E}">
        <p14:creationId xmlns:p14="http://schemas.microsoft.com/office/powerpoint/2010/main" val="238878041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C4AAE-28D4-3937-89FA-E295324E4C4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0643336-7697-B84B-BEC8-0222E564389E}"/>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لنطبق معا نفس الخطوات على كلمة "اِنْدِثارٌ" بالاستعانة بصفحة القاموس التالية:</a:t>
            </a:r>
            <a:br>
              <a:rPr lang="ar-MA" sz="2400" b="1" dirty="0">
                <a:solidFill>
                  <a:srgbClr val="A5A5A5"/>
                </a:solidFill>
                <a:latin typeface="Microsoft Uighur" panose="02000000000000000000" pitchFamily="2" charset="-78"/>
                <a:cs typeface="Microsoft Uighur" panose="02000000000000000000" pitchFamily="2" charset="-78"/>
                <a:sym typeface="Dosis Medium"/>
              </a:rPr>
            </a:br>
            <a:r>
              <a:rPr lang="ar-MA" sz="2400" i="1" dirty="0">
                <a:solidFill>
                  <a:srgbClr val="A5A5A5"/>
                </a:solidFill>
                <a:latin typeface="Microsoft Uighur" panose="02000000000000000000" pitchFamily="2" charset="-78"/>
                <a:cs typeface="Microsoft Uighur" panose="02000000000000000000" pitchFamily="2" charset="-78"/>
                <a:sym typeface="Dosis Medium"/>
              </a:rPr>
              <a:t>-بشكل تفاعلي يتعرف المتعلمون على معاني كلمة "" و يقدم التغذية الراجعة المناسبة.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4">
            <a:extLst>
              <a:ext uri="{FF2B5EF4-FFF2-40B4-BE49-F238E27FC236}">
                <a16:creationId xmlns:a16="http://schemas.microsoft.com/office/drawing/2014/main" id="{D3F85DD7-C195-2ABC-CB1A-CFE844315664}"/>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89145" y="756000"/>
            <a:ext cx="716542" cy="716542"/>
          </a:xfrm>
        </p:spPr>
      </p:pic>
      <p:pic>
        <p:nvPicPr>
          <p:cNvPr id="2" name="Image 1">
            <a:extLst>
              <a:ext uri="{FF2B5EF4-FFF2-40B4-BE49-F238E27FC236}">
                <a16:creationId xmlns:a16="http://schemas.microsoft.com/office/drawing/2014/main" id="{CBA401C9-14D2-2D29-B9E9-87FA2434AE9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3" name="Rectangle 2">
            <a:extLst>
              <a:ext uri="{FF2B5EF4-FFF2-40B4-BE49-F238E27FC236}">
                <a16:creationId xmlns:a16="http://schemas.microsoft.com/office/drawing/2014/main" id="{5208F9C6-2BCC-D3E4-7D0C-9BC44C137C8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0" name="Rectangle 9">
            <a:extLst>
              <a:ext uri="{FF2B5EF4-FFF2-40B4-BE49-F238E27FC236}">
                <a16:creationId xmlns:a16="http://schemas.microsoft.com/office/drawing/2014/main" id="{89467762-8015-2ECB-0F25-DE0A87361CD1}"/>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4" name="Rectangle 13">
            <a:extLst>
              <a:ext uri="{FF2B5EF4-FFF2-40B4-BE49-F238E27FC236}">
                <a16:creationId xmlns:a16="http://schemas.microsoft.com/office/drawing/2014/main" id="{33CDAD71-7189-7546-95DE-AF8CA76B93F4}"/>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5" name="Rectangle 14">
            <a:extLst>
              <a:ext uri="{FF2B5EF4-FFF2-40B4-BE49-F238E27FC236}">
                <a16:creationId xmlns:a16="http://schemas.microsoft.com/office/drawing/2014/main" id="{1E59E607-66E4-1825-6E36-CF3839F0EB8B}"/>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6" name="Image 15">
            <a:extLst>
              <a:ext uri="{FF2B5EF4-FFF2-40B4-BE49-F238E27FC236}">
                <a16:creationId xmlns:a16="http://schemas.microsoft.com/office/drawing/2014/main" id="{BA3B6901-ED99-A78D-B2F5-BBE7A72675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7" name="Image 16">
            <a:extLst>
              <a:ext uri="{FF2B5EF4-FFF2-40B4-BE49-F238E27FC236}">
                <a16:creationId xmlns:a16="http://schemas.microsoft.com/office/drawing/2014/main" id="{20701AB0-82F4-DFE9-8A97-6FF874B681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8" name="Image 17">
            <a:extLst>
              <a:ext uri="{FF2B5EF4-FFF2-40B4-BE49-F238E27FC236}">
                <a16:creationId xmlns:a16="http://schemas.microsoft.com/office/drawing/2014/main" id="{D25FAE34-F375-EAA1-C11F-5857AEB9949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9" name="Image 18">
            <a:extLst>
              <a:ext uri="{FF2B5EF4-FFF2-40B4-BE49-F238E27FC236}">
                <a16:creationId xmlns:a16="http://schemas.microsoft.com/office/drawing/2014/main" id="{440D5494-9FA6-ED80-EFF7-ACD92295586C}"/>
              </a:ext>
            </a:extLst>
          </p:cNvPr>
          <p:cNvPicPr>
            <a:picLocks noChangeAspect="1"/>
          </p:cNvPicPr>
          <p:nvPr/>
        </p:nvPicPr>
        <p:blipFill>
          <a:blip r:embed="rId7"/>
          <a:stretch>
            <a:fillRect/>
          </a:stretch>
        </p:blipFill>
        <p:spPr>
          <a:xfrm>
            <a:off x="694944" y="2008480"/>
            <a:ext cx="7828394" cy="4403471"/>
          </a:xfrm>
          <a:prstGeom prst="rect">
            <a:avLst/>
          </a:prstGeom>
        </p:spPr>
      </p:pic>
    </p:spTree>
    <p:extLst>
      <p:ext uri="{BB962C8B-B14F-4D97-AF65-F5344CB8AC3E}">
        <p14:creationId xmlns:p14="http://schemas.microsoft.com/office/powerpoint/2010/main" val="41404743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8077-1BAF-B97B-56AC-09C78596D34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9AFEB742-A0D9-02C6-3F61-9A326D2A31B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2" name="Rectangle 11">
            <a:extLst>
              <a:ext uri="{FF2B5EF4-FFF2-40B4-BE49-F238E27FC236}">
                <a16:creationId xmlns:a16="http://schemas.microsoft.com/office/drawing/2014/main" id="{E2062F01-7F91-A31E-836A-3AC86CC9E1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3" name="Rectangle 12">
            <a:extLst>
              <a:ext uri="{FF2B5EF4-FFF2-40B4-BE49-F238E27FC236}">
                <a16:creationId xmlns:a16="http://schemas.microsoft.com/office/drawing/2014/main" id="{C5B126C2-3E0D-F37B-FDEA-CC5733ECDF9E}"/>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6" name="Rectangle 15">
            <a:extLst>
              <a:ext uri="{FF2B5EF4-FFF2-40B4-BE49-F238E27FC236}">
                <a16:creationId xmlns:a16="http://schemas.microsoft.com/office/drawing/2014/main" id="{77CC0F38-8568-AB48-4359-0724B18C9577}"/>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7" name="Rectangle 16">
            <a:extLst>
              <a:ext uri="{FF2B5EF4-FFF2-40B4-BE49-F238E27FC236}">
                <a16:creationId xmlns:a16="http://schemas.microsoft.com/office/drawing/2014/main" id="{06082F08-CDBE-96AD-E21B-88A5BCAC19A8}"/>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8" name="Image 17">
            <a:extLst>
              <a:ext uri="{FF2B5EF4-FFF2-40B4-BE49-F238E27FC236}">
                <a16:creationId xmlns:a16="http://schemas.microsoft.com/office/drawing/2014/main" id="{C2D94689-93A4-9B87-EBF1-77D69C4FFF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9" name="Image 18">
            <a:extLst>
              <a:ext uri="{FF2B5EF4-FFF2-40B4-BE49-F238E27FC236}">
                <a16:creationId xmlns:a16="http://schemas.microsoft.com/office/drawing/2014/main" id="{A513B048-E80F-67BC-EEBE-AA0F92FADB9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0" name="Image 19">
            <a:extLst>
              <a:ext uri="{FF2B5EF4-FFF2-40B4-BE49-F238E27FC236}">
                <a16:creationId xmlns:a16="http://schemas.microsoft.com/office/drawing/2014/main" id="{CC431CF8-CE4F-BC8B-E7A6-40DEC95D449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6" name="Espace réservé pour une image  5">
            <a:extLst>
              <a:ext uri="{FF2B5EF4-FFF2-40B4-BE49-F238E27FC236}">
                <a16:creationId xmlns:a16="http://schemas.microsoft.com/office/drawing/2014/main" id="{7B881AAD-07D3-B5D6-4CC4-1BCAAFD9294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37089" y="639284"/>
            <a:ext cx="900113" cy="900112"/>
          </a:xfrm>
          <a:prstGeom prst="rect">
            <a:avLst/>
          </a:prstGeom>
        </p:spPr>
      </p:pic>
      <p:pic>
        <p:nvPicPr>
          <p:cNvPr id="9" name="Image 8">
            <a:extLst>
              <a:ext uri="{FF2B5EF4-FFF2-40B4-BE49-F238E27FC236}">
                <a16:creationId xmlns:a16="http://schemas.microsoft.com/office/drawing/2014/main" id="{B2FDCDCD-C361-9E36-C067-34EE5F9B9F38}"/>
              </a:ext>
            </a:extLst>
          </p:cNvPr>
          <p:cNvPicPr>
            <a:picLocks noChangeAspect="1"/>
          </p:cNvPicPr>
          <p:nvPr/>
        </p:nvPicPr>
        <p:blipFill>
          <a:blip r:embed="rId7"/>
          <a:stretch>
            <a:fillRect/>
          </a:stretch>
        </p:blipFill>
        <p:spPr>
          <a:xfrm>
            <a:off x="2754249" y="1539396"/>
            <a:ext cx="3486337" cy="487255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5" name="Titre 1">
            <a:extLst>
              <a:ext uri="{FF2B5EF4-FFF2-40B4-BE49-F238E27FC236}">
                <a16:creationId xmlns:a16="http://schemas.microsoft.com/office/drawing/2014/main" id="{BBBF8BA6-80FD-3693-D1D3-B1B8B62A07F0}"/>
              </a:ext>
            </a:extLst>
          </p:cNvPr>
          <p:cNvSpPr>
            <a:spLocks noGrp="1"/>
          </p:cNvSpPr>
          <p:nvPr>
            <p:ph type="title"/>
          </p:nvPr>
        </p:nvSpPr>
        <p:spPr>
          <a:xfrm>
            <a:off x="648510" y="756000"/>
            <a:ext cx="6840000"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في ثنائيات، خذوا الكراسة ص: 124، وأنجزوا نشاط: أتدرب مع زملائي. </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المرور بين الصفوف وتقديم التغذية الراجعة المناسبة.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21" name="Rectangle : coins arrondis 20">
            <a:extLst>
              <a:ext uri="{FF2B5EF4-FFF2-40B4-BE49-F238E27FC236}">
                <a16:creationId xmlns:a16="http://schemas.microsoft.com/office/drawing/2014/main" id="{F57F67F6-C2C3-9EC5-F353-30CF4310BA33}"/>
              </a:ext>
            </a:extLst>
          </p:cNvPr>
          <p:cNvSpPr/>
          <p:nvPr/>
        </p:nvSpPr>
        <p:spPr>
          <a:xfrm>
            <a:off x="2949848" y="3245005"/>
            <a:ext cx="3004903" cy="2073599"/>
          </a:xfrm>
          <a:prstGeom prst="roundRect">
            <a:avLst>
              <a:gd name="adj" fmla="val 5672"/>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10140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77220-B877-9EAF-48C7-7837446EA0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94EFBC-0B83-E643-8900-52EA8BD13763}"/>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أستعين بصفحة القاموس جانبه لملء الجدول</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2" name="Image 11">
            <a:extLst>
              <a:ext uri="{FF2B5EF4-FFF2-40B4-BE49-F238E27FC236}">
                <a16:creationId xmlns:a16="http://schemas.microsoft.com/office/drawing/2014/main" id="{C281BBDE-C061-F229-AE16-FC03EE833C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3" name="Rectangle 12">
            <a:extLst>
              <a:ext uri="{FF2B5EF4-FFF2-40B4-BE49-F238E27FC236}">
                <a16:creationId xmlns:a16="http://schemas.microsoft.com/office/drawing/2014/main" id="{31559FF6-9EB5-F5D2-5D36-4AFDBF37B09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4" name="Rectangle 13">
            <a:extLst>
              <a:ext uri="{FF2B5EF4-FFF2-40B4-BE49-F238E27FC236}">
                <a16:creationId xmlns:a16="http://schemas.microsoft.com/office/drawing/2014/main" id="{DF7B462D-967C-B4AE-A6C6-A790080D5D69}"/>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6" name="Rectangle 15">
            <a:extLst>
              <a:ext uri="{FF2B5EF4-FFF2-40B4-BE49-F238E27FC236}">
                <a16:creationId xmlns:a16="http://schemas.microsoft.com/office/drawing/2014/main" id="{CD081E2C-2092-5407-7DC2-EAD886D1C963}"/>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7" name="Rectangle 16">
            <a:extLst>
              <a:ext uri="{FF2B5EF4-FFF2-40B4-BE49-F238E27FC236}">
                <a16:creationId xmlns:a16="http://schemas.microsoft.com/office/drawing/2014/main" id="{373B7A81-E008-ADF3-6B21-22549DA26157}"/>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8" name="Image 17">
            <a:extLst>
              <a:ext uri="{FF2B5EF4-FFF2-40B4-BE49-F238E27FC236}">
                <a16:creationId xmlns:a16="http://schemas.microsoft.com/office/drawing/2014/main" id="{C45E0849-C880-5DC2-983C-B404E83501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0" name="Image 19">
            <a:extLst>
              <a:ext uri="{FF2B5EF4-FFF2-40B4-BE49-F238E27FC236}">
                <a16:creationId xmlns:a16="http://schemas.microsoft.com/office/drawing/2014/main" id="{98ABF86A-C6E4-54EF-8355-4DC6857CC3D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1" name="Image 20">
            <a:extLst>
              <a:ext uri="{FF2B5EF4-FFF2-40B4-BE49-F238E27FC236}">
                <a16:creationId xmlns:a16="http://schemas.microsoft.com/office/drawing/2014/main" id="{24291416-626D-7A37-9F3C-A28D4BF55E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0" name="Espace réservé pour une image  9">
            <a:extLst>
              <a:ext uri="{FF2B5EF4-FFF2-40B4-BE49-F238E27FC236}">
                <a16:creationId xmlns:a16="http://schemas.microsoft.com/office/drawing/2014/main" id="{B2F05FD8-977E-3639-6D8B-5F376A68989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22" name="Image 21">
            <a:extLst>
              <a:ext uri="{FF2B5EF4-FFF2-40B4-BE49-F238E27FC236}">
                <a16:creationId xmlns:a16="http://schemas.microsoft.com/office/drawing/2014/main" id="{59F582B6-696F-47AE-0EA4-47B689305F20}"/>
              </a:ext>
            </a:extLst>
          </p:cNvPr>
          <p:cNvPicPr>
            <a:picLocks noChangeAspect="1"/>
          </p:cNvPicPr>
          <p:nvPr/>
        </p:nvPicPr>
        <p:blipFill>
          <a:blip r:embed="rId7"/>
          <a:stretch>
            <a:fillRect/>
          </a:stretch>
        </p:blipFill>
        <p:spPr>
          <a:xfrm>
            <a:off x="319751" y="1368000"/>
            <a:ext cx="2885268" cy="5142227"/>
          </a:xfrm>
          <a:prstGeom prst="rect">
            <a:avLst/>
          </a:prstGeom>
          <a:ln>
            <a:noFill/>
          </a:ln>
          <a:effectLst>
            <a:softEdge rad="112500"/>
          </a:effectLst>
        </p:spPr>
      </p:pic>
      <p:pic>
        <p:nvPicPr>
          <p:cNvPr id="24" name="Image 23">
            <a:extLst>
              <a:ext uri="{FF2B5EF4-FFF2-40B4-BE49-F238E27FC236}">
                <a16:creationId xmlns:a16="http://schemas.microsoft.com/office/drawing/2014/main" id="{476F1D8C-E596-022D-8BAB-D4BB8A6B2B77}"/>
              </a:ext>
            </a:extLst>
          </p:cNvPr>
          <p:cNvPicPr>
            <a:picLocks noChangeAspect="1"/>
          </p:cNvPicPr>
          <p:nvPr/>
        </p:nvPicPr>
        <p:blipFill>
          <a:blip r:embed="rId8"/>
          <a:stretch>
            <a:fillRect/>
          </a:stretch>
        </p:blipFill>
        <p:spPr>
          <a:xfrm>
            <a:off x="3026867" y="1398227"/>
            <a:ext cx="4639795" cy="611999"/>
          </a:xfrm>
          <a:prstGeom prst="rect">
            <a:avLst/>
          </a:prstGeom>
        </p:spPr>
      </p:pic>
      <p:pic>
        <p:nvPicPr>
          <p:cNvPr id="26" name="Image 25">
            <a:extLst>
              <a:ext uri="{FF2B5EF4-FFF2-40B4-BE49-F238E27FC236}">
                <a16:creationId xmlns:a16="http://schemas.microsoft.com/office/drawing/2014/main" id="{AD5A070F-3E97-8DAE-946D-102E3B39B4B1}"/>
              </a:ext>
            </a:extLst>
          </p:cNvPr>
          <p:cNvPicPr>
            <a:picLocks noChangeAspect="1"/>
          </p:cNvPicPr>
          <p:nvPr/>
        </p:nvPicPr>
        <p:blipFill>
          <a:blip r:embed="rId9"/>
          <a:stretch>
            <a:fillRect/>
          </a:stretch>
        </p:blipFill>
        <p:spPr>
          <a:xfrm>
            <a:off x="3353116" y="2040453"/>
            <a:ext cx="5469389" cy="4551516"/>
          </a:xfrm>
          <a:prstGeom prst="rect">
            <a:avLst/>
          </a:prstGeom>
        </p:spPr>
      </p:pic>
    </p:spTree>
    <p:extLst>
      <p:ext uri="{BB962C8B-B14F-4D97-AF65-F5344CB8AC3E}">
        <p14:creationId xmlns:p14="http://schemas.microsoft.com/office/powerpoint/2010/main" val="35939513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D19A3-FCC7-F1DC-BAA5-C851774D6B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7884A2-CD30-B827-B18A-D3EFA11831A4}"/>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انتهى الوقت؛ كل واحد يناقش مع زميله كيف وجد الإجابة. معكم دقيقة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2" name="Espace réservé pour une image  19">
            <a:extLst>
              <a:ext uri="{FF2B5EF4-FFF2-40B4-BE49-F238E27FC236}">
                <a16:creationId xmlns:a16="http://schemas.microsoft.com/office/drawing/2014/main" id="{7984D64D-9222-B9FC-6886-76B41AA92BE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933427" y="676424"/>
            <a:ext cx="771152" cy="771152"/>
          </a:xfrm>
          <a:prstGeom prst="rect">
            <a:avLst/>
          </a:prstGeom>
        </p:spPr>
      </p:pic>
      <p:pic>
        <p:nvPicPr>
          <p:cNvPr id="13" name="Image 12">
            <a:extLst>
              <a:ext uri="{FF2B5EF4-FFF2-40B4-BE49-F238E27FC236}">
                <a16:creationId xmlns:a16="http://schemas.microsoft.com/office/drawing/2014/main" id="{DADB088C-FF19-87C1-30CB-52148E069A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4" name="Rectangle 13">
            <a:extLst>
              <a:ext uri="{FF2B5EF4-FFF2-40B4-BE49-F238E27FC236}">
                <a16:creationId xmlns:a16="http://schemas.microsoft.com/office/drawing/2014/main" id="{350CEA63-32E3-AB5E-197B-14A27D7640D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5" name="Rectangle 14">
            <a:extLst>
              <a:ext uri="{FF2B5EF4-FFF2-40B4-BE49-F238E27FC236}">
                <a16:creationId xmlns:a16="http://schemas.microsoft.com/office/drawing/2014/main" id="{C0E29A7E-A8F2-7539-4F03-E8282A2A8036}"/>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7" name="Rectangle 16">
            <a:extLst>
              <a:ext uri="{FF2B5EF4-FFF2-40B4-BE49-F238E27FC236}">
                <a16:creationId xmlns:a16="http://schemas.microsoft.com/office/drawing/2014/main" id="{BF6FCBA5-E929-C138-21A7-F64FECE56E7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8" name="Rectangle 17">
            <a:extLst>
              <a:ext uri="{FF2B5EF4-FFF2-40B4-BE49-F238E27FC236}">
                <a16:creationId xmlns:a16="http://schemas.microsoft.com/office/drawing/2014/main" id="{444CEF2E-FC64-6E3C-213D-E0A3109B661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9" name="Image 18">
            <a:extLst>
              <a:ext uri="{FF2B5EF4-FFF2-40B4-BE49-F238E27FC236}">
                <a16:creationId xmlns:a16="http://schemas.microsoft.com/office/drawing/2014/main" id="{3AAD081A-700F-170B-C9B8-B2EF8068A4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0" name="Image 19">
            <a:extLst>
              <a:ext uri="{FF2B5EF4-FFF2-40B4-BE49-F238E27FC236}">
                <a16:creationId xmlns:a16="http://schemas.microsoft.com/office/drawing/2014/main" id="{BD64D651-87B4-6CF1-B214-D6482CBE5B8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1" name="Image 20">
            <a:extLst>
              <a:ext uri="{FF2B5EF4-FFF2-40B4-BE49-F238E27FC236}">
                <a16:creationId xmlns:a16="http://schemas.microsoft.com/office/drawing/2014/main" id="{C778AD51-309C-AFD8-43F3-579854A403C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9" name="Image 8">
            <a:extLst>
              <a:ext uri="{FF2B5EF4-FFF2-40B4-BE49-F238E27FC236}">
                <a16:creationId xmlns:a16="http://schemas.microsoft.com/office/drawing/2014/main" id="{3E3880C4-850F-F5DE-2AA6-E16A0A89B676}"/>
              </a:ext>
            </a:extLst>
          </p:cNvPr>
          <p:cNvPicPr>
            <a:picLocks noChangeAspect="1"/>
          </p:cNvPicPr>
          <p:nvPr/>
        </p:nvPicPr>
        <p:blipFill>
          <a:blip r:embed="rId7"/>
          <a:stretch>
            <a:fillRect/>
          </a:stretch>
        </p:blipFill>
        <p:spPr>
          <a:xfrm>
            <a:off x="319751" y="1368000"/>
            <a:ext cx="2885268" cy="5142227"/>
          </a:xfrm>
          <a:prstGeom prst="rect">
            <a:avLst/>
          </a:prstGeom>
          <a:ln>
            <a:noFill/>
          </a:ln>
          <a:effectLst>
            <a:softEdge rad="112500"/>
          </a:effectLst>
        </p:spPr>
      </p:pic>
      <p:pic>
        <p:nvPicPr>
          <p:cNvPr id="10" name="Image 9">
            <a:extLst>
              <a:ext uri="{FF2B5EF4-FFF2-40B4-BE49-F238E27FC236}">
                <a16:creationId xmlns:a16="http://schemas.microsoft.com/office/drawing/2014/main" id="{F626431D-F2F1-AE5B-5716-BDF015E094EF}"/>
              </a:ext>
            </a:extLst>
          </p:cNvPr>
          <p:cNvPicPr>
            <a:picLocks noChangeAspect="1"/>
          </p:cNvPicPr>
          <p:nvPr/>
        </p:nvPicPr>
        <p:blipFill>
          <a:blip r:embed="rId8"/>
          <a:stretch>
            <a:fillRect/>
          </a:stretch>
        </p:blipFill>
        <p:spPr>
          <a:xfrm>
            <a:off x="3026867" y="1398227"/>
            <a:ext cx="4639795" cy="611999"/>
          </a:xfrm>
          <a:prstGeom prst="rect">
            <a:avLst/>
          </a:prstGeom>
        </p:spPr>
      </p:pic>
      <p:pic>
        <p:nvPicPr>
          <p:cNvPr id="11" name="Image 10">
            <a:extLst>
              <a:ext uri="{FF2B5EF4-FFF2-40B4-BE49-F238E27FC236}">
                <a16:creationId xmlns:a16="http://schemas.microsoft.com/office/drawing/2014/main" id="{343ECF22-7396-A511-A4B0-18C1E8110B71}"/>
              </a:ext>
            </a:extLst>
          </p:cNvPr>
          <p:cNvPicPr>
            <a:picLocks noChangeAspect="1"/>
          </p:cNvPicPr>
          <p:nvPr/>
        </p:nvPicPr>
        <p:blipFill>
          <a:blip r:embed="rId9"/>
          <a:stretch>
            <a:fillRect/>
          </a:stretch>
        </p:blipFill>
        <p:spPr>
          <a:xfrm>
            <a:off x="3353116" y="2040453"/>
            <a:ext cx="5469389" cy="4551516"/>
          </a:xfrm>
          <a:prstGeom prst="rect">
            <a:avLst/>
          </a:prstGeom>
        </p:spPr>
      </p:pic>
    </p:spTree>
    <p:extLst>
      <p:ext uri="{BB962C8B-B14F-4D97-AF65-F5344CB8AC3E}">
        <p14:creationId xmlns:p14="http://schemas.microsoft.com/office/powerpoint/2010/main" val="32509146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0905E-0CB8-9B7A-761C-46D29716AC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9CF5FC-CEA5-B141-B151-76BF64E75D9A}"/>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الكلمة؟</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-يضغط الأستاذ على زر جهاز التحكم لتظهر الإجابة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ED6DA14E-DA16-918C-C907-A213F9466273}"/>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EEB038AD-C5FD-A8E9-2BA7-D3DE83C0553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519E92E3-B64B-6A9F-3D63-17CD33EC28F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1E1E6592-8267-AC60-BA55-2AD6BFA67332}"/>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E465F8AC-A4DE-02C1-A01A-BF6A805DC8EE}"/>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6A30C3D8-BB43-EBD8-9C26-C9E546E337DF}"/>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F5429322-45A6-1EB8-59B4-0C5D46CE3D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2D05C515-8346-B1F2-001F-E90006ED1FA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5739B59A-A3C1-EE6E-0F3E-4573B26E2E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BD37C6E4-EDF6-E64D-E223-8C77C068E292}"/>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513E591A-D480-91D5-B2FD-75A77CED9E1C}"/>
              </a:ext>
            </a:extLst>
          </p:cNvPr>
          <p:cNvPicPr>
            <a:picLocks noChangeAspect="1"/>
          </p:cNvPicPr>
          <p:nvPr/>
        </p:nvPicPr>
        <p:blipFill>
          <a:blip r:embed="rId8"/>
          <a:stretch>
            <a:fillRect/>
          </a:stretch>
        </p:blipFill>
        <p:spPr>
          <a:xfrm>
            <a:off x="3353116" y="1830403"/>
            <a:ext cx="5469389" cy="4761566"/>
          </a:xfrm>
          <a:prstGeom prst="rect">
            <a:avLst/>
          </a:prstGeom>
        </p:spPr>
      </p:pic>
      <p:sp>
        <p:nvSpPr>
          <p:cNvPr id="8" name="Titre 1">
            <a:extLst>
              <a:ext uri="{FF2B5EF4-FFF2-40B4-BE49-F238E27FC236}">
                <a16:creationId xmlns:a16="http://schemas.microsoft.com/office/drawing/2014/main" id="{B3EF06F2-245B-C3D7-B14A-9A699527B3B1}"/>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4" name="Rectangle : coins arrondis 13">
            <a:extLst>
              <a:ext uri="{FF2B5EF4-FFF2-40B4-BE49-F238E27FC236}">
                <a16:creationId xmlns:a16="http://schemas.microsoft.com/office/drawing/2014/main" id="{FE5CC997-8282-6C32-7610-9217CE53DF5B}"/>
              </a:ext>
            </a:extLst>
          </p:cNvPr>
          <p:cNvSpPr/>
          <p:nvPr/>
        </p:nvSpPr>
        <p:spPr>
          <a:xfrm>
            <a:off x="1761893" y="1650380"/>
            <a:ext cx="496000"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54184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23C74-4087-902E-43F0-66D4BCEEBF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F4C4ED-0047-94F7-39C3-EDCE17FD7A36}"/>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نوعها؟</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-يضغط الأستاذ على زر جهاز التحكم لتظهر الإجابة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26350395-2C67-9E4D-3B65-DC5F44804B7B}"/>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24915D2B-0688-2882-DDD3-D206A3438F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466DE90A-9EA2-4C49-8673-28EAC229160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3C29A3A0-9295-EC94-2B1A-72E7201102CA}"/>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16AF4268-9E98-3902-995F-5E75A47AE41D}"/>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E44869EB-DE95-B6CB-020F-4059BBAA6E1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F1861473-F8AC-8167-62C5-93FBB27349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71F05B41-A683-8D1F-A592-871AE5D5BC5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9858C265-5E0F-24DA-BB01-F95F613C4E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C5FF305B-37EA-2AD5-6B83-CF5B1F103C0E}"/>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91CD290A-E194-0BE0-2CAB-7F0A674D3B8A}"/>
              </a:ext>
            </a:extLst>
          </p:cNvPr>
          <p:cNvPicPr>
            <a:picLocks noChangeAspect="1"/>
          </p:cNvPicPr>
          <p:nvPr/>
        </p:nvPicPr>
        <p:blipFill>
          <a:blip r:embed="rId8"/>
          <a:stretch>
            <a:fillRect/>
          </a:stretch>
        </p:blipFill>
        <p:spPr>
          <a:xfrm>
            <a:off x="3353116" y="1830403"/>
            <a:ext cx="5469389" cy="4761566"/>
          </a:xfrm>
          <a:prstGeom prst="rect">
            <a:avLst/>
          </a:prstGeom>
        </p:spPr>
      </p:pic>
      <p:sp>
        <p:nvSpPr>
          <p:cNvPr id="8" name="Titre 1">
            <a:extLst>
              <a:ext uri="{FF2B5EF4-FFF2-40B4-BE49-F238E27FC236}">
                <a16:creationId xmlns:a16="http://schemas.microsoft.com/office/drawing/2014/main" id="{030DACC1-176D-178D-164B-A28E60476286}"/>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11F0AF69-D063-B7F5-FA69-CF19A3142E05}"/>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Rectangle : coins arrondis 4">
            <a:extLst>
              <a:ext uri="{FF2B5EF4-FFF2-40B4-BE49-F238E27FC236}">
                <a16:creationId xmlns:a16="http://schemas.microsoft.com/office/drawing/2014/main" id="{B3776C12-221B-BBFD-AF2B-97970E99D0A6}"/>
              </a:ext>
            </a:extLst>
          </p:cNvPr>
          <p:cNvSpPr/>
          <p:nvPr/>
        </p:nvSpPr>
        <p:spPr>
          <a:xfrm>
            <a:off x="1360449" y="1650380"/>
            <a:ext cx="434897"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69526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B1ECE-906E-8221-2E84-558EE46F1F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2613E9-3791-6116-C4CC-76A3B5AB628A}"/>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جذرها؟</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-يضغط الأستاذ على زر جهاز التحكم لتظهر الإجابة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C7C1A7AF-D9A8-033F-E7D8-9E04C993843C}"/>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12E6871C-9640-EA53-8D30-B0357144129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DD6AA446-8F0E-0B20-B958-40902897447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52694C8F-A685-ED98-D502-7DE9D5D1B25F}"/>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B9EE0308-6D60-8D1E-1764-6721935C0222}"/>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F6B58DB6-E561-45A6-B775-05824948F7C7}"/>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263A44FF-2154-450D-FEFB-7B162A6464B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0E20F98A-238F-3F04-FFD9-546D65CECD8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1C1CAD96-ED22-4DAF-492F-EFABB34CE9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6EA78F9E-3284-D0B0-834C-C69B03DD31F0}"/>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D04615CF-2DC8-A6A9-3560-7B6983891FD4}"/>
              </a:ext>
            </a:extLst>
          </p:cNvPr>
          <p:cNvPicPr>
            <a:picLocks noChangeAspect="1"/>
          </p:cNvPicPr>
          <p:nvPr/>
        </p:nvPicPr>
        <p:blipFill>
          <a:blip r:embed="rId8"/>
          <a:stretch>
            <a:fillRect/>
          </a:stretch>
        </p:blipFill>
        <p:spPr>
          <a:xfrm>
            <a:off x="3353116" y="1830403"/>
            <a:ext cx="5469389" cy="4761566"/>
          </a:xfrm>
          <a:prstGeom prst="rect">
            <a:avLst/>
          </a:prstGeom>
        </p:spPr>
      </p:pic>
      <p:sp>
        <p:nvSpPr>
          <p:cNvPr id="8" name="Titre 1">
            <a:extLst>
              <a:ext uri="{FF2B5EF4-FFF2-40B4-BE49-F238E27FC236}">
                <a16:creationId xmlns:a16="http://schemas.microsoft.com/office/drawing/2014/main" id="{21CF090E-5424-1B18-4F03-EA47E70D702E}"/>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C68D3CFA-2C04-74D1-012B-EF5C86BEEE5F}"/>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Titre 1">
            <a:extLst>
              <a:ext uri="{FF2B5EF4-FFF2-40B4-BE49-F238E27FC236}">
                <a16:creationId xmlns:a16="http://schemas.microsoft.com/office/drawing/2014/main" id="{A15432F3-0E2A-3ECD-869A-0C57321F9C97}"/>
              </a:ext>
            </a:extLst>
          </p:cNvPr>
          <p:cNvSpPr txBox="1">
            <a:spLocks/>
          </p:cNvSpPr>
          <p:nvPr/>
        </p:nvSpPr>
        <p:spPr>
          <a:xfrm>
            <a:off x="4441957" y="283078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6" name="Rectangle : coins arrondis 5">
            <a:extLst>
              <a:ext uri="{FF2B5EF4-FFF2-40B4-BE49-F238E27FC236}">
                <a16:creationId xmlns:a16="http://schemas.microsoft.com/office/drawing/2014/main" id="{8A219A03-C8F2-1AA1-7FBB-253AD712C12F}"/>
              </a:ext>
            </a:extLst>
          </p:cNvPr>
          <p:cNvSpPr/>
          <p:nvPr/>
        </p:nvSpPr>
        <p:spPr>
          <a:xfrm>
            <a:off x="1456326" y="2247256"/>
            <a:ext cx="313608"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379957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30EB2-2584-2211-EC88-1F246904A6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5A2493-17DE-690C-0EE5-F15BB8E8772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بعض الكلمات المشتقة منها؟</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-يضغط الأستاذ على زر جهاز التحكم لتظهر الإجابة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A001EC19-E10C-DE64-4B21-11A719FDC1F5}"/>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8AB81434-9C6F-F3A1-E0F2-62779B3F1A9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5E348DE7-FEA5-E6DB-1484-06D51B2572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8D68DEB8-A863-FBF9-D6C9-E2E65EAFDBDB}"/>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88A11C1B-62C6-6A5A-A1A5-CA89625A2449}"/>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E3FDFCA0-0C08-6F01-8EED-FD1FB5D8CB3F}"/>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82AEA6CA-0CC0-97D9-5DEF-5396E6D9E5F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142640BA-F90B-0DDC-8EC1-272D334507C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BA945A70-C2D2-CFDC-5C53-28C93D17A8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3C1A5062-8657-FF0A-F990-DA7C43B20AA5}"/>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685419A8-80FE-4B5F-39D8-10A26D82497B}"/>
              </a:ext>
            </a:extLst>
          </p:cNvPr>
          <p:cNvPicPr>
            <a:picLocks noChangeAspect="1"/>
          </p:cNvPicPr>
          <p:nvPr/>
        </p:nvPicPr>
        <p:blipFill>
          <a:blip r:embed="rId8"/>
          <a:stretch>
            <a:fillRect/>
          </a:stretch>
        </p:blipFill>
        <p:spPr>
          <a:xfrm>
            <a:off x="3353116" y="1830403"/>
            <a:ext cx="5469389" cy="4761566"/>
          </a:xfrm>
          <a:prstGeom prst="rect">
            <a:avLst/>
          </a:prstGeom>
        </p:spPr>
      </p:pic>
      <p:sp>
        <p:nvSpPr>
          <p:cNvPr id="8" name="Titre 1">
            <a:extLst>
              <a:ext uri="{FF2B5EF4-FFF2-40B4-BE49-F238E27FC236}">
                <a16:creationId xmlns:a16="http://schemas.microsoft.com/office/drawing/2014/main" id="{8C3332BF-4C12-61FA-A9BB-9F4FFF5C62EB}"/>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88781C69-829C-8217-C73A-193B163535A7}"/>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Titre 1">
            <a:extLst>
              <a:ext uri="{FF2B5EF4-FFF2-40B4-BE49-F238E27FC236}">
                <a16:creationId xmlns:a16="http://schemas.microsoft.com/office/drawing/2014/main" id="{4543CDE2-5FD7-25F0-D06C-4AECFAE6FB2C}"/>
              </a:ext>
            </a:extLst>
          </p:cNvPr>
          <p:cNvSpPr txBox="1">
            <a:spLocks/>
          </p:cNvSpPr>
          <p:nvPr/>
        </p:nvSpPr>
        <p:spPr>
          <a:xfrm>
            <a:off x="4441957" y="283078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6" name="Titre 1">
            <a:extLst>
              <a:ext uri="{FF2B5EF4-FFF2-40B4-BE49-F238E27FC236}">
                <a16:creationId xmlns:a16="http://schemas.microsoft.com/office/drawing/2014/main" id="{D7B3EFFA-FD4B-737C-1B50-60D4FFF55F99}"/>
              </a:ext>
            </a:extLst>
          </p:cNvPr>
          <p:cNvSpPr txBox="1">
            <a:spLocks/>
          </p:cNvSpPr>
          <p:nvPr/>
        </p:nvSpPr>
        <p:spPr>
          <a:xfrm>
            <a:off x="5132922"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مَواقِعُ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54951136-7270-7DAB-1385-1CE781CDBFB9}"/>
              </a:ext>
            </a:extLst>
          </p:cNvPr>
          <p:cNvSpPr txBox="1">
            <a:spLocks/>
          </p:cNvSpPr>
          <p:nvPr/>
        </p:nvSpPr>
        <p:spPr>
          <a:xfrm>
            <a:off x="3932544"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0" name="Rectangle : coins arrondis 9">
            <a:extLst>
              <a:ext uri="{FF2B5EF4-FFF2-40B4-BE49-F238E27FC236}">
                <a16:creationId xmlns:a16="http://schemas.microsoft.com/office/drawing/2014/main" id="{9119E5EA-95F3-614A-F0C6-F2F6EEC5FE02}"/>
              </a:ext>
            </a:extLst>
          </p:cNvPr>
          <p:cNvSpPr/>
          <p:nvPr/>
        </p:nvSpPr>
        <p:spPr>
          <a:xfrm>
            <a:off x="1321212" y="1941256"/>
            <a:ext cx="448722"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F8CBCA82-2105-275C-992A-BBA09EFECC6E}"/>
              </a:ext>
            </a:extLst>
          </p:cNvPr>
          <p:cNvSpPr/>
          <p:nvPr/>
        </p:nvSpPr>
        <p:spPr>
          <a:xfrm>
            <a:off x="681963" y="2158048"/>
            <a:ext cx="448722"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461487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2000"/>
                            </p:stCondLst>
                            <p:childTnLst>
                              <p:par>
                                <p:cTn id="13" presetID="10" presetClass="entr" presetSubtype="0" fill="hold" nodeType="afterEffect">
                                  <p:stCondLst>
                                    <p:cond delay="0"/>
                                  </p:stCondLst>
                                  <p:iterate type="wd">
                                    <p:tmPct val="10000"/>
                                  </p:iterate>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iterate type="wd">
                                    <p:tmPct val="10000"/>
                                  </p:iterate>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4C05-9ACF-FF05-3688-52939D5C3B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C40C1F-86CE-5724-4136-E3DC4A01EDE2}"/>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المعنى الأول للكلمة؟</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-يضغط الأستاذ على زر جهاز التحكم لتظهر الإجابة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915A50AA-2C24-679C-F58A-F39BC65BF221}"/>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A227EEFC-1D0C-DDDD-DC95-491D1F56E5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71D81694-A75E-5453-DA3A-3AEC2075080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4DA0C037-A662-F79E-3314-703597E58FCD}"/>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43FCF588-0BC7-2ED2-2B8F-51B2D9736380}"/>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C805E37A-64CD-2384-AFF4-E320FC0015D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461C29B0-80EE-F9FA-2BDB-83A661FBE43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83C0DC81-00DE-ECF3-AE82-14C4D92263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4930C453-3785-820A-08B9-F055D4E3BA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48FC04E8-0AA6-6CEE-B756-B41001DC5652}"/>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6D34B0A4-BBFC-2E7A-8EF6-A26F5AB3103D}"/>
              </a:ext>
            </a:extLst>
          </p:cNvPr>
          <p:cNvPicPr>
            <a:picLocks noChangeAspect="1"/>
          </p:cNvPicPr>
          <p:nvPr/>
        </p:nvPicPr>
        <p:blipFill>
          <a:blip r:embed="rId8"/>
          <a:stretch>
            <a:fillRect/>
          </a:stretch>
        </p:blipFill>
        <p:spPr>
          <a:xfrm>
            <a:off x="3353116" y="1830403"/>
            <a:ext cx="5469389" cy="4761566"/>
          </a:xfrm>
          <a:prstGeom prst="rect">
            <a:avLst/>
          </a:prstGeom>
        </p:spPr>
      </p:pic>
      <p:sp>
        <p:nvSpPr>
          <p:cNvPr id="8" name="Titre 1">
            <a:extLst>
              <a:ext uri="{FF2B5EF4-FFF2-40B4-BE49-F238E27FC236}">
                <a16:creationId xmlns:a16="http://schemas.microsoft.com/office/drawing/2014/main" id="{018A8819-4029-ABC0-97EA-A0162FF18382}"/>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B069FA5F-6818-53D7-96D9-E78FB8E5F115}"/>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Titre 1">
            <a:extLst>
              <a:ext uri="{FF2B5EF4-FFF2-40B4-BE49-F238E27FC236}">
                <a16:creationId xmlns:a16="http://schemas.microsoft.com/office/drawing/2014/main" id="{4202553D-CD47-65E4-2124-221170C1338D}"/>
              </a:ext>
            </a:extLst>
          </p:cNvPr>
          <p:cNvSpPr txBox="1">
            <a:spLocks/>
          </p:cNvSpPr>
          <p:nvPr/>
        </p:nvSpPr>
        <p:spPr>
          <a:xfrm>
            <a:off x="4441957" y="283078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6" name="Titre 1">
            <a:extLst>
              <a:ext uri="{FF2B5EF4-FFF2-40B4-BE49-F238E27FC236}">
                <a16:creationId xmlns:a16="http://schemas.microsoft.com/office/drawing/2014/main" id="{76C231C5-D504-615C-5340-F727BCB91409}"/>
              </a:ext>
            </a:extLst>
          </p:cNvPr>
          <p:cNvSpPr txBox="1">
            <a:spLocks/>
          </p:cNvSpPr>
          <p:nvPr/>
        </p:nvSpPr>
        <p:spPr>
          <a:xfrm>
            <a:off x="5132922"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مَواقِعُ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7980537B-5AAA-980B-D1D2-59A38A9B0F8B}"/>
              </a:ext>
            </a:extLst>
          </p:cNvPr>
          <p:cNvSpPr txBox="1">
            <a:spLocks/>
          </p:cNvSpPr>
          <p:nvPr/>
        </p:nvSpPr>
        <p:spPr>
          <a:xfrm>
            <a:off x="3932544"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9" name="Titre 1">
            <a:extLst>
              <a:ext uri="{FF2B5EF4-FFF2-40B4-BE49-F238E27FC236}">
                <a16:creationId xmlns:a16="http://schemas.microsoft.com/office/drawing/2014/main" id="{272F484D-3649-DEB0-E21E-5492CF6E83C6}"/>
              </a:ext>
            </a:extLst>
          </p:cNvPr>
          <p:cNvSpPr txBox="1">
            <a:spLocks/>
          </p:cNvSpPr>
          <p:nvPr/>
        </p:nvSpPr>
        <p:spPr>
          <a:xfrm>
            <a:off x="4068510" y="4443163"/>
            <a:ext cx="1992114"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مَكانُ ٱلْوُقوعِ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0" name="Rectangle : coins arrondis 9">
            <a:extLst>
              <a:ext uri="{FF2B5EF4-FFF2-40B4-BE49-F238E27FC236}">
                <a16:creationId xmlns:a16="http://schemas.microsoft.com/office/drawing/2014/main" id="{3A6D3F64-52B7-3995-A24E-E0B1ECD99718}"/>
              </a:ext>
            </a:extLst>
          </p:cNvPr>
          <p:cNvSpPr/>
          <p:nvPr/>
        </p:nvSpPr>
        <p:spPr>
          <a:xfrm>
            <a:off x="694944" y="2202652"/>
            <a:ext cx="761382"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50181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CDE5-6AF9-4DD3-FE2B-38F710027A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536601-1513-0D98-3222-C28A70B0DCDA}"/>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المعنى الثاني للكلمة؟</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يوجه الأستاذ انتباه المتعلمين إلى المعاني الأخرى للكلمة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8403BAB0-52F1-57BF-C478-B0407F7F3F52}"/>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38F60767-DE2A-9C06-ABEA-0DF0F7DE60D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D60CFFFB-20B8-83D0-2ED0-BAFBC57DFC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F772DE6E-625E-D119-8026-370AA0629E48}"/>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ED0903F2-1C87-5A92-2204-BD3889399636}"/>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A7CE8E85-B0F1-0218-3A60-ED31FDEA2061}"/>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128C44C6-7C86-4041-7E2C-FEB1E5E64A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3EC3D2BE-4C5F-B5B8-3282-276B4BB625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1F7357C1-CE87-6840-3E90-398CFC2CAEF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54E33EEB-4303-BDAC-5766-03800224E17D}"/>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BE47FEEC-D604-C5C0-C0DA-15447F9A0B95}"/>
              </a:ext>
            </a:extLst>
          </p:cNvPr>
          <p:cNvPicPr>
            <a:picLocks noChangeAspect="1"/>
          </p:cNvPicPr>
          <p:nvPr/>
        </p:nvPicPr>
        <p:blipFill>
          <a:blip r:embed="rId8"/>
          <a:stretch>
            <a:fillRect/>
          </a:stretch>
        </p:blipFill>
        <p:spPr>
          <a:xfrm>
            <a:off x="3366857" y="1846188"/>
            <a:ext cx="5469389" cy="4761566"/>
          </a:xfrm>
          <a:prstGeom prst="rect">
            <a:avLst/>
          </a:prstGeom>
        </p:spPr>
      </p:pic>
      <p:sp>
        <p:nvSpPr>
          <p:cNvPr id="8" name="Titre 1">
            <a:extLst>
              <a:ext uri="{FF2B5EF4-FFF2-40B4-BE49-F238E27FC236}">
                <a16:creationId xmlns:a16="http://schemas.microsoft.com/office/drawing/2014/main" id="{29F7E0EF-0073-A3D9-7B28-AB30FA2AD4E7}"/>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021CE8EC-E751-626D-B1FD-F1C9014CA0F2}"/>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Titre 1">
            <a:extLst>
              <a:ext uri="{FF2B5EF4-FFF2-40B4-BE49-F238E27FC236}">
                <a16:creationId xmlns:a16="http://schemas.microsoft.com/office/drawing/2014/main" id="{5150B184-12E4-4845-8DB5-5F54443D6A8B}"/>
              </a:ext>
            </a:extLst>
          </p:cNvPr>
          <p:cNvSpPr txBox="1">
            <a:spLocks/>
          </p:cNvSpPr>
          <p:nvPr/>
        </p:nvSpPr>
        <p:spPr>
          <a:xfrm>
            <a:off x="4441957" y="283078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6" name="Titre 1">
            <a:extLst>
              <a:ext uri="{FF2B5EF4-FFF2-40B4-BE49-F238E27FC236}">
                <a16:creationId xmlns:a16="http://schemas.microsoft.com/office/drawing/2014/main" id="{E8F724AE-D860-18C7-887F-36AECC42A51F}"/>
              </a:ext>
            </a:extLst>
          </p:cNvPr>
          <p:cNvSpPr txBox="1">
            <a:spLocks/>
          </p:cNvSpPr>
          <p:nvPr/>
        </p:nvSpPr>
        <p:spPr>
          <a:xfrm>
            <a:off x="5132922"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مَواقِعُ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8A4DA2BC-EBED-2DAB-5497-093800FD61BC}"/>
              </a:ext>
            </a:extLst>
          </p:cNvPr>
          <p:cNvSpPr txBox="1">
            <a:spLocks/>
          </p:cNvSpPr>
          <p:nvPr/>
        </p:nvSpPr>
        <p:spPr>
          <a:xfrm>
            <a:off x="3932544"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9" name="Titre 1">
            <a:extLst>
              <a:ext uri="{FF2B5EF4-FFF2-40B4-BE49-F238E27FC236}">
                <a16:creationId xmlns:a16="http://schemas.microsoft.com/office/drawing/2014/main" id="{51EAAF96-AA98-E578-3F9E-C2113DBF83C3}"/>
              </a:ext>
            </a:extLst>
          </p:cNvPr>
          <p:cNvSpPr txBox="1">
            <a:spLocks/>
          </p:cNvSpPr>
          <p:nvPr/>
        </p:nvSpPr>
        <p:spPr>
          <a:xfrm>
            <a:off x="4068510" y="4443163"/>
            <a:ext cx="1992114"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مَكانُ ٱلْوُقوعِ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0" name="Titre 1">
            <a:extLst>
              <a:ext uri="{FF2B5EF4-FFF2-40B4-BE49-F238E27FC236}">
                <a16:creationId xmlns:a16="http://schemas.microsoft.com/office/drawing/2014/main" id="{29C6E037-52CE-763C-77A6-DEE57F45243B}"/>
              </a:ext>
            </a:extLst>
          </p:cNvPr>
          <p:cNvSpPr txBox="1">
            <a:spLocks/>
          </p:cNvSpPr>
          <p:nvPr/>
        </p:nvSpPr>
        <p:spPr>
          <a:xfrm>
            <a:off x="3148635" y="4965355"/>
            <a:ext cx="3358352"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2800" b="1" dirty="0">
                <a:solidFill>
                  <a:srgbClr val="C00000"/>
                </a:solidFill>
                <a:latin typeface="Microsoft Uighur" panose="02000000000000000000" pitchFamily="2" charset="-78"/>
                <a:cs typeface="Microsoft Uighur" panose="02000000000000000000" pitchFamily="2" charset="-78"/>
                <a:sym typeface="Calibri"/>
              </a:rPr>
              <a:t>اَلْمَكانُ ٱلَّذي يوجَدُ فيهِ شَيْءٌ مُعَيَّنٌ</a:t>
            </a:r>
            <a:endParaRPr lang="fr-FR" sz="28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1" name="Rectangle : coins arrondis 10">
            <a:extLst>
              <a:ext uri="{FF2B5EF4-FFF2-40B4-BE49-F238E27FC236}">
                <a16:creationId xmlns:a16="http://schemas.microsoft.com/office/drawing/2014/main" id="{6882A6FA-7E99-AF99-9E24-13F04A55D468}"/>
              </a:ext>
            </a:extLst>
          </p:cNvPr>
          <p:cNvSpPr/>
          <p:nvPr/>
        </p:nvSpPr>
        <p:spPr>
          <a:xfrm>
            <a:off x="568712" y="5120156"/>
            <a:ext cx="1438990" cy="61200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725037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D58BA-4413-C7FB-FCAF-251A567628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1CB753-8A85-2CDB-3047-1932D3CE5981}"/>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يحدد الجملة التوضيحية المستعملة؟</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يوجه الأستاذ انتباه المتعلمين إلى المعاني الأخرى للكلمة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20" name="Espace réservé pour une image  19">
            <a:extLst>
              <a:ext uri="{FF2B5EF4-FFF2-40B4-BE49-F238E27FC236}">
                <a16:creationId xmlns:a16="http://schemas.microsoft.com/office/drawing/2014/main" id="{3CFA894B-6745-14E4-4667-4895B099FC6B}"/>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D2297DCD-EA56-F886-BA30-3A329EEC543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21" name="Rectangle 20">
            <a:extLst>
              <a:ext uri="{FF2B5EF4-FFF2-40B4-BE49-F238E27FC236}">
                <a16:creationId xmlns:a16="http://schemas.microsoft.com/office/drawing/2014/main" id="{7CE9CF8C-DC2E-A453-AD00-8E410D102A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22" name="Rectangle 21">
            <a:extLst>
              <a:ext uri="{FF2B5EF4-FFF2-40B4-BE49-F238E27FC236}">
                <a16:creationId xmlns:a16="http://schemas.microsoft.com/office/drawing/2014/main" id="{42E8A214-FCDF-5929-BF1E-EA241751FAE2}"/>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23" name="Rectangle 22">
            <a:extLst>
              <a:ext uri="{FF2B5EF4-FFF2-40B4-BE49-F238E27FC236}">
                <a16:creationId xmlns:a16="http://schemas.microsoft.com/office/drawing/2014/main" id="{57D8E700-524F-29FF-81E7-B757178083C3}"/>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24" name="Rectangle 23">
            <a:extLst>
              <a:ext uri="{FF2B5EF4-FFF2-40B4-BE49-F238E27FC236}">
                <a16:creationId xmlns:a16="http://schemas.microsoft.com/office/drawing/2014/main" id="{DD984794-6CAA-2CB0-9A4C-D79D496A0F16}"/>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A6D44E3C-2A19-EE94-3D28-D5CF2A79A6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26" name="Image 25">
            <a:extLst>
              <a:ext uri="{FF2B5EF4-FFF2-40B4-BE49-F238E27FC236}">
                <a16:creationId xmlns:a16="http://schemas.microsoft.com/office/drawing/2014/main" id="{6B2CC714-BCAD-277B-38A9-DB0B4DF0D4F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27" name="Image 26">
            <a:extLst>
              <a:ext uri="{FF2B5EF4-FFF2-40B4-BE49-F238E27FC236}">
                <a16:creationId xmlns:a16="http://schemas.microsoft.com/office/drawing/2014/main" id="{31B184C2-DB04-CF0A-6F9C-FE51927FEC8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12" name="Image 11">
            <a:extLst>
              <a:ext uri="{FF2B5EF4-FFF2-40B4-BE49-F238E27FC236}">
                <a16:creationId xmlns:a16="http://schemas.microsoft.com/office/drawing/2014/main" id="{4DFD3A46-6DE9-5E74-0475-B96BC02CC02A}"/>
              </a:ext>
            </a:extLst>
          </p:cNvPr>
          <p:cNvPicPr>
            <a:picLocks noChangeAspect="1"/>
          </p:cNvPicPr>
          <p:nvPr/>
        </p:nvPicPr>
        <p:blipFill>
          <a:blip r:embed="rId7"/>
          <a:stretch>
            <a:fillRect/>
          </a:stretch>
        </p:blipFill>
        <p:spPr>
          <a:xfrm>
            <a:off x="340707" y="1336758"/>
            <a:ext cx="2885268" cy="5379538"/>
          </a:xfrm>
          <a:prstGeom prst="rect">
            <a:avLst/>
          </a:prstGeom>
          <a:ln>
            <a:noFill/>
          </a:ln>
          <a:effectLst>
            <a:softEdge rad="112500"/>
          </a:effectLst>
        </p:spPr>
      </p:pic>
      <p:pic>
        <p:nvPicPr>
          <p:cNvPr id="13" name="Image 12">
            <a:extLst>
              <a:ext uri="{FF2B5EF4-FFF2-40B4-BE49-F238E27FC236}">
                <a16:creationId xmlns:a16="http://schemas.microsoft.com/office/drawing/2014/main" id="{6AEFAC5E-C708-1EF5-393D-D17D3B205CCF}"/>
              </a:ext>
            </a:extLst>
          </p:cNvPr>
          <p:cNvPicPr>
            <a:picLocks noChangeAspect="1"/>
          </p:cNvPicPr>
          <p:nvPr/>
        </p:nvPicPr>
        <p:blipFill>
          <a:blip r:embed="rId8"/>
          <a:stretch>
            <a:fillRect/>
          </a:stretch>
        </p:blipFill>
        <p:spPr>
          <a:xfrm>
            <a:off x="3366857" y="1846188"/>
            <a:ext cx="5469389" cy="4761566"/>
          </a:xfrm>
          <a:prstGeom prst="rect">
            <a:avLst/>
          </a:prstGeom>
        </p:spPr>
      </p:pic>
      <p:sp>
        <p:nvSpPr>
          <p:cNvPr id="8" name="Titre 1">
            <a:extLst>
              <a:ext uri="{FF2B5EF4-FFF2-40B4-BE49-F238E27FC236}">
                <a16:creationId xmlns:a16="http://schemas.microsoft.com/office/drawing/2014/main" id="{0D941CBC-9FD3-98B7-6D87-1A3C7294C5B3}"/>
              </a:ext>
            </a:extLst>
          </p:cNvPr>
          <p:cNvSpPr txBox="1">
            <a:spLocks/>
          </p:cNvSpPr>
          <p:nvPr/>
        </p:nvSpPr>
        <p:spPr>
          <a:xfrm>
            <a:off x="4572000" y="183040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3" name="Titre 1">
            <a:extLst>
              <a:ext uri="{FF2B5EF4-FFF2-40B4-BE49-F238E27FC236}">
                <a16:creationId xmlns:a16="http://schemas.microsoft.com/office/drawing/2014/main" id="{ACCDF431-D78A-E03A-7F38-90922344F7A0}"/>
              </a:ext>
            </a:extLst>
          </p:cNvPr>
          <p:cNvSpPr txBox="1">
            <a:spLocks/>
          </p:cNvSpPr>
          <p:nvPr/>
        </p:nvSpPr>
        <p:spPr>
          <a:xfrm>
            <a:off x="4504443" y="230859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اِسْمٌ</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5" name="Titre 1">
            <a:extLst>
              <a:ext uri="{FF2B5EF4-FFF2-40B4-BE49-F238E27FC236}">
                <a16:creationId xmlns:a16="http://schemas.microsoft.com/office/drawing/2014/main" id="{E753AD9F-DD61-5CAC-1B0E-5CECFEE7012F}"/>
              </a:ext>
            </a:extLst>
          </p:cNvPr>
          <p:cNvSpPr txBox="1">
            <a:spLocks/>
          </p:cNvSpPr>
          <p:nvPr/>
        </p:nvSpPr>
        <p:spPr>
          <a:xfrm>
            <a:off x="4441957" y="2830783"/>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6" name="Titre 1">
            <a:extLst>
              <a:ext uri="{FF2B5EF4-FFF2-40B4-BE49-F238E27FC236}">
                <a16:creationId xmlns:a16="http://schemas.microsoft.com/office/drawing/2014/main" id="{163EBA18-9F8B-2265-B687-BAA70559E8EC}"/>
              </a:ext>
            </a:extLst>
          </p:cNvPr>
          <p:cNvSpPr txBox="1">
            <a:spLocks/>
          </p:cNvSpPr>
          <p:nvPr/>
        </p:nvSpPr>
        <p:spPr>
          <a:xfrm>
            <a:off x="5132922"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مَواقِعُ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7" name="Titre 1">
            <a:extLst>
              <a:ext uri="{FF2B5EF4-FFF2-40B4-BE49-F238E27FC236}">
                <a16:creationId xmlns:a16="http://schemas.microsoft.com/office/drawing/2014/main" id="{732E22C6-99E9-5816-6872-3DFC100FD57D}"/>
              </a:ext>
            </a:extLst>
          </p:cNvPr>
          <p:cNvSpPr txBox="1">
            <a:spLocks/>
          </p:cNvSpPr>
          <p:nvPr/>
        </p:nvSpPr>
        <p:spPr>
          <a:xfrm>
            <a:off x="3932544" y="3614971"/>
            <a:ext cx="1134831"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9" name="Titre 1">
            <a:extLst>
              <a:ext uri="{FF2B5EF4-FFF2-40B4-BE49-F238E27FC236}">
                <a16:creationId xmlns:a16="http://schemas.microsoft.com/office/drawing/2014/main" id="{C124FC57-603F-DDF7-0805-BD6A8276B214}"/>
              </a:ext>
            </a:extLst>
          </p:cNvPr>
          <p:cNvSpPr txBox="1">
            <a:spLocks/>
          </p:cNvSpPr>
          <p:nvPr/>
        </p:nvSpPr>
        <p:spPr>
          <a:xfrm>
            <a:off x="4068510" y="4443163"/>
            <a:ext cx="1992114"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4000" b="1" dirty="0">
                <a:solidFill>
                  <a:srgbClr val="C00000"/>
                </a:solidFill>
                <a:latin typeface="Microsoft Uighur" panose="02000000000000000000" pitchFamily="2" charset="-78"/>
                <a:cs typeface="Microsoft Uighur" panose="02000000000000000000" pitchFamily="2" charset="-78"/>
                <a:sym typeface="Calibri"/>
              </a:rPr>
              <a:t>مَكانُ ٱلْوُقوعِ</a:t>
            </a:r>
            <a:endParaRPr lang="fr-FR" sz="40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0" name="Titre 1">
            <a:extLst>
              <a:ext uri="{FF2B5EF4-FFF2-40B4-BE49-F238E27FC236}">
                <a16:creationId xmlns:a16="http://schemas.microsoft.com/office/drawing/2014/main" id="{23E7912B-898A-D34E-5E92-9D3C1B136E3E}"/>
              </a:ext>
            </a:extLst>
          </p:cNvPr>
          <p:cNvSpPr txBox="1">
            <a:spLocks/>
          </p:cNvSpPr>
          <p:nvPr/>
        </p:nvSpPr>
        <p:spPr>
          <a:xfrm>
            <a:off x="3148635" y="4965355"/>
            <a:ext cx="3358352"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2800" b="1" dirty="0">
                <a:solidFill>
                  <a:srgbClr val="C00000"/>
                </a:solidFill>
                <a:latin typeface="Microsoft Uighur" panose="02000000000000000000" pitchFamily="2" charset="-78"/>
                <a:cs typeface="Microsoft Uighur" panose="02000000000000000000" pitchFamily="2" charset="-78"/>
                <a:sym typeface="Calibri"/>
              </a:rPr>
              <a:t>اَلْمَكانُ ٱلَّذي يوجَدُ فيهِ شَيْءٌ مُعَيَّنٌ</a:t>
            </a:r>
            <a:endParaRPr lang="fr-FR" sz="28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1" name="Titre 1">
            <a:extLst>
              <a:ext uri="{FF2B5EF4-FFF2-40B4-BE49-F238E27FC236}">
                <a16:creationId xmlns:a16="http://schemas.microsoft.com/office/drawing/2014/main" id="{A21EF3B0-D788-D670-3615-E352419ABF14}"/>
              </a:ext>
            </a:extLst>
          </p:cNvPr>
          <p:cNvSpPr txBox="1">
            <a:spLocks/>
          </p:cNvSpPr>
          <p:nvPr/>
        </p:nvSpPr>
        <p:spPr>
          <a:xfrm>
            <a:off x="3148635" y="5689754"/>
            <a:ext cx="3358352"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lgn="ctr">
              <a:spcBef>
                <a:spcPts val="0"/>
              </a:spcBef>
              <a:buClr>
                <a:srgbClr val="A5A5A5"/>
              </a:buClr>
              <a:buSzPts val="1600"/>
              <a:buFont typeface="Arial"/>
              <a:buNone/>
            </a:pPr>
            <a:r>
              <a:rPr lang="ar-MA" sz="2800" b="1" dirty="0">
                <a:solidFill>
                  <a:srgbClr val="C00000"/>
                </a:solidFill>
                <a:latin typeface="Microsoft Uighur" panose="02000000000000000000" pitchFamily="2" charset="-78"/>
                <a:cs typeface="Microsoft Uighur" panose="02000000000000000000" pitchFamily="2" charset="-78"/>
                <a:sym typeface="Calibri"/>
              </a:rPr>
              <a:t>وَقَعَ حَديثُهُ في </a:t>
            </a:r>
            <a:r>
              <a:rPr lang="ar-MA" sz="2800" b="1" dirty="0" err="1">
                <a:solidFill>
                  <a:srgbClr val="C00000"/>
                </a:solidFill>
                <a:latin typeface="Microsoft Uighur" panose="02000000000000000000" pitchFamily="2" charset="-78"/>
                <a:cs typeface="Microsoft Uighur" panose="02000000000000000000" pitchFamily="2" charset="-78"/>
                <a:sym typeface="Calibri"/>
              </a:rPr>
              <a:t>ٱلنُّفوسِ</a:t>
            </a:r>
            <a:r>
              <a:rPr lang="ar-MA" sz="2800" b="1" dirty="0">
                <a:solidFill>
                  <a:srgbClr val="C00000"/>
                </a:solidFill>
                <a:latin typeface="Microsoft Uighur" panose="02000000000000000000" pitchFamily="2" charset="-78"/>
                <a:cs typeface="Microsoft Uighur" panose="02000000000000000000" pitchFamily="2" charset="-78"/>
                <a:sym typeface="Calibri"/>
              </a:rPr>
              <a:t> مَوْقِعاً حَسَناً.</a:t>
            </a:r>
            <a:endParaRPr lang="fr-FR" sz="2800" i="1" dirty="0">
              <a:solidFill>
                <a:srgbClr val="C00000"/>
              </a:solidFill>
              <a:latin typeface="Microsoft Uighur" panose="02000000000000000000" pitchFamily="2" charset="-78"/>
              <a:cs typeface="Microsoft Uighur" panose="02000000000000000000" pitchFamily="2" charset="-78"/>
              <a:sym typeface="Dosis Medium"/>
            </a:endParaRPr>
          </a:p>
        </p:txBody>
      </p:sp>
      <p:sp>
        <p:nvSpPr>
          <p:cNvPr id="14" name="Rectangle : coins arrondis 13">
            <a:extLst>
              <a:ext uri="{FF2B5EF4-FFF2-40B4-BE49-F238E27FC236}">
                <a16:creationId xmlns:a16="http://schemas.microsoft.com/office/drawing/2014/main" id="{3591792C-CE96-D6D6-D87C-07F196CA0B49}"/>
              </a:ext>
            </a:extLst>
          </p:cNvPr>
          <p:cNvSpPr/>
          <p:nvPr/>
        </p:nvSpPr>
        <p:spPr>
          <a:xfrm>
            <a:off x="819376" y="5609780"/>
            <a:ext cx="1887239" cy="3902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64755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iterate type="wd">
                                    <p:tmPct val="10000"/>
                                  </p:iterate>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CDDE2-C3B9-8F6C-501E-4842A75560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99AC51-6CCC-A408-6C7E-07C189EFFEBE}"/>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الآن بمفردكم أجيبوا عن التمرين التالي على نفس الصفحة 124</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2" name="Espace réservé pour une image  19">
            <a:extLst>
              <a:ext uri="{FF2B5EF4-FFF2-40B4-BE49-F238E27FC236}">
                <a16:creationId xmlns:a16="http://schemas.microsoft.com/office/drawing/2014/main" id="{91145D0D-C58C-8197-5E77-E9312349D0D0}"/>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3212DFAF-8000-84EB-B5A9-8423CF6CB7E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3" name="Rectangle 12">
            <a:extLst>
              <a:ext uri="{FF2B5EF4-FFF2-40B4-BE49-F238E27FC236}">
                <a16:creationId xmlns:a16="http://schemas.microsoft.com/office/drawing/2014/main" id="{8017CE92-6A69-B689-45E1-FB1D7194E7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4" name="Rectangle 13">
            <a:extLst>
              <a:ext uri="{FF2B5EF4-FFF2-40B4-BE49-F238E27FC236}">
                <a16:creationId xmlns:a16="http://schemas.microsoft.com/office/drawing/2014/main" id="{91E90CE4-55DC-667E-7BE8-4F5BCBA984F3}"/>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5" name="Rectangle 14">
            <a:extLst>
              <a:ext uri="{FF2B5EF4-FFF2-40B4-BE49-F238E27FC236}">
                <a16:creationId xmlns:a16="http://schemas.microsoft.com/office/drawing/2014/main" id="{379ECF87-FE3B-BAE5-D7CF-916AAA251766}"/>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6" name="Rectangle 15">
            <a:extLst>
              <a:ext uri="{FF2B5EF4-FFF2-40B4-BE49-F238E27FC236}">
                <a16:creationId xmlns:a16="http://schemas.microsoft.com/office/drawing/2014/main" id="{F78B3599-14B4-7EDF-A42E-32F3CCEA9E74}"/>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7" name="Image 16">
            <a:extLst>
              <a:ext uri="{FF2B5EF4-FFF2-40B4-BE49-F238E27FC236}">
                <a16:creationId xmlns:a16="http://schemas.microsoft.com/office/drawing/2014/main" id="{43A087CF-3927-6DA3-BD1F-307F745CCD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8" name="Image 17">
            <a:extLst>
              <a:ext uri="{FF2B5EF4-FFF2-40B4-BE49-F238E27FC236}">
                <a16:creationId xmlns:a16="http://schemas.microsoft.com/office/drawing/2014/main" id="{09D498AB-15F4-2D4F-4D94-0E410377A31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9" name="Image 18">
            <a:extLst>
              <a:ext uri="{FF2B5EF4-FFF2-40B4-BE49-F238E27FC236}">
                <a16:creationId xmlns:a16="http://schemas.microsoft.com/office/drawing/2014/main" id="{0C3551BE-0523-12D3-BC9C-B7939B84A1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3" name="Image 2">
            <a:extLst>
              <a:ext uri="{FF2B5EF4-FFF2-40B4-BE49-F238E27FC236}">
                <a16:creationId xmlns:a16="http://schemas.microsoft.com/office/drawing/2014/main" id="{21D0308C-1491-4EE3-1FE7-4EB2A38D1268}"/>
              </a:ext>
            </a:extLst>
          </p:cNvPr>
          <p:cNvPicPr>
            <a:picLocks noChangeAspect="1"/>
          </p:cNvPicPr>
          <p:nvPr/>
        </p:nvPicPr>
        <p:blipFill>
          <a:blip r:embed="rId7"/>
          <a:stretch>
            <a:fillRect/>
          </a:stretch>
        </p:blipFill>
        <p:spPr>
          <a:xfrm>
            <a:off x="2754249" y="1539396"/>
            <a:ext cx="3486337" cy="487255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 coins arrondis 5">
            <a:extLst>
              <a:ext uri="{FF2B5EF4-FFF2-40B4-BE49-F238E27FC236}">
                <a16:creationId xmlns:a16="http://schemas.microsoft.com/office/drawing/2014/main" id="{35A6ECC8-751A-CDBD-7876-98199A7B33B7}"/>
              </a:ext>
            </a:extLst>
          </p:cNvPr>
          <p:cNvSpPr/>
          <p:nvPr/>
        </p:nvSpPr>
        <p:spPr>
          <a:xfrm>
            <a:off x="2949848" y="5408341"/>
            <a:ext cx="3004903" cy="300548"/>
          </a:xfrm>
          <a:prstGeom prst="roundRect">
            <a:avLst>
              <a:gd name="adj" fmla="val 5672"/>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17019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DCE7-748F-0D7D-21D9-C8E09535FA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98E974-4AD4-1F6E-DF11-112917F65EBF}"/>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أرتب الكلمات حسب </a:t>
            </a:r>
            <a:r>
              <a:rPr lang="ar-MA" sz="2400" b="1" dirty="0" err="1">
                <a:solidFill>
                  <a:srgbClr val="A5A5A5"/>
                </a:solidFill>
                <a:latin typeface="Microsoft Uighur" panose="02000000000000000000" pitchFamily="2" charset="-78"/>
                <a:cs typeface="Microsoft Uighur" panose="02000000000000000000" pitchFamily="2" charset="-78"/>
                <a:sym typeface="Calibri"/>
              </a:rPr>
              <a:t>موضعتها</a:t>
            </a:r>
            <a:r>
              <a:rPr lang="ar-MA" sz="2400" b="1" dirty="0">
                <a:solidFill>
                  <a:srgbClr val="A5A5A5"/>
                </a:solidFill>
                <a:latin typeface="Microsoft Uighur" panose="02000000000000000000" pitchFamily="2" charset="-78"/>
                <a:cs typeface="Microsoft Uighur" panose="02000000000000000000" pitchFamily="2" charset="-78"/>
                <a:sym typeface="Calibri"/>
              </a:rPr>
              <a:t> في </a:t>
            </a:r>
            <a:r>
              <a:rPr lang="ar-MA" sz="2400" b="1" dirty="0" err="1">
                <a:solidFill>
                  <a:srgbClr val="A5A5A5"/>
                </a:solidFill>
                <a:latin typeface="Microsoft Uighur" panose="02000000000000000000" pitchFamily="2" charset="-78"/>
                <a:cs typeface="Microsoft Uighur" panose="02000000000000000000" pitchFamily="2" charset="-78"/>
                <a:sym typeface="Calibri"/>
              </a:rPr>
              <a:t>القاموس:تلوث</a:t>
            </a:r>
            <a:r>
              <a:rPr lang="ar-MA" sz="2400" b="1" dirty="0">
                <a:solidFill>
                  <a:srgbClr val="A5A5A5"/>
                </a:solidFill>
                <a:latin typeface="Microsoft Uighur" panose="02000000000000000000" pitchFamily="2" charset="-78"/>
                <a:cs typeface="Microsoft Uighur" panose="02000000000000000000" pitchFamily="2" charset="-78"/>
                <a:sym typeface="Calibri"/>
              </a:rPr>
              <a:t> – جليد – هَدَّدَ – اِحتباس – تضامن</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-يذكر الأستاذ بضرورة اتباع ترتيب الحروف الأبجدية لترتيب الكلمات المقترحة.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2" name="Espace réservé pour une image  19">
            <a:extLst>
              <a:ext uri="{FF2B5EF4-FFF2-40B4-BE49-F238E27FC236}">
                <a16:creationId xmlns:a16="http://schemas.microsoft.com/office/drawing/2014/main" id="{B599C3D3-E207-F512-7F1E-6FF88A146CCE}"/>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D9267E02-D368-F96F-FE13-0D3DCD25CE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3" name="Rectangle 12">
            <a:extLst>
              <a:ext uri="{FF2B5EF4-FFF2-40B4-BE49-F238E27FC236}">
                <a16:creationId xmlns:a16="http://schemas.microsoft.com/office/drawing/2014/main" id="{70928D7B-24E3-DD1C-AB9D-10005497CA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4" name="Rectangle 13">
            <a:extLst>
              <a:ext uri="{FF2B5EF4-FFF2-40B4-BE49-F238E27FC236}">
                <a16:creationId xmlns:a16="http://schemas.microsoft.com/office/drawing/2014/main" id="{535BE30C-1961-44CF-9C2A-7F98DA0A35E3}"/>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5" name="Rectangle 14">
            <a:extLst>
              <a:ext uri="{FF2B5EF4-FFF2-40B4-BE49-F238E27FC236}">
                <a16:creationId xmlns:a16="http://schemas.microsoft.com/office/drawing/2014/main" id="{E81390D2-D41F-D1B9-3B24-DC4C44170091}"/>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6" name="Rectangle 15">
            <a:extLst>
              <a:ext uri="{FF2B5EF4-FFF2-40B4-BE49-F238E27FC236}">
                <a16:creationId xmlns:a16="http://schemas.microsoft.com/office/drawing/2014/main" id="{FE10BC61-21E0-5829-2E5C-9E9CC792C1F9}"/>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7" name="Image 16">
            <a:extLst>
              <a:ext uri="{FF2B5EF4-FFF2-40B4-BE49-F238E27FC236}">
                <a16:creationId xmlns:a16="http://schemas.microsoft.com/office/drawing/2014/main" id="{3E6E0F70-044E-8FFA-0457-5D8114156F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8" name="Image 17">
            <a:extLst>
              <a:ext uri="{FF2B5EF4-FFF2-40B4-BE49-F238E27FC236}">
                <a16:creationId xmlns:a16="http://schemas.microsoft.com/office/drawing/2014/main" id="{EB1FE8D0-5AE5-4B62-8C5A-29FB15DE9D0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9" name="Image 18">
            <a:extLst>
              <a:ext uri="{FF2B5EF4-FFF2-40B4-BE49-F238E27FC236}">
                <a16:creationId xmlns:a16="http://schemas.microsoft.com/office/drawing/2014/main" id="{1F68E4AD-675E-3055-4144-5A855E47D2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9" name="Image 8">
            <a:extLst>
              <a:ext uri="{FF2B5EF4-FFF2-40B4-BE49-F238E27FC236}">
                <a16:creationId xmlns:a16="http://schemas.microsoft.com/office/drawing/2014/main" id="{34515711-448F-78EA-C6AD-F44BD871A74F}"/>
              </a:ext>
            </a:extLst>
          </p:cNvPr>
          <p:cNvPicPr>
            <a:picLocks noChangeAspect="1"/>
          </p:cNvPicPr>
          <p:nvPr/>
        </p:nvPicPr>
        <p:blipFill>
          <a:blip r:embed="rId7"/>
          <a:stretch>
            <a:fillRect/>
          </a:stretch>
        </p:blipFill>
        <p:spPr>
          <a:xfrm>
            <a:off x="521786" y="1964446"/>
            <a:ext cx="8176969" cy="609653"/>
          </a:xfrm>
          <a:prstGeom prst="rect">
            <a:avLst/>
          </a:prstGeom>
        </p:spPr>
      </p:pic>
      <p:sp>
        <p:nvSpPr>
          <p:cNvPr id="10" name="Titre 1">
            <a:extLst>
              <a:ext uri="{FF2B5EF4-FFF2-40B4-BE49-F238E27FC236}">
                <a16:creationId xmlns:a16="http://schemas.microsoft.com/office/drawing/2014/main" id="{5EFF243E-E539-DC84-F02D-D2A1E1D7DA9A}"/>
              </a:ext>
            </a:extLst>
          </p:cNvPr>
          <p:cNvSpPr txBox="1">
            <a:spLocks/>
          </p:cNvSpPr>
          <p:nvPr/>
        </p:nvSpPr>
        <p:spPr>
          <a:xfrm>
            <a:off x="7181340" y="3812772"/>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Calibri"/>
              </a:rPr>
              <a:t>تَلَوُّثٌ</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11" name="Titre 1">
            <a:extLst>
              <a:ext uri="{FF2B5EF4-FFF2-40B4-BE49-F238E27FC236}">
                <a16:creationId xmlns:a16="http://schemas.microsoft.com/office/drawing/2014/main" id="{26ECC6FC-A0AC-05EE-2CDE-015C14C1AAD8}"/>
              </a:ext>
            </a:extLst>
          </p:cNvPr>
          <p:cNvSpPr txBox="1">
            <a:spLocks/>
          </p:cNvSpPr>
          <p:nvPr/>
        </p:nvSpPr>
        <p:spPr>
          <a:xfrm>
            <a:off x="5636518" y="3812772"/>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Calibri"/>
              </a:rPr>
              <a:t>جَليدٌ</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0" name="Titre 1">
            <a:extLst>
              <a:ext uri="{FF2B5EF4-FFF2-40B4-BE49-F238E27FC236}">
                <a16:creationId xmlns:a16="http://schemas.microsoft.com/office/drawing/2014/main" id="{08333F96-8970-DF02-98BF-52B26EA2E21E}"/>
              </a:ext>
            </a:extLst>
          </p:cNvPr>
          <p:cNvSpPr txBox="1">
            <a:spLocks/>
          </p:cNvSpPr>
          <p:nvPr/>
        </p:nvSpPr>
        <p:spPr>
          <a:xfrm>
            <a:off x="4091696" y="3812772"/>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Calibri"/>
              </a:rPr>
              <a:t>هَدَّدَ</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1" name="Titre 1">
            <a:extLst>
              <a:ext uri="{FF2B5EF4-FFF2-40B4-BE49-F238E27FC236}">
                <a16:creationId xmlns:a16="http://schemas.microsoft.com/office/drawing/2014/main" id="{1AEA08A5-EE4D-51CC-1135-64B642640886}"/>
              </a:ext>
            </a:extLst>
          </p:cNvPr>
          <p:cNvSpPr txBox="1">
            <a:spLocks/>
          </p:cNvSpPr>
          <p:nvPr/>
        </p:nvSpPr>
        <p:spPr>
          <a:xfrm>
            <a:off x="2210386" y="3812772"/>
            <a:ext cx="188131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Calibri"/>
              </a:rPr>
              <a:t>اِحْتِباسٌ</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2" name="Titre 1">
            <a:extLst>
              <a:ext uri="{FF2B5EF4-FFF2-40B4-BE49-F238E27FC236}">
                <a16:creationId xmlns:a16="http://schemas.microsoft.com/office/drawing/2014/main" id="{8853F3CA-DB34-E1C2-EA7D-BF19AD4BF2B8}"/>
              </a:ext>
            </a:extLst>
          </p:cNvPr>
          <p:cNvSpPr txBox="1">
            <a:spLocks/>
          </p:cNvSpPr>
          <p:nvPr/>
        </p:nvSpPr>
        <p:spPr>
          <a:xfrm>
            <a:off x="98514" y="3812772"/>
            <a:ext cx="188131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002060"/>
                </a:solidFill>
                <a:latin typeface="Microsoft Uighur" panose="02000000000000000000" pitchFamily="2" charset="-78"/>
                <a:cs typeface="Microsoft Uighur" panose="02000000000000000000" pitchFamily="2" charset="-78"/>
                <a:sym typeface="Calibri"/>
              </a:rPr>
              <a:t>تَضامُنٌ</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Tree>
    <p:extLst>
      <p:ext uri="{BB962C8B-B14F-4D97-AF65-F5344CB8AC3E}">
        <p14:creationId xmlns:p14="http://schemas.microsoft.com/office/powerpoint/2010/main" val="8269019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right)">
                                      <p:cBhvr>
                                        <p:cTn id="19" dur="500"/>
                                        <p:tgtEl>
                                          <p:spTgt spid="2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righ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0" grpId="0"/>
      <p:bldP spid="21" grpId="0"/>
      <p:bldP spid="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2DB53-528C-813D-730B-634BCDC431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B4A2DA-AD19-F8C0-CF88-32E221EF6033}"/>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انتبهوا للتصحيح. من يرتب الكلمات؟</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-لا يعرض الأستاذ الإجابة إلا من بعد تقديم التغذية الراجعة المناسبة.</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2" name="Espace réservé pour une image  19">
            <a:extLst>
              <a:ext uri="{FF2B5EF4-FFF2-40B4-BE49-F238E27FC236}">
                <a16:creationId xmlns:a16="http://schemas.microsoft.com/office/drawing/2014/main" id="{68F8CF1F-EBFC-BAAF-AF78-BBC9EFE76F1B}"/>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27603" y="723024"/>
            <a:ext cx="771152" cy="771152"/>
          </a:xfrm>
        </p:spPr>
      </p:pic>
      <p:pic>
        <p:nvPicPr>
          <p:cNvPr id="4" name="Image 3">
            <a:extLst>
              <a:ext uri="{FF2B5EF4-FFF2-40B4-BE49-F238E27FC236}">
                <a16:creationId xmlns:a16="http://schemas.microsoft.com/office/drawing/2014/main" id="{B380AE4B-B3C4-144F-ABA2-F589A52AA26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13" name="Rectangle 12">
            <a:extLst>
              <a:ext uri="{FF2B5EF4-FFF2-40B4-BE49-F238E27FC236}">
                <a16:creationId xmlns:a16="http://schemas.microsoft.com/office/drawing/2014/main" id="{296EBE9D-0B4B-BAD5-9D7F-82C0A8DAD2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14" name="Rectangle 13">
            <a:extLst>
              <a:ext uri="{FF2B5EF4-FFF2-40B4-BE49-F238E27FC236}">
                <a16:creationId xmlns:a16="http://schemas.microsoft.com/office/drawing/2014/main" id="{50AEE4D1-107C-000E-EF96-75B835884953}"/>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alpha val="20000"/>
                  </a:srgbClr>
                </a:solidFill>
                <a:effectLst/>
                <a:uLnTx/>
                <a:uFillTx/>
                <a:latin typeface="+mn-lt"/>
                <a:cs typeface="+mn-cs"/>
              </a:rPr>
              <a:t>استـماع وتحدث</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
        <p:nvSpPr>
          <p:cNvPr id="15" name="Rectangle 14">
            <a:extLst>
              <a:ext uri="{FF2B5EF4-FFF2-40B4-BE49-F238E27FC236}">
                <a16:creationId xmlns:a16="http://schemas.microsoft.com/office/drawing/2014/main" id="{FFBC77C4-5582-9DDD-7060-465874BA372E}"/>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565F88"/>
                </a:solidFill>
                <a:effectLst/>
                <a:uLnTx/>
                <a:uFillTx/>
                <a:latin typeface="+mn-lt"/>
                <a:cs typeface="+mn-cs"/>
              </a:rPr>
              <a:t>معــــــــــجم</a:t>
            </a:r>
            <a:endParaRPr kumimoji="0" lang="ar-MA" sz="1600" b="1" i="0" u="none" strike="noStrike" kern="1200" cap="none" spc="0" normalizeH="0" baseline="0" noProof="0" dirty="0">
              <a:ln>
                <a:noFill/>
              </a:ln>
              <a:solidFill>
                <a:srgbClr val="565F88"/>
              </a:solidFill>
              <a:effectLst/>
              <a:uLnTx/>
              <a:uFillTx/>
              <a:latin typeface="+mn-lt"/>
              <a:cs typeface="+mn-cs"/>
            </a:endParaRPr>
          </a:p>
        </p:txBody>
      </p:sp>
      <p:sp>
        <p:nvSpPr>
          <p:cNvPr id="16" name="Rectangle 15">
            <a:extLst>
              <a:ext uri="{FF2B5EF4-FFF2-40B4-BE49-F238E27FC236}">
                <a16:creationId xmlns:a16="http://schemas.microsoft.com/office/drawing/2014/main" id="{D2137FCB-0B06-14C7-59FD-6EC18D3BA413}"/>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7" name="Image 16">
            <a:extLst>
              <a:ext uri="{FF2B5EF4-FFF2-40B4-BE49-F238E27FC236}">
                <a16:creationId xmlns:a16="http://schemas.microsoft.com/office/drawing/2014/main" id="{B609E4CA-F235-1C06-AFFD-6E92A681C6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8" name="Image 17">
            <a:extLst>
              <a:ext uri="{FF2B5EF4-FFF2-40B4-BE49-F238E27FC236}">
                <a16:creationId xmlns:a16="http://schemas.microsoft.com/office/drawing/2014/main" id="{EF9A27AF-E9B7-A010-95CD-1FED0AFE2AE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9" name="Image 18">
            <a:extLst>
              <a:ext uri="{FF2B5EF4-FFF2-40B4-BE49-F238E27FC236}">
                <a16:creationId xmlns:a16="http://schemas.microsoft.com/office/drawing/2014/main" id="{DFA0D4D9-DD2C-AAD5-398B-0364B3C03C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9" name="Image 8">
            <a:extLst>
              <a:ext uri="{FF2B5EF4-FFF2-40B4-BE49-F238E27FC236}">
                <a16:creationId xmlns:a16="http://schemas.microsoft.com/office/drawing/2014/main" id="{6171C192-A213-6856-C685-C9C2EC1594AC}"/>
              </a:ext>
            </a:extLst>
          </p:cNvPr>
          <p:cNvPicPr>
            <a:picLocks noChangeAspect="1"/>
          </p:cNvPicPr>
          <p:nvPr/>
        </p:nvPicPr>
        <p:blipFill>
          <a:blip r:embed="rId7"/>
          <a:stretch>
            <a:fillRect/>
          </a:stretch>
        </p:blipFill>
        <p:spPr>
          <a:xfrm>
            <a:off x="521786" y="1964446"/>
            <a:ext cx="8176969" cy="609653"/>
          </a:xfrm>
          <a:prstGeom prst="rect">
            <a:avLst/>
          </a:prstGeom>
        </p:spPr>
      </p:pic>
      <p:sp>
        <p:nvSpPr>
          <p:cNvPr id="10" name="Titre 1">
            <a:extLst>
              <a:ext uri="{FF2B5EF4-FFF2-40B4-BE49-F238E27FC236}">
                <a16:creationId xmlns:a16="http://schemas.microsoft.com/office/drawing/2014/main" id="{92189103-DD43-618C-28F4-BB08346378AD}"/>
              </a:ext>
            </a:extLst>
          </p:cNvPr>
          <p:cNvSpPr txBox="1">
            <a:spLocks/>
          </p:cNvSpPr>
          <p:nvPr/>
        </p:nvSpPr>
        <p:spPr>
          <a:xfrm>
            <a:off x="3452527" y="3835074"/>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C00000"/>
                </a:solidFill>
                <a:latin typeface="Microsoft Uighur" panose="02000000000000000000" pitchFamily="2" charset="-78"/>
                <a:cs typeface="Microsoft Uighur" panose="02000000000000000000" pitchFamily="2" charset="-78"/>
                <a:sym typeface="Calibri"/>
              </a:rPr>
              <a:t>تَ</a:t>
            </a:r>
            <a:r>
              <a:rPr lang="ar-MA" sz="6600" b="1" dirty="0">
                <a:solidFill>
                  <a:srgbClr val="002060"/>
                </a:solidFill>
                <a:latin typeface="Microsoft Uighur" panose="02000000000000000000" pitchFamily="2" charset="-78"/>
                <a:cs typeface="Microsoft Uighur" panose="02000000000000000000" pitchFamily="2" charset="-78"/>
                <a:sym typeface="Calibri"/>
              </a:rPr>
              <a:t>لَوُّثٌ</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11" name="Titre 1">
            <a:extLst>
              <a:ext uri="{FF2B5EF4-FFF2-40B4-BE49-F238E27FC236}">
                <a16:creationId xmlns:a16="http://schemas.microsoft.com/office/drawing/2014/main" id="{2C754F67-0F35-FF7D-D18B-10DDA8363001}"/>
              </a:ext>
            </a:extLst>
          </p:cNvPr>
          <p:cNvSpPr txBox="1">
            <a:spLocks/>
          </p:cNvSpPr>
          <p:nvPr/>
        </p:nvSpPr>
        <p:spPr>
          <a:xfrm>
            <a:off x="1993678" y="3835074"/>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C00000"/>
                </a:solidFill>
                <a:latin typeface="Microsoft Uighur" panose="02000000000000000000" pitchFamily="2" charset="-78"/>
                <a:cs typeface="Microsoft Uighur" panose="02000000000000000000" pitchFamily="2" charset="-78"/>
                <a:sym typeface="Calibri"/>
              </a:rPr>
              <a:t>جَـ</a:t>
            </a:r>
            <a:r>
              <a:rPr lang="ar-MA" sz="6600" b="1" dirty="0">
                <a:solidFill>
                  <a:srgbClr val="002060"/>
                </a:solidFill>
                <a:latin typeface="Microsoft Uighur" panose="02000000000000000000" pitchFamily="2" charset="-78"/>
                <a:cs typeface="Microsoft Uighur" panose="02000000000000000000" pitchFamily="2" charset="-78"/>
                <a:sym typeface="Calibri"/>
              </a:rPr>
              <a:t>ليدٌ</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0" name="Titre 1">
            <a:extLst>
              <a:ext uri="{FF2B5EF4-FFF2-40B4-BE49-F238E27FC236}">
                <a16:creationId xmlns:a16="http://schemas.microsoft.com/office/drawing/2014/main" id="{5847CB76-8AB7-25CB-44B9-598EAFA584E8}"/>
              </a:ext>
            </a:extLst>
          </p:cNvPr>
          <p:cNvSpPr txBox="1">
            <a:spLocks/>
          </p:cNvSpPr>
          <p:nvPr/>
        </p:nvSpPr>
        <p:spPr>
          <a:xfrm>
            <a:off x="362883" y="3835074"/>
            <a:ext cx="131426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C00000"/>
                </a:solidFill>
                <a:latin typeface="Microsoft Uighur" panose="02000000000000000000" pitchFamily="2" charset="-78"/>
                <a:cs typeface="Microsoft Uighur" panose="02000000000000000000" pitchFamily="2" charset="-78"/>
                <a:sym typeface="Calibri"/>
              </a:rPr>
              <a:t>هَـ</a:t>
            </a:r>
            <a:r>
              <a:rPr lang="ar-MA" sz="6600" b="1" dirty="0">
                <a:solidFill>
                  <a:srgbClr val="002060"/>
                </a:solidFill>
                <a:latin typeface="Microsoft Uighur" panose="02000000000000000000" pitchFamily="2" charset="-78"/>
                <a:cs typeface="Microsoft Uighur" panose="02000000000000000000" pitchFamily="2" charset="-78"/>
                <a:sym typeface="Calibri"/>
              </a:rPr>
              <a:t>دَّدَ</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1" name="Titre 1">
            <a:extLst>
              <a:ext uri="{FF2B5EF4-FFF2-40B4-BE49-F238E27FC236}">
                <a16:creationId xmlns:a16="http://schemas.microsoft.com/office/drawing/2014/main" id="{A03A5E2A-6168-13A2-3678-3CE5B39CDA59}"/>
              </a:ext>
            </a:extLst>
          </p:cNvPr>
          <p:cNvSpPr txBox="1">
            <a:spLocks/>
          </p:cNvSpPr>
          <p:nvPr/>
        </p:nvSpPr>
        <p:spPr>
          <a:xfrm>
            <a:off x="6817445" y="3812772"/>
            <a:ext cx="1881310"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C00000"/>
                </a:solidFill>
                <a:latin typeface="Microsoft Uighur" panose="02000000000000000000" pitchFamily="2" charset="-78"/>
                <a:cs typeface="Microsoft Uighur" panose="02000000000000000000" pitchFamily="2" charset="-78"/>
                <a:sym typeface="Calibri"/>
              </a:rPr>
              <a:t>اِ</a:t>
            </a:r>
            <a:r>
              <a:rPr lang="ar-MA" sz="6600" b="1" dirty="0">
                <a:solidFill>
                  <a:srgbClr val="002060"/>
                </a:solidFill>
                <a:latin typeface="Microsoft Uighur" panose="02000000000000000000" pitchFamily="2" charset="-78"/>
                <a:cs typeface="Microsoft Uighur" panose="02000000000000000000" pitchFamily="2" charset="-78"/>
                <a:sym typeface="Calibri"/>
              </a:rPr>
              <a:t>حْتِباسٌ</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
        <p:nvSpPr>
          <p:cNvPr id="22" name="Titre 1">
            <a:extLst>
              <a:ext uri="{FF2B5EF4-FFF2-40B4-BE49-F238E27FC236}">
                <a16:creationId xmlns:a16="http://schemas.microsoft.com/office/drawing/2014/main" id="{9E0B66CD-3B4E-1AB4-1D97-72BC07E1D10C}"/>
              </a:ext>
            </a:extLst>
          </p:cNvPr>
          <p:cNvSpPr txBox="1">
            <a:spLocks/>
          </p:cNvSpPr>
          <p:nvPr/>
        </p:nvSpPr>
        <p:spPr>
          <a:xfrm>
            <a:off x="4963897" y="3812772"/>
            <a:ext cx="1622985"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pPr>
              <a:spcBef>
                <a:spcPts val="0"/>
              </a:spcBef>
              <a:buClr>
                <a:srgbClr val="A5A5A5"/>
              </a:buClr>
              <a:buSzPts val="1600"/>
              <a:buFont typeface="Arial"/>
              <a:buNone/>
            </a:pPr>
            <a:r>
              <a:rPr lang="ar-MA" sz="6600" b="1" dirty="0">
                <a:solidFill>
                  <a:srgbClr val="C00000"/>
                </a:solidFill>
                <a:latin typeface="Microsoft Uighur" panose="02000000000000000000" pitchFamily="2" charset="-78"/>
                <a:cs typeface="Microsoft Uighur" panose="02000000000000000000" pitchFamily="2" charset="-78"/>
                <a:sym typeface="Calibri"/>
              </a:rPr>
              <a:t>تَ</a:t>
            </a:r>
            <a:r>
              <a:rPr lang="ar-MA" sz="6600" b="1" dirty="0">
                <a:solidFill>
                  <a:srgbClr val="002060"/>
                </a:solidFill>
                <a:latin typeface="Microsoft Uighur" panose="02000000000000000000" pitchFamily="2" charset="-78"/>
                <a:cs typeface="Microsoft Uighur" panose="02000000000000000000" pitchFamily="2" charset="-78"/>
                <a:sym typeface="Calibri"/>
              </a:rPr>
              <a:t>ضامُنٌ</a:t>
            </a:r>
            <a:endParaRPr lang="fr-FR" sz="6600" b="1" dirty="0">
              <a:solidFill>
                <a:srgbClr val="002060"/>
              </a:solidFill>
              <a:latin typeface="Microsoft Uighur" panose="02000000000000000000" pitchFamily="2" charset="-78"/>
              <a:cs typeface="Microsoft Uighur" panose="02000000000000000000" pitchFamily="2" charset="-78"/>
              <a:sym typeface="Dosis Medium"/>
            </a:endParaRPr>
          </a:p>
        </p:txBody>
      </p:sp>
    </p:spTree>
    <p:extLst>
      <p:ext uri="{BB962C8B-B14F-4D97-AF65-F5344CB8AC3E}">
        <p14:creationId xmlns:p14="http://schemas.microsoft.com/office/powerpoint/2010/main" val="527241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0" grpId="0"/>
      <p:bldP spid="21" grpId="0"/>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A4BD8-9594-79EF-B509-CDB18EFB51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802755-6BD3-5894-F5F7-B9D0E08A5304}"/>
              </a:ext>
            </a:extLst>
          </p:cNvPr>
          <p:cNvSpPr>
            <a:spLocks noGrp="1"/>
          </p:cNvSpPr>
          <p:nvPr>
            <p:ph type="title"/>
          </p:nvPr>
        </p:nvSpPr>
        <p:spPr>
          <a:xfrm>
            <a:off x="637196" y="1577880"/>
            <a:ext cx="7886700" cy="720000"/>
          </a:xfrm>
        </p:spPr>
        <p:txBody>
          <a:bodyPr/>
          <a:lstStyle/>
          <a:p>
            <a:pPr rtl="1"/>
            <a:r>
              <a:rPr lang="ar-MA" sz="4400" dirty="0">
                <a:solidFill>
                  <a:srgbClr val="424D7B"/>
                </a:solidFill>
                <a:latin typeface="Dosis ExtraBold" pitchFamily="2" charset="0"/>
              </a:rPr>
              <a:t>استماع وتحدث</a:t>
            </a:r>
            <a:endParaRPr lang="fr-MA" sz="4400" dirty="0">
              <a:cs typeface="+mn-cs"/>
            </a:endParaRPr>
          </a:p>
        </p:txBody>
      </p:sp>
      <p:sp>
        <p:nvSpPr>
          <p:cNvPr id="16" name="Espace réservé du texte 5">
            <a:extLst>
              <a:ext uri="{FF2B5EF4-FFF2-40B4-BE49-F238E27FC236}">
                <a16:creationId xmlns:a16="http://schemas.microsoft.com/office/drawing/2014/main" id="{8F172329-EA66-D26A-5161-CC9E1E35B20E}"/>
              </a:ext>
            </a:extLst>
          </p:cNvPr>
          <p:cNvSpPr txBox="1">
            <a:spLocks/>
          </p:cNvSpPr>
          <p:nvPr/>
        </p:nvSpPr>
        <p:spPr>
          <a:xfrm>
            <a:off x="1920240" y="3796310"/>
            <a:ext cx="5360798"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3200" b="1" dirty="0">
                <a:cs typeface="Microsoft Uighur" panose="02000000000000000000" pitchFamily="2" charset="-78"/>
              </a:rPr>
              <a:t>"كَوْكَبُنا بَيْنَ أَيْدينا": الحصة الأولى</a:t>
            </a:r>
          </a:p>
          <a:p>
            <a:pPr algn="r" rtl="1">
              <a:buClr>
                <a:srgbClr val="424D7B"/>
              </a:buClr>
            </a:pPr>
            <a:r>
              <a:rPr lang="ar-MA" sz="3200" b="1" dirty="0">
                <a:cs typeface="Microsoft Uighur" panose="02000000000000000000" pitchFamily="2" charset="-78"/>
              </a:rPr>
              <a:t>المعجم المساعد، التوقع والتحقق، الفهم</a:t>
            </a:r>
          </a:p>
        </p:txBody>
      </p:sp>
      <p:sp>
        <p:nvSpPr>
          <p:cNvPr id="27" name="Ellipse 26">
            <a:extLst>
              <a:ext uri="{FF2B5EF4-FFF2-40B4-BE49-F238E27FC236}">
                <a16:creationId xmlns:a16="http://schemas.microsoft.com/office/drawing/2014/main" id="{4D984C72-311E-C628-19C0-F685ABAC3364}"/>
              </a:ext>
            </a:extLst>
          </p:cNvPr>
          <p:cNvSpPr/>
          <p:nvPr/>
        </p:nvSpPr>
        <p:spPr>
          <a:xfrm>
            <a:off x="6016624" y="1667345"/>
            <a:ext cx="455730" cy="455730"/>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t>3</a:t>
            </a:r>
          </a:p>
        </p:txBody>
      </p:sp>
      <p:pic>
        <p:nvPicPr>
          <p:cNvPr id="3" name="Espace réservé pour une image  20">
            <a:extLst>
              <a:ext uri="{FF2B5EF4-FFF2-40B4-BE49-F238E27FC236}">
                <a16:creationId xmlns:a16="http://schemas.microsoft.com/office/drawing/2014/main" id="{FD7C05AD-E32A-BE8F-4E83-BAF15DD08A3B}"/>
              </a:ext>
            </a:extLst>
          </p:cNvPr>
          <p:cNvPicPr>
            <a:picLocks noChangeAspect="1"/>
          </p:cNvPicPr>
          <p:nvPr/>
        </p:nvPicPr>
        <p:blipFill rotWithShape="1">
          <a:blip r:embed="rId2">
            <a:extLst>
              <a:ext uri="{28A0092B-C50C-407E-A947-70E740481C1C}">
                <a14:useLocalDpi xmlns:a14="http://schemas.microsoft.com/office/drawing/2010/main" val="0"/>
              </a:ext>
            </a:extLst>
          </a:blip>
          <a:srcRect l="-7560" r="-7560"/>
          <a:stretch>
            <a:fillRect/>
          </a:stretch>
        </p:blipFill>
        <p:spPr>
          <a:xfrm>
            <a:off x="285452" y="2804905"/>
            <a:ext cx="703488" cy="703488"/>
          </a:xfrm>
          <a:prstGeom prst="rect">
            <a:avLst/>
          </a:prstGeom>
        </p:spPr>
      </p:pic>
    </p:spTree>
    <p:extLst>
      <p:ext uri="{BB962C8B-B14F-4D97-AF65-F5344CB8AC3E}">
        <p14:creationId xmlns:p14="http://schemas.microsoft.com/office/powerpoint/2010/main" val="10862329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9832A-54E1-71ED-7FFB-05F08732333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8FF1CE-F05D-CD22-8405-403B83B388D8}"/>
              </a:ext>
            </a:extLst>
          </p:cNvPr>
          <p:cNvSpPr>
            <a:spLocks noGrp="1"/>
          </p:cNvSpPr>
          <p:nvPr>
            <p:ph type="title"/>
          </p:nvPr>
        </p:nvSpPr>
        <p:spPr>
          <a:xfrm>
            <a:off x="398069" y="756000"/>
            <a:ext cx="7052790"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سنبدأ حصة الاستماع والتحدث. سنستمع إلى حكاية جديدة بعنوان "كَوْكَبُنا بَيْنَ أَيْدينا".</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5" name="Espace réservé pour une image  5">
            <a:extLst>
              <a:ext uri="{FF2B5EF4-FFF2-40B4-BE49-F238E27FC236}">
                <a16:creationId xmlns:a16="http://schemas.microsoft.com/office/drawing/2014/main" id="{C8F01AEB-5A63-C861-1A18-5B4EF166683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Google Shape;1299;p9">
            <a:extLst>
              <a:ext uri="{FF2B5EF4-FFF2-40B4-BE49-F238E27FC236}">
                <a16:creationId xmlns:a16="http://schemas.microsoft.com/office/drawing/2014/main" id="{D5D96537-E1CB-423B-657D-D9583813A30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0F716144-67CD-C002-3B05-B0507B571503}"/>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62C2A098-0B64-B9BB-8C0B-F9A6EB364F05}"/>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6" name="Google Shape;1302;p9">
            <a:extLst>
              <a:ext uri="{FF2B5EF4-FFF2-40B4-BE49-F238E27FC236}">
                <a16:creationId xmlns:a16="http://schemas.microsoft.com/office/drawing/2014/main" id="{38336CE5-37D7-CD08-E804-79975B7A5BE2}"/>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C07D61E9-1487-FD17-83B5-413754C82B7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A1474172-AD55-68C4-2B0A-7267FA9594C4}"/>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25E94386-FAB1-46A6-78B3-D8F7279C333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E3BECD34-EF37-938B-982D-9499E60CEA2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C56C6412-70B0-3666-37C2-B484996D2F33}"/>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0" name="Image 9" descr="Une image contenant symbole, Rectangle, Police, texte&#10;&#10;Le contenu généré par l’IA peut être incorrect.">
            <a:extLst>
              <a:ext uri="{FF2B5EF4-FFF2-40B4-BE49-F238E27FC236}">
                <a16:creationId xmlns:a16="http://schemas.microsoft.com/office/drawing/2014/main" id="{93CD9441-ECCA-68E0-E0F7-C5DCCA2BB1C4}"/>
              </a:ext>
            </a:extLst>
          </p:cNvPr>
          <p:cNvPicPr>
            <a:picLocks noChangeAspect="1"/>
          </p:cNvPicPr>
          <p:nvPr/>
        </p:nvPicPr>
        <p:blipFill>
          <a:blip r:embed="rId7"/>
          <a:stretch>
            <a:fillRect/>
          </a:stretch>
        </p:blipFill>
        <p:spPr>
          <a:xfrm>
            <a:off x="3350420" y="2139796"/>
            <a:ext cx="3119450" cy="3962204"/>
          </a:xfrm>
          <a:prstGeom prst="rect">
            <a:avLst/>
          </a:prstGeom>
        </p:spPr>
      </p:pic>
    </p:spTree>
    <p:extLst>
      <p:ext uri="{BB962C8B-B14F-4D97-AF65-F5344CB8AC3E}">
        <p14:creationId xmlns:p14="http://schemas.microsoft.com/office/powerpoint/2010/main" val="1330225743"/>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4F43-0524-55D4-A13B-2661238BE1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FFC631-7B53-F048-A9F7-AFFB4B5217E6}"/>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قبل أن تستمعوا للنص، ستتعرفون على مفردات ستساعدكم على الفهم.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14" name="TextBox 7">
            <a:extLst>
              <a:ext uri="{FF2B5EF4-FFF2-40B4-BE49-F238E27FC236}">
                <a16:creationId xmlns:a16="http://schemas.microsoft.com/office/drawing/2014/main" id="{B11AA060-3B7E-F3AE-5D97-A1FA28CDB873}"/>
              </a:ext>
            </a:extLst>
          </p:cNvPr>
          <p:cNvSpPr txBox="1"/>
          <p:nvPr/>
        </p:nvSpPr>
        <p:spPr>
          <a:xfrm>
            <a:off x="1720426" y="2358558"/>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اَلتَّلَوُّثُ</a:t>
            </a:r>
          </a:p>
        </p:txBody>
      </p:sp>
      <p:pic>
        <p:nvPicPr>
          <p:cNvPr id="18" name="Espace réservé pour une image  20">
            <a:extLst>
              <a:ext uri="{FF2B5EF4-FFF2-40B4-BE49-F238E27FC236}">
                <a16:creationId xmlns:a16="http://schemas.microsoft.com/office/drawing/2014/main" id="{53D452C2-822D-EE45-46DD-A43C7CD42E5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974722" y="737847"/>
            <a:ext cx="739402" cy="739402"/>
          </a:xfrm>
          <a:prstGeom prst="rect">
            <a:avLst/>
          </a:prstGeom>
        </p:spPr>
      </p:pic>
      <p:pic>
        <p:nvPicPr>
          <p:cNvPr id="8" name="Google Shape;1299;p9">
            <a:extLst>
              <a:ext uri="{FF2B5EF4-FFF2-40B4-BE49-F238E27FC236}">
                <a16:creationId xmlns:a16="http://schemas.microsoft.com/office/drawing/2014/main" id="{7D56DFE2-9F98-57CB-EF2E-704AA81D6BF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6" name="Google Shape;1300;p9">
            <a:extLst>
              <a:ext uri="{FF2B5EF4-FFF2-40B4-BE49-F238E27FC236}">
                <a16:creationId xmlns:a16="http://schemas.microsoft.com/office/drawing/2014/main" id="{13A147A6-2287-D141-5298-471C5C47EBA9}"/>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7" name="Google Shape;1301;p9">
            <a:extLst>
              <a:ext uri="{FF2B5EF4-FFF2-40B4-BE49-F238E27FC236}">
                <a16:creationId xmlns:a16="http://schemas.microsoft.com/office/drawing/2014/main" id="{775C53C4-1363-C1C8-9A82-FD9B67E31C5E}"/>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9" name="Google Shape;1302;p9">
            <a:extLst>
              <a:ext uri="{FF2B5EF4-FFF2-40B4-BE49-F238E27FC236}">
                <a16:creationId xmlns:a16="http://schemas.microsoft.com/office/drawing/2014/main" id="{7F11723D-293E-BB7C-AA3C-2F34FF3667B5}"/>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20" name="Google Shape;1303;p9">
            <a:extLst>
              <a:ext uri="{FF2B5EF4-FFF2-40B4-BE49-F238E27FC236}">
                <a16:creationId xmlns:a16="http://schemas.microsoft.com/office/drawing/2014/main" id="{FB540C45-4F68-B58D-E964-E012DAEE236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1" name="Google Shape;1304;p9">
            <a:extLst>
              <a:ext uri="{FF2B5EF4-FFF2-40B4-BE49-F238E27FC236}">
                <a16:creationId xmlns:a16="http://schemas.microsoft.com/office/drawing/2014/main" id="{6A8954C6-0849-580F-C952-75350541140B}"/>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Google Shape;1305;p9">
            <a:extLst>
              <a:ext uri="{FF2B5EF4-FFF2-40B4-BE49-F238E27FC236}">
                <a16:creationId xmlns:a16="http://schemas.microsoft.com/office/drawing/2014/main" id="{7A4D0D3A-5851-80F9-DB1F-51CC2199287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3" name="Google Shape;1306;p9">
            <a:extLst>
              <a:ext uri="{FF2B5EF4-FFF2-40B4-BE49-F238E27FC236}">
                <a16:creationId xmlns:a16="http://schemas.microsoft.com/office/drawing/2014/main" id="{5552F164-93C5-3316-E9A2-DE26F8FBAABD}"/>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4" name="Google Shape;1307;p9">
            <a:extLst>
              <a:ext uri="{FF2B5EF4-FFF2-40B4-BE49-F238E27FC236}">
                <a16:creationId xmlns:a16="http://schemas.microsoft.com/office/drawing/2014/main" id="{55A0A177-4718-B3B5-38AA-9D4B284FF96F}"/>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4" name="TextBox 7">
            <a:extLst>
              <a:ext uri="{FF2B5EF4-FFF2-40B4-BE49-F238E27FC236}">
                <a16:creationId xmlns:a16="http://schemas.microsoft.com/office/drawing/2014/main" id="{6EE09D9B-C062-6325-3DAD-99BEC245222F}"/>
              </a:ext>
            </a:extLst>
          </p:cNvPr>
          <p:cNvSpPr txBox="1"/>
          <p:nvPr/>
        </p:nvSpPr>
        <p:spPr>
          <a:xfrm>
            <a:off x="5610189" y="2358558"/>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كَوْكَبٌ</a:t>
            </a:r>
          </a:p>
        </p:txBody>
      </p:sp>
      <p:sp>
        <p:nvSpPr>
          <p:cNvPr id="6" name="TextBox 7">
            <a:extLst>
              <a:ext uri="{FF2B5EF4-FFF2-40B4-BE49-F238E27FC236}">
                <a16:creationId xmlns:a16="http://schemas.microsoft.com/office/drawing/2014/main" id="{72A02701-03DD-9B67-9DB5-02776377EE1A}"/>
              </a:ext>
            </a:extLst>
          </p:cNvPr>
          <p:cNvSpPr txBox="1"/>
          <p:nvPr/>
        </p:nvSpPr>
        <p:spPr>
          <a:xfrm>
            <a:off x="1720426" y="4339116"/>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تَدْويرٌ</a:t>
            </a:r>
          </a:p>
        </p:txBody>
      </p:sp>
      <p:sp>
        <p:nvSpPr>
          <p:cNvPr id="7" name="TextBox 7">
            <a:extLst>
              <a:ext uri="{FF2B5EF4-FFF2-40B4-BE49-F238E27FC236}">
                <a16:creationId xmlns:a16="http://schemas.microsoft.com/office/drawing/2014/main" id="{05149ADB-2769-8CEE-E236-8ACF4A8DF821}"/>
              </a:ext>
            </a:extLst>
          </p:cNvPr>
          <p:cNvSpPr txBox="1"/>
          <p:nvPr/>
        </p:nvSpPr>
        <p:spPr>
          <a:xfrm>
            <a:off x="4572000" y="4339116"/>
            <a:ext cx="2668183"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ظاهِرَةٌ طَبيعِيَّةٌ</a:t>
            </a:r>
          </a:p>
        </p:txBody>
      </p:sp>
    </p:spTree>
    <p:extLst>
      <p:ext uri="{BB962C8B-B14F-4D97-AF65-F5344CB8AC3E}">
        <p14:creationId xmlns:p14="http://schemas.microsoft.com/office/powerpoint/2010/main" val="939850396"/>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4FC6-60C0-F264-36E3-E2BBCECD5A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A47727-64DF-5F96-37F2-CC2288517E54}"/>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ما التعريف المناسب لكل كلمة؟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17" name="TextBox 7">
            <a:extLst>
              <a:ext uri="{FF2B5EF4-FFF2-40B4-BE49-F238E27FC236}">
                <a16:creationId xmlns:a16="http://schemas.microsoft.com/office/drawing/2014/main" id="{45A2F599-D8AD-EA89-DDC5-700DE9EDAD76}"/>
              </a:ext>
            </a:extLst>
          </p:cNvPr>
          <p:cNvSpPr txBox="1"/>
          <p:nvPr/>
        </p:nvSpPr>
        <p:spPr>
          <a:xfrm>
            <a:off x="586042" y="2602666"/>
            <a:ext cx="4824000" cy="1237928"/>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sz="4000" dirty="0">
                <a:solidFill>
                  <a:srgbClr val="424D7C"/>
                </a:solidFill>
                <a:latin typeface="Microsoft Uighur" panose="02000000000000000000" pitchFamily="2" charset="-78"/>
                <a:cs typeface="Microsoft Uighur" panose="02000000000000000000" pitchFamily="2" charset="-78"/>
              </a:rPr>
              <a:t>شَيْءٌ يَحْدُثُ في ٱلطَّبيعَةِ مِنْ تِلْقاءِ نَفْسِهِ، مِثْلُ ٱلْزَّلازِلِ وَ </a:t>
            </a:r>
            <a:r>
              <a:rPr lang="ar-MA" sz="4000" dirty="0" err="1">
                <a:solidFill>
                  <a:srgbClr val="424D7C"/>
                </a:solidFill>
                <a:latin typeface="Microsoft Uighur" panose="02000000000000000000" pitchFamily="2" charset="-78"/>
                <a:cs typeface="Microsoft Uighur" panose="02000000000000000000" pitchFamily="2" charset="-78"/>
              </a:rPr>
              <a:t>ٱلْفَيَضاناتِ</a:t>
            </a:r>
            <a:endParaRPr lang="ar-MA" sz="4000" dirty="0">
              <a:solidFill>
                <a:srgbClr val="424D7C"/>
              </a:solidFill>
              <a:latin typeface="Microsoft Uighur" panose="02000000000000000000" pitchFamily="2" charset="-78"/>
              <a:cs typeface="Microsoft Uighur" panose="02000000000000000000" pitchFamily="2" charset="-78"/>
            </a:endParaRPr>
          </a:p>
        </p:txBody>
      </p:sp>
      <p:sp>
        <p:nvSpPr>
          <p:cNvPr id="21" name="TextBox 7">
            <a:extLst>
              <a:ext uri="{FF2B5EF4-FFF2-40B4-BE49-F238E27FC236}">
                <a16:creationId xmlns:a16="http://schemas.microsoft.com/office/drawing/2014/main" id="{57F3792A-C128-5283-8F27-E50A8EADAB0F}"/>
              </a:ext>
            </a:extLst>
          </p:cNvPr>
          <p:cNvSpPr txBox="1"/>
          <p:nvPr/>
        </p:nvSpPr>
        <p:spPr>
          <a:xfrm>
            <a:off x="507604" y="5564731"/>
            <a:ext cx="4824000" cy="610806"/>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dirty="0">
                <a:latin typeface="Microsoft Uighur" panose="02000000000000000000" pitchFamily="2" charset="-78"/>
                <a:cs typeface="Microsoft Uighur" panose="02000000000000000000" pitchFamily="2" charset="-78"/>
              </a:rPr>
              <a:t>جِسْمٌ كَبيرٌ في </a:t>
            </a:r>
            <a:r>
              <a:rPr lang="ar-MA" dirty="0" err="1">
                <a:latin typeface="Microsoft Uighur" panose="02000000000000000000" pitchFamily="2" charset="-78"/>
                <a:cs typeface="Microsoft Uighur" panose="02000000000000000000" pitchFamily="2" charset="-78"/>
              </a:rPr>
              <a:t>ٱلْفَضاءِ</a:t>
            </a:r>
            <a:r>
              <a:rPr lang="ar-MA" dirty="0">
                <a:latin typeface="Microsoft Uighur" panose="02000000000000000000" pitchFamily="2" charset="-78"/>
                <a:cs typeface="Microsoft Uighur" panose="02000000000000000000" pitchFamily="2" charset="-78"/>
              </a:rPr>
              <a:t> يَدورُ حَوْلَ ٱلشَّمْسِ.</a:t>
            </a:r>
            <a:endParaRPr lang="ar-MA" dirty="0">
              <a:solidFill>
                <a:srgbClr val="424D7C"/>
              </a:solidFill>
              <a:latin typeface="Microsoft Uighur" panose="02000000000000000000" pitchFamily="2" charset="-78"/>
              <a:cs typeface="Microsoft Uighur" panose="02000000000000000000" pitchFamily="2" charset="-78"/>
            </a:endParaRPr>
          </a:p>
        </p:txBody>
      </p:sp>
      <p:sp>
        <p:nvSpPr>
          <p:cNvPr id="22" name="TextBox 7">
            <a:extLst>
              <a:ext uri="{FF2B5EF4-FFF2-40B4-BE49-F238E27FC236}">
                <a16:creationId xmlns:a16="http://schemas.microsoft.com/office/drawing/2014/main" id="{9CED8005-D013-339E-1841-D2380171F2D7}"/>
              </a:ext>
            </a:extLst>
          </p:cNvPr>
          <p:cNvSpPr txBox="1"/>
          <p:nvPr/>
        </p:nvSpPr>
        <p:spPr>
          <a:xfrm>
            <a:off x="546823" y="4055366"/>
            <a:ext cx="4824000" cy="1237928"/>
          </a:xfrm>
          <a:prstGeom prst="roundRect">
            <a:avLst/>
          </a:prstGeom>
          <a:solidFill>
            <a:srgbClr val="ECF8FB"/>
          </a:solidFill>
        </p:spPr>
        <p:txBody>
          <a:bodyPr wrap="square" lIns="0" tIns="0" rIns="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sz="4000" dirty="0">
                <a:solidFill>
                  <a:srgbClr val="424D7C"/>
                </a:solidFill>
                <a:latin typeface="Microsoft Uighur" panose="02000000000000000000" pitchFamily="2" charset="-78"/>
                <a:cs typeface="Microsoft Uighur" panose="02000000000000000000" pitchFamily="2" charset="-78"/>
              </a:rPr>
              <a:t> اِسْتِخْدامُ ٱلْأَشْياءِ ٱلْقَديمَةِ مِنْ جَديدٍ بَدَلاً مِنْ رَمْيِها.</a:t>
            </a:r>
          </a:p>
        </p:txBody>
      </p:sp>
      <p:sp>
        <p:nvSpPr>
          <p:cNvPr id="23" name="TextBox 7">
            <a:extLst>
              <a:ext uri="{FF2B5EF4-FFF2-40B4-BE49-F238E27FC236}">
                <a16:creationId xmlns:a16="http://schemas.microsoft.com/office/drawing/2014/main" id="{4F9CEDE3-F0ED-73FB-D8E0-8654AC5A0C6D}"/>
              </a:ext>
            </a:extLst>
          </p:cNvPr>
          <p:cNvSpPr txBox="1"/>
          <p:nvPr/>
        </p:nvSpPr>
        <p:spPr>
          <a:xfrm>
            <a:off x="507604" y="1726747"/>
            <a:ext cx="5041584" cy="610806"/>
          </a:xfrm>
          <a:prstGeom prst="roundRect">
            <a:avLst/>
          </a:prstGeom>
          <a:solidFill>
            <a:srgbClr val="ECF8FB"/>
          </a:solidFill>
        </p:spPr>
        <p:txBody>
          <a:bodyPr wrap="square" lIns="0" tIns="0" rIns="0" bIns="0" rtlCol="0" anchor="ctr">
            <a:spAutoFit/>
          </a:bodyPr>
          <a:lstStyle>
            <a:defPPr>
              <a:defRPr lang="en-US"/>
            </a:defPPr>
            <a:lvl1pPr algn="ctr" rtl="1">
              <a:lnSpc>
                <a:spcPts val="3416"/>
              </a:lnSpc>
              <a:defRPr sz="4000" b="1">
                <a:solidFill>
                  <a:schemeClr val="accent5">
                    <a:lumMod val="50000"/>
                  </a:schemeClr>
                </a:solidFill>
                <a:latin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هُوَ كُلُّ مَا يُلْحِقُ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ٱلضَّرَرَ</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بِٱلْهَواءِ</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وَٱلْماءِ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وَٱلتُّرْبَةِ</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p>
        </p:txBody>
      </p:sp>
      <p:sp>
        <p:nvSpPr>
          <p:cNvPr id="33" name="TextBox 7">
            <a:extLst>
              <a:ext uri="{FF2B5EF4-FFF2-40B4-BE49-F238E27FC236}">
                <a16:creationId xmlns:a16="http://schemas.microsoft.com/office/drawing/2014/main" id="{A007675D-AD47-0943-51BA-6BB5F1C2E7D0}"/>
              </a:ext>
            </a:extLst>
          </p:cNvPr>
          <p:cNvSpPr txBox="1"/>
          <p:nvPr/>
        </p:nvSpPr>
        <p:spPr>
          <a:xfrm>
            <a:off x="6280457" y="5386434"/>
            <a:ext cx="2291262" cy="720000"/>
          </a:xfrm>
          <a:prstGeom prst="roundRect">
            <a:avLst/>
          </a:prstGeom>
          <a:solidFill>
            <a:srgbClr val="ECF8FB"/>
          </a:solidFill>
        </p:spPr>
        <p:txBody>
          <a:bodyPr wrap="square" lIns="0" tIns="0" rIns="0" bIns="0" rtlCol="0" anchor="ctr">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cs typeface="Microsoft Uighur" panose="02000000000000000000" pitchFamily="2" charset="-78"/>
              </a:rPr>
              <a:t>تَدْويرٌ</a:t>
            </a:r>
          </a:p>
        </p:txBody>
      </p:sp>
      <p:sp>
        <p:nvSpPr>
          <p:cNvPr id="34" name="TextBox 7">
            <a:extLst>
              <a:ext uri="{FF2B5EF4-FFF2-40B4-BE49-F238E27FC236}">
                <a16:creationId xmlns:a16="http://schemas.microsoft.com/office/drawing/2014/main" id="{3A60EB98-ECE3-3A60-7411-E403E7E3A753}"/>
              </a:ext>
            </a:extLst>
          </p:cNvPr>
          <p:cNvSpPr txBox="1"/>
          <p:nvPr/>
        </p:nvSpPr>
        <p:spPr>
          <a:xfrm>
            <a:off x="6482342" y="2146213"/>
            <a:ext cx="2075616" cy="720000"/>
          </a:xfrm>
          <a:prstGeom prst="roundRect">
            <a:avLst/>
          </a:prstGeom>
          <a:solidFill>
            <a:srgbClr val="ECF8FB"/>
          </a:solidFill>
        </p:spPr>
        <p:txBody>
          <a:bodyPr wrap="square" lIns="0" tIns="0" rIns="0" bIns="0" rtlCol="0" anchor="ctr">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36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cs typeface="Microsoft Uighur" panose="02000000000000000000" pitchFamily="2" charset="-78"/>
              </a:rPr>
              <a:t>كَوْكَبٌ</a:t>
            </a:r>
          </a:p>
        </p:txBody>
      </p:sp>
      <p:sp>
        <p:nvSpPr>
          <p:cNvPr id="35" name="TextBox 7">
            <a:extLst>
              <a:ext uri="{FF2B5EF4-FFF2-40B4-BE49-F238E27FC236}">
                <a16:creationId xmlns:a16="http://schemas.microsoft.com/office/drawing/2014/main" id="{5DF07680-A452-3CE2-3AD8-1E631A0FF01A}"/>
              </a:ext>
            </a:extLst>
          </p:cNvPr>
          <p:cNvSpPr txBox="1"/>
          <p:nvPr/>
        </p:nvSpPr>
        <p:spPr>
          <a:xfrm>
            <a:off x="6264758" y="4304883"/>
            <a:ext cx="2293200" cy="720000"/>
          </a:xfrm>
          <a:prstGeom prst="roundRect">
            <a:avLst/>
          </a:prstGeom>
          <a:solidFill>
            <a:srgbClr val="ECF8FB"/>
          </a:solidFill>
        </p:spPr>
        <p:txBody>
          <a:bodyPr wrap="square" lIns="0" tIns="0" rIns="0" bIns="0" rtlCol="0" anchor="ctr">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cs typeface="Microsoft Uighur" panose="02000000000000000000" pitchFamily="2" charset="-78"/>
              </a:rPr>
              <a:t>ظاهِرَةٌ طَبيعِيَّةٌ</a:t>
            </a:r>
          </a:p>
        </p:txBody>
      </p:sp>
      <p:sp>
        <p:nvSpPr>
          <p:cNvPr id="36" name="TextBox 7">
            <a:extLst>
              <a:ext uri="{FF2B5EF4-FFF2-40B4-BE49-F238E27FC236}">
                <a16:creationId xmlns:a16="http://schemas.microsoft.com/office/drawing/2014/main" id="{A74D8270-D877-7749-B457-9F68E5D26359}"/>
              </a:ext>
            </a:extLst>
          </p:cNvPr>
          <p:cNvSpPr txBox="1"/>
          <p:nvPr/>
        </p:nvSpPr>
        <p:spPr>
          <a:xfrm>
            <a:off x="6489222" y="3168221"/>
            <a:ext cx="2075616" cy="720000"/>
          </a:xfrm>
          <a:prstGeom prst="roundRect">
            <a:avLst/>
          </a:prstGeom>
          <a:solidFill>
            <a:srgbClr val="ECF8FB"/>
          </a:solidFill>
        </p:spPr>
        <p:txBody>
          <a:bodyPr wrap="square" lIns="0" tIns="0" rIns="0" bIns="0" rtlCol="0" anchor="ctr">
            <a:noAutofit/>
          </a:bodyPr>
          <a:lstStyle/>
          <a:p>
            <a:pPr marL="0" marR="0" lvl="0" indent="0" algn="ctr" defTabSz="914400" rtl="1" eaLnBrk="1" fontAlgn="auto" latinLnBrk="0" hangingPunct="1">
              <a:lnSpc>
                <a:spcPts val="3416"/>
              </a:lnSpc>
              <a:spcBef>
                <a:spcPts val="0"/>
              </a:spcBef>
              <a:spcAft>
                <a:spcPts val="0"/>
              </a:spcAft>
              <a:buClrTx/>
              <a:buSzTx/>
              <a:buFontTx/>
              <a:buNone/>
              <a:tabLst/>
              <a:defRPr/>
            </a:pPr>
            <a:r>
              <a:rPr kumimoji="0" lang="ar-MA" sz="4000" b="1" i="0" u="none" strike="noStrike" kern="0" cap="none" spc="0" normalizeH="0" baseline="0" noProof="0" dirty="0">
                <a:ln>
                  <a:noFill/>
                </a:ln>
                <a:solidFill>
                  <a:schemeClr val="accent2">
                    <a:lumMod val="75000"/>
                  </a:schemeClr>
                </a:solidFill>
                <a:effectLst/>
                <a:uLnTx/>
                <a:uFillTx/>
                <a:latin typeface="Microsoft Uighur" panose="02000000000000000000" pitchFamily="2" charset="-78"/>
                <a:cs typeface="Microsoft Uighur" panose="02000000000000000000" pitchFamily="2" charset="-78"/>
              </a:rPr>
              <a:t>اَلتَّلَوُّثُ</a:t>
            </a:r>
          </a:p>
        </p:txBody>
      </p:sp>
      <p:pic>
        <p:nvPicPr>
          <p:cNvPr id="20" name="Espace réservé pour une image  14">
            <a:extLst>
              <a:ext uri="{FF2B5EF4-FFF2-40B4-BE49-F238E27FC236}">
                <a16:creationId xmlns:a16="http://schemas.microsoft.com/office/drawing/2014/main" id="{36611D1E-DF02-E022-6E73-AB8456F349B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9C05075C-658A-32D2-FDC9-DE401047225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6855C487-5A13-FB20-2CEB-993A78B2F92A}"/>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C95D7672-9088-52FC-7B2B-DCD93A1F3E50}"/>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5A6FA18A-D383-F301-BC3B-40ACF7463588}"/>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111DDF87-05BD-CFE6-0291-F356C58D5F2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B3204A74-D7FA-F18B-7780-C9CBE2CE5148}"/>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Google Shape;1305;p9">
            <a:extLst>
              <a:ext uri="{FF2B5EF4-FFF2-40B4-BE49-F238E27FC236}">
                <a16:creationId xmlns:a16="http://schemas.microsoft.com/office/drawing/2014/main" id="{63BF39ED-B970-F7B7-DDDF-CFAD125C310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9" name="Google Shape;1306;p9">
            <a:extLst>
              <a:ext uri="{FF2B5EF4-FFF2-40B4-BE49-F238E27FC236}">
                <a16:creationId xmlns:a16="http://schemas.microsoft.com/office/drawing/2014/main" id="{75F3C157-4186-B78E-5E90-5D28AA7DB458}"/>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4" name="Google Shape;1307;p9">
            <a:extLst>
              <a:ext uri="{FF2B5EF4-FFF2-40B4-BE49-F238E27FC236}">
                <a16:creationId xmlns:a16="http://schemas.microsoft.com/office/drawing/2014/main" id="{6B9E1BEC-1E8D-F814-3013-260CF51027EE}"/>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cxnSp>
        <p:nvCxnSpPr>
          <p:cNvPr id="6" name="Connecteur droit 5">
            <a:extLst>
              <a:ext uri="{FF2B5EF4-FFF2-40B4-BE49-F238E27FC236}">
                <a16:creationId xmlns:a16="http://schemas.microsoft.com/office/drawing/2014/main" id="{79FCACE1-D0B7-01C3-E1F9-48F1B1F91943}"/>
              </a:ext>
            </a:extLst>
          </p:cNvPr>
          <p:cNvCxnSpPr>
            <a:cxnSpLocks/>
            <a:stCxn id="34" idx="1"/>
            <a:endCxn id="21" idx="3"/>
          </p:cNvCxnSpPr>
          <p:nvPr/>
        </p:nvCxnSpPr>
        <p:spPr>
          <a:xfrm flipH="1">
            <a:off x="5331604" y="2506213"/>
            <a:ext cx="1150738" cy="3363921"/>
          </a:xfrm>
          <a:prstGeom prst="line">
            <a:avLst/>
          </a:prstGeom>
          <a:ln w="28575">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87E719B-34BC-FAC1-00F5-14819DD128E5}"/>
              </a:ext>
            </a:extLst>
          </p:cNvPr>
          <p:cNvCxnSpPr>
            <a:cxnSpLocks/>
            <a:stCxn id="36" idx="1"/>
            <a:endCxn id="23" idx="3"/>
          </p:cNvCxnSpPr>
          <p:nvPr/>
        </p:nvCxnSpPr>
        <p:spPr>
          <a:xfrm flipH="1" flipV="1">
            <a:off x="5549188" y="2032150"/>
            <a:ext cx="940034" cy="1496071"/>
          </a:xfrm>
          <a:prstGeom prst="line">
            <a:avLst/>
          </a:prstGeom>
          <a:ln w="28575">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E0E0E0D7-FBDF-EC23-8341-9A6E761A1A87}"/>
              </a:ext>
            </a:extLst>
          </p:cNvPr>
          <p:cNvCxnSpPr>
            <a:cxnSpLocks/>
            <a:stCxn id="35" idx="1"/>
            <a:endCxn id="17" idx="3"/>
          </p:cNvCxnSpPr>
          <p:nvPr/>
        </p:nvCxnSpPr>
        <p:spPr>
          <a:xfrm flipH="1" flipV="1">
            <a:off x="5410042" y="3221630"/>
            <a:ext cx="854716" cy="1443253"/>
          </a:xfrm>
          <a:prstGeom prst="line">
            <a:avLst/>
          </a:prstGeom>
          <a:ln w="28575">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CEB3F14-AB7B-54F2-2FC3-D18C3ADA13FA}"/>
              </a:ext>
            </a:extLst>
          </p:cNvPr>
          <p:cNvCxnSpPr>
            <a:cxnSpLocks/>
            <a:stCxn id="33" idx="1"/>
            <a:endCxn id="22" idx="3"/>
          </p:cNvCxnSpPr>
          <p:nvPr/>
        </p:nvCxnSpPr>
        <p:spPr>
          <a:xfrm flipH="1" flipV="1">
            <a:off x="5370823" y="4674330"/>
            <a:ext cx="909634" cy="1072104"/>
          </a:xfrm>
          <a:prstGeom prst="line">
            <a:avLst/>
          </a:prstGeom>
          <a:ln w="28575">
            <a:solidFill>
              <a:srgbClr val="16AB9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020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60465-E20F-A0D1-2E53-3B17970A74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B98CB3-EAB3-5540-2F03-735DA546719F}"/>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من يقرأ؟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17" name="TextBox 7">
            <a:extLst>
              <a:ext uri="{FF2B5EF4-FFF2-40B4-BE49-F238E27FC236}">
                <a16:creationId xmlns:a16="http://schemas.microsoft.com/office/drawing/2014/main" id="{9601274B-18F2-EE1A-6D26-5D5891040B1F}"/>
              </a:ext>
            </a:extLst>
          </p:cNvPr>
          <p:cNvSpPr txBox="1"/>
          <p:nvPr/>
        </p:nvSpPr>
        <p:spPr>
          <a:xfrm>
            <a:off x="1082415" y="2150292"/>
            <a:ext cx="6588000" cy="610806"/>
          </a:xfrm>
          <a:prstGeom prst="roundRect">
            <a:avLst/>
          </a:prstGeom>
          <a:solidFill>
            <a:srgbClr val="ECF8FB"/>
          </a:solidFill>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algn="r"/>
            <a:r>
              <a:rPr lang="ar-MA" dirty="0">
                <a:solidFill>
                  <a:schemeClr val="accent2">
                    <a:lumMod val="75000"/>
                  </a:schemeClr>
                </a:solidFill>
                <a:latin typeface="Microsoft Uighur" panose="02000000000000000000" pitchFamily="2" charset="-78"/>
                <a:cs typeface="Microsoft Uighur" panose="02000000000000000000" pitchFamily="2" charset="-78"/>
              </a:rPr>
              <a:t>كَوْكَبٌ</a:t>
            </a:r>
            <a:r>
              <a:rPr lang="ar-MA" dirty="0">
                <a:solidFill>
                  <a:srgbClr val="424D7C"/>
                </a:solidFill>
                <a:latin typeface="Microsoft Uighur" panose="02000000000000000000" pitchFamily="2" charset="-78"/>
                <a:cs typeface="Microsoft Uighur" panose="02000000000000000000" pitchFamily="2" charset="-78"/>
              </a:rPr>
              <a:t>: جِسْمٌ كَبيرٌ في </a:t>
            </a:r>
            <a:r>
              <a:rPr lang="ar-MA" dirty="0" err="1">
                <a:solidFill>
                  <a:srgbClr val="424D7C"/>
                </a:solidFill>
                <a:latin typeface="Microsoft Uighur" panose="02000000000000000000" pitchFamily="2" charset="-78"/>
                <a:cs typeface="Microsoft Uighur" panose="02000000000000000000" pitchFamily="2" charset="-78"/>
              </a:rPr>
              <a:t>ٱلْفَضاءِ</a:t>
            </a:r>
            <a:r>
              <a:rPr lang="ar-MA" dirty="0">
                <a:solidFill>
                  <a:srgbClr val="424D7C"/>
                </a:solidFill>
                <a:latin typeface="Microsoft Uighur" panose="02000000000000000000" pitchFamily="2" charset="-78"/>
                <a:cs typeface="Microsoft Uighur" panose="02000000000000000000" pitchFamily="2" charset="-78"/>
              </a:rPr>
              <a:t> يَدورُ حَوْلَ ٱلشَّمْسِ.</a:t>
            </a:r>
          </a:p>
        </p:txBody>
      </p:sp>
      <p:sp>
        <p:nvSpPr>
          <p:cNvPr id="21" name="TextBox 7">
            <a:extLst>
              <a:ext uri="{FF2B5EF4-FFF2-40B4-BE49-F238E27FC236}">
                <a16:creationId xmlns:a16="http://schemas.microsoft.com/office/drawing/2014/main" id="{868F0A52-A12E-A156-7BB3-DF4DA4C50B80}"/>
              </a:ext>
            </a:extLst>
          </p:cNvPr>
          <p:cNvSpPr txBox="1"/>
          <p:nvPr/>
        </p:nvSpPr>
        <p:spPr>
          <a:xfrm>
            <a:off x="1082413" y="5491549"/>
            <a:ext cx="6588000" cy="610806"/>
          </a:xfrm>
          <a:prstGeom prst="roundRect">
            <a:avLst/>
          </a:prstGeom>
          <a:solidFill>
            <a:srgbClr val="ECF8FB"/>
          </a:solidFill>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algn="r"/>
            <a:r>
              <a:rPr lang="ar-MA" dirty="0">
                <a:solidFill>
                  <a:schemeClr val="accent2">
                    <a:lumMod val="75000"/>
                  </a:schemeClr>
                </a:solidFill>
                <a:latin typeface="Microsoft Uighur" panose="02000000000000000000" pitchFamily="2" charset="-78"/>
                <a:cs typeface="Microsoft Uighur" panose="02000000000000000000" pitchFamily="2" charset="-78"/>
              </a:rPr>
              <a:t>تَدْويرٌ</a:t>
            </a:r>
            <a:r>
              <a:rPr lang="ar-MA" dirty="0">
                <a:solidFill>
                  <a:srgbClr val="002060"/>
                </a:solidFill>
                <a:latin typeface="Microsoft Uighur" panose="02000000000000000000" pitchFamily="2" charset="-78"/>
                <a:cs typeface="Microsoft Uighur" panose="02000000000000000000" pitchFamily="2" charset="-78"/>
              </a:rPr>
              <a:t>: </a:t>
            </a:r>
            <a:r>
              <a:rPr lang="ar-MA" dirty="0">
                <a:solidFill>
                  <a:srgbClr val="424D7C"/>
                </a:solidFill>
                <a:latin typeface="Microsoft Uighur" panose="02000000000000000000" pitchFamily="2" charset="-78"/>
                <a:cs typeface="Microsoft Uighur" panose="02000000000000000000" pitchFamily="2" charset="-78"/>
              </a:rPr>
              <a:t> اِسْتِخْدامُ ٱلْأَشْياءِ ٱلْقَديمَةِ مِنْ جَديدٍ بَدَلاً مِنْ رَمْيِها.</a:t>
            </a:r>
          </a:p>
        </p:txBody>
      </p:sp>
      <p:sp>
        <p:nvSpPr>
          <p:cNvPr id="22" name="TextBox 7">
            <a:extLst>
              <a:ext uri="{FF2B5EF4-FFF2-40B4-BE49-F238E27FC236}">
                <a16:creationId xmlns:a16="http://schemas.microsoft.com/office/drawing/2014/main" id="{69813DE9-4453-E661-353F-D4FEF57FEE75}"/>
              </a:ext>
            </a:extLst>
          </p:cNvPr>
          <p:cNvSpPr txBox="1"/>
          <p:nvPr/>
        </p:nvSpPr>
        <p:spPr>
          <a:xfrm>
            <a:off x="1082415" y="4072748"/>
            <a:ext cx="6588000" cy="1220902"/>
          </a:xfrm>
          <a:prstGeom prst="roundRect">
            <a:avLst/>
          </a:prstGeom>
          <a:solidFill>
            <a:srgbClr val="ECF8FB"/>
          </a:solidFill>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algn="r"/>
            <a:r>
              <a:rPr lang="ar-MA" dirty="0">
                <a:solidFill>
                  <a:schemeClr val="accent2">
                    <a:lumMod val="75000"/>
                  </a:schemeClr>
                </a:solidFill>
                <a:latin typeface="Microsoft Uighur" panose="02000000000000000000" pitchFamily="2" charset="-78"/>
                <a:cs typeface="Microsoft Uighur" panose="02000000000000000000" pitchFamily="2" charset="-78"/>
              </a:rPr>
              <a:t>ظاهِرَةٌ طَبيعِيَّةٌ</a:t>
            </a:r>
            <a:r>
              <a:rPr lang="fr-FR" dirty="0">
                <a:solidFill>
                  <a:srgbClr val="ED7D31"/>
                </a:solidFill>
                <a:latin typeface="Microsoft Uighur" panose="02000000000000000000" pitchFamily="2" charset="-78"/>
                <a:cs typeface="Microsoft Uighur" panose="02000000000000000000" pitchFamily="2" charset="-78"/>
              </a:rPr>
              <a:t> </a:t>
            </a:r>
            <a:r>
              <a:rPr lang="ar-MA" dirty="0">
                <a:solidFill>
                  <a:srgbClr val="424D7C"/>
                </a:solidFill>
                <a:latin typeface="Microsoft Uighur" panose="02000000000000000000" pitchFamily="2" charset="-78"/>
                <a:cs typeface="Microsoft Uighur" panose="02000000000000000000" pitchFamily="2" charset="-78"/>
              </a:rPr>
              <a:t>: شَيْءٌ يَحْدُثُ في ٱلطَّبيعَةِ مِنْ تِلْقاءِ نَفْسِهِ، مِثْلُ ٱلْزَّلازِلِ وَ </a:t>
            </a:r>
            <a:r>
              <a:rPr lang="ar-MA" dirty="0" err="1">
                <a:solidFill>
                  <a:srgbClr val="424D7C"/>
                </a:solidFill>
                <a:latin typeface="Microsoft Uighur" panose="02000000000000000000" pitchFamily="2" charset="-78"/>
                <a:cs typeface="Microsoft Uighur" panose="02000000000000000000" pitchFamily="2" charset="-78"/>
              </a:rPr>
              <a:t>ٱلْفَيَضاناتِ</a:t>
            </a:r>
            <a:endParaRPr lang="ar-MA" dirty="0">
              <a:solidFill>
                <a:srgbClr val="424D7C"/>
              </a:solidFill>
              <a:latin typeface="Microsoft Uighur" panose="02000000000000000000" pitchFamily="2" charset="-78"/>
              <a:cs typeface="Microsoft Uighur" panose="02000000000000000000" pitchFamily="2" charset="-78"/>
            </a:endParaRPr>
          </a:p>
        </p:txBody>
      </p:sp>
      <p:sp>
        <p:nvSpPr>
          <p:cNvPr id="23" name="TextBox 7">
            <a:extLst>
              <a:ext uri="{FF2B5EF4-FFF2-40B4-BE49-F238E27FC236}">
                <a16:creationId xmlns:a16="http://schemas.microsoft.com/office/drawing/2014/main" id="{209AFB15-1245-8321-E3A4-E42C6BA01710}"/>
              </a:ext>
            </a:extLst>
          </p:cNvPr>
          <p:cNvSpPr txBox="1"/>
          <p:nvPr/>
        </p:nvSpPr>
        <p:spPr>
          <a:xfrm>
            <a:off x="1082413" y="3264044"/>
            <a:ext cx="6588000" cy="610806"/>
          </a:xfrm>
          <a:prstGeom prst="roundRect">
            <a:avLst/>
          </a:prstGeom>
          <a:solidFill>
            <a:srgbClr val="ECF8FB"/>
          </a:solidFill>
        </p:spPr>
        <p:txBody>
          <a:bodyPr wrap="square" lIns="0" tIns="0" rIns="108000" bIns="0" rtlCol="0" anchor="ctr">
            <a:spAutoFit/>
          </a:bodyPr>
          <a:lstStyle>
            <a:defPPr>
              <a:defRPr lang="en-US"/>
            </a:defPPr>
            <a:lvl1pPr algn="ctr" rtl="1">
              <a:lnSpc>
                <a:spcPts val="3416"/>
              </a:lnSpc>
              <a:defRPr sz="4000" b="1">
                <a:solidFill>
                  <a:schemeClr val="accent5">
                    <a:lumMod val="50000"/>
                  </a:schemeClr>
                </a:solidFill>
                <a:latin typeface="Calibri" panose="020F0502020204030204" pitchFamily="34" charset="0"/>
              </a:defRPr>
            </a:lvl1pPr>
          </a:lstStyle>
          <a:p>
            <a:pPr algn="r" defTabSz="914400">
              <a:lnSpc>
                <a:spcPts val="4300"/>
              </a:lnSpc>
              <a:defRPr/>
            </a:pPr>
            <a:r>
              <a:rPr lang="ar-MA" sz="3600" kern="0" dirty="0">
                <a:solidFill>
                  <a:schemeClr val="accent2">
                    <a:lumMod val="75000"/>
                  </a:schemeClr>
                </a:solidFill>
                <a:latin typeface="Microsoft Uighur" panose="02000000000000000000" pitchFamily="2" charset="-78"/>
                <a:cs typeface="Microsoft Uighur" panose="02000000000000000000" pitchFamily="2" charset="-78"/>
              </a:rPr>
              <a:t>اَلتَّلَوُّثُ</a:t>
            </a:r>
            <a:r>
              <a:rPr lang="fr-FR" sz="3600" kern="0" dirty="0">
                <a:solidFill>
                  <a:srgbClr val="ED7D31"/>
                </a:solidFill>
                <a:latin typeface="Microsoft Uighur" panose="02000000000000000000" pitchFamily="2" charset="-78"/>
                <a:cs typeface="Microsoft Uighur" panose="02000000000000000000" pitchFamily="2" charset="-78"/>
              </a:rPr>
              <a:t> </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هُوَ كُلُّ مَا يُلْحِقُ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ٱلضَّرَرَ</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بِٱلْهَواءِ</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وَٱلْماءِ </a:t>
            </a:r>
            <a:r>
              <a:rPr kumimoji="0" lang="ar-MA" sz="36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وَٱلتُّرْبَةِ</a:t>
            </a:r>
            <a:r>
              <a:rPr kumimoji="0" lang="ar-MA" sz="36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p>
        </p:txBody>
      </p:sp>
      <p:pic>
        <p:nvPicPr>
          <p:cNvPr id="18" name="Espace réservé pour une image  14">
            <a:extLst>
              <a:ext uri="{FF2B5EF4-FFF2-40B4-BE49-F238E27FC236}">
                <a16:creationId xmlns:a16="http://schemas.microsoft.com/office/drawing/2014/main" id="{2F19A27B-0F3B-AB12-126F-4DDA6827D87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CED22E07-E2CE-C958-4D15-89D0AB40ADD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3CEA8B1E-7755-1F5E-0073-18114A21DE36}"/>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4F678640-D819-F19C-59C7-A44D3C1CBAB8}"/>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4" name="Google Shape;1302;p9">
            <a:extLst>
              <a:ext uri="{FF2B5EF4-FFF2-40B4-BE49-F238E27FC236}">
                <a16:creationId xmlns:a16="http://schemas.microsoft.com/office/drawing/2014/main" id="{BC9C3965-7342-4BF3-7CAC-34FC73F44746}"/>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5" name="Google Shape;1303;p9">
            <a:extLst>
              <a:ext uri="{FF2B5EF4-FFF2-40B4-BE49-F238E27FC236}">
                <a16:creationId xmlns:a16="http://schemas.microsoft.com/office/drawing/2014/main" id="{2C91C0F6-BF9C-992A-B4D8-C196A27FF7F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6" name="Google Shape;1304;p9">
            <a:extLst>
              <a:ext uri="{FF2B5EF4-FFF2-40B4-BE49-F238E27FC236}">
                <a16:creationId xmlns:a16="http://schemas.microsoft.com/office/drawing/2014/main" id="{90BE8B28-0BD8-7D38-0602-E24EFCA19022}"/>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Google Shape;1305;p9">
            <a:extLst>
              <a:ext uri="{FF2B5EF4-FFF2-40B4-BE49-F238E27FC236}">
                <a16:creationId xmlns:a16="http://schemas.microsoft.com/office/drawing/2014/main" id="{D1D1B784-FC70-F09D-0C46-8418736E108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0" name="Google Shape;1306;p9">
            <a:extLst>
              <a:ext uri="{FF2B5EF4-FFF2-40B4-BE49-F238E27FC236}">
                <a16:creationId xmlns:a16="http://schemas.microsoft.com/office/drawing/2014/main" id="{66FDA06B-FA40-972F-9A7E-1B02A4545594}"/>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4" name="Google Shape;1307;p9">
            <a:extLst>
              <a:ext uri="{FF2B5EF4-FFF2-40B4-BE49-F238E27FC236}">
                <a16:creationId xmlns:a16="http://schemas.microsoft.com/office/drawing/2014/main" id="{5FC2069F-1CA5-DAF6-4F6D-50BF1EC0A04D}"/>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Tree>
    <p:extLst>
      <p:ext uri="{BB962C8B-B14F-4D97-AF65-F5344CB8AC3E}">
        <p14:creationId xmlns:p14="http://schemas.microsoft.com/office/powerpoint/2010/main" val="61254012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282"/>
        <p:cNvGrpSpPr/>
        <p:nvPr/>
      </p:nvGrpSpPr>
      <p:grpSpPr>
        <a:xfrm>
          <a:off x="0" y="0"/>
          <a:ext cx="0" cy="0"/>
          <a:chOff x="0" y="0"/>
          <a:chExt cx="0" cy="0"/>
        </a:xfrm>
      </p:grpSpPr>
      <p:sp>
        <p:nvSpPr>
          <p:cNvPr id="2283" name="Google Shape;2283;p4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هَلْ سَبَقَ لَكَ أَنْ سَمِعْتَ عَنِ ٱلتَّلَوُّثِ؟ مَا ٱلَّذِي تَعْرِفُهُ عَنْهُ؟</a:t>
            </a:r>
            <a:endParaRP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4" name="Espace réservé pour une image  14">
            <a:extLst>
              <a:ext uri="{FF2B5EF4-FFF2-40B4-BE49-F238E27FC236}">
                <a16:creationId xmlns:a16="http://schemas.microsoft.com/office/drawing/2014/main" id="{96E86B61-E722-B5B9-4A64-43F5769F8E0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sp>
        <p:nvSpPr>
          <p:cNvPr id="18" name="Espace réservé du texte 14">
            <a:extLst>
              <a:ext uri="{FF2B5EF4-FFF2-40B4-BE49-F238E27FC236}">
                <a16:creationId xmlns:a16="http://schemas.microsoft.com/office/drawing/2014/main" id="{7E9599E2-7230-ACE4-FD95-10A8BB4F20EA}"/>
              </a:ext>
            </a:extLst>
          </p:cNvPr>
          <p:cNvSpPr txBox="1">
            <a:spLocks/>
          </p:cNvSpPr>
          <p:nvPr/>
        </p:nvSpPr>
        <p:spPr>
          <a:xfrm>
            <a:off x="1692000" y="1627402"/>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defTabSz="914400"/>
            <a:r>
              <a:rPr lang="ar-MA" sz="5400" kern="0" dirty="0">
                <a:latin typeface="Microsoft Uighur" panose="02000000000000000000" pitchFamily="2" charset="-78"/>
                <a:cs typeface="Microsoft Uighur" panose="02000000000000000000" pitchFamily="2" charset="-78"/>
              </a:rPr>
              <a:t>كَوْكَبُنا بَيْنَ أَيْدينا</a:t>
            </a:r>
            <a:endParaRPr lang="tzm-Arab-MA" sz="5400" kern="0" dirty="0">
              <a:latin typeface="Microsoft Uighur" panose="02000000000000000000" pitchFamily="2" charset="-78"/>
              <a:cs typeface="Microsoft Uighur" panose="02000000000000000000" pitchFamily="2" charset="-78"/>
            </a:endParaRPr>
          </a:p>
        </p:txBody>
      </p:sp>
      <p:pic>
        <p:nvPicPr>
          <p:cNvPr id="23" name="Google Shape;1299;p9">
            <a:extLst>
              <a:ext uri="{FF2B5EF4-FFF2-40B4-BE49-F238E27FC236}">
                <a16:creationId xmlns:a16="http://schemas.microsoft.com/office/drawing/2014/main" id="{052F5E8C-F96D-1C39-13C9-47379B03E5C6}"/>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4" name="Google Shape;1300;p9">
            <a:extLst>
              <a:ext uri="{FF2B5EF4-FFF2-40B4-BE49-F238E27FC236}">
                <a16:creationId xmlns:a16="http://schemas.microsoft.com/office/drawing/2014/main" id="{DB30DFBC-5F66-518E-6017-AABB784D152F}"/>
              </a:ext>
            </a:extLst>
          </p:cNvPr>
          <p:cNvPicPr preferRelativeResize="0"/>
          <p:nvPr/>
        </p:nvPicPr>
        <p:blipFill rotWithShape="1">
          <a:blip r:embed="rId5">
            <a:alphaModFix amt="20000"/>
          </a:blip>
          <a:srcRect/>
          <a:stretch/>
        </p:blipFill>
        <p:spPr>
          <a:xfrm>
            <a:off x="6084392" y="136738"/>
            <a:ext cx="278069" cy="278069"/>
          </a:xfrm>
          <a:prstGeom prst="rect">
            <a:avLst/>
          </a:prstGeom>
          <a:noFill/>
          <a:ln>
            <a:noFill/>
          </a:ln>
        </p:spPr>
      </p:pic>
      <p:pic>
        <p:nvPicPr>
          <p:cNvPr id="25" name="Google Shape;1301;p9">
            <a:extLst>
              <a:ext uri="{FF2B5EF4-FFF2-40B4-BE49-F238E27FC236}">
                <a16:creationId xmlns:a16="http://schemas.microsoft.com/office/drawing/2014/main" id="{8440C197-49A5-D505-02EA-EDD015336FCE}"/>
              </a:ext>
            </a:extLst>
          </p:cNvPr>
          <p:cNvPicPr preferRelativeResize="0"/>
          <p:nvPr/>
        </p:nvPicPr>
        <p:blipFill rotWithShape="1">
          <a:blip r:embed="rId6">
            <a:alphaModFix/>
          </a:blip>
          <a:srcRect/>
          <a:stretch/>
        </p:blipFill>
        <p:spPr>
          <a:xfrm>
            <a:off x="4220106" y="136738"/>
            <a:ext cx="278069" cy="278069"/>
          </a:xfrm>
          <a:prstGeom prst="rect">
            <a:avLst/>
          </a:prstGeom>
          <a:noFill/>
          <a:ln>
            <a:noFill/>
          </a:ln>
        </p:spPr>
      </p:pic>
      <p:pic>
        <p:nvPicPr>
          <p:cNvPr id="26" name="Google Shape;1302;p9">
            <a:extLst>
              <a:ext uri="{FF2B5EF4-FFF2-40B4-BE49-F238E27FC236}">
                <a16:creationId xmlns:a16="http://schemas.microsoft.com/office/drawing/2014/main" id="{40C31ABF-93E2-3A18-7F88-7E8D9FEE5C08}"/>
              </a:ext>
            </a:extLst>
          </p:cNvPr>
          <p:cNvPicPr preferRelativeResize="0"/>
          <p:nvPr/>
        </p:nvPicPr>
        <p:blipFill rotWithShape="1">
          <a:blip r:embed="rId7">
            <a:alphaModFix amt="20000"/>
          </a:blip>
          <a:srcRect/>
          <a:stretch/>
        </p:blipFill>
        <p:spPr>
          <a:xfrm>
            <a:off x="1965202" y="136738"/>
            <a:ext cx="278069" cy="278069"/>
          </a:xfrm>
          <a:prstGeom prst="rect">
            <a:avLst/>
          </a:prstGeom>
          <a:noFill/>
          <a:ln>
            <a:noFill/>
          </a:ln>
        </p:spPr>
      </p:pic>
      <p:sp>
        <p:nvSpPr>
          <p:cNvPr id="27" name="Google Shape;1303;p9">
            <a:extLst>
              <a:ext uri="{FF2B5EF4-FFF2-40B4-BE49-F238E27FC236}">
                <a16:creationId xmlns:a16="http://schemas.microsoft.com/office/drawing/2014/main" id="{B1AA8E3C-608B-36CA-619D-9C1B701CFD9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8" name="Google Shape;1304;p9">
            <a:extLst>
              <a:ext uri="{FF2B5EF4-FFF2-40B4-BE49-F238E27FC236}">
                <a16:creationId xmlns:a16="http://schemas.microsoft.com/office/drawing/2014/main" id="{B48029E9-01B2-0B00-B671-2F05E53E6C41}"/>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1305;p9">
            <a:extLst>
              <a:ext uri="{FF2B5EF4-FFF2-40B4-BE49-F238E27FC236}">
                <a16:creationId xmlns:a16="http://schemas.microsoft.com/office/drawing/2014/main" id="{97819556-CD46-5A84-F5B9-ED4492B0837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30" name="Google Shape;1306;p9">
            <a:extLst>
              <a:ext uri="{FF2B5EF4-FFF2-40B4-BE49-F238E27FC236}">
                <a16:creationId xmlns:a16="http://schemas.microsoft.com/office/drawing/2014/main" id="{5C228328-817C-0FBE-FEC1-14683810CF3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31" name="Google Shape;1307;p9">
            <a:extLst>
              <a:ext uri="{FF2B5EF4-FFF2-40B4-BE49-F238E27FC236}">
                <a16:creationId xmlns:a16="http://schemas.microsoft.com/office/drawing/2014/main" id="{3140D344-A954-2254-D65B-69E2844673B8}"/>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grpSp>
        <p:nvGrpSpPr>
          <p:cNvPr id="4" name="Groupe 3">
            <a:extLst>
              <a:ext uri="{FF2B5EF4-FFF2-40B4-BE49-F238E27FC236}">
                <a16:creationId xmlns:a16="http://schemas.microsoft.com/office/drawing/2014/main" id="{FFDB8E9F-1466-756B-E5C4-9DAE6F2B2A88}"/>
              </a:ext>
            </a:extLst>
          </p:cNvPr>
          <p:cNvGrpSpPr/>
          <p:nvPr/>
        </p:nvGrpSpPr>
        <p:grpSpPr>
          <a:xfrm>
            <a:off x="880506" y="2439104"/>
            <a:ext cx="7235337" cy="3946548"/>
            <a:chOff x="880506" y="2439104"/>
            <a:chExt cx="7235337" cy="3946548"/>
          </a:xfrm>
        </p:grpSpPr>
        <p:pic>
          <p:nvPicPr>
            <p:cNvPr id="2" name="Image 1">
              <a:extLst>
                <a:ext uri="{FF2B5EF4-FFF2-40B4-BE49-F238E27FC236}">
                  <a16:creationId xmlns:a16="http://schemas.microsoft.com/office/drawing/2014/main" id="{A132F169-760C-31EC-36F0-8C120078B027}"/>
                </a:ext>
              </a:extLst>
            </p:cNvPr>
            <p:cNvPicPr>
              <a:picLocks noChangeAspect="1"/>
            </p:cNvPicPr>
            <p:nvPr/>
          </p:nvPicPr>
          <p:blipFill>
            <a:blip r:embed="rId8"/>
            <a:stretch>
              <a:fillRect/>
            </a:stretch>
          </p:blipFill>
          <p:spPr>
            <a:xfrm>
              <a:off x="880506" y="2439104"/>
              <a:ext cx="7235337" cy="3946548"/>
            </a:xfrm>
            <a:prstGeom prst="rect">
              <a:avLst/>
            </a:prstGeom>
          </p:spPr>
        </p:pic>
        <p:sp>
          <p:nvSpPr>
            <p:cNvPr id="3" name="Rectangle 2">
              <a:extLst>
                <a:ext uri="{FF2B5EF4-FFF2-40B4-BE49-F238E27FC236}">
                  <a16:creationId xmlns:a16="http://schemas.microsoft.com/office/drawing/2014/main" id="{3714BBFC-34BD-AE93-2F9C-C4E2DE4F1618}"/>
                </a:ext>
              </a:extLst>
            </p:cNvPr>
            <p:cNvSpPr/>
            <p:nvPr/>
          </p:nvSpPr>
          <p:spPr>
            <a:xfrm>
              <a:off x="5765180" y="3323063"/>
              <a:ext cx="2105003" cy="591015"/>
            </a:xfrm>
            <a:prstGeom prst="rect">
              <a:avLst/>
            </a:prstGeom>
            <a:solidFill>
              <a:srgbClr val="FAEA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4001044809"/>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99"/>
        <p:cNvGrpSpPr/>
        <p:nvPr/>
      </p:nvGrpSpPr>
      <p:grpSpPr>
        <a:xfrm>
          <a:off x="0" y="0"/>
          <a:ext cx="0" cy="0"/>
          <a:chOff x="0" y="0"/>
          <a:chExt cx="0" cy="0"/>
        </a:xfrm>
      </p:grpSpPr>
      <p:sp>
        <p:nvSpPr>
          <p:cNvPr id="2300" name="Google Shape;2300;p4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انطلاقا من العنوان والصورة، ما توقعاتكم </a:t>
            </a:r>
            <a:r>
              <a:rPr lang="ar-MA" sz="2400" b="1">
                <a:solidFill>
                  <a:srgbClr val="A5A5A5"/>
                </a:solidFill>
                <a:latin typeface="Microsoft Uighur" panose="02000000000000000000" pitchFamily="2" charset="-78"/>
                <a:cs typeface="Microsoft Uighur" panose="02000000000000000000" pitchFamily="2" charset="-78"/>
                <a:sym typeface="Arial"/>
              </a:rPr>
              <a:t>حول النص</a:t>
            </a:r>
            <a:r>
              <a:rPr lang="ar-MA" sz="2400" b="1" dirty="0">
                <a:solidFill>
                  <a:srgbClr val="A5A5A5"/>
                </a:solidFill>
                <a:latin typeface="Microsoft Uighur" panose="02000000000000000000" pitchFamily="2" charset="-78"/>
                <a:cs typeface="Microsoft Uighur" panose="02000000000000000000" pitchFamily="2" charset="-78"/>
                <a:sym typeface="Arial"/>
              </a:rPr>
              <a:t>؟</a:t>
            </a:r>
            <a:endParaRP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6" name="Espace réservé pour une image  14">
            <a:extLst>
              <a:ext uri="{FF2B5EF4-FFF2-40B4-BE49-F238E27FC236}">
                <a16:creationId xmlns:a16="http://schemas.microsoft.com/office/drawing/2014/main" id="{0FC6674C-487B-9665-4879-CAA4298BA2D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11" name="Google Shape;1299;p9">
            <a:extLst>
              <a:ext uri="{FF2B5EF4-FFF2-40B4-BE49-F238E27FC236}">
                <a16:creationId xmlns:a16="http://schemas.microsoft.com/office/drawing/2014/main" id="{7C38DF28-DB82-4108-A750-2D25F2B13CB3}"/>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13" name="Google Shape;1300;p9">
            <a:extLst>
              <a:ext uri="{FF2B5EF4-FFF2-40B4-BE49-F238E27FC236}">
                <a16:creationId xmlns:a16="http://schemas.microsoft.com/office/drawing/2014/main" id="{D64536CA-02F3-3AA2-189D-FFFDD328FD86}"/>
              </a:ext>
            </a:extLst>
          </p:cNvPr>
          <p:cNvPicPr preferRelativeResize="0"/>
          <p:nvPr/>
        </p:nvPicPr>
        <p:blipFill rotWithShape="1">
          <a:blip r:embed="rId5">
            <a:alphaModFix amt="20000"/>
          </a:blip>
          <a:srcRect/>
          <a:stretch/>
        </p:blipFill>
        <p:spPr>
          <a:xfrm>
            <a:off x="6084392" y="136738"/>
            <a:ext cx="278069" cy="278069"/>
          </a:xfrm>
          <a:prstGeom prst="rect">
            <a:avLst/>
          </a:prstGeom>
          <a:noFill/>
          <a:ln>
            <a:noFill/>
          </a:ln>
        </p:spPr>
      </p:pic>
      <p:pic>
        <p:nvPicPr>
          <p:cNvPr id="14" name="Google Shape;1301;p9">
            <a:extLst>
              <a:ext uri="{FF2B5EF4-FFF2-40B4-BE49-F238E27FC236}">
                <a16:creationId xmlns:a16="http://schemas.microsoft.com/office/drawing/2014/main" id="{74C74E38-49F8-42CD-0252-0C961614B1EB}"/>
              </a:ext>
            </a:extLst>
          </p:cNvPr>
          <p:cNvPicPr preferRelativeResize="0"/>
          <p:nvPr/>
        </p:nvPicPr>
        <p:blipFill rotWithShape="1">
          <a:blip r:embed="rId6">
            <a:alphaModFix/>
          </a:blip>
          <a:srcRect/>
          <a:stretch/>
        </p:blipFill>
        <p:spPr>
          <a:xfrm>
            <a:off x="4220106" y="136738"/>
            <a:ext cx="278069" cy="278069"/>
          </a:xfrm>
          <a:prstGeom prst="rect">
            <a:avLst/>
          </a:prstGeom>
          <a:noFill/>
          <a:ln>
            <a:noFill/>
          </a:ln>
        </p:spPr>
      </p:pic>
      <p:pic>
        <p:nvPicPr>
          <p:cNvPr id="15" name="Google Shape;1302;p9">
            <a:extLst>
              <a:ext uri="{FF2B5EF4-FFF2-40B4-BE49-F238E27FC236}">
                <a16:creationId xmlns:a16="http://schemas.microsoft.com/office/drawing/2014/main" id="{D6BAA10C-70F2-149B-7743-6A431AA5A12A}"/>
              </a:ext>
            </a:extLst>
          </p:cNvPr>
          <p:cNvPicPr preferRelativeResize="0"/>
          <p:nvPr/>
        </p:nvPicPr>
        <p:blipFill rotWithShape="1">
          <a:blip r:embed="rId7">
            <a:alphaModFix amt="20000"/>
          </a:blip>
          <a:srcRect/>
          <a:stretch/>
        </p:blipFill>
        <p:spPr>
          <a:xfrm>
            <a:off x="1965202" y="136738"/>
            <a:ext cx="278069" cy="278069"/>
          </a:xfrm>
          <a:prstGeom prst="rect">
            <a:avLst/>
          </a:prstGeom>
          <a:noFill/>
          <a:ln>
            <a:noFill/>
          </a:ln>
        </p:spPr>
      </p:pic>
      <p:sp>
        <p:nvSpPr>
          <p:cNvPr id="17" name="Google Shape;1303;p9">
            <a:extLst>
              <a:ext uri="{FF2B5EF4-FFF2-40B4-BE49-F238E27FC236}">
                <a16:creationId xmlns:a16="http://schemas.microsoft.com/office/drawing/2014/main" id="{A6403904-9388-451E-E139-B8BBBADF8D6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8" name="Google Shape;1304;p9">
            <a:extLst>
              <a:ext uri="{FF2B5EF4-FFF2-40B4-BE49-F238E27FC236}">
                <a16:creationId xmlns:a16="http://schemas.microsoft.com/office/drawing/2014/main" id="{8B980579-6DD8-9ADF-CF10-1747658D9646}"/>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CB3642D1-DD85-C112-5351-A32581C0372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47E70B67-DE85-613F-1D09-092CE3B291F3}"/>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84CC7437-D2EC-920C-1CD8-B2AA6838E1AD}"/>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 name="Espace réservé du texte 14">
            <a:extLst>
              <a:ext uri="{FF2B5EF4-FFF2-40B4-BE49-F238E27FC236}">
                <a16:creationId xmlns:a16="http://schemas.microsoft.com/office/drawing/2014/main" id="{8EEB610F-B9D1-9F4C-97F2-E2992C5D2D45}"/>
              </a:ext>
            </a:extLst>
          </p:cNvPr>
          <p:cNvSpPr txBox="1">
            <a:spLocks/>
          </p:cNvSpPr>
          <p:nvPr/>
        </p:nvSpPr>
        <p:spPr>
          <a:xfrm>
            <a:off x="1692000" y="1627402"/>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defTabSz="914400"/>
            <a:r>
              <a:rPr lang="ar-MA" sz="5400" kern="0" dirty="0">
                <a:latin typeface="Microsoft Uighur" panose="02000000000000000000" pitchFamily="2" charset="-78"/>
                <a:cs typeface="Microsoft Uighur" panose="02000000000000000000" pitchFamily="2" charset="-78"/>
              </a:rPr>
              <a:t>كَوْكَبُنا بَيْنَ أَيْدينا</a:t>
            </a:r>
            <a:endParaRPr lang="tzm-Arab-MA" sz="5400" kern="0" dirty="0">
              <a:latin typeface="Microsoft Uighur" panose="02000000000000000000" pitchFamily="2" charset="-78"/>
              <a:cs typeface="Microsoft Uighur" panose="02000000000000000000" pitchFamily="2" charset="-78"/>
            </a:endParaRPr>
          </a:p>
        </p:txBody>
      </p:sp>
      <p:grpSp>
        <p:nvGrpSpPr>
          <p:cNvPr id="5" name="Groupe 4">
            <a:extLst>
              <a:ext uri="{FF2B5EF4-FFF2-40B4-BE49-F238E27FC236}">
                <a16:creationId xmlns:a16="http://schemas.microsoft.com/office/drawing/2014/main" id="{F0AA2469-C74D-7F6B-4BA8-0B919D8516EB}"/>
              </a:ext>
            </a:extLst>
          </p:cNvPr>
          <p:cNvGrpSpPr/>
          <p:nvPr/>
        </p:nvGrpSpPr>
        <p:grpSpPr>
          <a:xfrm>
            <a:off x="880506" y="2439104"/>
            <a:ext cx="7235337" cy="3946548"/>
            <a:chOff x="880506" y="2439104"/>
            <a:chExt cx="7235337" cy="3946548"/>
          </a:xfrm>
        </p:grpSpPr>
        <p:pic>
          <p:nvPicPr>
            <p:cNvPr id="3" name="Image 2">
              <a:extLst>
                <a:ext uri="{FF2B5EF4-FFF2-40B4-BE49-F238E27FC236}">
                  <a16:creationId xmlns:a16="http://schemas.microsoft.com/office/drawing/2014/main" id="{477CBF18-B228-F065-43D3-FAA8FB772BE5}"/>
                </a:ext>
              </a:extLst>
            </p:cNvPr>
            <p:cNvPicPr>
              <a:picLocks noChangeAspect="1"/>
            </p:cNvPicPr>
            <p:nvPr/>
          </p:nvPicPr>
          <p:blipFill>
            <a:blip r:embed="rId8"/>
            <a:stretch>
              <a:fillRect/>
            </a:stretch>
          </p:blipFill>
          <p:spPr>
            <a:xfrm>
              <a:off x="880506" y="2439104"/>
              <a:ext cx="7235337" cy="3946548"/>
            </a:xfrm>
            <a:prstGeom prst="rect">
              <a:avLst/>
            </a:prstGeom>
          </p:spPr>
        </p:pic>
        <p:sp>
          <p:nvSpPr>
            <p:cNvPr id="4" name="Rectangle 3">
              <a:extLst>
                <a:ext uri="{FF2B5EF4-FFF2-40B4-BE49-F238E27FC236}">
                  <a16:creationId xmlns:a16="http://schemas.microsoft.com/office/drawing/2014/main" id="{D136106D-655B-31BE-37AE-7F2BBE4B7D4B}"/>
                </a:ext>
              </a:extLst>
            </p:cNvPr>
            <p:cNvSpPr/>
            <p:nvPr/>
          </p:nvSpPr>
          <p:spPr>
            <a:xfrm>
              <a:off x="5765180" y="3323063"/>
              <a:ext cx="2105003" cy="591015"/>
            </a:xfrm>
            <a:prstGeom prst="rect">
              <a:avLst/>
            </a:prstGeom>
            <a:solidFill>
              <a:srgbClr val="FAEA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7465431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517D-A026-4E75-7BDD-43F71220733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181447D-3CB3-4947-B225-9BB3D083EA1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استعدوا للاستماع  بتركيز  للحكاية كي تتحققوا من توقعاتكم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7" name="Espace réservé pour une image  14">
            <a:extLst>
              <a:ext uri="{FF2B5EF4-FFF2-40B4-BE49-F238E27FC236}">
                <a16:creationId xmlns:a16="http://schemas.microsoft.com/office/drawing/2014/main" id="{C47ECF47-CA48-46B9-E40E-41A78FB1123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2" name="Google Shape;1299;p9">
            <a:extLst>
              <a:ext uri="{FF2B5EF4-FFF2-40B4-BE49-F238E27FC236}">
                <a16:creationId xmlns:a16="http://schemas.microsoft.com/office/drawing/2014/main" id="{F550547A-20BF-4B52-9AC6-0052B7A1823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E2FB79D3-22A2-D4B4-7631-2D87E9E74141}"/>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9" name="Google Shape;1301;p9">
            <a:extLst>
              <a:ext uri="{FF2B5EF4-FFF2-40B4-BE49-F238E27FC236}">
                <a16:creationId xmlns:a16="http://schemas.microsoft.com/office/drawing/2014/main" id="{5DD67ED3-3E24-89F8-1DB9-267629263A88}"/>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5" name="Google Shape;1302;p9">
            <a:extLst>
              <a:ext uri="{FF2B5EF4-FFF2-40B4-BE49-F238E27FC236}">
                <a16:creationId xmlns:a16="http://schemas.microsoft.com/office/drawing/2014/main" id="{9F57504C-25EA-11AC-F5AA-2387C74D3454}"/>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6" name="Google Shape;1303;p9">
            <a:extLst>
              <a:ext uri="{FF2B5EF4-FFF2-40B4-BE49-F238E27FC236}">
                <a16:creationId xmlns:a16="http://schemas.microsoft.com/office/drawing/2014/main" id="{DEE35C28-D865-5962-494F-4BF2620999A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4445A7F1-242B-7BA2-64B4-4030D2C978F0}"/>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BFC50AF4-299D-3D6B-56A1-1C2AD6A24C2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F67FF647-A3EF-9945-4DA9-BCA790248517}"/>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4C8FA86C-4B61-076D-4376-E4FFA2BAEA14}"/>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5" name="Espace réservé du texte 14">
            <a:extLst>
              <a:ext uri="{FF2B5EF4-FFF2-40B4-BE49-F238E27FC236}">
                <a16:creationId xmlns:a16="http://schemas.microsoft.com/office/drawing/2014/main" id="{C96F1240-14D0-B6A3-7623-F8FF97623CAC}"/>
              </a:ext>
            </a:extLst>
          </p:cNvPr>
          <p:cNvSpPr txBox="1">
            <a:spLocks/>
          </p:cNvSpPr>
          <p:nvPr/>
        </p:nvSpPr>
        <p:spPr>
          <a:xfrm>
            <a:off x="1692000" y="1627402"/>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defTabSz="914400"/>
            <a:r>
              <a:rPr lang="ar-MA" sz="5400" kern="0" dirty="0">
                <a:latin typeface="Microsoft Uighur" panose="02000000000000000000" pitchFamily="2" charset="-78"/>
                <a:cs typeface="Microsoft Uighur" panose="02000000000000000000" pitchFamily="2" charset="-78"/>
              </a:rPr>
              <a:t>كَوْكَبُنا بَيْنَ أَيْدينا</a:t>
            </a:r>
            <a:endParaRPr lang="tzm-Arab-MA" sz="5400" kern="0" dirty="0">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35413C9C-879A-9F66-72A2-F5190C1A1D19}"/>
              </a:ext>
            </a:extLst>
          </p:cNvPr>
          <p:cNvPicPr>
            <a:picLocks noChangeAspect="1"/>
          </p:cNvPicPr>
          <p:nvPr/>
        </p:nvPicPr>
        <p:blipFill>
          <a:blip r:embed="rId7"/>
          <a:stretch>
            <a:fillRect/>
          </a:stretch>
        </p:blipFill>
        <p:spPr>
          <a:xfrm>
            <a:off x="880506" y="2439104"/>
            <a:ext cx="7235337" cy="3946548"/>
          </a:xfrm>
          <a:prstGeom prst="rect">
            <a:avLst/>
          </a:prstGeom>
        </p:spPr>
      </p:pic>
      <p:sp>
        <p:nvSpPr>
          <p:cNvPr id="6" name="Rectangle 5">
            <a:extLst>
              <a:ext uri="{FF2B5EF4-FFF2-40B4-BE49-F238E27FC236}">
                <a16:creationId xmlns:a16="http://schemas.microsoft.com/office/drawing/2014/main" id="{0DBD1113-60D9-31F6-EE28-8469CF800029}"/>
              </a:ext>
            </a:extLst>
          </p:cNvPr>
          <p:cNvSpPr/>
          <p:nvPr/>
        </p:nvSpPr>
        <p:spPr>
          <a:xfrm>
            <a:off x="5765180" y="3323063"/>
            <a:ext cx="2105003" cy="591015"/>
          </a:xfrm>
          <a:prstGeom prst="rect">
            <a:avLst/>
          </a:prstGeom>
          <a:solidFill>
            <a:srgbClr val="FAEA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AE13E883-B368-7E29-73DE-647E4A5881B4}"/>
              </a:ext>
            </a:extLst>
          </p:cNvPr>
          <p:cNvGrpSpPr/>
          <p:nvPr/>
        </p:nvGrpSpPr>
        <p:grpSpPr>
          <a:xfrm>
            <a:off x="880506" y="2450256"/>
            <a:ext cx="7235337" cy="3946548"/>
            <a:chOff x="880506" y="2450256"/>
            <a:chExt cx="7235337" cy="3946548"/>
          </a:xfrm>
        </p:grpSpPr>
        <p:pic>
          <p:nvPicPr>
            <p:cNvPr id="8" name="Image 7">
              <a:extLst>
                <a:ext uri="{FF2B5EF4-FFF2-40B4-BE49-F238E27FC236}">
                  <a16:creationId xmlns:a16="http://schemas.microsoft.com/office/drawing/2014/main" id="{A1E90C6A-3CAC-BE6B-FF85-316E8B2699B5}"/>
                </a:ext>
              </a:extLst>
            </p:cNvPr>
            <p:cNvPicPr>
              <a:picLocks noChangeAspect="1"/>
            </p:cNvPicPr>
            <p:nvPr/>
          </p:nvPicPr>
          <p:blipFill>
            <a:blip r:embed="rId7"/>
            <a:stretch>
              <a:fillRect/>
            </a:stretch>
          </p:blipFill>
          <p:spPr>
            <a:xfrm>
              <a:off x="880506" y="2450256"/>
              <a:ext cx="7235337" cy="3946548"/>
            </a:xfrm>
            <a:prstGeom prst="rect">
              <a:avLst/>
            </a:prstGeom>
          </p:spPr>
        </p:pic>
        <p:sp>
          <p:nvSpPr>
            <p:cNvPr id="10" name="Rectangle 9">
              <a:extLst>
                <a:ext uri="{FF2B5EF4-FFF2-40B4-BE49-F238E27FC236}">
                  <a16:creationId xmlns:a16="http://schemas.microsoft.com/office/drawing/2014/main" id="{2F461CCD-4E69-9CF0-32E7-99A77D8B4448}"/>
                </a:ext>
              </a:extLst>
            </p:cNvPr>
            <p:cNvSpPr/>
            <p:nvPr/>
          </p:nvSpPr>
          <p:spPr>
            <a:xfrm>
              <a:off x="5765180" y="3334215"/>
              <a:ext cx="2105003" cy="591015"/>
            </a:xfrm>
            <a:prstGeom prst="rect">
              <a:avLst/>
            </a:prstGeom>
            <a:solidFill>
              <a:srgbClr val="FAEA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349899318"/>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0C50-31B6-B01F-C9FA-5AC4AA04449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37154AD-F0E6-4F42-9177-3C985647107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i="1" dirty="0">
                <a:solidFill>
                  <a:srgbClr val="A5A5A5"/>
                </a:solidFill>
                <a:latin typeface="Microsoft Uighur" panose="02000000000000000000" pitchFamily="2" charset="-78"/>
                <a:cs typeface="Microsoft Uighur" panose="02000000000000000000" pitchFamily="2" charset="-78"/>
                <a:sym typeface="Dosis Medium"/>
              </a:rPr>
              <a:t>الضغط على زر جهاز التحكم لتسميع النص</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5" name="Espace réservé pour une image  5">
            <a:extLst>
              <a:ext uri="{FF2B5EF4-FFF2-40B4-BE49-F238E27FC236}">
                <a16:creationId xmlns:a16="http://schemas.microsoft.com/office/drawing/2014/main" id="{8F41D437-D962-29D4-866B-3CE6D73202A2}"/>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p:blipFill>
        <p:spPr>
          <a:prstGeom prst="rect">
            <a:avLst/>
          </a:prstGeom>
        </p:spPr>
      </p:pic>
      <p:pic>
        <p:nvPicPr>
          <p:cNvPr id="2" name="Google Shape;1299;p9">
            <a:extLst>
              <a:ext uri="{FF2B5EF4-FFF2-40B4-BE49-F238E27FC236}">
                <a16:creationId xmlns:a16="http://schemas.microsoft.com/office/drawing/2014/main" id="{E2860C6E-3F1D-1906-7A5A-A29D82DDF545}"/>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86324E93-E0F5-4E90-BD1A-30290C852CDD}"/>
              </a:ext>
            </a:extLst>
          </p:cNvPr>
          <p:cNvPicPr preferRelativeResize="0"/>
          <p:nvPr/>
        </p:nvPicPr>
        <p:blipFill rotWithShape="1">
          <a:blip r:embed="rId6">
            <a:alphaModFix amt="20000"/>
          </a:blip>
          <a:srcRect/>
          <a:stretch/>
        </p:blipFill>
        <p:spPr>
          <a:xfrm>
            <a:off x="6084392" y="136738"/>
            <a:ext cx="278069" cy="278069"/>
          </a:xfrm>
          <a:prstGeom prst="rect">
            <a:avLst/>
          </a:prstGeom>
          <a:noFill/>
          <a:ln>
            <a:noFill/>
          </a:ln>
        </p:spPr>
      </p:pic>
      <p:pic>
        <p:nvPicPr>
          <p:cNvPr id="6" name="Google Shape;1301;p9">
            <a:extLst>
              <a:ext uri="{FF2B5EF4-FFF2-40B4-BE49-F238E27FC236}">
                <a16:creationId xmlns:a16="http://schemas.microsoft.com/office/drawing/2014/main" id="{14C44118-9817-D748-326E-C368DD5444A3}"/>
              </a:ext>
            </a:extLst>
          </p:cNvPr>
          <p:cNvPicPr preferRelativeResize="0"/>
          <p:nvPr/>
        </p:nvPicPr>
        <p:blipFill rotWithShape="1">
          <a:blip r:embed="rId7">
            <a:alphaModFix/>
          </a:blip>
          <a:srcRect/>
          <a:stretch/>
        </p:blipFill>
        <p:spPr>
          <a:xfrm>
            <a:off x="4220106" y="136738"/>
            <a:ext cx="278069" cy="278069"/>
          </a:xfrm>
          <a:prstGeom prst="rect">
            <a:avLst/>
          </a:prstGeom>
          <a:noFill/>
          <a:ln>
            <a:noFill/>
          </a:ln>
        </p:spPr>
      </p:pic>
      <p:pic>
        <p:nvPicPr>
          <p:cNvPr id="16" name="Google Shape;1302;p9">
            <a:extLst>
              <a:ext uri="{FF2B5EF4-FFF2-40B4-BE49-F238E27FC236}">
                <a16:creationId xmlns:a16="http://schemas.microsoft.com/office/drawing/2014/main" id="{C9809500-D0BC-F34B-AFDE-E2AFC1595E6B}"/>
              </a:ext>
            </a:extLst>
          </p:cNvPr>
          <p:cNvPicPr preferRelativeResize="0"/>
          <p:nvPr/>
        </p:nvPicPr>
        <p:blipFill rotWithShape="1">
          <a:blip r:embed="rId8">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2615611B-3B63-73F8-E9C0-F6F1229ACF4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CC2C735A-CF81-7DC1-44DD-061F673A5263}"/>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D0783EE5-AE2A-AF17-078F-16958695218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0B79D9FF-1D3F-9F43-8F7C-9D0DC3603333}"/>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37588C97-2CAB-2612-1B30-5D4751DE45BC}"/>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9" name="FINALE -  كَوْكَبُنا بَيْنَ أَيْدينا V1 DONE-720p-260508">
            <a:hlinkClick r:id="" action="ppaction://media"/>
            <a:extLst>
              <a:ext uri="{FF2B5EF4-FFF2-40B4-BE49-F238E27FC236}">
                <a16:creationId xmlns:a16="http://schemas.microsoft.com/office/drawing/2014/main" id="{B3CCF9EA-E952-D30E-F800-72B8E486B06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08000" y="1920227"/>
            <a:ext cx="8128000" cy="4572000"/>
          </a:xfrm>
          <a:prstGeom prst="rect">
            <a:avLst/>
          </a:prstGeom>
        </p:spPr>
      </p:pic>
    </p:spTree>
    <p:extLst>
      <p:ext uri="{BB962C8B-B14F-4D97-AF65-F5344CB8AC3E}">
        <p14:creationId xmlns:p14="http://schemas.microsoft.com/office/powerpoint/2010/main" val="22226118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91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F43D-B408-9FA3-09D6-9ADE0BD3C7A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20A93C5-F942-074F-964E-8CE1A2E303A2}"/>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من كان توقعه موافقا لمضمون الحكاية ؟ ما الذي يدل على ذلك من النص المسموع؟</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6" name="Espace réservé pour une image  14">
            <a:extLst>
              <a:ext uri="{FF2B5EF4-FFF2-40B4-BE49-F238E27FC236}">
                <a16:creationId xmlns:a16="http://schemas.microsoft.com/office/drawing/2014/main" id="{FF11D68D-14D3-F63D-74DC-7ADB3F3893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10" name="Google Shape;1299;p9">
            <a:extLst>
              <a:ext uri="{FF2B5EF4-FFF2-40B4-BE49-F238E27FC236}">
                <a16:creationId xmlns:a16="http://schemas.microsoft.com/office/drawing/2014/main" id="{FB716115-D750-5C67-FF74-7740624C32D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1300;p9">
            <a:extLst>
              <a:ext uri="{FF2B5EF4-FFF2-40B4-BE49-F238E27FC236}">
                <a16:creationId xmlns:a16="http://schemas.microsoft.com/office/drawing/2014/main" id="{2B4F6610-B5F8-A585-173C-8CCD55EE6FBC}"/>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4" name="Google Shape;1301;p9">
            <a:extLst>
              <a:ext uri="{FF2B5EF4-FFF2-40B4-BE49-F238E27FC236}">
                <a16:creationId xmlns:a16="http://schemas.microsoft.com/office/drawing/2014/main" id="{D6D49787-CAB3-E3C6-C4C7-266BDA3CBC49}"/>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5" name="Google Shape;1302;p9">
            <a:extLst>
              <a:ext uri="{FF2B5EF4-FFF2-40B4-BE49-F238E27FC236}">
                <a16:creationId xmlns:a16="http://schemas.microsoft.com/office/drawing/2014/main" id="{CEECD906-7148-8BEC-A2CB-F7E18AE6C34C}"/>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7E8183A9-A1B2-E76F-2550-DAFF9090983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69AC3274-D71D-BF0D-4F71-86AF17E12B2D}"/>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A8B2F754-A34E-D756-06F1-A29EE4A608F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0A83511F-BED0-5D63-1C73-4958D68FB8F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AC4773BE-AA17-BFC7-FFDD-9C355F125E43}"/>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 name="Espace réservé du texte 14">
            <a:extLst>
              <a:ext uri="{FF2B5EF4-FFF2-40B4-BE49-F238E27FC236}">
                <a16:creationId xmlns:a16="http://schemas.microsoft.com/office/drawing/2014/main" id="{E220DFC2-15E7-8D35-7A92-60CB2E5291A0}"/>
              </a:ext>
            </a:extLst>
          </p:cNvPr>
          <p:cNvSpPr txBox="1">
            <a:spLocks/>
          </p:cNvSpPr>
          <p:nvPr/>
        </p:nvSpPr>
        <p:spPr>
          <a:xfrm>
            <a:off x="1692000" y="1627402"/>
            <a:ext cx="5760000" cy="6621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Arial" panose="020B0604020202020204" pitchFamily="34" charset="0"/>
                <a:ea typeface="Calibri"/>
                <a:cs typeface="Arial" panose="020B0604020202020204" pitchFamily="34" charset="0"/>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pPr defTabSz="914400"/>
            <a:r>
              <a:rPr lang="ar-MA" sz="5400" kern="0" dirty="0">
                <a:latin typeface="Microsoft Uighur" panose="02000000000000000000" pitchFamily="2" charset="-78"/>
                <a:cs typeface="Microsoft Uighur" panose="02000000000000000000" pitchFamily="2" charset="-78"/>
              </a:rPr>
              <a:t>كَوْكَبُنا بَيْنَ أَيْدينا</a:t>
            </a:r>
            <a:endParaRPr lang="tzm-Arab-MA" sz="5400" kern="0" dirty="0">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3F336048-9847-EB8D-C1F2-F6100F32F28B}"/>
              </a:ext>
            </a:extLst>
          </p:cNvPr>
          <p:cNvGrpSpPr/>
          <p:nvPr/>
        </p:nvGrpSpPr>
        <p:grpSpPr>
          <a:xfrm>
            <a:off x="880506" y="2439104"/>
            <a:ext cx="7235337" cy="3946548"/>
            <a:chOff x="880506" y="2439104"/>
            <a:chExt cx="7235337" cy="3946548"/>
          </a:xfrm>
        </p:grpSpPr>
        <p:pic>
          <p:nvPicPr>
            <p:cNvPr id="3" name="Image 2">
              <a:extLst>
                <a:ext uri="{FF2B5EF4-FFF2-40B4-BE49-F238E27FC236}">
                  <a16:creationId xmlns:a16="http://schemas.microsoft.com/office/drawing/2014/main" id="{5B51A450-204A-D739-1E9C-655C6A801DCA}"/>
                </a:ext>
              </a:extLst>
            </p:cNvPr>
            <p:cNvPicPr>
              <a:picLocks noChangeAspect="1"/>
            </p:cNvPicPr>
            <p:nvPr/>
          </p:nvPicPr>
          <p:blipFill>
            <a:blip r:embed="rId7"/>
            <a:stretch>
              <a:fillRect/>
            </a:stretch>
          </p:blipFill>
          <p:spPr>
            <a:xfrm>
              <a:off x="880506" y="2439104"/>
              <a:ext cx="7235337" cy="3946548"/>
            </a:xfrm>
            <a:prstGeom prst="rect">
              <a:avLst/>
            </a:prstGeom>
          </p:spPr>
        </p:pic>
        <p:sp>
          <p:nvSpPr>
            <p:cNvPr id="5" name="Rectangle 4">
              <a:extLst>
                <a:ext uri="{FF2B5EF4-FFF2-40B4-BE49-F238E27FC236}">
                  <a16:creationId xmlns:a16="http://schemas.microsoft.com/office/drawing/2014/main" id="{9B1D351F-4CB0-AB5C-4EB8-F289760B3841}"/>
                </a:ext>
              </a:extLst>
            </p:cNvPr>
            <p:cNvSpPr/>
            <p:nvPr/>
          </p:nvSpPr>
          <p:spPr>
            <a:xfrm>
              <a:off x="5765180" y="3323063"/>
              <a:ext cx="2105003" cy="591015"/>
            </a:xfrm>
            <a:prstGeom prst="rect">
              <a:avLst/>
            </a:prstGeom>
            <a:solidFill>
              <a:srgbClr val="FAEA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946852255"/>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9DC2B-0B61-73F1-A96D-3B1F021B5C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A062C7-8B76-9D48-85CE-0260E646E9B7}"/>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سأعيد تسميع النص، أنصتوا جيدا؛ متى سمعتم هذه المفردات  ارفعوا اليد. </a:t>
            </a:r>
            <a:br>
              <a:rPr lang="ar-MA" sz="2400" b="1" dirty="0">
                <a:solidFill>
                  <a:srgbClr val="A5A5A5"/>
                </a:solidFill>
                <a:latin typeface="Microsoft Uighur" panose="02000000000000000000" pitchFamily="2" charset="-78"/>
                <a:cs typeface="Microsoft Uighur" panose="02000000000000000000" pitchFamily="2" charset="-78"/>
                <a:sym typeface="Dosis Medium"/>
              </a:rPr>
            </a:br>
            <a:r>
              <a:rPr lang="ar-MA" sz="2400" i="1" dirty="0">
                <a:solidFill>
                  <a:srgbClr val="A5A5A5"/>
                </a:solidFill>
                <a:latin typeface="Microsoft Uighur" panose="02000000000000000000" pitchFamily="2" charset="-78"/>
                <a:cs typeface="Microsoft Uighur" panose="02000000000000000000" pitchFamily="2" charset="-78"/>
                <a:sym typeface="Dosis Medium"/>
              </a:rPr>
              <a:t>-يضغط الأستاذ على زر جهاز التحكم لتسميع النص</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15" name="Espace réservé pour une image  14">
            <a:extLst>
              <a:ext uri="{FF2B5EF4-FFF2-40B4-BE49-F238E27FC236}">
                <a16:creationId xmlns:a16="http://schemas.microsoft.com/office/drawing/2014/main" id="{7FDB7A4F-9CD1-188A-3D9E-09C2E62C68FF}"/>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5" name="Google Shape;1299;p9">
            <a:extLst>
              <a:ext uri="{FF2B5EF4-FFF2-40B4-BE49-F238E27FC236}">
                <a16:creationId xmlns:a16="http://schemas.microsoft.com/office/drawing/2014/main" id="{3DA92762-0B54-85B3-28B1-38E2C0461AC9}"/>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3" name="Google Shape;1300;p9">
            <a:extLst>
              <a:ext uri="{FF2B5EF4-FFF2-40B4-BE49-F238E27FC236}">
                <a16:creationId xmlns:a16="http://schemas.microsoft.com/office/drawing/2014/main" id="{CF52C632-0F47-E31C-36D7-9396EC6CE658}"/>
              </a:ext>
            </a:extLst>
          </p:cNvPr>
          <p:cNvPicPr preferRelativeResize="0"/>
          <p:nvPr/>
        </p:nvPicPr>
        <p:blipFill rotWithShape="1">
          <a:blip r:embed="rId6">
            <a:alphaModFix amt="20000"/>
          </a:blip>
          <a:srcRect/>
          <a:stretch/>
        </p:blipFill>
        <p:spPr>
          <a:xfrm>
            <a:off x="6084392" y="136738"/>
            <a:ext cx="278069" cy="278069"/>
          </a:xfrm>
          <a:prstGeom prst="rect">
            <a:avLst/>
          </a:prstGeom>
          <a:noFill/>
          <a:ln>
            <a:noFill/>
          </a:ln>
        </p:spPr>
      </p:pic>
      <p:pic>
        <p:nvPicPr>
          <p:cNvPr id="14" name="Google Shape;1301;p9">
            <a:extLst>
              <a:ext uri="{FF2B5EF4-FFF2-40B4-BE49-F238E27FC236}">
                <a16:creationId xmlns:a16="http://schemas.microsoft.com/office/drawing/2014/main" id="{B4A3811D-FE34-0063-6EC6-B9AED8FFFEF8}"/>
              </a:ext>
            </a:extLst>
          </p:cNvPr>
          <p:cNvPicPr preferRelativeResize="0"/>
          <p:nvPr/>
        </p:nvPicPr>
        <p:blipFill rotWithShape="1">
          <a:blip r:embed="rId7">
            <a:alphaModFix/>
          </a:blip>
          <a:srcRect/>
          <a:stretch/>
        </p:blipFill>
        <p:spPr>
          <a:xfrm>
            <a:off x="4220106" y="136738"/>
            <a:ext cx="278069" cy="278069"/>
          </a:xfrm>
          <a:prstGeom prst="rect">
            <a:avLst/>
          </a:prstGeom>
          <a:noFill/>
          <a:ln>
            <a:noFill/>
          </a:ln>
        </p:spPr>
      </p:pic>
      <p:pic>
        <p:nvPicPr>
          <p:cNvPr id="16" name="Google Shape;1302;p9">
            <a:extLst>
              <a:ext uri="{FF2B5EF4-FFF2-40B4-BE49-F238E27FC236}">
                <a16:creationId xmlns:a16="http://schemas.microsoft.com/office/drawing/2014/main" id="{5A9B9C0B-60D1-5121-FD94-AC6FAE834179}"/>
              </a:ext>
            </a:extLst>
          </p:cNvPr>
          <p:cNvPicPr preferRelativeResize="0"/>
          <p:nvPr/>
        </p:nvPicPr>
        <p:blipFill rotWithShape="1">
          <a:blip r:embed="rId8">
            <a:alphaModFix amt="20000"/>
          </a:blip>
          <a:srcRect/>
          <a:stretch/>
        </p:blipFill>
        <p:spPr>
          <a:xfrm>
            <a:off x="1965202" y="136738"/>
            <a:ext cx="278069" cy="278069"/>
          </a:xfrm>
          <a:prstGeom prst="rect">
            <a:avLst/>
          </a:prstGeom>
          <a:noFill/>
          <a:ln>
            <a:noFill/>
          </a:ln>
        </p:spPr>
      </p:pic>
      <p:sp>
        <p:nvSpPr>
          <p:cNvPr id="17" name="Google Shape;1303;p9">
            <a:extLst>
              <a:ext uri="{FF2B5EF4-FFF2-40B4-BE49-F238E27FC236}">
                <a16:creationId xmlns:a16="http://schemas.microsoft.com/office/drawing/2014/main" id="{A97C5882-7710-0FBB-C48F-C894236E0C0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1" name="Google Shape;1304;p9">
            <a:extLst>
              <a:ext uri="{FF2B5EF4-FFF2-40B4-BE49-F238E27FC236}">
                <a16:creationId xmlns:a16="http://schemas.microsoft.com/office/drawing/2014/main" id="{A81E9C15-C3D0-3032-4C1B-F96320838249}"/>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Google Shape;1305;p9">
            <a:extLst>
              <a:ext uri="{FF2B5EF4-FFF2-40B4-BE49-F238E27FC236}">
                <a16:creationId xmlns:a16="http://schemas.microsoft.com/office/drawing/2014/main" id="{ACDB2689-855F-F640-DB94-359B30FBBB8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3" name="Google Shape;1306;p9">
            <a:extLst>
              <a:ext uri="{FF2B5EF4-FFF2-40B4-BE49-F238E27FC236}">
                <a16:creationId xmlns:a16="http://schemas.microsoft.com/office/drawing/2014/main" id="{37FF42FE-2FC5-0443-A004-CC12615A8130}"/>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4" name="Google Shape;1307;p9">
            <a:extLst>
              <a:ext uri="{FF2B5EF4-FFF2-40B4-BE49-F238E27FC236}">
                <a16:creationId xmlns:a16="http://schemas.microsoft.com/office/drawing/2014/main" id="{4F51BBA3-700C-3091-6B42-8989885773F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3" name="TextBox 7">
            <a:extLst>
              <a:ext uri="{FF2B5EF4-FFF2-40B4-BE49-F238E27FC236}">
                <a16:creationId xmlns:a16="http://schemas.microsoft.com/office/drawing/2014/main" id="{8450B1E6-DF85-6CCB-1C75-C36A49F9DF81}"/>
              </a:ext>
            </a:extLst>
          </p:cNvPr>
          <p:cNvSpPr txBox="1"/>
          <p:nvPr/>
        </p:nvSpPr>
        <p:spPr>
          <a:xfrm>
            <a:off x="1720426" y="2358558"/>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اَلتَّلَوُّثُ</a:t>
            </a:r>
          </a:p>
        </p:txBody>
      </p:sp>
      <p:sp>
        <p:nvSpPr>
          <p:cNvPr id="9" name="TextBox 7">
            <a:extLst>
              <a:ext uri="{FF2B5EF4-FFF2-40B4-BE49-F238E27FC236}">
                <a16:creationId xmlns:a16="http://schemas.microsoft.com/office/drawing/2014/main" id="{4BF218AA-506E-F011-88AB-8A4CF8895600}"/>
              </a:ext>
            </a:extLst>
          </p:cNvPr>
          <p:cNvSpPr txBox="1"/>
          <p:nvPr/>
        </p:nvSpPr>
        <p:spPr>
          <a:xfrm>
            <a:off x="5610189" y="2358558"/>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كَوْكَبٌ</a:t>
            </a:r>
          </a:p>
        </p:txBody>
      </p:sp>
      <p:sp>
        <p:nvSpPr>
          <p:cNvPr id="10" name="TextBox 7">
            <a:extLst>
              <a:ext uri="{FF2B5EF4-FFF2-40B4-BE49-F238E27FC236}">
                <a16:creationId xmlns:a16="http://schemas.microsoft.com/office/drawing/2014/main" id="{12C03878-75A0-70B6-BFF8-D08E7BB048D1}"/>
              </a:ext>
            </a:extLst>
          </p:cNvPr>
          <p:cNvSpPr txBox="1"/>
          <p:nvPr/>
        </p:nvSpPr>
        <p:spPr>
          <a:xfrm>
            <a:off x="1720426" y="4339116"/>
            <a:ext cx="1629994"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تَدْويرٌ</a:t>
            </a:r>
          </a:p>
        </p:txBody>
      </p:sp>
      <p:sp>
        <p:nvSpPr>
          <p:cNvPr id="11" name="TextBox 7">
            <a:extLst>
              <a:ext uri="{FF2B5EF4-FFF2-40B4-BE49-F238E27FC236}">
                <a16:creationId xmlns:a16="http://schemas.microsoft.com/office/drawing/2014/main" id="{51F1307F-39C8-CD8D-90AE-D9BB40CCC2C6}"/>
              </a:ext>
            </a:extLst>
          </p:cNvPr>
          <p:cNvSpPr txBox="1"/>
          <p:nvPr/>
        </p:nvSpPr>
        <p:spPr>
          <a:xfrm>
            <a:off x="4572000" y="4339116"/>
            <a:ext cx="2668183" cy="99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5400" dirty="0">
                <a:solidFill>
                  <a:schemeClr val="accent2">
                    <a:lumMod val="75000"/>
                  </a:schemeClr>
                </a:solidFill>
              </a:rPr>
              <a:t>ظاهِرَةٌ طَبيعِيَّةٌ</a:t>
            </a:r>
          </a:p>
        </p:txBody>
      </p:sp>
      <p:pic>
        <p:nvPicPr>
          <p:cNvPr id="6" name="كَوْكَبُنا بَيْنَ أَيْدينا(1)">
            <a:hlinkClick r:id="" action="ppaction://media"/>
            <a:extLst>
              <a:ext uri="{FF2B5EF4-FFF2-40B4-BE49-F238E27FC236}">
                <a16:creationId xmlns:a16="http://schemas.microsoft.com/office/drawing/2014/main" id="{44B56026-0710-B78A-5469-95358FCE919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88691" y="818318"/>
            <a:ext cx="487363" cy="487363"/>
          </a:xfrm>
          <a:prstGeom prst="rect">
            <a:avLst/>
          </a:prstGeom>
        </p:spPr>
      </p:pic>
    </p:spTree>
    <p:extLst>
      <p:ext uri="{BB962C8B-B14F-4D97-AF65-F5344CB8AC3E}">
        <p14:creationId xmlns:p14="http://schemas.microsoft.com/office/powerpoint/2010/main" val="29191540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1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B85F0-7DC4-EDDC-DD7D-D76F24F70B75}"/>
            </a:ext>
          </a:extLst>
        </p:cNvPr>
        <p:cNvGrpSpPr/>
        <p:nvPr/>
      </p:nvGrpSpPr>
      <p:grpSpPr>
        <a:xfrm>
          <a:off x="0" y="0"/>
          <a:ext cx="0" cy="0"/>
          <a:chOff x="0" y="0"/>
          <a:chExt cx="0" cy="0"/>
        </a:xfrm>
      </p:grpSpPr>
      <p:pic>
        <p:nvPicPr>
          <p:cNvPr id="15" name="Espace réservé pour une image  14">
            <a:extLst>
              <a:ext uri="{FF2B5EF4-FFF2-40B4-BE49-F238E27FC236}">
                <a16:creationId xmlns:a16="http://schemas.microsoft.com/office/drawing/2014/main" id="{332E13E1-1984-A9A3-2D39-7C3578078FBE}"/>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30693" y="682989"/>
            <a:ext cx="791032" cy="791032"/>
          </a:xfrm>
        </p:spPr>
      </p:pic>
      <p:sp>
        <p:nvSpPr>
          <p:cNvPr id="5" name="ZoneTexte 4">
            <a:extLst>
              <a:ext uri="{FF2B5EF4-FFF2-40B4-BE49-F238E27FC236}">
                <a16:creationId xmlns:a16="http://schemas.microsoft.com/office/drawing/2014/main" id="{37684C70-E83E-EB65-0626-052C9EC1C138}"/>
              </a:ext>
            </a:extLst>
          </p:cNvPr>
          <p:cNvSpPr txBox="1"/>
          <p:nvPr/>
        </p:nvSpPr>
        <p:spPr>
          <a:xfrm>
            <a:off x="561431" y="843525"/>
            <a:ext cx="6884380" cy="4001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A5A5A5"/>
              </a:buClr>
              <a:buSzPts val="1600"/>
              <a:buFont typeface="Arial"/>
              <a:buNone/>
              <a:defRPr sz="2400" b="1" i="0" u="none" strike="noStrike" cap="none">
                <a:solidFill>
                  <a:srgbClr val="A5A5A5"/>
                </a:solidFill>
                <a:latin typeface="Microsoft Uighur" panose="02000000000000000000" pitchFamily="2" charset="-78"/>
                <a:ea typeface="Dosis Medium"/>
                <a:cs typeface="Microsoft Uighur" panose="02000000000000000000" pitchFamily="2" charset="-78"/>
                <a:sym typeface="Dosis Medium"/>
              </a:defRPr>
            </a:lvl1pPr>
            <a:lvl2pPr marR="0" lvl="1">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sym typeface="Arial"/>
              </a:defRPr>
            </a:lvl9pPr>
          </a:lstStyle>
          <a:p>
            <a:r>
              <a:rPr lang="ar-MA" dirty="0"/>
              <a:t>نتحقق الآن من فهمكم للحكاية. ما ٱلْكَلِمَةُ ٱلَّتي تَجْذِبُ </a:t>
            </a:r>
            <a:r>
              <a:rPr lang="ar-MA" dirty="0" err="1"/>
              <a:t>ٱنْتِباهَكَ</a:t>
            </a:r>
            <a:r>
              <a:rPr lang="ar-MA" dirty="0"/>
              <a:t> أَكْثَرَ في ٱلْعُنْوانِ؟ وَلِماذا؟</a:t>
            </a:r>
          </a:p>
        </p:txBody>
      </p:sp>
      <p:pic>
        <p:nvPicPr>
          <p:cNvPr id="3" name="Google Shape;1299;p9">
            <a:extLst>
              <a:ext uri="{FF2B5EF4-FFF2-40B4-BE49-F238E27FC236}">
                <a16:creationId xmlns:a16="http://schemas.microsoft.com/office/drawing/2014/main" id="{7FB6A447-6675-4CFA-C0B0-FDAC340F73F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4" name="Google Shape;1300;p9">
            <a:extLst>
              <a:ext uri="{FF2B5EF4-FFF2-40B4-BE49-F238E27FC236}">
                <a16:creationId xmlns:a16="http://schemas.microsoft.com/office/drawing/2014/main" id="{44DF662C-103E-562A-1DA5-1AB4BFA47CFC}"/>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6" name="Google Shape;1301;p9">
            <a:extLst>
              <a:ext uri="{FF2B5EF4-FFF2-40B4-BE49-F238E27FC236}">
                <a16:creationId xmlns:a16="http://schemas.microsoft.com/office/drawing/2014/main" id="{4C086496-B9E0-D44D-5C2B-58FBF10C949D}"/>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7" name="Google Shape;1302;p9">
            <a:extLst>
              <a:ext uri="{FF2B5EF4-FFF2-40B4-BE49-F238E27FC236}">
                <a16:creationId xmlns:a16="http://schemas.microsoft.com/office/drawing/2014/main" id="{A793BD22-497A-35EC-5633-02BF402CE16E}"/>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C0983835-D015-CE98-152E-EA57A83424F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3" name="Google Shape;1304;p9">
            <a:extLst>
              <a:ext uri="{FF2B5EF4-FFF2-40B4-BE49-F238E27FC236}">
                <a16:creationId xmlns:a16="http://schemas.microsoft.com/office/drawing/2014/main" id="{C47812A5-52C6-C72D-406F-25B76E440E19}"/>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1305;p9">
            <a:extLst>
              <a:ext uri="{FF2B5EF4-FFF2-40B4-BE49-F238E27FC236}">
                <a16:creationId xmlns:a16="http://schemas.microsoft.com/office/drawing/2014/main" id="{408225BC-DD04-1649-0C87-56A04CE6B8C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5" name="Google Shape;1306;p9">
            <a:extLst>
              <a:ext uri="{FF2B5EF4-FFF2-40B4-BE49-F238E27FC236}">
                <a16:creationId xmlns:a16="http://schemas.microsoft.com/office/drawing/2014/main" id="{8BE30437-CAAC-4BB3-F222-6AF053D61B32}"/>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6" name="Google Shape;1307;p9">
            <a:extLst>
              <a:ext uri="{FF2B5EF4-FFF2-40B4-BE49-F238E27FC236}">
                <a16:creationId xmlns:a16="http://schemas.microsoft.com/office/drawing/2014/main" id="{BF7189F7-6A79-5BDB-2760-310925D99A8D}"/>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6" name="TextBox 7">
            <a:extLst>
              <a:ext uri="{FF2B5EF4-FFF2-40B4-BE49-F238E27FC236}">
                <a16:creationId xmlns:a16="http://schemas.microsoft.com/office/drawing/2014/main" id="{D5BDCD70-AF02-FDDC-C115-A31DCD43CA82}"/>
              </a:ext>
            </a:extLst>
          </p:cNvPr>
          <p:cNvSpPr txBox="1"/>
          <p:nvPr/>
        </p:nvSpPr>
        <p:spPr>
          <a:xfrm>
            <a:off x="694944" y="3603703"/>
            <a:ext cx="7886024" cy="1846659"/>
          </a:xfrm>
          <a:prstGeom prst="rect">
            <a:avLst/>
          </a:prstGeom>
        </p:spPr>
        <p:txBody>
          <a:bodyPr wrap="square" lIns="0" tIns="0" rIns="0" bIns="0" rtlCol="0" anchor="t">
            <a:spAutoFit/>
          </a:bodyPr>
          <a:lstStyle/>
          <a:p>
            <a:pPr marL="0" marR="0" lvl="0" indent="0" algn="ctr" defTabSz="914400" rtl="1" eaLnBrk="1" fontAlgn="auto" latinLnBrk="0" hangingPunct="1">
              <a:spcBef>
                <a:spcPts val="0"/>
              </a:spcBef>
              <a:spcAft>
                <a:spcPts val="0"/>
              </a:spcAft>
              <a:buClrTx/>
              <a:buSzTx/>
              <a:buFontTx/>
              <a:buNone/>
              <a:tabLst/>
              <a:defRPr/>
            </a:pPr>
            <a:r>
              <a:rPr kumimoji="0" lang="ar-MA" sz="60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ما ٱلْكَلِمَةُ ٱلَّتي تَجْذِبُ </a:t>
            </a:r>
            <a:r>
              <a:rPr kumimoji="0" lang="ar-MA" sz="6000" b="1" i="0" u="none" strike="noStrike" kern="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ٱنْتِباهَكَ</a:t>
            </a:r>
            <a:r>
              <a:rPr kumimoji="0" lang="ar-MA" sz="60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أَكْثَرَ في ٱلْعُنْوانِ؟ وَلِماذا؟</a:t>
            </a:r>
          </a:p>
        </p:txBody>
      </p:sp>
    </p:spTree>
    <p:extLst>
      <p:ext uri="{BB962C8B-B14F-4D97-AF65-F5344CB8AC3E}">
        <p14:creationId xmlns:p14="http://schemas.microsoft.com/office/powerpoint/2010/main" val="170649229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5ABFE-D7C9-2819-A4FC-3042A8089D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5C86CC-68E0-CD19-F228-5366692D64E4}"/>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خذوا كراساتكم ص 125 - وأجيبوا عن أسئلة الفهم. لديكم 5 دقائق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14">
            <a:extLst>
              <a:ext uri="{FF2B5EF4-FFF2-40B4-BE49-F238E27FC236}">
                <a16:creationId xmlns:a16="http://schemas.microsoft.com/office/drawing/2014/main" id="{AF927BF3-A962-D56D-7439-BDFED539ED0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2" name="Google Shape;1299;p9">
            <a:extLst>
              <a:ext uri="{FF2B5EF4-FFF2-40B4-BE49-F238E27FC236}">
                <a16:creationId xmlns:a16="http://schemas.microsoft.com/office/drawing/2014/main" id="{02B4E911-A65E-506E-3904-C314D50DB9C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 name="Google Shape;1300;p9">
            <a:extLst>
              <a:ext uri="{FF2B5EF4-FFF2-40B4-BE49-F238E27FC236}">
                <a16:creationId xmlns:a16="http://schemas.microsoft.com/office/drawing/2014/main" id="{75F84370-4324-B3AA-7659-85DE7A8B4E64}"/>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4" name="Google Shape;1301;p9">
            <a:extLst>
              <a:ext uri="{FF2B5EF4-FFF2-40B4-BE49-F238E27FC236}">
                <a16:creationId xmlns:a16="http://schemas.microsoft.com/office/drawing/2014/main" id="{9948E422-3400-D644-4E39-9AB9843C1657}"/>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5" name="Google Shape;1302;p9">
            <a:extLst>
              <a:ext uri="{FF2B5EF4-FFF2-40B4-BE49-F238E27FC236}">
                <a16:creationId xmlns:a16="http://schemas.microsoft.com/office/drawing/2014/main" id="{EC2479FA-65EB-4692-0606-89FB168FCAD7}"/>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9700A5F2-2E2B-3C11-DEFC-D0E219D6A54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88CC31BF-4DDE-0675-B76E-7BB351CAF319}"/>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155A6E3A-E323-0271-1200-B6D1D9827833}"/>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A1F76137-D249-273B-BDBA-2BE72B24A606}"/>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BFEA70F3-0846-D060-1D1A-73F4D2EB44B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8" name="Image 7">
            <a:extLst>
              <a:ext uri="{FF2B5EF4-FFF2-40B4-BE49-F238E27FC236}">
                <a16:creationId xmlns:a16="http://schemas.microsoft.com/office/drawing/2014/main" id="{E4D2E477-F544-D320-BD8B-1A3DB9D97DF6}"/>
              </a:ext>
            </a:extLst>
          </p:cNvPr>
          <p:cNvPicPr>
            <a:picLocks noChangeAspect="1"/>
          </p:cNvPicPr>
          <p:nvPr/>
        </p:nvPicPr>
        <p:blipFill>
          <a:blip r:embed="rId7"/>
          <a:stretch>
            <a:fillRect/>
          </a:stretch>
        </p:blipFill>
        <p:spPr>
          <a:xfrm>
            <a:off x="2986803" y="1572989"/>
            <a:ext cx="3503599" cy="496518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7" name="Rectangle : coins arrondis 16">
            <a:extLst>
              <a:ext uri="{FF2B5EF4-FFF2-40B4-BE49-F238E27FC236}">
                <a16:creationId xmlns:a16="http://schemas.microsoft.com/office/drawing/2014/main" id="{D3F05B4E-961A-3967-53A1-F381FC6B79D5}"/>
              </a:ext>
            </a:extLst>
          </p:cNvPr>
          <p:cNvSpPr/>
          <p:nvPr/>
        </p:nvSpPr>
        <p:spPr>
          <a:xfrm>
            <a:off x="3245007" y="2513433"/>
            <a:ext cx="3245395" cy="2069718"/>
          </a:xfrm>
          <a:prstGeom prst="roundRect">
            <a:avLst>
              <a:gd name="adj" fmla="val 335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855667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8F88-7665-7D98-A85E-5D19CA32E98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31C3156-447F-30C5-B6C3-D0287DACF880}"/>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انتهى الوقت؛ كل واحد يناقش مع زميله إجاباته . معكم دقيقة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16" descr="Une image contenant dessin humoristique, Dessin animé, Animation, clipart&#10;&#10;Le contenu généré par l’IA peut être incorrect.">
            <a:extLst>
              <a:ext uri="{FF2B5EF4-FFF2-40B4-BE49-F238E27FC236}">
                <a16:creationId xmlns:a16="http://schemas.microsoft.com/office/drawing/2014/main" id="{3BCA7368-74A0-AD32-0A52-F1F6CE66A7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4" name="Google Shape;1299;p9">
            <a:extLst>
              <a:ext uri="{FF2B5EF4-FFF2-40B4-BE49-F238E27FC236}">
                <a16:creationId xmlns:a16="http://schemas.microsoft.com/office/drawing/2014/main" id="{9C517CAB-6C19-23F4-F913-3A9ED4DD674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5" name="Google Shape;1300;p9">
            <a:extLst>
              <a:ext uri="{FF2B5EF4-FFF2-40B4-BE49-F238E27FC236}">
                <a16:creationId xmlns:a16="http://schemas.microsoft.com/office/drawing/2014/main" id="{FCC91BBA-DACE-E01C-73AB-E7C5D66EAEC4}"/>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6" name="Google Shape;1301;p9">
            <a:extLst>
              <a:ext uri="{FF2B5EF4-FFF2-40B4-BE49-F238E27FC236}">
                <a16:creationId xmlns:a16="http://schemas.microsoft.com/office/drawing/2014/main" id="{50791052-416B-CFFF-906D-6856C9653E51}"/>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7" name="Google Shape;1302;p9">
            <a:extLst>
              <a:ext uri="{FF2B5EF4-FFF2-40B4-BE49-F238E27FC236}">
                <a16:creationId xmlns:a16="http://schemas.microsoft.com/office/drawing/2014/main" id="{0C60E8B6-E4E3-074C-C184-FEF05F6C3874}"/>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2E9B56CD-10A7-CDBE-4C06-896D31BF058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4;p9">
            <a:extLst>
              <a:ext uri="{FF2B5EF4-FFF2-40B4-BE49-F238E27FC236}">
                <a16:creationId xmlns:a16="http://schemas.microsoft.com/office/drawing/2014/main" id="{98E91395-A9BB-B7EB-2DA3-FB96C7889578}"/>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305;p9">
            <a:extLst>
              <a:ext uri="{FF2B5EF4-FFF2-40B4-BE49-F238E27FC236}">
                <a16:creationId xmlns:a16="http://schemas.microsoft.com/office/drawing/2014/main" id="{DFEC1ABE-BF16-3B23-F28F-DB93CB86905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02314F2C-CDBC-2106-07E5-FB92419BB391}"/>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18A13236-D6A2-FB82-AAAC-98477F8A016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2" name="Image 1">
            <a:extLst>
              <a:ext uri="{FF2B5EF4-FFF2-40B4-BE49-F238E27FC236}">
                <a16:creationId xmlns:a16="http://schemas.microsoft.com/office/drawing/2014/main" id="{CE6DA177-BA02-F1F6-38B2-B767A06B6C66}"/>
              </a:ext>
            </a:extLst>
          </p:cNvPr>
          <p:cNvPicPr>
            <a:picLocks noChangeAspect="1"/>
          </p:cNvPicPr>
          <p:nvPr/>
        </p:nvPicPr>
        <p:blipFill>
          <a:blip r:embed="rId7"/>
          <a:stretch>
            <a:fillRect/>
          </a:stretch>
        </p:blipFill>
        <p:spPr>
          <a:xfrm>
            <a:off x="2986803" y="1572989"/>
            <a:ext cx="3503599" cy="496518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 name="Rectangle : coins arrondis 2">
            <a:extLst>
              <a:ext uri="{FF2B5EF4-FFF2-40B4-BE49-F238E27FC236}">
                <a16:creationId xmlns:a16="http://schemas.microsoft.com/office/drawing/2014/main" id="{D6BACB55-1DF7-0381-51C4-7BF2B39FBD8C}"/>
              </a:ext>
            </a:extLst>
          </p:cNvPr>
          <p:cNvSpPr/>
          <p:nvPr/>
        </p:nvSpPr>
        <p:spPr>
          <a:xfrm>
            <a:off x="3245007" y="2513433"/>
            <a:ext cx="3245395" cy="1991660"/>
          </a:xfrm>
          <a:prstGeom prst="roundRect">
            <a:avLst>
              <a:gd name="adj" fmla="val 335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318753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A4FD1-9F8C-089E-C9AF-3AC64659D1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F03BD2-D11E-E740-BF9F-F28CE724177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1. 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C15D2812-2B1E-6BB8-4194-FC410FF70A7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8B7DEDFF-1278-2629-82B6-A41DDB924A86}"/>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B67431C2-7123-6A61-B4DC-DAEA7390405E}"/>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4C151B2A-FB7C-8CE3-5BCA-E8020296808F}"/>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2F5F29F3-552C-9677-178A-53C1843DFB0D}"/>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477D5FA0-45A3-B164-9D21-77DAB36D832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1" name="Google Shape;1304;p9">
            <a:extLst>
              <a:ext uri="{FF2B5EF4-FFF2-40B4-BE49-F238E27FC236}">
                <a16:creationId xmlns:a16="http://schemas.microsoft.com/office/drawing/2014/main" id="{43FFEAB8-FABA-BC15-0B43-7507531F579B}"/>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305;p9">
            <a:extLst>
              <a:ext uri="{FF2B5EF4-FFF2-40B4-BE49-F238E27FC236}">
                <a16:creationId xmlns:a16="http://schemas.microsoft.com/office/drawing/2014/main" id="{A8551B00-692A-3186-A16F-65D52D2C4D6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B14E9303-512A-9B40-4608-9F0BAEB7D1F9}"/>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4" name="Google Shape;1307;p9">
            <a:extLst>
              <a:ext uri="{FF2B5EF4-FFF2-40B4-BE49-F238E27FC236}">
                <a16:creationId xmlns:a16="http://schemas.microsoft.com/office/drawing/2014/main" id="{22BACD76-874B-3A6E-412E-802A5802E096}"/>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3" name="TextBox 7">
            <a:extLst>
              <a:ext uri="{FF2B5EF4-FFF2-40B4-BE49-F238E27FC236}">
                <a16:creationId xmlns:a16="http://schemas.microsoft.com/office/drawing/2014/main" id="{8966AF36-972D-FBEC-C646-84CD3873B50B}"/>
              </a:ext>
            </a:extLst>
          </p:cNvPr>
          <p:cNvSpPr txBox="1"/>
          <p:nvPr/>
        </p:nvSpPr>
        <p:spPr>
          <a:xfrm>
            <a:off x="694944" y="2775216"/>
            <a:ext cx="7886024" cy="2955937"/>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حسبَ ٱلنَّصِّ، تتميَّزُ ٱلْأَرْضُ بِما يَلي:</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هِيَ بَيْتُنا </a:t>
            </a:r>
            <a:r>
              <a:rPr lang="ar-MA" sz="4000" b="1" kern="0" dirty="0" err="1">
                <a:latin typeface="Microsoft Uighur" panose="02000000000000000000" pitchFamily="2" charset="-78"/>
                <a:cs typeface="Microsoft Uighur" panose="02000000000000000000" pitchFamily="2" charset="-78"/>
              </a:rPr>
              <a:t>ٱلْوَحيدُ</a:t>
            </a:r>
            <a:r>
              <a:rPr lang="ar-MA" sz="4000" b="1" kern="0" dirty="0">
                <a:latin typeface="Microsoft Uighur" panose="02000000000000000000" pitchFamily="2" charset="-78"/>
                <a:cs typeface="Microsoft Uighur" panose="02000000000000000000" pitchFamily="2" charset="-78"/>
              </a:rPr>
              <a:t> ٱلَّذي نَعيشُ فيهِ.</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تَعيشُ عَلى سَطْحِها كائِناتٌ كَثيرَةٌ وَمُتَنَوِّعَةٌ.</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تَحْتَوي عَلى عَناصِرَ مُهِمَّةٍ </a:t>
            </a:r>
            <a:r>
              <a:rPr lang="ar-MA" sz="4000" b="1" kern="0" dirty="0" err="1">
                <a:latin typeface="Microsoft Uighur" panose="02000000000000000000" pitchFamily="2" charset="-78"/>
                <a:cs typeface="Microsoft Uighur" panose="02000000000000000000" pitchFamily="2" charset="-78"/>
              </a:rPr>
              <a:t>كَـٱلْهَواءِ</a:t>
            </a:r>
            <a:r>
              <a:rPr lang="ar-MA" sz="4000" b="1" kern="0" dirty="0">
                <a:latin typeface="Microsoft Uighur" panose="02000000000000000000" pitchFamily="2" charset="-78"/>
                <a:cs typeface="Microsoft Uighur" panose="02000000000000000000" pitchFamily="2" charset="-78"/>
              </a:rPr>
              <a:t>، وَٱلْماءِ، </a:t>
            </a:r>
            <a:r>
              <a:rPr lang="ar-MA" sz="4000" b="1" kern="0" dirty="0" err="1">
                <a:latin typeface="Microsoft Uighur" panose="02000000000000000000" pitchFamily="2" charset="-78"/>
                <a:cs typeface="Microsoft Uighur" panose="02000000000000000000" pitchFamily="2" charset="-78"/>
              </a:rPr>
              <a:t>وَٱلتُّرْبَةِ</a:t>
            </a:r>
            <a:r>
              <a:rPr lang="ar-MA" sz="4000" b="1" kern="0" dirty="0">
                <a:latin typeface="Microsoft Uighur" panose="02000000000000000000" pitchFamily="2" charset="-78"/>
                <a:cs typeface="Microsoft Uighur" panose="02000000000000000000" pitchFamily="2" charset="-78"/>
              </a:rPr>
              <a:t>، وَٱلْأَشْجارِ.</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كُلُّ هَذِهِ ٱلْعَناصِرِ تُوَفِّرُ لَنا أَسْبابَ ٱلْحَياةِ.</a:t>
            </a:r>
            <a:endParaRPr kumimoji="0" lang="ar-MA" sz="4000" b="1" i="0" u="none" strike="noStrike" kern="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pic>
        <p:nvPicPr>
          <p:cNvPr id="15" name="Image 14">
            <a:extLst>
              <a:ext uri="{FF2B5EF4-FFF2-40B4-BE49-F238E27FC236}">
                <a16:creationId xmlns:a16="http://schemas.microsoft.com/office/drawing/2014/main" id="{CBF3F388-ACFC-827B-4493-BC8E8F42CC8E}"/>
              </a:ext>
            </a:extLst>
          </p:cNvPr>
          <p:cNvPicPr>
            <a:picLocks noChangeAspect="1"/>
          </p:cNvPicPr>
          <p:nvPr/>
        </p:nvPicPr>
        <p:blipFill>
          <a:blip r:embed="rId7"/>
          <a:stretch>
            <a:fillRect/>
          </a:stretch>
        </p:blipFill>
        <p:spPr>
          <a:xfrm>
            <a:off x="1491503" y="1704227"/>
            <a:ext cx="5959356" cy="586791"/>
          </a:xfrm>
          <a:prstGeom prst="rect">
            <a:avLst/>
          </a:prstGeom>
        </p:spPr>
      </p:pic>
    </p:spTree>
    <p:extLst>
      <p:ext uri="{BB962C8B-B14F-4D97-AF65-F5344CB8AC3E}">
        <p14:creationId xmlns:p14="http://schemas.microsoft.com/office/powerpoint/2010/main" val="4276148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right)">
                                      <p:cBhvr>
                                        <p:cTn id="11" dur="500"/>
                                        <p:tgtEl>
                                          <p:spTgt spid="3">
                                            <p:txEl>
                                              <p:pRg st="1" end="1"/>
                                            </p:txEl>
                                          </p:spTgt>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right)">
                                      <p:cBhvr>
                                        <p:cTn id="15" dur="500"/>
                                        <p:tgtEl>
                                          <p:spTgt spid="3">
                                            <p:txEl>
                                              <p:pRg st="2" end="2"/>
                                            </p:txEl>
                                          </p:spTgt>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right)">
                                      <p:cBhvr>
                                        <p:cTn id="19" dur="500"/>
                                        <p:tgtEl>
                                          <p:spTgt spid="3">
                                            <p:txEl>
                                              <p:pRg st="3" end="3"/>
                                            </p:txEl>
                                          </p:spTgt>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righ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D2FB0-FF2B-B42A-804F-8478489781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0AA8D1-F2C0-BE48-6B45-32D1947F4090}"/>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2من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BB550133-0E4D-A518-3795-223402D0587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4A51AAF8-D9D1-D58D-D474-C34E80109A9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5249FEEB-8BF9-3161-3A26-60A3DC6DFD8E}"/>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E5F0D0AE-A56D-C1C4-8C93-0FECA58F871A}"/>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A78D598F-1277-C7A2-D838-2DA000E8B4BD}"/>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6F81C6CC-EFEB-CB51-4320-E666B6D5AA9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1" name="Google Shape;1304;p9">
            <a:extLst>
              <a:ext uri="{FF2B5EF4-FFF2-40B4-BE49-F238E27FC236}">
                <a16:creationId xmlns:a16="http://schemas.microsoft.com/office/drawing/2014/main" id="{E594D3D7-9DE1-3543-6E82-897B53B7FADA}"/>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305;p9">
            <a:extLst>
              <a:ext uri="{FF2B5EF4-FFF2-40B4-BE49-F238E27FC236}">
                <a16:creationId xmlns:a16="http://schemas.microsoft.com/office/drawing/2014/main" id="{E8D14906-B672-6D56-7F6A-F42C4E73D57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B8001DFE-4360-829B-CE3E-2415220AA43A}"/>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4" name="Google Shape;1307;p9">
            <a:extLst>
              <a:ext uri="{FF2B5EF4-FFF2-40B4-BE49-F238E27FC236}">
                <a16:creationId xmlns:a16="http://schemas.microsoft.com/office/drawing/2014/main" id="{6FC44D6E-AE5E-AD34-552C-296B6BC8FD64}"/>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C0F7525F-6816-17C0-3260-1BF4983DBEDC}"/>
              </a:ext>
            </a:extLst>
          </p:cNvPr>
          <p:cNvPicPr>
            <a:picLocks noChangeAspect="1"/>
          </p:cNvPicPr>
          <p:nvPr/>
        </p:nvPicPr>
        <p:blipFill>
          <a:blip r:embed="rId7"/>
          <a:stretch>
            <a:fillRect/>
          </a:stretch>
        </p:blipFill>
        <p:spPr>
          <a:xfrm>
            <a:off x="2259129" y="1560289"/>
            <a:ext cx="4625741" cy="624894"/>
          </a:xfrm>
          <a:prstGeom prst="rect">
            <a:avLst/>
          </a:prstGeom>
        </p:spPr>
      </p:pic>
      <p:sp>
        <p:nvSpPr>
          <p:cNvPr id="15" name="TextBox 7">
            <a:extLst>
              <a:ext uri="{FF2B5EF4-FFF2-40B4-BE49-F238E27FC236}">
                <a16:creationId xmlns:a16="http://schemas.microsoft.com/office/drawing/2014/main" id="{FC515D41-1A27-4C5D-4D26-74EE879518D5}"/>
              </a:ext>
            </a:extLst>
          </p:cNvPr>
          <p:cNvSpPr txBox="1"/>
          <p:nvPr/>
        </p:nvSpPr>
        <p:spPr>
          <a:xfrm>
            <a:off x="453017" y="2630250"/>
            <a:ext cx="8253723" cy="2366032"/>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أَنْواعُ ٱلتَّلَوُّثِ ٱلْمَذْكورَةُ في ٱلنَّصِّ هِيَ:</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تَلَوُّثُ </a:t>
            </a:r>
            <a:r>
              <a:rPr lang="ar-MA" sz="4000" b="1" kern="0" dirty="0" err="1">
                <a:latin typeface="Microsoft Uighur" panose="02000000000000000000" pitchFamily="2" charset="-78"/>
                <a:cs typeface="Microsoft Uighur" panose="02000000000000000000" pitchFamily="2" charset="-78"/>
              </a:rPr>
              <a:t>ٱلْهَواءِ</a:t>
            </a:r>
            <a:r>
              <a:rPr lang="ar-MA" sz="4000" b="1" kern="0" dirty="0">
                <a:latin typeface="Microsoft Uighur" panose="02000000000000000000" pitchFamily="2" charset="-78"/>
                <a:cs typeface="Microsoft Uighur" panose="02000000000000000000" pitchFamily="2" charset="-78"/>
              </a:rPr>
              <a:t>.</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تَلَوُّثُ ٱلْماءِ.</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تَلَوُّثُ </a:t>
            </a:r>
            <a:r>
              <a:rPr lang="ar-MA" sz="4000" b="1" kern="0" dirty="0" err="1">
                <a:latin typeface="Microsoft Uighur" panose="02000000000000000000" pitchFamily="2" charset="-78"/>
                <a:cs typeface="Microsoft Uighur" panose="02000000000000000000" pitchFamily="2" charset="-78"/>
              </a:rPr>
              <a:t>ٱلتُّرْبَةِ</a:t>
            </a:r>
            <a:r>
              <a:rPr lang="ar-MA" sz="4000" b="1" kern="0" dirty="0">
                <a:latin typeface="Microsoft Uighur" panose="02000000000000000000" pitchFamily="2" charset="-78"/>
                <a:cs typeface="Microsoft Uighur" panose="02000000000000000000" pitchFamily="2" charset="-78"/>
              </a:rPr>
              <a:t>.</a:t>
            </a:r>
            <a:endParaRPr kumimoji="0" lang="ar-MA" sz="4000" b="1" i="0" u="none" strike="noStrike" kern="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997163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righ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right)">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ipe(right)">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wipe(right)">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C8EB2-500F-8C8B-A448-5770D3DFD8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95944D-CE78-5278-A3D5-4C37085E4ED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 3من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EE4E2BB8-B8F5-90D5-4AE9-6C6B9ADCAC4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97F1BAC8-7F5C-4AEA-AA65-24B5B0E92E34}"/>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45B76194-7535-9330-819D-DBD0EBC60BC1}"/>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1DF0DBFB-6BF2-29C5-DAE5-AE3E07DEB13A}"/>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D71E4F00-5906-D166-BDB5-303999C81F42}"/>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1FF1C5E8-42E3-EA3A-33F4-3669B0A9D9E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1" name="Google Shape;1304;p9">
            <a:extLst>
              <a:ext uri="{FF2B5EF4-FFF2-40B4-BE49-F238E27FC236}">
                <a16:creationId xmlns:a16="http://schemas.microsoft.com/office/drawing/2014/main" id="{0A900DAA-3B16-FB81-99BC-C14B3711150A}"/>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305;p9">
            <a:extLst>
              <a:ext uri="{FF2B5EF4-FFF2-40B4-BE49-F238E27FC236}">
                <a16:creationId xmlns:a16="http://schemas.microsoft.com/office/drawing/2014/main" id="{18AD21A1-D11A-B254-BE7B-048D4BA5099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9D43E1EB-255D-6FE8-5EDA-7415761385C7}"/>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4" name="Google Shape;1307;p9">
            <a:extLst>
              <a:ext uri="{FF2B5EF4-FFF2-40B4-BE49-F238E27FC236}">
                <a16:creationId xmlns:a16="http://schemas.microsoft.com/office/drawing/2014/main" id="{D63EA1A7-B9CE-B37B-CE91-F90D99CE3719}"/>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B7C254E7-F14D-C4B1-DC72-48FA510CE4F6}"/>
              </a:ext>
            </a:extLst>
          </p:cNvPr>
          <p:cNvPicPr>
            <a:picLocks noChangeAspect="1"/>
          </p:cNvPicPr>
          <p:nvPr/>
        </p:nvPicPr>
        <p:blipFill>
          <a:blip r:embed="rId7"/>
          <a:stretch>
            <a:fillRect/>
          </a:stretch>
        </p:blipFill>
        <p:spPr>
          <a:xfrm>
            <a:off x="2451253" y="1506083"/>
            <a:ext cx="4305673" cy="579170"/>
          </a:xfrm>
          <a:prstGeom prst="rect">
            <a:avLst/>
          </a:prstGeom>
        </p:spPr>
      </p:pic>
      <p:sp>
        <p:nvSpPr>
          <p:cNvPr id="16" name="TextBox 7">
            <a:extLst>
              <a:ext uri="{FF2B5EF4-FFF2-40B4-BE49-F238E27FC236}">
                <a16:creationId xmlns:a16="http://schemas.microsoft.com/office/drawing/2014/main" id="{A67B3394-E226-0A07-1A11-1DEA1ACB62FA}"/>
              </a:ext>
            </a:extLst>
          </p:cNvPr>
          <p:cNvSpPr txBox="1"/>
          <p:nvPr/>
        </p:nvSpPr>
        <p:spPr>
          <a:xfrm>
            <a:off x="610859" y="3120904"/>
            <a:ext cx="8253723" cy="2366032"/>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اَلْاِحْتِباسُ </a:t>
            </a:r>
            <a:r>
              <a:rPr lang="ar-MA" sz="4400" b="1" kern="0" dirty="0" err="1">
                <a:solidFill>
                  <a:srgbClr val="C00000"/>
                </a:solidFill>
                <a:latin typeface="Microsoft Uighur" panose="02000000000000000000" pitchFamily="2" charset="-78"/>
                <a:cs typeface="Microsoft Uighur" panose="02000000000000000000" pitchFamily="2" charset="-78"/>
              </a:rPr>
              <a:t>ٱلْحَرارِيُّ</a:t>
            </a:r>
            <a:r>
              <a:rPr lang="ar-MA" sz="4400" b="1" kern="0" dirty="0">
                <a:solidFill>
                  <a:srgbClr val="C00000"/>
                </a:solidFill>
                <a:latin typeface="Microsoft Uighur" panose="02000000000000000000" pitchFamily="2" charset="-78"/>
                <a:cs typeface="Microsoft Uighur" panose="02000000000000000000" pitchFamily="2" charset="-78"/>
              </a:rPr>
              <a:t> ظاهِرَةٌ تَرْفَعُ مِنْ دَرَجَةِ حَرارَةِ كَوْكَبِنا، مِمّا يُؤَدّي إِلى ذَوَبانِ </a:t>
            </a:r>
            <a:r>
              <a:rPr lang="ar-MA" sz="4400" b="1" kern="0" dirty="0" err="1">
                <a:solidFill>
                  <a:srgbClr val="C00000"/>
                </a:solidFill>
                <a:latin typeface="Microsoft Uighur" panose="02000000000000000000" pitchFamily="2" charset="-78"/>
                <a:cs typeface="Microsoft Uighur" panose="02000000000000000000" pitchFamily="2" charset="-78"/>
              </a:rPr>
              <a:t>ٱلْجَليدِ</a:t>
            </a:r>
            <a:r>
              <a:rPr lang="ar-MA" sz="4400" b="1" kern="0" dirty="0">
                <a:solidFill>
                  <a:srgbClr val="C00000"/>
                </a:solidFill>
                <a:latin typeface="Microsoft Uighur" panose="02000000000000000000" pitchFamily="2" charset="-78"/>
                <a:cs typeface="Microsoft Uighur" panose="02000000000000000000" pitchFamily="2" charset="-78"/>
              </a:rPr>
              <a:t>، </a:t>
            </a:r>
            <a:r>
              <a:rPr lang="ar-MA" sz="4400" b="1" kern="0" dirty="0" err="1">
                <a:solidFill>
                  <a:srgbClr val="C00000"/>
                </a:solidFill>
                <a:latin typeface="Microsoft Uighur" panose="02000000000000000000" pitchFamily="2" charset="-78"/>
                <a:cs typeface="Microsoft Uighur" panose="02000000000000000000" pitchFamily="2" charset="-78"/>
              </a:rPr>
              <a:t>وَٱرْتِفاعِ</a:t>
            </a:r>
            <a:r>
              <a:rPr lang="ar-MA" sz="4400" b="1" kern="0" dirty="0">
                <a:solidFill>
                  <a:srgbClr val="C00000"/>
                </a:solidFill>
                <a:latin typeface="Microsoft Uighur" panose="02000000000000000000" pitchFamily="2" charset="-78"/>
                <a:cs typeface="Microsoft Uighur" panose="02000000000000000000" pitchFamily="2" charset="-78"/>
              </a:rPr>
              <a:t> مُسْتَوى سَطْحِ ٱلْبَحْرِ، وَهَذا يُؤَثِّرُ عَلى </a:t>
            </a:r>
            <a:r>
              <a:rPr lang="ar-MA" sz="4400" b="1" kern="0" dirty="0" err="1">
                <a:solidFill>
                  <a:srgbClr val="C00000"/>
                </a:solidFill>
                <a:latin typeface="Microsoft Uighur" panose="02000000000000000000" pitchFamily="2" charset="-78"/>
                <a:cs typeface="Microsoft Uighur" panose="02000000000000000000" pitchFamily="2" charset="-78"/>
              </a:rPr>
              <a:t>ٱلْمَواطِنِ</a:t>
            </a:r>
            <a:r>
              <a:rPr lang="ar-MA" sz="4400" b="1" kern="0" dirty="0">
                <a:solidFill>
                  <a:srgbClr val="C00000"/>
                </a:solidFill>
                <a:latin typeface="Microsoft Uighur" panose="02000000000000000000" pitchFamily="2" charset="-78"/>
                <a:cs typeface="Microsoft Uighur" panose="02000000000000000000" pitchFamily="2" charset="-78"/>
              </a:rPr>
              <a:t> ٱلطَّبيعِيَّةِ، وَيَجْعَلُ ٱلْحَياةَ صَعْبَةً عَلى كَثيرٍ مِنَ ٱلْكائِناتِ.</a:t>
            </a:r>
            <a:endParaRPr kumimoji="0" lang="ar-MA" sz="4000" b="1" i="0" u="none" strike="noStrike" kern="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182833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righ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38928-A8DC-2875-2E6B-BC7C1BA46B9C}"/>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28BECBB5-A718-6D49-A165-AEEC881D6FA8}"/>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نمر إلى السؤال 4. 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7" name="Espace réservé pour une image  14">
            <a:extLst>
              <a:ext uri="{FF2B5EF4-FFF2-40B4-BE49-F238E27FC236}">
                <a16:creationId xmlns:a16="http://schemas.microsoft.com/office/drawing/2014/main" id="{19AD5C30-7403-3CC5-F7AC-CCBD497C4DB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CA11BE65-1D8B-1F91-E72A-0FD1E0A77AE1}"/>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 name="Google Shape;1300;p9">
            <a:extLst>
              <a:ext uri="{FF2B5EF4-FFF2-40B4-BE49-F238E27FC236}">
                <a16:creationId xmlns:a16="http://schemas.microsoft.com/office/drawing/2014/main" id="{AB215028-747D-7F6C-5E95-AA0C6363A6C1}"/>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5" name="Google Shape;1301;p9">
            <a:extLst>
              <a:ext uri="{FF2B5EF4-FFF2-40B4-BE49-F238E27FC236}">
                <a16:creationId xmlns:a16="http://schemas.microsoft.com/office/drawing/2014/main" id="{9C84C3DA-2077-F719-A3D6-67DE704B39D1}"/>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8" name="Google Shape;1302;p9">
            <a:extLst>
              <a:ext uri="{FF2B5EF4-FFF2-40B4-BE49-F238E27FC236}">
                <a16:creationId xmlns:a16="http://schemas.microsoft.com/office/drawing/2014/main" id="{9638505B-0A28-E5D6-2B8F-2A593DB6A1AC}"/>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9" name="Google Shape;1303;p9">
            <a:extLst>
              <a:ext uri="{FF2B5EF4-FFF2-40B4-BE49-F238E27FC236}">
                <a16:creationId xmlns:a16="http://schemas.microsoft.com/office/drawing/2014/main" id="{44E3EF25-B5E4-8C0F-8CC5-41F79354298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4;p9">
            <a:extLst>
              <a:ext uri="{FF2B5EF4-FFF2-40B4-BE49-F238E27FC236}">
                <a16:creationId xmlns:a16="http://schemas.microsoft.com/office/drawing/2014/main" id="{8C728A8F-C160-D142-F994-B2477325CE1B}"/>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305;p9">
            <a:extLst>
              <a:ext uri="{FF2B5EF4-FFF2-40B4-BE49-F238E27FC236}">
                <a16:creationId xmlns:a16="http://schemas.microsoft.com/office/drawing/2014/main" id="{2BF14662-EAED-B0E2-C79A-C516E45249E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2" name="Google Shape;1306;p9">
            <a:extLst>
              <a:ext uri="{FF2B5EF4-FFF2-40B4-BE49-F238E27FC236}">
                <a16:creationId xmlns:a16="http://schemas.microsoft.com/office/drawing/2014/main" id="{1FFD0178-2365-BFD9-6021-3CDDA652DC2D}"/>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EF0A5F45-256C-0178-9C75-A6D57AB1A5B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4" name="Image 13">
            <a:extLst>
              <a:ext uri="{FF2B5EF4-FFF2-40B4-BE49-F238E27FC236}">
                <a16:creationId xmlns:a16="http://schemas.microsoft.com/office/drawing/2014/main" id="{9BD5161E-0662-D598-45C7-94474ACD643B}"/>
              </a:ext>
            </a:extLst>
          </p:cNvPr>
          <p:cNvPicPr>
            <a:picLocks noChangeAspect="1"/>
          </p:cNvPicPr>
          <p:nvPr/>
        </p:nvPicPr>
        <p:blipFill>
          <a:blip r:embed="rId7"/>
          <a:stretch>
            <a:fillRect/>
          </a:stretch>
        </p:blipFill>
        <p:spPr>
          <a:xfrm>
            <a:off x="2490993" y="1506083"/>
            <a:ext cx="4427604" cy="693480"/>
          </a:xfrm>
          <a:prstGeom prst="rect">
            <a:avLst/>
          </a:prstGeom>
        </p:spPr>
      </p:pic>
      <p:pic>
        <p:nvPicPr>
          <p:cNvPr id="16" name="Image 15">
            <a:extLst>
              <a:ext uri="{FF2B5EF4-FFF2-40B4-BE49-F238E27FC236}">
                <a16:creationId xmlns:a16="http://schemas.microsoft.com/office/drawing/2014/main" id="{A98C7CF2-50FD-4898-3061-FD280A7C90A9}"/>
              </a:ext>
            </a:extLst>
          </p:cNvPr>
          <p:cNvPicPr>
            <a:picLocks noChangeAspect="1"/>
          </p:cNvPicPr>
          <p:nvPr/>
        </p:nvPicPr>
        <p:blipFill>
          <a:blip r:embed="rId8"/>
          <a:stretch>
            <a:fillRect/>
          </a:stretch>
        </p:blipFill>
        <p:spPr>
          <a:xfrm>
            <a:off x="1965202" y="2443722"/>
            <a:ext cx="5766287" cy="3436383"/>
          </a:xfrm>
          <a:prstGeom prst="rect">
            <a:avLst/>
          </a:prstGeom>
        </p:spPr>
      </p:pic>
      <p:sp>
        <p:nvSpPr>
          <p:cNvPr id="13" name="TextBox 7">
            <a:extLst>
              <a:ext uri="{FF2B5EF4-FFF2-40B4-BE49-F238E27FC236}">
                <a16:creationId xmlns:a16="http://schemas.microsoft.com/office/drawing/2014/main" id="{B297656D-B16E-085F-2614-5D710D56C672}"/>
              </a:ext>
            </a:extLst>
          </p:cNvPr>
          <p:cNvSpPr txBox="1"/>
          <p:nvPr/>
        </p:nvSpPr>
        <p:spPr>
          <a:xfrm>
            <a:off x="1965202" y="3275285"/>
            <a:ext cx="709698" cy="611706"/>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1469840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B197-AE25-F3E1-A7F3-92EAA23A1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95EFF622-4106-DF40-9F37-1CD7131951A9}"/>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نمر إلى الشق الثاني من السؤال 4. 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7" name="Espace réservé pour une image  14">
            <a:extLst>
              <a:ext uri="{FF2B5EF4-FFF2-40B4-BE49-F238E27FC236}">
                <a16:creationId xmlns:a16="http://schemas.microsoft.com/office/drawing/2014/main" id="{60F6FCF7-FFD5-CC1F-A803-1092E7D4468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9EFB99F5-F16D-01AE-C14E-6AC0EB14CC6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 name="Google Shape;1300;p9">
            <a:extLst>
              <a:ext uri="{FF2B5EF4-FFF2-40B4-BE49-F238E27FC236}">
                <a16:creationId xmlns:a16="http://schemas.microsoft.com/office/drawing/2014/main" id="{8F7E37EB-6538-91FC-DED6-C280D63F886F}"/>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5" name="Google Shape;1301;p9">
            <a:extLst>
              <a:ext uri="{FF2B5EF4-FFF2-40B4-BE49-F238E27FC236}">
                <a16:creationId xmlns:a16="http://schemas.microsoft.com/office/drawing/2014/main" id="{35A01CCF-DF1A-C352-1565-6F725227D2DC}"/>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8" name="Google Shape;1302;p9">
            <a:extLst>
              <a:ext uri="{FF2B5EF4-FFF2-40B4-BE49-F238E27FC236}">
                <a16:creationId xmlns:a16="http://schemas.microsoft.com/office/drawing/2014/main" id="{80AEA00A-3D7E-332E-7730-6F4D0B4AFB9D}"/>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9" name="Google Shape;1303;p9">
            <a:extLst>
              <a:ext uri="{FF2B5EF4-FFF2-40B4-BE49-F238E27FC236}">
                <a16:creationId xmlns:a16="http://schemas.microsoft.com/office/drawing/2014/main" id="{3772C095-8449-8DCF-18FC-8BBDA114DAB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4;p9">
            <a:extLst>
              <a:ext uri="{FF2B5EF4-FFF2-40B4-BE49-F238E27FC236}">
                <a16:creationId xmlns:a16="http://schemas.microsoft.com/office/drawing/2014/main" id="{08BC0E44-87E4-07AA-0603-54A65074C2F3}"/>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305;p9">
            <a:extLst>
              <a:ext uri="{FF2B5EF4-FFF2-40B4-BE49-F238E27FC236}">
                <a16:creationId xmlns:a16="http://schemas.microsoft.com/office/drawing/2014/main" id="{0A996772-7C5F-C568-3F9B-76BE25688F0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2" name="Google Shape;1306;p9">
            <a:extLst>
              <a:ext uri="{FF2B5EF4-FFF2-40B4-BE49-F238E27FC236}">
                <a16:creationId xmlns:a16="http://schemas.microsoft.com/office/drawing/2014/main" id="{C05CCD2B-ECAB-EA1E-67F4-AEF9CDB929BC}"/>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7B047470-F343-BD6E-8472-7310E097D839}"/>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pic>
        <p:nvPicPr>
          <p:cNvPr id="14" name="Image 13">
            <a:extLst>
              <a:ext uri="{FF2B5EF4-FFF2-40B4-BE49-F238E27FC236}">
                <a16:creationId xmlns:a16="http://schemas.microsoft.com/office/drawing/2014/main" id="{CA61713E-470A-FAA8-5ADE-5366051B30CA}"/>
              </a:ext>
            </a:extLst>
          </p:cNvPr>
          <p:cNvPicPr>
            <a:picLocks noChangeAspect="1"/>
          </p:cNvPicPr>
          <p:nvPr/>
        </p:nvPicPr>
        <p:blipFill>
          <a:blip r:embed="rId7"/>
          <a:stretch>
            <a:fillRect/>
          </a:stretch>
        </p:blipFill>
        <p:spPr>
          <a:xfrm>
            <a:off x="2490993" y="1506083"/>
            <a:ext cx="4427604" cy="693480"/>
          </a:xfrm>
          <a:prstGeom prst="rect">
            <a:avLst/>
          </a:prstGeom>
        </p:spPr>
      </p:pic>
      <p:pic>
        <p:nvPicPr>
          <p:cNvPr id="16" name="Image 15">
            <a:extLst>
              <a:ext uri="{FF2B5EF4-FFF2-40B4-BE49-F238E27FC236}">
                <a16:creationId xmlns:a16="http://schemas.microsoft.com/office/drawing/2014/main" id="{08846899-CC8E-FC8D-C2E9-649D6251E7F3}"/>
              </a:ext>
            </a:extLst>
          </p:cNvPr>
          <p:cNvPicPr>
            <a:picLocks noChangeAspect="1"/>
          </p:cNvPicPr>
          <p:nvPr/>
        </p:nvPicPr>
        <p:blipFill>
          <a:blip r:embed="rId8"/>
          <a:stretch>
            <a:fillRect/>
          </a:stretch>
        </p:blipFill>
        <p:spPr>
          <a:xfrm>
            <a:off x="1308252" y="2524384"/>
            <a:ext cx="6840000" cy="3460877"/>
          </a:xfrm>
          <a:prstGeom prst="rect">
            <a:avLst/>
          </a:prstGeom>
        </p:spPr>
      </p:pic>
      <p:sp>
        <p:nvSpPr>
          <p:cNvPr id="2" name="TextBox 7">
            <a:extLst>
              <a:ext uri="{FF2B5EF4-FFF2-40B4-BE49-F238E27FC236}">
                <a16:creationId xmlns:a16="http://schemas.microsoft.com/office/drawing/2014/main" id="{614A0348-1AF6-F0EC-0338-65B750F5A145}"/>
              </a:ext>
            </a:extLst>
          </p:cNvPr>
          <p:cNvSpPr txBox="1"/>
          <p:nvPr/>
        </p:nvSpPr>
        <p:spPr>
          <a:xfrm>
            <a:off x="1394538" y="5490294"/>
            <a:ext cx="709698" cy="611706"/>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sym typeface="Wingdings 2" panose="05020102010507070707" pitchFamily="18" charset="2"/>
              </a:rPr>
              <a:t></a:t>
            </a:r>
            <a:endPar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172544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7843-94AE-B947-CF08-3E8E1A8531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E315890-E643-53A5-A783-25C98B9D91B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هذه مجموعة أخرى من الأسئلة أجيبوا عنها . أماكم 5 د</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14">
            <a:extLst>
              <a:ext uri="{FF2B5EF4-FFF2-40B4-BE49-F238E27FC236}">
                <a16:creationId xmlns:a16="http://schemas.microsoft.com/office/drawing/2014/main" id="{BAEA70CA-855E-1A9C-713E-4073F394F75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2" name="Google Shape;1299;p9">
            <a:extLst>
              <a:ext uri="{FF2B5EF4-FFF2-40B4-BE49-F238E27FC236}">
                <a16:creationId xmlns:a16="http://schemas.microsoft.com/office/drawing/2014/main" id="{CBD1E352-EAB3-7EE8-71FB-AC8B76B7B99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3" name="Google Shape;1300;p9">
            <a:extLst>
              <a:ext uri="{FF2B5EF4-FFF2-40B4-BE49-F238E27FC236}">
                <a16:creationId xmlns:a16="http://schemas.microsoft.com/office/drawing/2014/main" id="{18C5AE26-9B4B-41F2-BBFB-4DD72738F2BE}"/>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4" name="Google Shape;1301;p9">
            <a:extLst>
              <a:ext uri="{FF2B5EF4-FFF2-40B4-BE49-F238E27FC236}">
                <a16:creationId xmlns:a16="http://schemas.microsoft.com/office/drawing/2014/main" id="{31ACC1F2-951C-99CB-A1C0-9581BC755985}"/>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5" name="Google Shape;1302;p9">
            <a:extLst>
              <a:ext uri="{FF2B5EF4-FFF2-40B4-BE49-F238E27FC236}">
                <a16:creationId xmlns:a16="http://schemas.microsoft.com/office/drawing/2014/main" id="{138B3ECD-5599-E56B-D470-510F9DCB6B4D}"/>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214AE582-1570-E2F6-EAF1-95C6F9294B7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4;p9">
            <a:extLst>
              <a:ext uri="{FF2B5EF4-FFF2-40B4-BE49-F238E27FC236}">
                <a16:creationId xmlns:a16="http://schemas.microsoft.com/office/drawing/2014/main" id="{B18D277B-0AD0-6487-75D7-BE872BF48552}"/>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0" name="Google Shape;1305;p9">
            <a:extLst>
              <a:ext uri="{FF2B5EF4-FFF2-40B4-BE49-F238E27FC236}">
                <a16:creationId xmlns:a16="http://schemas.microsoft.com/office/drawing/2014/main" id="{4FD29BC2-090F-A61E-6ABE-98B2E1797A24}"/>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FE020CF0-5CFD-FC8F-11D2-B51C3056E3E1}"/>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22" name="Google Shape;1307;p9">
            <a:extLst>
              <a:ext uri="{FF2B5EF4-FFF2-40B4-BE49-F238E27FC236}">
                <a16:creationId xmlns:a16="http://schemas.microsoft.com/office/drawing/2014/main" id="{F6A9F180-F315-DCAF-712B-DC5E0B866E39}"/>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8" name="Image 7">
            <a:extLst>
              <a:ext uri="{FF2B5EF4-FFF2-40B4-BE49-F238E27FC236}">
                <a16:creationId xmlns:a16="http://schemas.microsoft.com/office/drawing/2014/main" id="{F4AA18EB-D1F6-4CDF-B84D-1F185FFE591E}"/>
              </a:ext>
            </a:extLst>
          </p:cNvPr>
          <p:cNvPicPr>
            <a:picLocks noChangeAspect="1"/>
          </p:cNvPicPr>
          <p:nvPr/>
        </p:nvPicPr>
        <p:blipFill>
          <a:blip r:embed="rId7"/>
          <a:stretch>
            <a:fillRect/>
          </a:stretch>
        </p:blipFill>
        <p:spPr>
          <a:xfrm>
            <a:off x="2986803" y="1572989"/>
            <a:ext cx="3503599" cy="496518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7" name="Rectangle : coins arrondis 16">
            <a:extLst>
              <a:ext uri="{FF2B5EF4-FFF2-40B4-BE49-F238E27FC236}">
                <a16:creationId xmlns:a16="http://schemas.microsoft.com/office/drawing/2014/main" id="{3AEAD1D5-471C-C28D-4109-F3F34CD22AF7}"/>
              </a:ext>
            </a:extLst>
          </p:cNvPr>
          <p:cNvSpPr/>
          <p:nvPr/>
        </p:nvSpPr>
        <p:spPr>
          <a:xfrm>
            <a:off x="3245007" y="4772721"/>
            <a:ext cx="3245395" cy="1550015"/>
          </a:xfrm>
          <a:prstGeom prst="roundRect">
            <a:avLst>
              <a:gd name="adj" fmla="val 335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7830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2A74-BBEA-2AEA-2C28-B5B0A2A5C39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2688B80-E6C4-AF5F-63D0-E4749B2B85AA}"/>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انتهى الوقت؛ كل واحد يناقش مع زميله إجاباته . معكم دقيقة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16" descr="Une image contenant dessin humoristique, Dessin animé, Animation, clipart&#10;&#10;Le contenu généré par l’IA peut être incorrect.">
            <a:extLst>
              <a:ext uri="{FF2B5EF4-FFF2-40B4-BE49-F238E27FC236}">
                <a16:creationId xmlns:a16="http://schemas.microsoft.com/office/drawing/2014/main" id="{BA19DF94-BEE2-7294-C5C9-025E189534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4" name="Google Shape;1299;p9">
            <a:extLst>
              <a:ext uri="{FF2B5EF4-FFF2-40B4-BE49-F238E27FC236}">
                <a16:creationId xmlns:a16="http://schemas.microsoft.com/office/drawing/2014/main" id="{21B0C949-7453-EC19-D4AB-04BE0D86888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5" name="Google Shape;1300;p9">
            <a:extLst>
              <a:ext uri="{FF2B5EF4-FFF2-40B4-BE49-F238E27FC236}">
                <a16:creationId xmlns:a16="http://schemas.microsoft.com/office/drawing/2014/main" id="{D5B1BB85-76F2-C2D8-4D11-9A797810E8C4}"/>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16" name="Google Shape;1301;p9">
            <a:extLst>
              <a:ext uri="{FF2B5EF4-FFF2-40B4-BE49-F238E27FC236}">
                <a16:creationId xmlns:a16="http://schemas.microsoft.com/office/drawing/2014/main" id="{FC05BE54-EDE5-C0AA-A3C7-6F75A888ECFA}"/>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17" name="Google Shape;1302;p9">
            <a:extLst>
              <a:ext uri="{FF2B5EF4-FFF2-40B4-BE49-F238E27FC236}">
                <a16:creationId xmlns:a16="http://schemas.microsoft.com/office/drawing/2014/main" id="{E17012E8-601D-F0B6-4DA2-456A68A274D9}"/>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8" name="Google Shape;1303;p9">
            <a:extLst>
              <a:ext uri="{FF2B5EF4-FFF2-40B4-BE49-F238E27FC236}">
                <a16:creationId xmlns:a16="http://schemas.microsoft.com/office/drawing/2014/main" id="{D2854798-2CE5-F32A-9DB2-7B61B41901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4;p9">
            <a:extLst>
              <a:ext uri="{FF2B5EF4-FFF2-40B4-BE49-F238E27FC236}">
                <a16:creationId xmlns:a16="http://schemas.microsoft.com/office/drawing/2014/main" id="{649B592D-BCCD-C51F-EDEA-60D76B64ACD6}"/>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0" name="Google Shape;1305;p9">
            <a:extLst>
              <a:ext uri="{FF2B5EF4-FFF2-40B4-BE49-F238E27FC236}">
                <a16:creationId xmlns:a16="http://schemas.microsoft.com/office/drawing/2014/main" id="{230DACCC-3703-9781-245D-ACF7C300BC3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21" name="Google Shape;1306;p9">
            <a:extLst>
              <a:ext uri="{FF2B5EF4-FFF2-40B4-BE49-F238E27FC236}">
                <a16:creationId xmlns:a16="http://schemas.microsoft.com/office/drawing/2014/main" id="{63CE9313-55D2-DF75-6EC6-E9387F5BA79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22" name="Google Shape;1307;p9">
            <a:extLst>
              <a:ext uri="{FF2B5EF4-FFF2-40B4-BE49-F238E27FC236}">
                <a16:creationId xmlns:a16="http://schemas.microsoft.com/office/drawing/2014/main" id="{518061E5-55F0-171D-9420-C5ACB96E29CA}"/>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2" name="Image 1">
            <a:extLst>
              <a:ext uri="{FF2B5EF4-FFF2-40B4-BE49-F238E27FC236}">
                <a16:creationId xmlns:a16="http://schemas.microsoft.com/office/drawing/2014/main" id="{F15D5313-404E-F003-1023-DB8323E4F275}"/>
              </a:ext>
            </a:extLst>
          </p:cNvPr>
          <p:cNvPicPr>
            <a:picLocks noChangeAspect="1"/>
          </p:cNvPicPr>
          <p:nvPr/>
        </p:nvPicPr>
        <p:blipFill>
          <a:blip r:embed="rId7"/>
          <a:stretch>
            <a:fillRect/>
          </a:stretch>
        </p:blipFill>
        <p:spPr>
          <a:xfrm>
            <a:off x="2986803" y="1572989"/>
            <a:ext cx="3503599" cy="496518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 coins arrondis 5">
            <a:extLst>
              <a:ext uri="{FF2B5EF4-FFF2-40B4-BE49-F238E27FC236}">
                <a16:creationId xmlns:a16="http://schemas.microsoft.com/office/drawing/2014/main" id="{C4F39789-C852-E6C4-6CB9-7C531DA4ACCE}"/>
              </a:ext>
            </a:extLst>
          </p:cNvPr>
          <p:cNvSpPr/>
          <p:nvPr/>
        </p:nvSpPr>
        <p:spPr>
          <a:xfrm>
            <a:off x="3245007" y="4772721"/>
            <a:ext cx="3245395" cy="1550015"/>
          </a:xfrm>
          <a:prstGeom prst="roundRect">
            <a:avLst>
              <a:gd name="adj" fmla="val 335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71156"/>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9DAF1-82D0-7CC4-FD89-6CDBC629CF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1993F6-BADD-402B-151C-76E055F96A1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1. 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A9938719-E3A8-F2E6-DD09-343B748D988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EE929E9E-8DF6-73FE-A87A-DF200857C3A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13F470A4-2F20-09B1-2E29-75F9E2255AB0}"/>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F5C50497-61DC-954F-DFCB-8E3C8B6D47FB}"/>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E4F917DA-8C32-5C4F-90BC-6B8DB77B9393}"/>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D3FBBBA9-18AB-E916-1375-2846F64797C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1" name="Google Shape;1304;p9">
            <a:extLst>
              <a:ext uri="{FF2B5EF4-FFF2-40B4-BE49-F238E27FC236}">
                <a16:creationId xmlns:a16="http://schemas.microsoft.com/office/drawing/2014/main" id="{4A3AFB55-6141-E7A2-CEAF-E04335457C57}"/>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1305;p9">
            <a:extLst>
              <a:ext uri="{FF2B5EF4-FFF2-40B4-BE49-F238E27FC236}">
                <a16:creationId xmlns:a16="http://schemas.microsoft.com/office/drawing/2014/main" id="{B3467527-93F0-9537-9636-D40A0E7EF4E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5807DD80-3391-F589-8B38-7D3E9D61AA86}"/>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4" name="Google Shape;1307;p9">
            <a:extLst>
              <a:ext uri="{FF2B5EF4-FFF2-40B4-BE49-F238E27FC236}">
                <a16:creationId xmlns:a16="http://schemas.microsoft.com/office/drawing/2014/main" id="{D2C3545F-1CA1-3A82-371A-B942B5BC4BD9}"/>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3" name="TextBox 7">
            <a:extLst>
              <a:ext uri="{FF2B5EF4-FFF2-40B4-BE49-F238E27FC236}">
                <a16:creationId xmlns:a16="http://schemas.microsoft.com/office/drawing/2014/main" id="{33B63FEB-59E7-4ED1-80C9-EAF2B22B17C5}"/>
              </a:ext>
            </a:extLst>
          </p:cNvPr>
          <p:cNvSpPr txBox="1"/>
          <p:nvPr/>
        </p:nvSpPr>
        <p:spPr>
          <a:xfrm>
            <a:off x="241770" y="3429000"/>
            <a:ext cx="7886024" cy="1661993"/>
          </a:xfrm>
          <a:prstGeom prst="rect">
            <a:avLst/>
          </a:prstGeom>
        </p:spPr>
        <p:txBody>
          <a:bodyPr wrap="square" lIns="0" tIns="0" rIns="0" bIns="0" rtlCol="0" anchor="t">
            <a:spAutoFit/>
          </a:bodyPr>
          <a:lstStyle/>
          <a:p>
            <a:pPr lvl="0" algn="r" defTabSz="914400" rtl="1">
              <a:defRPr/>
            </a:pPr>
            <a:r>
              <a:rPr lang="ar-MA" sz="5400" b="1" kern="0" dirty="0">
                <a:solidFill>
                  <a:srgbClr val="C00000"/>
                </a:solidFill>
                <a:latin typeface="Microsoft Uighur" panose="02000000000000000000" pitchFamily="2" charset="-78"/>
                <a:cs typeface="Microsoft Uighur" panose="02000000000000000000" pitchFamily="2" charset="-78"/>
              </a:rPr>
              <a:t>عُنْوانُ ٱلنَّصِّ هُوَ "اَلْأَرْضُ كَوْكَبُنا </a:t>
            </a:r>
            <a:r>
              <a:rPr lang="ar-MA" sz="5400" b="1" kern="0" dirty="0" err="1">
                <a:solidFill>
                  <a:srgbClr val="C00000"/>
                </a:solidFill>
                <a:latin typeface="Microsoft Uighur" panose="02000000000000000000" pitchFamily="2" charset="-78"/>
                <a:cs typeface="Microsoft Uighur" panose="02000000000000000000" pitchFamily="2" charset="-78"/>
              </a:rPr>
              <a:t>ٱلْفَرِيدُ</a:t>
            </a:r>
            <a:r>
              <a:rPr lang="ar-MA" sz="5400" b="1" kern="0" dirty="0">
                <a:solidFill>
                  <a:srgbClr val="C00000"/>
                </a:solidFill>
                <a:latin typeface="Microsoft Uighur" panose="02000000000000000000" pitchFamily="2" charset="-78"/>
                <a:cs typeface="Microsoft Uighur" panose="02000000000000000000" pitchFamily="2" charset="-78"/>
              </a:rPr>
              <a:t>"، وَهُوَ يَعْني أَنَّ ٱلْأَرْضَ كَوْكَبٌ مُمَيَّزٌ لا مَثيلَ لَهُ.</a:t>
            </a:r>
            <a:endPar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endParaRPr>
          </a:p>
        </p:txBody>
      </p:sp>
      <p:pic>
        <p:nvPicPr>
          <p:cNvPr id="15" name="Image 14">
            <a:extLst>
              <a:ext uri="{FF2B5EF4-FFF2-40B4-BE49-F238E27FC236}">
                <a16:creationId xmlns:a16="http://schemas.microsoft.com/office/drawing/2014/main" id="{AD37DE34-5BC2-1FA4-9D8C-D89414FA772F}"/>
              </a:ext>
            </a:extLst>
          </p:cNvPr>
          <p:cNvPicPr>
            <a:picLocks noChangeAspect="1"/>
          </p:cNvPicPr>
          <p:nvPr/>
        </p:nvPicPr>
        <p:blipFill>
          <a:blip r:embed="rId7"/>
          <a:stretch>
            <a:fillRect/>
          </a:stretch>
        </p:blipFill>
        <p:spPr>
          <a:xfrm>
            <a:off x="3211403" y="1506083"/>
            <a:ext cx="2872989" cy="701101"/>
          </a:xfrm>
          <a:prstGeom prst="rect">
            <a:avLst/>
          </a:prstGeom>
        </p:spPr>
      </p:pic>
    </p:spTree>
    <p:extLst>
      <p:ext uri="{BB962C8B-B14F-4D97-AF65-F5344CB8AC3E}">
        <p14:creationId xmlns:p14="http://schemas.microsoft.com/office/powerpoint/2010/main" val="24743927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82551-BFE4-B08B-94F5-F12B55A546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9E0CDC-EE74-D78E-A52C-AB607D1F4F6E}"/>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2من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25802851-EADF-7F10-00C1-8E8777A790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D519FE60-8E32-7667-65C9-0328D66B2B2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AA1A3834-EE1A-D6AD-947F-BB54EC1EC2CD}"/>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130C822E-DB34-235C-0937-18C0F9D8F7E1}"/>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28246B88-1740-3A3F-DB09-C4A8CA83C4D9}"/>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8AA3D18B-248D-778D-CC89-3E68E217134A}"/>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1" name="Google Shape;1304;p9">
            <a:extLst>
              <a:ext uri="{FF2B5EF4-FFF2-40B4-BE49-F238E27FC236}">
                <a16:creationId xmlns:a16="http://schemas.microsoft.com/office/drawing/2014/main" id="{36C3BBC6-C071-4A92-5B95-AC78DC42A3D5}"/>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1305;p9">
            <a:extLst>
              <a:ext uri="{FF2B5EF4-FFF2-40B4-BE49-F238E27FC236}">
                <a16:creationId xmlns:a16="http://schemas.microsoft.com/office/drawing/2014/main" id="{DF9583AF-7BB7-24B8-4D25-20C9F8E566C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B60AA59F-0661-44C7-3368-55DAB99A4A23}"/>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4" name="Google Shape;1307;p9">
            <a:extLst>
              <a:ext uri="{FF2B5EF4-FFF2-40B4-BE49-F238E27FC236}">
                <a16:creationId xmlns:a16="http://schemas.microsoft.com/office/drawing/2014/main" id="{508A621F-210E-E20F-97DC-6461AD7289A3}"/>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6" name="TextBox 7">
            <a:extLst>
              <a:ext uri="{FF2B5EF4-FFF2-40B4-BE49-F238E27FC236}">
                <a16:creationId xmlns:a16="http://schemas.microsoft.com/office/drawing/2014/main" id="{7A8B430F-B938-A83B-6360-D609D6CBB3CC}"/>
              </a:ext>
            </a:extLst>
          </p:cNvPr>
          <p:cNvSpPr txBox="1"/>
          <p:nvPr/>
        </p:nvSpPr>
        <p:spPr>
          <a:xfrm>
            <a:off x="666836" y="3269475"/>
            <a:ext cx="7886024" cy="2381421"/>
          </a:xfrm>
          <a:prstGeom prst="rect">
            <a:avLst/>
          </a:prstGeom>
        </p:spPr>
        <p:txBody>
          <a:bodyPr wrap="square" lIns="0" tIns="0" rIns="0" bIns="0" rtlCol="0" anchor="t">
            <a:spAutoFit/>
          </a:bodyPr>
          <a:lstStyle/>
          <a:p>
            <a:pPr lvl="0" algn="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يَعْتَبِرُ ٱلْكاتِبُ أَنَّ حِمايَةَ ٱلْبيئَةِ مَسْؤولِيَّةُ ٱلْجَميعِ، لِأَنَّ ٱلْأَرْضَ هِيَ بَيْتُ ٱلْجَميعِ، وَكُلُّ ٱلْكائِناتِ تَعيشُ عَلَيْها وَتَسْتَفيدُ مِنْ عَناصِرِها، فَإِذا تَضَرَّرَتْ، تَضَرَّرَ ٱلْجَميعُ. وَلِهَذا دَعا ٱلْكاتِبُ كُلَّ واحِدٍ مِنّا إِلى ٱلْمُشارَكَةِ في حِمايَتِها.</a:t>
            </a:r>
            <a:endPar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a:extLst>
              <a:ext uri="{FF2B5EF4-FFF2-40B4-BE49-F238E27FC236}">
                <a16:creationId xmlns:a16="http://schemas.microsoft.com/office/drawing/2014/main" id="{92892543-13F6-ACA8-EEFA-7FF5062DD808}"/>
              </a:ext>
            </a:extLst>
          </p:cNvPr>
          <p:cNvPicPr>
            <a:picLocks noChangeAspect="1"/>
          </p:cNvPicPr>
          <p:nvPr/>
        </p:nvPicPr>
        <p:blipFill>
          <a:blip r:embed="rId7"/>
          <a:stretch>
            <a:fillRect/>
          </a:stretch>
        </p:blipFill>
        <p:spPr>
          <a:xfrm>
            <a:off x="512956" y="1908770"/>
            <a:ext cx="8193785" cy="930140"/>
          </a:xfrm>
          <a:prstGeom prst="rect">
            <a:avLst/>
          </a:prstGeom>
        </p:spPr>
      </p:pic>
    </p:spTree>
    <p:extLst>
      <p:ext uri="{BB962C8B-B14F-4D97-AF65-F5344CB8AC3E}">
        <p14:creationId xmlns:p14="http://schemas.microsoft.com/office/powerpoint/2010/main" val="8113975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3E477-02FB-54C8-AC31-79356D2EA7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6DBDD6-C333-F2C4-15CB-71B0DA5BE797}"/>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نصحح السؤال . 3من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Espace réservé pour une image  14">
            <a:extLst>
              <a:ext uri="{FF2B5EF4-FFF2-40B4-BE49-F238E27FC236}">
                <a16:creationId xmlns:a16="http://schemas.microsoft.com/office/drawing/2014/main" id="{B69CA7AD-4B5A-F95C-0CCD-AB7EAC4B5D5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6" name="Google Shape;1299;p9">
            <a:extLst>
              <a:ext uri="{FF2B5EF4-FFF2-40B4-BE49-F238E27FC236}">
                <a16:creationId xmlns:a16="http://schemas.microsoft.com/office/drawing/2014/main" id="{2D4EB2AE-03D9-0231-9155-D91CB71E513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7" name="Google Shape;1300;p9">
            <a:extLst>
              <a:ext uri="{FF2B5EF4-FFF2-40B4-BE49-F238E27FC236}">
                <a16:creationId xmlns:a16="http://schemas.microsoft.com/office/drawing/2014/main" id="{20287695-613F-8D32-4F60-73D463875446}"/>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8" name="Google Shape;1301;p9">
            <a:extLst>
              <a:ext uri="{FF2B5EF4-FFF2-40B4-BE49-F238E27FC236}">
                <a16:creationId xmlns:a16="http://schemas.microsoft.com/office/drawing/2014/main" id="{4CBFCBED-A438-5935-BF80-80F1A3E37EBF}"/>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001D6D7D-2A08-785C-D075-9CBDB08F6FB6}"/>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713A3B0A-A5F2-6093-3DF9-501A5F240F6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1" name="Google Shape;1304;p9">
            <a:extLst>
              <a:ext uri="{FF2B5EF4-FFF2-40B4-BE49-F238E27FC236}">
                <a16:creationId xmlns:a16="http://schemas.microsoft.com/office/drawing/2014/main" id="{E56AC40E-F021-3554-133A-BC583A1F4963}"/>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1305;p9">
            <a:extLst>
              <a:ext uri="{FF2B5EF4-FFF2-40B4-BE49-F238E27FC236}">
                <a16:creationId xmlns:a16="http://schemas.microsoft.com/office/drawing/2014/main" id="{0184CD73-D99A-1B88-2B45-8AE8A60119A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3" name="Google Shape;1306;p9">
            <a:extLst>
              <a:ext uri="{FF2B5EF4-FFF2-40B4-BE49-F238E27FC236}">
                <a16:creationId xmlns:a16="http://schemas.microsoft.com/office/drawing/2014/main" id="{9D11D280-9DA1-6869-755E-1842A9C84B09}"/>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4" name="Google Shape;1307;p9">
            <a:extLst>
              <a:ext uri="{FF2B5EF4-FFF2-40B4-BE49-F238E27FC236}">
                <a16:creationId xmlns:a16="http://schemas.microsoft.com/office/drawing/2014/main" id="{E7081BE3-CEBA-C063-9C0A-ED9B5F74BF47}"/>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58863C4E-1A30-C846-252E-2E00DD3F7D1A}"/>
              </a:ext>
            </a:extLst>
          </p:cNvPr>
          <p:cNvPicPr>
            <a:picLocks noChangeAspect="1"/>
          </p:cNvPicPr>
          <p:nvPr/>
        </p:nvPicPr>
        <p:blipFill>
          <a:blip r:embed="rId7"/>
          <a:stretch>
            <a:fillRect/>
          </a:stretch>
        </p:blipFill>
        <p:spPr>
          <a:xfrm>
            <a:off x="1471343" y="1506083"/>
            <a:ext cx="5768840" cy="632515"/>
          </a:xfrm>
          <a:prstGeom prst="rect">
            <a:avLst/>
          </a:prstGeom>
        </p:spPr>
      </p:pic>
      <p:sp>
        <p:nvSpPr>
          <p:cNvPr id="16" name="TextBox 7">
            <a:extLst>
              <a:ext uri="{FF2B5EF4-FFF2-40B4-BE49-F238E27FC236}">
                <a16:creationId xmlns:a16="http://schemas.microsoft.com/office/drawing/2014/main" id="{7A9BD3D0-5CE8-6930-9AEB-1F7AE3004FF9}"/>
              </a:ext>
            </a:extLst>
          </p:cNvPr>
          <p:cNvSpPr txBox="1"/>
          <p:nvPr/>
        </p:nvSpPr>
        <p:spPr>
          <a:xfrm>
            <a:off x="453018" y="2556158"/>
            <a:ext cx="8253723" cy="2955937"/>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يُمْكِنُنا </a:t>
            </a:r>
            <a:r>
              <a:rPr lang="ar-MA" sz="4400" b="1" kern="0" dirty="0" err="1">
                <a:solidFill>
                  <a:srgbClr val="C00000"/>
                </a:solidFill>
                <a:latin typeface="Microsoft Uighur" panose="02000000000000000000" pitchFamily="2" charset="-78"/>
                <a:cs typeface="Microsoft Uighur" panose="02000000000000000000" pitchFamily="2" charset="-78"/>
              </a:rPr>
              <a:t>ٱلْمُساهَمَةُ</a:t>
            </a:r>
            <a:r>
              <a:rPr lang="ar-MA" sz="4400" b="1" kern="0" dirty="0">
                <a:solidFill>
                  <a:srgbClr val="C00000"/>
                </a:solidFill>
                <a:latin typeface="Microsoft Uighur" panose="02000000000000000000" pitchFamily="2" charset="-78"/>
                <a:cs typeface="Microsoft Uighur" panose="02000000000000000000" pitchFamily="2" charset="-78"/>
              </a:rPr>
              <a:t> في حِمايَةِ كَوْكَبِ ٱلْأَرْضِ مِنْ خِلالِ:</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ٱلِاقْتِصادِ في ٱسْتِعْمالِ ٱلْماءِ وَعَدَمِ تَبْذيرِهِ.</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ٱسْتِخْدامِ ٱلطّاقَةِ بِحِكْمَةٍ </a:t>
            </a:r>
            <a:r>
              <a:rPr lang="ar-MA" sz="4000" b="1" kern="0" dirty="0" err="1">
                <a:latin typeface="Microsoft Uighur" panose="02000000000000000000" pitchFamily="2" charset="-78"/>
                <a:cs typeface="Microsoft Uighur" panose="02000000000000000000" pitchFamily="2" charset="-78"/>
              </a:rPr>
              <a:t>وَٱعْتِدالٍ</a:t>
            </a:r>
            <a:r>
              <a:rPr lang="ar-MA" sz="4000" b="1" kern="0" dirty="0">
                <a:latin typeface="Microsoft Uighur" panose="02000000000000000000" pitchFamily="2" charset="-78"/>
                <a:cs typeface="Microsoft Uighur" panose="02000000000000000000" pitchFamily="2" charset="-78"/>
              </a:rPr>
              <a:t>.</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زِراعَةِ ٱلْأَشْجارِ لِتَوْفيرِ </a:t>
            </a:r>
            <a:r>
              <a:rPr lang="ar-MA" sz="4000" b="1" kern="0" dirty="0" err="1">
                <a:latin typeface="Microsoft Uighur" panose="02000000000000000000" pitchFamily="2" charset="-78"/>
                <a:cs typeface="Microsoft Uighur" panose="02000000000000000000" pitchFamily="2" charset="-78"/>
              </a:rPr>
              <a:t>ٱلْأُوكْسِجينِ</a:t>
            </a:r>
            <a:r>
              <a:rPr lang="ar-MA" sz="4000" b="1" kern="0" dirty="0">
                <a:latin typeface="Microsoft Uighur" panose="02000000000000000000" pitchFamily="2" charset="-78"/>
                <a:cs typeface="Microsoft Uighur" panose="02000000000000000000" pitchFamily="2" charset="-78"/>
              </a:rPr>
              <a:t> ٱلَّذي </a:t>
            </a:r>
            <a:r>
              <a:rPr lang="ar-MA" sz="4000" b="1" kern="0" dirty="0" err="1">
                <a:latin typeface="Microsoft Uighur" panose="02000000000000000000" pitchFamily="2" charset="-78"/>
                <a:cs typeface="Microsoft Uighur" panose="02000000000000000000" pitchFamily="2" charset="-78"/>
              </a:rPr>
              <a:t>نَتَنَفَّسُهُ</a:t>
            </a:r>
            <a:r>
              <a:rPr lang="ar-MA" sz="4000" b="1" kern="0" dirty="0">
                <a:latin typeface="Microsoft Uighur" panose="02000000000000000000" pitchFamily="2" charset="-78"/>
                <a:cs typeface="Microsoft Uighur" panose="02000000000000000000" pitchFamily="2" charset="-78"/>
              </a:rPr>
              <a:t>.</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إِعادَةِ </a:t>
            </a:r>
            <a:r>
              <a:rPr lang="ar-MA" sz="4000" b="1" kern="0" dirty="0" err="1">
                <a:latin typeface="Microsoft Uighur" panose="02000000000000000000" pitchFamily="2" charset="-78"/>
                <a:cs typeface="Microsoft Uighur" panose="02000000000000000000" pitchFamily="2" charset="-78"/>
              </a:rPr>
              <a:t>ٱلتَّدْويرِ</a:t>
            </a:r>
            <a:r>
              <a:rPr lang="ar-MA" sz="4000" b="1" kern="0" dirty="0">
                <a:latin typeface="Microsoft Uighur" panose="02000000000000000000" pitchFamily="2" charset="-78"/>
                <a:cs typeface="Microsoft Uighur" panose="02000000000000000000" pitchFamily="2" charset="-78"/>
              </a:rPr>
              <a:t> بِجَمْعِ </a:t>
            </a:r>
            <a:r>
              <a:rPr lang="ar-MA" sz="4000" b="1" kern="0" dirty="0" err="1">
                <a:latin typeface="Microsoft Uighur" panose="02000000000000000000" pitchFamily="2" charset="-78"/>
                <a:cs typeface="Microsoft Uighur" panose="02000000000000000000" pitchFamily="2" charset="-78"/>
              </a:rPr>
              <a:t>ٱلْعُلَبِ</a:t>
            </a:r>
            <a:r>
              <a:rPr lang="ar-MA" sz="4000" b="1" kern="0" dirty="0">
                <a:latin typeface="Microsoft Uighur" panose="02000000000000000000" pitchFamily="2" charset="-78"/>
                <a:cs typeface="Microsoft Uighur" panose="02000000000000000000" pitchFamily="2" charset="-78"/>
              </a:rPr>
              <a:t> </a:t>
            </a:r>
            <a:r>
              <a:rPr lang="ar-MA" sz="4000" b="1" kern="0" dirty="0" err="1">
                <a:latin typeface="Microsoft Uighur" panose="02000000000000000000" pitchFamily="2" charset="-78"/>
                <a:cs typeface="Microsoft Uighur" panose="02000000000000000000" pitchFamily="2" charset="-78"/>
              </a:rPr>
              <a:t>ٱلْبْلاسْتيكِيَّةِ</a:t>
            </a:r>
            <a:r>
              <a:rPr lang="ar-MA" sz="4000" b="1" kern="0" dirty="0">
                <a:latin typeface="Microsoft Uighur" panose="02000000000000000000" pitchFamily="2" charset="-78"/>
                <a:cs typeface="Microsoft Uighur" panose="02000000000000000000" pitchFamily="2" charset="-78"/>
              </a:rPr>
              <a:t> </a:t>
            </a:r>
            <a:r>
              <a:rPr lang="ar-MA" sz="4000" b="1" kern="0" dirty="0" err="1">
                <a:latin typeface="Microsoft Uighur" panose="02000000000000000000" pitchFamily="2" charset="-78"/>
                <a:cs typeface="Microsoft Uighur" panose="02000000000000000000" pitchFamily="2" charset="-78"/>
              </a:rPr>
              <a:t>وَٱلْأَوْراقِ</a:t>
            </a:r>
            <a:r>
              <a:rPr lang="ar-MA" sz="4000" b="1" kern="0" dirty="0">
                <a:latin typeface="Microsoft Uighur" panose="02000000000000000000" pitchFamily="2" charset="-78"/>
                <a:cs typeface="Microsoft Uighur" panose="02000000000000000000" pitchFamily="2" charset="-78"/>
              </a:rPr>
              <a:t>.</a:t>
            </a:r>
            <a:endParaRPr kumimoji="0" lang="ar-MA" sz="4000" b="1" i="0" u="none" strike="noStrike" kern="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359910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right)">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wipe(right)">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wipe(right)">
                                      <p:cBhvr>
                                        <p:cTn id="17" dur="5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6">
                                            <p:txEl>
                                              <p:pRg st="3" end="3"/>
                                            </p:txEl>
                                          </p:spTgt>
                                        </p:tgtEl>
                                        <p:attrNameLst>
                                          <p:attrName>style.visibility</p:attrName>
                                        </p:attrNameLst>
                                      </p:cBhvr>
                                      <p:to>
                                        <p:strVal val="visible"/>
                                      </p:to>
                                    </p:set>
                                    <p:animEffect transition="in" filter="wipe(right)">
                                      <p:cBhvr>
                                        <p:cTn id="22" dur="500"/>
                                        <p:tgtEl>
                                          <p:spTgt spid="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Effect transition="in" filter="wipe(right)">
                                      <p:cBhvr>
                                        <p:cTn id="27"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C862-A88D-7ECD-8180-ED655C48CB34}"/>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8364F679-60EE-D7E6-17CB-7A6C12B4BDED}"/>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نمر إلى السؤال 4. من يقرأ جوابه؟ هل أنتم متفقون؟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7" name="Espace réservé pour une image  14">
            <a:extLst>
              <a:ext uri="{FF2B5EF4-FFF2-40B4-BE49-F238E27FC236}">
                <a16:creationId xmlns:a16="http://schemas.microsoft.com/office/drawing/2014/main" id="{5A9AA52C-0B81-D4EF-C1A1-C7A68ED4DFA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0D7CD09E-7F73-778D-B9E6-74A49609135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 name="Google Shape;1300;p9">
            <a:extLst>
              <a:ext uri="{FF2B5EF4-FFF2-40B4-BE49-F238E27FC236}">
                <a16:creationId xmlns:a16="http://schemas.microsoft.com/office/drawing/2014/main" id="{DD1A27A5-EA5C-9747-DEEA-0DF69AFCB8B2}"/>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5" name="Google Shape;1301;p9">
            <a:extLst>
              <a:ext uri="{FF2B5EF4-FFF2-40B4-BE49-F238E27FC236}">
                <a16:creationId xmlns:a16="http://schemas.microsoft.com/office/drawing/2014/main" id="{56CCD1D5-5C9C-531B-0DEB-D295DA47808E}"/>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8" name="Google Shape;1302;p9">
            <a:extLst>
              <a:ext uri="{FF2B5EF4-FFF2-40B4-BE49-F238E27FC236}">
                <a16:creationId xmlns:a16="http://schemas.microsoft.com/office/drawing/2014/main" id="{0C425297-A133-3297-C774-F3F5980C9045}"/>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9" name="Google Shape;1303;p9">
            <a:extLst>
              <a:ext uri="{FF2B5EF4-FFF2-40B4-BE49-F238E27FC236}">
                <a16:creationId xmlns:a16="http://schemas.microsoft.com/office/drawing/2014/main" id="{ABFDB98A-4DA2-0E47-E0FC-6BDB77ED2C3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0" name="Google Shape;1304;p9">
            <a:extLst>
              <a:ext uri="{FF2B5EF4-FFF2-40B4-BE49-F238E27FC236}">
                <a16:creationId xmlns:a16="http://schemas.microsoft.com/office/drawing/2014/main" id="{377E1321-8ADB-0A72-F57D-8D99DA456149}"/>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1" name="Google Shape;1305;p9">
            <a:extLst>
              <a:ext uri="{FF2B5EF4-FFF2-40B4-BE49-F238E27FC236}">
                <a16:creationId xmlns:a16="http://schemas.microsoft.com/office/drawing/2014/main" id="{05BCBA62-99F9-8CC2-9B0F-7A79542B6F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2" name="Google Shape;1306;p9">
            <a:extLst>
              <a:ext uri="{FF2B5EF4-FFF2-40B4-BE49-F238E27FC236}">
                <a16:creationId xmlns:a16="http://schemas.microsoft.com/office/drawing/2014/main" id="{0A201E20-99E3-0B3E-327B-4773E79FC68E}"/>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sp>
        <p:nvSpPr>
          <p:cNvPr id="19" name="Google Shape;1307;p9">
            <a:extLst>
              <a:ext uri="{FF2B5EF4-FFF2-40B4-BE49-F238E27FC236}">
                <a16:creationId xmlns:a16="http://schemas.microsoft.com/office/drawing/2014/main" id="{D45DA2BA-7463-F108-2A55-7E5534846FE4}"/>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ea typeface="+mn-ea"/>
              <a:cs typeface="Arial"/>
              <a:sym typeface="Arial"/>
            </a:endParaRPr>
          </a:p>
        </p:txBody>
      </p:sp>
      <p:pic>
        <p:nvPicPr>
          <p:cNvPr id="14" name="Image 13">
            <a:extLst>
              <a:ext uri="{FF2B5EF4-FFF2-40B4-BE49-F238E27FC236}">
                <a16:creationId xmlns:a16="http://schemas.microsoft.com/office/drawing/2014/main" id="{E710386B-0112-55BC-5C93-561CD03347C7}"/>
              </a:ext>
            </a:extLst>
          </p:cNvPr>
          <p:cNvPicPr>
            <a:picLocks noChangeAspect="1"/>
          </p:cNvPicPr>
          <p:nvPr/>
        </p:nvPicPr>
        <p:blipFill>
          <a:blip r:embed="rId7"/>
          <a:stretch>
            <a:fillRect/>
          </a:stretch>
        </p:blipFill>
        <p:spPr>
          <a:xfrm>
            <a:off x="398069" y="1971069"/>
            <a:ext cx="8308672" cy="825127"/>
          </a:xfrm>
          <a:prstGeom prst="rect">
            <a:avLst/>
          </a:prstGeom>
        </p:spPr>
      </p:pic>
      <p:sp>
        <p:nvSpPr>
          <p:cNvPr id="15" name="TextBox 7">
            <a:extLst>
              <a:ext uri="{FF2B5EF4-FFF2-40B4-BE49-F238E27FC236}">
                <a16:creationId xmlns:a16="http://schemas.microsoft.com/office/drawing/2014/main" id="{2AA8DDF5-6EFA-2A4D-8724-F60C3AD4BAAE}"/>
              </a:ext>
            </a:extLst>
          </p:cNvPr>
          <p:cNvSpPr txBox="1"/>
          <p:nvPr/>
        </p:nvSpPr>
        <p:spPr>
          <a:xfrm>
            <a:off x="232278" y="2919296"/>
            <a:ext cx="8253723" cy="3545842"/>
          </a:xfrm>
          <a:prstGeom prst="rect">
            <a:avLst/>
          </a:prstGeom>
        </p:spPr>
        <p:txBody>
          <a:bodyPr wrap="square" lIns="0" tIns="0" rIns="0" bIns="0" rtlCol="0" anchor="t">
            <a:spAutoFit/>
          </a:bodyPr>
          <a:lstStyle/>
          <a:p>
            <a:pPr lvl="0" algn="ctr" defTabSz="914400" rtl="1">
              <a:lnSpc>
                <a:spcPts val="4554"/>
              </a:lnSpc>
              <a:defRPr/>
            </a:pPr>
            <a:r>
              <a:rPr lang="ar-MA" sz="4400" b="1" kern="0" dirty="0">
                <a:solidFill>
                  <a:srgbClr val="C00000"/>
                </a:solidFill>
                <a:latin typeface="Microsoft Uighur" panose="02000000000000000000" pitchFamily="2" charset="-78"/>
                <a:cs typeface="Microsoft Uighur" panose="02000000000000000000" pitchFamily="2" charset="-78"/>
              </a:rPr>
              <a:t>لَوْ كُنْتُ مَسْؤولاً عَنْ حِمايَةِ ٱلْبيئَةِ في مَدْرَسَتي:</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سَأَضَعُ سِلالَ </a:t>
            </a:r>
            <a:r>
              <a:rPr lang="ar-MA" sz="4000" b="1" kern="0" dirty="0" err="1">
                <a:latin typeface="Microsoft Uighur" panose="02000000000000000000" pitchFamily="2" charset="-78"/>
                <a:cs typeface="Microsoft Uighur" panose="02000000000000000000" pitchFamily="2" charset="-78"/>
              </a:rPr>
              <a:t>ٱلْقُمامَةِ</a:t>
            </a:r>
            <a:r>
              <a:rPr lang="ar-MA" sz="4000" b="1" kern="0" dirty="0">
                <a:latin typeface="Microsoft Uighur" panose="02000000000000000000" pitchFamily="2" charset="-78"/>
                <a:cs typeface="Microsoft Uighur" panose="02000000000000000000" pitchFamily="2" charset="-78"/>
              </a:rPr>
              <a:t> في كُلِّ رُكْنٍ مِنْ أَرْكانِ ٱلْمَدْرَسَةِ .</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سَأَزْرَعُ ٱلْأَشْجارَ </a:t>
            </a:r>
            <a:r>
              <a:rPr lang="ar-MA" sz="4000" b="1" kern="0" dirty="0" err="1">
                <a:latin typeface="Microsoft Uighur" panose="02000000000000000000" pitchFamily="2" charset="-78"/>
                <a:cs typeface="Microsoft Uighur" panose="02000000000000000000" pitchFamily="2" charset="-78"/>
              </a:rPr>
              <a:t>وَٱلْأَزْهارِ</a:t>
            </a:r>
            <a:r>
              <a:rPr lang="ar-MA" sz="4000" b="1" kern="0" dirty="0">
                <a:latin typeface="Microsoft Uighur" panose="02000000000000000000" pitchFamily="2" charset="-78"/>
                <a:cs typeface="Microsoft Uighur" panose="02000000000000000000" pitchFamily="2" charset="-78"/>
              </a:rPr>
              <a:t> داخِلَ ٱلْمَدْرَسَةِ لِتَنْقِيَةِ </a:t>
            </a:r>
            <a:r>
              <a:rPr lang="ar-MA" sz="4000" b="1" kern="0" dirty="0" err="1">
                <a:latin typeface="Microsoft Uighur" panose="02000000000000000000" pitchFamily="2" charset="-78"/>
                <a:cs typeface="Microsoft Uighur" panose="02000000000000000000" pitchFamily="2" charset="-78"/>
              </a:rPr>
              <a:t>ٱلْهَواءِ</a:t>
            </a:r>
            <a:r>
              <a:rPr lang="ar-MA" sz="4000" b="1" kern="0" dirty="0">
                <a:latin typeface="Microsoft Uighur" panose="02000000000000000000" pitchFamily="2" charset="-78"/>
                <a:cs typeface="Microsoft Uighur" panose="02000000000000000000" pitchFamily="2" charset="-78"/>
              </a:rPr>
              <a:t>.</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سَأُنَّظِّمُ حَمَلاتِ تَوْعِيَةٍ لِتَعْريفِ ٱلتَّلاميذِ بِأَخْطارِ ٱلتَّلَوُّثِ.</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سَأُعيدُ تَدْويرَ </a:t>
            </a:r>
            <a:r>
              <a:rPr lang="ar-MA" sz="4000" b="1" kern="0" dirty="0" err="1">
                <a:latin typeface="Microsoft Uighur" panose="02000000000000000000" pitchFamily="2" charset="-78"/>
                <a:cs typeface="Microsoft Uighur" panose="02000000000000000000" pitchFamily="2" charset="-78"/>
              </a:rPr>
              <a:t>ٱلْوَرَقِ</a:t>
            </a:r>
            <a:r>
              <a:rPr lang="ar-MA" sz="4000" b="1" kern="0" dirty="0">
                <a:latin typeface="Microsoft Uighur" panose="02000000000000000000" pitchFamily="2" charset="-78"/>
                <a:cs typeface="Microsoft Uighur" panose="02000000000000000000" pitchFamily="2" charset="-78"/>
              </a:rPr>
              <a:t> </a:t>
            </a:r>
            <a:r>
              <a:rPr lang="ar-MA" sz="4000" b="1" kern="0" dirty="0" err="1">
                <a:latin typeface="Microsoft Uighur" panose="02000000000000000000" pitchFamily="2" charset="-78"/>
                <a:cs typeface="Microsoft Uighur" panose="02000000000000000000" pitchFamily="2" charset="-78"/>
              </a:rPr>
              <a:t>وَٱلْأَقْلامِ</a:t>
            </a:r>
            <a:r>
              <a:rPr lang="ar-MA" sz="4000" b="1" kern="0" dirty="0">
                <a:latin typeface="Microsoft Uighur" panose="02000000000000000000" pitchFamily="2" charset="-78"/>
                <a:cs typeface="Microsoft Uighur" panose="02000000000000000000" pitchFamily="2" charset="-78"/>
              </a:rPr>
              <a:t> بَدَلاً مِنْ رَمْيِها.</a:t>
            </a:r>
          </a:p>
          <a:p>
            <a:pPr marL="571500" lvl="0" indent="-571500" algn="r" defTabSz="914400" rtl="1">
              <a:lnSpc>
                <a:spcPts val="4554"/>
              </a:lnSpc>
              <a:buSzPct val="50000"/>
              <a:buFont typeface="Arial" panose="020B0604020202020204" pitchFamily="34" charset="0"/>
              <a:buChar char="•"/>
              <a:defRPr/>
            </a:pPr>
            <a:r>
              <a:rPr lang="ar-MA" sz="4000" b="1" kern="0" dirty="0">
                <a:latin typeface="Microsoft Uighur" panose="02000000000000000000" pitchFamily="2" charset="-78"/>
                <a:cs typeface="Microsoft Uighur" panose="02000000000000000000" pitchFamily="2" charset="-78"/>
              </a:rPr>
              <a:t>سَأُرَشِّدُ ٱسْتِهْلاكَ ٱلْماءِ بِإِغْلاقِ </a:t>
            </a:r>
            <a:r>
              <a:rPr lang="ar-MA" sz="4000" b="1" kern="0" dirty="0" err="1">
                <a:latin typeface="Microsoft Uighur" panose="02000000000000000000" pitchFamily="2" charset="-78"/>
                <a:cs typeface="Microsoft Uighur" panose="02000000000000000000" pitchFamily="2" charset="-78"/>
              </a:rPr>
              <a:t>ٱلصَّنابيرِ</a:t>
            </a:r>
            <a:r>
              <a:rPr lang="ar-MA" sz="4000" b="1" kern="0" dirty="0">
                <a:latin typeface="Microsoft Uighur" panose="02000000000000000000" pitchFamily="2" charset="-78"/>
                <a:cs typeface="Microsoft Uighur" panose="02000000000000000000" pitchFamily="2" charset="-78"/>
              </a:rPr>
              <a:t> بَعْدَ </a:t>
            </a:r>
            <a:r>
              <a:rPr lang="ar-MA" sz="4000" b="1" kern="0" dirty="0" err="1">
                <a:latin typeface="Microsoft Uighur" panose="02000000000000000000" pitchFamily="2" charset="-78"/>
                <a:cs typeface="Microsoft Uighur" panose="02000000000000000000" pitchFamily="2" charset="-78"/>
              </a:rPr>
              <a:t>ٱلِاسْتِخْدامِ</a:t>
            </a:r>
            <a:r>
              <a:rPr lang="ar-MA" sz="4000" b="1" kern="0" dirty="0">
                <a:latin typeface="Microsoft Uighur" panose="02000000000000000000" pitchFamily="2" charset="-78"/>
                <a:cs typeface="Microsoft Uighur" panose="02000000000000000000" pitchFamily="2" charset="-78"/>
              </a:rPr>
              <a:t>.</a:t>
            </a:r>
            <a:endParaRPr kumimoji="0" lang="ar-MA" sz="4000" b="1" i="0" u="none" strike="noStrike" kern="0" cap="none" spc="0" normalizeH="0" baseline="0" noProof="0" dirty="0">
              <a:ln>
                <a:noFill/>
              </a:ln>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911667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righ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right)">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ipe(right)">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wipe(right)">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wipe(right)">
                                      <p:cBhvr>
                                        <p:cTn id="27" dur="500"/>
                                        <p:tgtEl>
                                          <p:spTgt spid="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wipe(right)">
                                      <p:cBhvr>
                                        <p:cTn id="32"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3F36F-9A84-A311-D71F-46333E12AAB6}"/>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9688C3BA-C813-E36A-C502-31D876C00DF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 هل النص الذي استمعنا إليه  أدبي أم معلوماتي؟  من يجيب مع التعليل </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2" name="TextBox 7">
            <a:extLst>
              <a:ext uri="{FF2B5EF4-FFF2-40B4-BE49-F238E27FC236}">
                <a16:creationId xmlns:a16="http://schemas.microsoft.com/office/drawing/2014/main" id="{B5C759CA-8EA4-5D91-F98F-DB0ED26A7D58}"/>
              </a:ext>
            </a:extLst>
          </p:cNvPr>
          <p:cNvSpPr txBox="1"/>
          <p:nvPr/>
        </p:nvSpPr>
        <p:spPr>
          <a:xfrm>
            <a:off x="1620980" y="3429000"/>
            <a:ext cx="6150503" cy="627095"/>
          </a:xfrm>
          <a:prstGeom prst="rect">
            <a:avLst/>
          </a:prstGeom>
        </p:spPr>
        <p:txBody>
          <a:bodyPr wrap="square" lIns="0" tIns="0" rIns="0" bIns="0" rtlCol="0" anchor="t">
            <a:spAutoFit/>
          </a:bodyPr>
          <a:lstStyle/>
          <a:p>
            <a:pPr marL="0" marR="0" lvl="0" indent="0" algn="ctr" defTabSz="914400" rtl="1" eaLnBrk="1" fontAlgn="auto" latinLnBrk="0" hangingPunct="1">
              <a:lnSpc>
                <a:spcPts val="4554"/>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نَوْعِيَّةُ النَّصِّ:   أَدَبي       مَعْلوماتي</a:t>
            </a:r>
          </a:p>
        </p:txBody>
      </p:sp>
      <p:pic>
        <p:nvPicPr>
          <p:cNvPr id="7" name="Espace réservé pour une image  14">
            <a:extLst>
              <a:ext uri="{FF2B5EF4-FFF2-40B4-BE49-F238E27FC236}">
                <a16:creationId xmlns:a16="http://schemas.microsoft.com/office/drawing/2014/main" id="{05A32770-6544-9C31-8754-4946BC05EE5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3" name="Google Shape;1299;p9">
            <a:extLst>
              <a:ext uri="{FF2B5EF4-FFF2-40B4-BE49-F238E27FC236}">
                <a16:creationId xmlns:a16="http://schemas.microsoft.com/office/drawing/2014/main" id="{9A7A50DA-952B-7BED-8DCC-C3D2764CB50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4" name="Google Shape;1300;p9">
            <a:extLst>
              <a:ext uri="{FF2B5EF4-FFF2-40B4-BE49-F238E27FC236}">
                <a16:creationId xmlns:a16="http://schemas.microsoft.com/office/drawing/2014/main" id="{105C69E0-F9F4-6899-F584-C0D3282C7768}"/>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5" name="Google Shape;1301;p9">
            <a:extLst>
              <a:ext uri="{FF2B5EF4-FFF2-40B4-BE49-F238E27FC236}">
                <a16:creationId xmlns:a16="http://schemas.microsoft.com/office/drawing/2014/main" id="{616980D7-2078-CBC0-D87F-4F05E6A5BAE1}"/>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8" name="Google Shape;1302;p9">
            <a:extLst>
              <a:ext uri="{FF2B5EF4-FFF2-40B4-BE49-F238E27FC236}">
                <a16:creationId xmlns:a16="http://schemas.microsoft.com/office/drawing/2014/main" id="{79BD72D0-0609-1974-5170-7E8C589EB64A}"/>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9" name="Google Shape;1303;p9">
            <a:extLst>
              <a:ext uri="{FF2B5EF4-FFF2-40B4-BE49-F238E27FC236}">
                <a16:creationId xmlns:a16="http://schemas.microsoft.com/office/drawing/2014/main" id="{00CC8BE9-14FA-0D1B-0199-6FBCC82574B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0" name="Google Shape;1304;p9">
            <a:extLst>
              <a:ext uri="{FF2B5EF4-FFF2-40B4-BE49-F238E27FC236}">
                <a16:creationId xmlns:a16="http://schemas.microsoft.com/office/drawing/2014/main" id="{9D37F8C1-2D6A-279F-25E6-F6739AF60C77}"/>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305;p9">
            <a:extLst>
              <a:ext uri="{FF2B5EF4-FFF2-40B4-BE49-F238E27FC236}">
                <a16:creationId xmlns:a16="http://schemas.microsoft.com/office/drawing/2014/main" id="{9B9E5C2F-9959-E977-D5F6-3B02C30BBD1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2" name="Google Shape;1306;p9">
            <a:extLst>
              <a:ext uri="{FF2B5EF4-FFF2-40B4-BE49-F238E27FC236}">
                <a16:creationId xmlns:a16="http://schemas.microsoft.com/office/drawing/2014/main" id="{D1CF8680-30F3-991F-F21F-C6F7DB9D2183}"/>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9" name="Google Shape;1307;p9">
            <a:extLst>
              <a:ext uri="{FF2B5EF4-FFF2-40B4-BE49-F238E27FC236}">
                <a16:creationId xmlns:a16="http://schemas.microsoft.com/office/drawing/2014/main" id="{BAAACBA5-BEB0-51B0-88A4-A4F5D2913554}"/>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Tree>
    <p:extLst>
      <p:ext uri="{BB962C8B-B14F-4D97-AF65-F5344CB8AC3E}">
        <p14:creationId xmlns:p14="http://schemas.microsoft.com/office/powerpoint/2010/main" val="427502668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EB50-7540-D947-3E1F-C37CBD919786}"/>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48120698-234C-B061-0226-823D6346297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بالفعل هذا النص معلوماتي لأنه  يُقَدِّمُ مَعْلُومَاتٍ وَحَقَائِقَ عَنْ كَوْكَبِ ٱلْأَرْضِ وَمَا يُهَدِّدُهُ </a:t>
            </a:r>
            <a:r>
              <a:rPr lang="ar-MA" sz="2400" b="1">
                <a:solidFill>
                  <a:srgbClr val="A5A5A5"/>
                </a:solidFill>
                <a:latin typeface="Microsoft Uighur" panose="02000000000000000000" pitchFamily="2" charset="-78"/>
                <a:cs typeface="Microsoft Uighur" panose="02000000000000000000" pitchFamily="2" charset="-78"/>
                <a:sym typeface="Dosis Medium"/>
              </a:rPr>
              <a:t>مِنْ مَخاطِرَ</a:t>
            </a:r>
            <a:r>
              <a:rPr lang="ar-MA" sz="2400" b="1" dirty="0">
                <a:solidFill>
                  <a:srgbClr val="A5A5A5"/>
                </a:solidFill>
                <a:latin typeface="Microsoft Uighur" panose="02000000000000000000" pitchFamily="2" charset="-78"/>
                <a:cs typeface="Microsoft Uighur" panose="02000000000000000000" pitchFamily="2" charset="-78"/>
                <a:sym typeface="Dosis Medium"/>
              </a:rPr>
              <a:t>.</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sp>
        <p:nvSpPr>
          <p:cNvPr id="2" name="TextBox 7">
            <a:extLst>
              <a:ext uri="{FF2B5EF4-FFF2-40B4-BE49-F238E27FC236}">
                <a16:creationId xmlns:a16="http://schemas.microsoft.com/office/drawing/2014/main" id="{02B194F1-E74D-D8B5-EDDA-D88037891414}"/>
              </a:ext>
            </a:extLst>
          </p:cNvPr>
          <p:cNvSpPr txBox="1"/>
          <p:nvPr/>
        </p:nvSpPr>
        <p:spPr>
          <a:xfrm>
            <a:off x="1620980" y="3366202"/>
            <a:ext cx="6150503" cy="627095"/>
          </a:xfrm>
          <a:prstGeom prst="rect">
            <a:avLst/>
          </a:prstGeom>
        </p:spPr>
        <p:txBody>
          <a:bodyPr wrap="square" lIns="0" tIns="0" rIns="0" bIns="0" rtlCol="0" anchor="t">
            <a:spAutoFit/>
          </a:bodyPr>
          <a:lstStyle/>
          <a:p>
            <a:pPr marL="0" marR="0" lvl="0" indent="0" algn="ctr" defTabSz="914400" rtl="1" eaLnBrk="1" fontAlgn="auto" latinLnBrk="0" hangingPunct="1">
              <a:lnSpc>
                <a:spcPts val="4554"/>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نَوْعِيَّةُ النَّصِّ:   </a:t>
            </a:r>
            <a:r>
              <a:rPr kumimoji="0" lang="ar-MA" sz="48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cs typeface="Microsoft Uighur" panose="02000000000000000000" pitchFamily="2" charset="-78"/>
              </a:rPr>
              <a:t>أَدَبي</a:t>
            </a: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مَعْلوماتي</a:t>
            </a:r>
          </a:p>
        </p:txBody>
      </p:sp>
      <p:sp>
        <p:nvSpPr>
          <p:cNvPr id="3" name="Ellipse 2">
            <a:extLst>
              <a:ext uri="{FF2B5EF4-FFF2-40B4-BE49-F238E27FC236}">
                <a16:creationId xmlns:a16="http://schemas.microsoft.com/office/drawing/2014/main" id="{042409D1-8D41-48F5-D818-E0459AD1E89E}"/>
              </a:ext>
            </a:extLst>
          </p:cNvPr>
          <p:cNvSpPr/>
          <p:nvPr/>
        </p:nvSpPr>
        <p:spPr>
          <a:xfrm>
            <a:off x="2111829" y="3164822"/>
            <a:ext cx="1697189" cy="1029854"/>
          </a:xfrm>
          <a:prstGeom prst="ellipse">
            <a:avLst/>
          </a:prstGeom>
          <a:noFill/>
          <a:ln w="38100">
            <a:solidFill>
              <a:srgbClr val="16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Espace réservé pour une image  14">
            <a:extLst>
              <a:ext uri="{FF2B5EF4-FFF2-40B4-BE49-F238E27FC236}">
                <a16:creationId xmlns:a16="http://schemas.microsoft.com/office/drawing/2014/main" id="{2799C8B1-F058-959C-F13D-83A97D71987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4" name="Google Shape;1299;p9">
            <a:extLst>
              <a:ext uri="{FF2B5EF4-FFF2-40B4-BE49-F238E27FC236}">
                <a16:creationId xmlns:a16="http://schemas.microsoft.com/office/drawing/2014/main" id="{9E8B7BE1-DB05-EAF6-8E0E-32B03DE92D1A}"/>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5" name="Google Shape;1300;p9">
            <a:extLst>
              <a:ext uri="{FF2B5EF4-FFF2-40B4-BE49-F238E27FC236}">
                <a16:creationId xmlns:a16="http://schemas.microsoft.com/office/drawing/2014/main" id="{8F217E32-AA7B-528D-4C68-1A05D523DA63}"/>
              </a:ext>
            </a:extLst>
          </p:cNvPr>
          <p:cNvPicPr preferRelativeResize="0"/>
          <p:nvPr/>
        </p:nvPicPr>
        <p:blipFill rotWithShape="1">
          <a:blip r:embed="rId4">
            <a:alphaModFix amt="20000"/>
          </a:blip>
          <a:srcRect/>
          <a:stretch/>
        </p:blipFill>
        <p:spPr>
          <a:xfrm>
            <a:off x="6084392" y="136738"/>
            <a:ext cx="278069" cy="278069"/>
          </a:xfrm>
          <a:prstGeom prst="rect">
            <a:avLst/>
          </a:prstGeom>
          <a:noFill/>
          <a:ln>
            <a:noFill/>
          </a:ln>
        </p:spPr>
      </p:pic>
      <p:pic>
        <p:nvPicPr>
          <p:cNvPr id="7" name="Google Shape;1301;p9">
            <a:extLst>
              <a:ext uri="{FF2B5EF4-FFF2-40B4-BE49-F238E27FC236}">
                <a16:creationId xmlns:a16="http://schemas.microsoft.com/office/drawing/2014/main" id="{A05FDC53-B19A-DDE2-BB53-5DAEFAB6C32E}"/>
              </a:ext>
            </a:extLst>
          </p:cNvPr>
          <p:cNvPicPr preferRelativeResize="0"/>
          <p:nvPr/>
        </p:nvPicPr>
        <p:blipFill rotWithShape="1">
          <a:blip r:embed="rId5">
            <a:alphaModFix/>
          </a:blip>
          <a:srcRect/>
          <a:stretch/>
        </p:blipFill>
        <p:spPr>
          <a:xfrm>
            <a:off x="4220106" y="136738"/>
            <a:ext cx="278069" cy="278069"/>
          </a:xfrm>
          <a:prstGeom prst="rect">
            <a:avLst/>
          </a:prstGeom>
          <a:noFill/>
          <a:ln>
            <a:noFill/>
          </a:ln>
        </p:spPr>
      </p:pic>
      <p:pic>
        <p:nvPicPr>
          <p:cNvPr id="9" name="Google Shape;1302;p9">
            <a:extLst>
              <a:ext uri="{FF2B5EF4-FFF2-40B4-BE49-F238E27FC236}">
                <a16:creationId xmlns:a16="http://schemas.microsoft.com/office/drawing/2014/main" id="{03A0DC7B-B76F-74B9-11CB-7550B31732EA}"/>
              </a:ext>
            </a:extLst>
          </p:cNvPr>
          <p:cNvPicPr preferRelativeResize="0"/>
          <p:nvPr/>
        </p:nvPicPr>
        <p:blipFill rotWithShape="1">
          <a:blip r:embed="rId6">
            <a:alphaModFix amt="20000"/>
          </a:blip>
          <a:srcRect/>
          <a:stretch/>
        </p:blipFill>
        <p:spPr>
          <a:xfrm>
            <a:off x="1965202" y="136738"/>
            <a:ext cx="278069" cy="278069"/>
          </a:xfrm>
          <a:prstGeom prst="rect">
            <a:avLst/>
          </a:prstGeom>
          <a:noFill/>
          <a:ln>
            <a:noFill/>
          </a:ln>
        </p:spPr>
      </p:pic>
      <p:sp>
        <p:nvSpPr>
          <p:cNvPr id="10" name="Google Shape;1303;p9">
            <a:extLst>
              <a:ext uri="{FF2B5EF4-FFF2-40B4-BE49-F238E27FC236}">
                <a16:creationId xmlns:a16="http://schemas.microsoft.com/office/drawing/2014/main" id="{FFC9DD72-1022-79EE-22EC-F30D7F53504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نشاط اعتيادي</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11" name="Google Shape;1304;p9">
            <a:extLst>
              <a:ext uri="{FF2B5EF4-FFF2-40B4-BE49-F238E27FC236}">
                <a16:creationId xmlns:a16="http://schemas.microsoft.com/office/drawing/2014/main" id="{E5610C65-D4E4-FF31-1540-B3DB475E5360}"/>
              </a:ext>
            </a:extLst>
          </p:cNvPr>
          <p:cNvSpPr/>
          <p:nvPr/>
        </p:nvSpPr>
        <p:spPr>
          <a:xfrm>
            <a:off x="2490993" y="131773"/>
            <a:ext cx="1718855"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rPr>
              <a:t>استـماع وتحدث</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305;p9">
            <a:extLst>
              <a:ext uri="{FF2B5EF4-FFF2-40B4-BE49-F238E27FC236}">
                <a16:creationId xmlns:a16="http://schemas.microsoft.com/office/drawing/2014/main" id="{A87342ED-79EB-EB59-030B-08B891CD383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FFFFFF"/>
              </a:buClr>
              <a:buSzPts val="1600"/>
              <a:buFont typeface="Calibri"/>
              <a:buNone/>
              <a:tabLst/>
              <a:defRPr/>
            </a:pPr>
            <a:endParaRPr kumimoji="0" sz="1600" b="1" i="0" u="none" strike="noStrike" kern="0" cap="none" spc="0" normalizeH="0" baseline="0" noProof="0" dirty="0">
              <a:ln>
                <a:noFill/>
              </a:ln>
              <a:solidFill>
                <a:srgbClr val="565F88"/>
              </a:solidFill>
              <a:effectLst/>
              <a:uLnTx/>
              <a:uFillTx/>
              <a:latin typeface="Arial" panose="020B0604020202020204" pitchFamily="34" charset="0"/>
              <a:ea typeface="Calibri"/>
              <a:cs typeface="Arial" panose="020B0604020202020204" pitchFamily="34" charset="0"/>
              <a:sym typeface="Calibri"/>
            </a:endParaRPr>
          </a:p>
        </p:txBody>
      </p:sp>
      <p:sp>
        <p:nvSpPr>
          <p:cNvPr id="19" name="Google Shape;1306;p9">
            <a:extLst>
              <a:ext uri="{FF2B5EF4-FFF2-40B4-BE49-F238E27FC236}">
                <a16:creationId xmlns:a16="http://schemas.microsoft.com/office/drawing/2014/main" id="{439AA53C-4569-33A1-49EB-C018CAE82C8F}"/>
              </a:ext>
            </a:extLst>
          </p:cNvPr>
          <p:cNvSpPr/>
          <p:nvPr/>
        </p:nvSpPr>
        <p:spPr>
          <a:xfrm>
            <a:off x="4827811" y="131773"/>
            <a:ext cx="1260000" cy="288000"/>
          </a:xfrm>
          <a:prstGeom prst="rect">
            <a:avLst/>
          </a:prstGeom>
          <a:no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565F88"/>
              </a:buClr>
              <a:buSzPts val="1600"/>
              <a:buFont typeface="Calibri"/>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معــــــــــجم</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
        <p:nvSpPr>
          <p:cNvPr id="22" name="Google Shape;1307;p9">
            <a:extLst>
              <a:ext uri="{FF2B5EF4-FFF2-40B4-BE49-F238E27FC236}">
                <a16:creationId xmlns:a16="http://schemas.microsoft.com/office/drawing/2014/main" id="{9134B962-D7FC-8DF9-7D0B-FF56E15A6722}"/>
              </a:ext>
            </a:extLst>
          </p:cNvPr>
          <p:cNvSpPr/>
          <p:nvPr/>
        </p:nvSpPr>
        <p:spPr>
          <a:xfrm>
            <a:off x="69494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565F88">
                    <a:alpha val="20000"/>
                  </a:srgbClr>
                </a:solidFill>
                <a:effectLst/>
                <a:uLnTx/>
                <a:uFillTx/>
                <a:latin typeface="Arial" panose="020B0604020202020204" pitchFamily="34" charset="0"/>
                <a:ea typeface="Calibri"/>
                <a:cs typeface="Arial" panose="020B0604020202020204" pitchFamily="34" charset="0"/>
                <a:sym typeface="Calibri"/>
              </a:rPr>
              <a:t>اختــتام الحــصة</a:t>
            </a:r>
            <a:endParaRPr kumimoji="0" sz="1400" b="0" i="0" u="none" strike="noStrike" kern="0" cap="none" spc="0" normalizeH="0" baseline="0" noProof="0" dirty="0">
              <a:ln>
                <a:noFill/>
              </a:ln>
              <a:solidFill>
                <a:srgbClr val="000000">
                  <a:alpha val="20000"/>
                </a:srgbClr>
              </a:solidFill>
              <a:effectLst/>
              <a:uLnTx/>
              <a:uFillTx/>
              <a:latin typeface="Arial"/>
              <a:cs typeface="Arial"/>
              <a:sym typeface="Arial"/>
            </a:endParaRPr>
          </a:p>
        </p:txBody>
      </p:sp>
    </p:spTree>
    <p:extLst>
      <p:ext uri="{BB962C8B-B14F-4D97-AF65-F5344CB8AC3E}">
        <p14:creationId xmlns:p14="http://schemas.microsoft.com/office/powerpoint/2010/main" val="324129797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1C28-F626-07F7-C292-5DEB00BE59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EC3464E-0A29-86D7-7665-1252AF0AFF6E}"/>
              </a:ext>
            </a:extLst>
          </p:cNvPr>
          <p:cNvSpPr>
            <a:spLocks noGrp="1"/>
          </p:cNvSpPr>
          <p:nvPr>
            <p:ph type="title"/>
          </p:nvPr>
        </p:nvSpPr>
        <p:spPr>
          <a:xfrm>
            <a:off x="1752600" y="1579026"/>
            <a:ext cx="5638800" cy="720000"/>
          </a:xfrm>
        </p:spPr>
        <p:txBody>
          <a:bodyPr/>
          <a:lstStyle/>
          <a:p>
            <a:r>
              <a:rPr lang="ar-SA" dirty="0"/>
              <a:t>اختــتام الحــصة</a:t>
            </a:r>
          </a:p>
        </p:txBody>
      </p:sp>
      <p:sp>
        <p:nvSpPr>
          <p:cNvPr id="5" name="Forme libre : forme 4">
            <a:extLst>
              <a:ext uri="{FF2B5EF4-FFF2-40B4-BE49-F238E27FC236}">
                <a16:creationId xmlns:a16="http://schemas.microsoft.com/office/drawing/2014/main" id="{62AB2E06-F632-4C3C-EAF2-85528EAFB1D6}"/>
              </a:ext>
            </a:extLst>
          </p:cNvPr>
          <p:cNvSpPr/>
          <p:nvPr/>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6" name="Rectangle : coins arrondis 5">
            <a:extLst>
              <a:ext uri="{FF2B5EF4-FFF2-40B4-BE49-F238E27FC236}">
                <a16:creationId xmlns:a16="http://schemas.microsoft.com/office/drawing/2014/main" id="{FC4291C2-8344-7C59-2A5B-F16F031F4B1A}"/>
              </a:ext>
            </a:extLst>
          </p:cNvPr>
          <p:cNvSpPr/>
          <p:nvPr/>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A4732B98-3547-FBF8-D4B6-7A99686C82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19923" y="1654098"/>
            <a:ext cx="456592" cy="456592"/>
          </a:xfrm>
          <a:prstGeom prst="rect">
            <a:avLst/>
          </a:prstGeom>
          <a:ln>
            <a:noFill/>
          </a:ln>
        </p:spPr>
      </p:pic>
      <p:pic>
        <p:nvPicPr>
          <p:cNvPr id="12" name="Image 11">
            <a:extLst>
              <a:ext uri="{FF2B5EF4-FFF2-40B4-BE49-F238E27FC236}">
                <a16:creationId xmlns:a16="http://schemas.microsoft.com/office/drawing/2014/main" id="{1EE9464E-5F99-BE84-7E18-3B58641D092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57678" y="2667220"/>
            <a:ext cx="720000" cy="828613"/>
          </a:xfrm>
          <a:prstGeom prst="rect">
            <a:avLst/>
          </a:prstGeom>
        </p:spPr>
      </p:pic>
      <p:sp>
        <p:nvSpPr>
          <p:cNvPr id="3" name="Espace réservé du texte 5">
            <a:extLst>
              <a:ext uri="{FF2B5EF4-FFF2-40B4-BE49-F238E27FC236}">
                <a16:creationId xmlns:a16="http://schemas.microsoft.com/office/drawing/2014/main" id="{59FA1D78-11DA-A4C9-08B7-788CD86DF1E7}"/>
              </a:ext>
            </a:extLst>
          </p:cNvPr>
          <p:cNvSpPr txBox="1">
            <a:spLocks/>
          </p:cNvSpPr>
          <p:nvPr/>
        </p:nvSpPr>
        <p:spPr>
          <a:xfrm>
            <a:off x="1920240" y="3796310"/>
            <a:ext cx="5360798"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3200" b="1" dirty="0">
                <a:cs typeface="Microsoft Uighur" panose="02000000000000000000" pitchFamily="2" charset="-78"/>
              </a:rPr>
              <a:t>ماذا تعلمتم اليوم؟</a:t>
            </a:r>
          </a:p>
          <a:p>
            <a:pPr algn="r" rtl="1">
              <a:buClr>
                <a:srgbClr val="424D7B"/>
              </a:buClr>
              <a:buSzPct val="50000"/>
            </a:pPr>
            <a:r>
              <a:rPr lang="ar-MA" sz="3200" b="1" dirty="0">
                <a:cs typeface="Microsoft Uighur" panose="02000000000000000000" pitchFamily="2" charset="-78"/>
              </a:rPr>
              <a:t>الواجد المنزلي. </a:t>
            </a:r>
          </a:p>
        </p:txBody>
      </p:sp>
    </p:spTree>
    <p:extLst>
      <p:ext uri="{BB962C8B-B14F-4D97-AF65-F5344CB8AC3E}">
        <p14:creationId xmlns:p14="http://schemas.microsoft.com/office/powerpoint/2010/main" val="15559797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36109-E9DB-2942-985C-1A574643F285}"/>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ماذا تعلمتم اليوم؟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cxnSp>
        <p:nvCxnSpPr>
          <p:cNvPr id="11" name="Connecteur droit avec flèche 10">
            <a:extLst>
              <a:ext uri="{FF2B5EF4-FFF2-40B4-BE49-F238E27FC236}">
                <a16:creationId xmlns:a16="http://schemas.microsoft.com/office/drawing/2014/main" id="{ED6D18CF-F5B0-45E9-3692-6F4C83E316A9}"/>
              </a:ext>
            </a:extLst>
          </p:cNvPr>
          <p:cNvCxnSpPr>
            <a:cxnSpLocks/>
            <a:stCxn id="28" idx="5"/>
            <a:endCxn id="12"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12" name="Rectangle : coins arrondis 11">
            <a:extLst>
              <a:ext uri="{FF2B5EF4-FFF2-40B4-BE49-F238E27FC236}">
                <a16:creationId xmlns:a16="http://schemas.microsoft.com/office/drawing/2014/main" id="{FE68661F-5AB5-BB3D-12B2-255C06CE0FB8}"/>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عَلى ٱسْتِعْمالِ إِسْتْراتيجِيَّةَ ٱلصِّفَةِ ٱلْمُضافَةِ.</a:t>
            </a:r>
          </a:p>
        </p:txBody>
      </p:sp>
      <p:sp>
        <p:nvSpPr>
          <p:cNvPr id="13" name="Rectangle : coins arrondis 12">
            <a:extLst>
              <a:ext uri="{FF2B5EF4-FFF2-40B4-BE49-F238E27FC236}">
                <a16:creationId xmlns:a16="http://schemas.microsoft.com/office/drawing/2014/main" id="{4E6B3CB0-16BA-71DD-9586-D6A7C0E0E3EF}"/>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914400">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اِسْتَمَعْتُ لِحِكايَةٍ جَديدَةٍ وَتَدَرَّبْتُ عَلى ٱلْإِجابَةِ عَنْ أَسْئِلَةِ ٱلْفَهْمِ.</a:t>
            </a:r>
          </a:p>
        </p:txBody>
      </p:sp>
      <p:cxnSp>
        <p:nvCxnSpPr>
          <p:cNvPr id="14" name="Connecteur droit avec flèche 13">
            <a:extLst>
              <a:ext uri="{FF2B5EF4-FFF2-40B4-BE49-F238E27FC236}">
                <a16:creationId xmlns:a16="http://schemas.microsoft.com/office/drawing/2014/main" id="{9D0A44DA-ABFA-B630-8C6F-29AEC0ADF311}"/>
              </a:ext>
            </a:extLst>
          </p:cNvPr>
          <p:cNvCxnSpPr>
            <a:cxnSpLocks/>
            <a:stCxn id="28" idx="3"/>
            <a:endCxn id="13"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pic>
        <p:nvPicPr>
          <p:cNvPr id="4" name="Image 3">
            <a:extLst>
              <a:ext uri="{FF2B5EF4-FFF2-40B4-BE49-F238E27FC236}">
                <a16:creationId xmlns:a16="http://schemas.microsoft.com/office/drawing/2014/main" id="{A30F849D-3773-B50F-9F19-F234C22893E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5" name="Rectangle 4">
            <a:extLst>
              <a:ext uri="{FF2B5EF4-FFF2-40B4-BE49-F238E27FC236}">
                <a16:creationId xmlns:a16="http://schemas.microsoft.com/office/drawing/2014/main" id="{E0767DF2-E046-7F60-FA4E-FED2A1DCCC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6" name="Rectangle 5">
            <a:extLst>
              <a:ext uri="{FF2B5EF4-FFF2-40B4-BE49-F238E27FC236}">
                <a16:creationId xmlns:a16="http://schemas.microsoft.com/office/drawing/2014/main" id="{03FEFB21-4D17-4FD9-4369-FEB7F0360B09}"/>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9299B1"/>
                </a:solidFill>
                <a:effectLst/>
                <a:uLnTx/>
                <a:uFillTx/>
                <a:latin typeface="+mn-lt"/>
                <a:cs typeface="+mn-cs"/>
              </a:rPr>
              <a:t>استـماع وتحدث</a:t>
            </a:r>
          </a:p>
        </p:txBody>
      </p:sp>
      <p:sp>
        <p:nvSpPr>
          <p:cNvPr id="7" name="Rectangle 6">
            <a:extLst>
              <a:ext uri="{FF2B5EF4-FFF2-40B4-BE49-F238E27FC236}">
                <a16:creationId xmlns:a16="http://schemas.microsoft.com/office/drawing/2014/main" id="{AFDBBBF4-C276-F6FD-A5BA-615E5A66BD60}"/>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9299B1"/>
                </a:solidFill>
                <a:effectLst/>
                <a:uLnTx/>
                <a:uFillTx/>
                <a:latin typeface="+mn-lt"/>
                <a:cs typeface="+mn-cs"/>
              </a:rPr>
              <a:t>معــــــــــجم</a:t>
            </a:r>
          </a:p>
        </p:txBody>
      </p:sp>
      <p:sp>
        <p:nvSpPr>
          <p:cNvPr id="8" name="Rectangle 7">
            <a:extLst>
              <a:ext uri="{FF2B5EF4-FFF2-40B4-BE49-F238E27FC236}">
                <a16:creationId xmlns:a16="http://schemas.microsoft.com/office/drawing/2014/main" id="{54FCC934-3BF1-0BDE-C590-DD8CD431F4B4}"/>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rPr>
              <a:t>اختــتام الحــصة</a:t>
            </a:r>
          </a:p>
        </p:txBody>
      </p:sp>
      <p:pic>
        <p:nvPicPr>
          <p:cNvPr id="16" name="Image 15">
            <a:extLst>
              <a:ext uri="{FF2B5EF4-FFF2-40B4-BE49-F238E27FC236}">
                <a16:creationId xmlns:a16="http://schemas.microsoft.com/office/drawing/2014/main" id="{A4AA4C07-9F2C-BC49-79E4-F98A560BD6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7" name="Image 16">
            <a:extLst>
              <a:ext uri="{FF2B5EF4-FFF2-40B4-BE49-F238E27FC236}">
                <a16:creationId xmlns:a16="http://schemas.microsoft.com/office/drawing/2014/main" id="{16F18AA8-D91C-6339-7D8F-9B3B1EF6AA3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8" name="Image 17">
            <a:extLst>
              <a:ext uri="{FF2B5EF4-FFF2-40B4-BE49-F238E27FC236}">
                <a16:creationId xmlns:a16="http://schemas.microsoft.com/office/drawing/2014/main" id="{9A9FE193-3767-B786-2787-E05B4AF85C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sp>
        <p:nvSpPr>
          <p:cNvPr id="28" name="Ellipse 27">
            <a:extLst>
              <a:ext uri="{FF2B5EF4-FFF2-40B4-BE49-F238E27FC236}">
                <a16:creationId xmlns:a16="http://schemas.microsoft.com/office/drawing/2014/main" id="{28AE9E5A-CE58-3E30-7F2F-C581A981A170}"/>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في هَذِهِ </a:t>
            </a:r>
            <a:r>
              <a:rPr lang="ar-MA" sz="3600" b="1" dirty="0" err="1">
                <a:solidFill>
                  <a:srgbClr val="424D7C"/>
                </a:solidFill>
                <a:latin typeface="Microsoft Uighur" panose="02000000000000000000" pitchFamily="2" charset="-78"/>
                <a:cs typeface="Microsoft Uighur" panose="02000000000000000000" pitchFamily="2" charset="-78"/>
              </a:rPr>
              <a:t>ٱلْحِصَّةِ</a:t>
            </a:r>
            <a:endParaRPr lang="ar-MA" sz="3600" b="1" dirty="0">
              <a:solidFill>
                <a:srgbClr val="424D7C"/>
              </a:solidFill>
              <a:latin typeface="Microsoft Uighur" panose="02000000000000000000" pitchFamily="2" charset="-78"/>
              <a:cs typeface="Microsoft Uighur" panose="02000000000000000000" pitchFamily="2" charset="-78"/>
            </a:endParaRPr>
          </a:p>
        </p:txBody>
      </p:sp>
      <p:pic>
        <p:nvPicPr>
          <p:cNvPr id="9" name="Espace réservé pour une image  14">
            <a:extLst>
              <a:ext uri="{FF2B5EF4-FFF2-40B4-BE49-F238E27FC236}">
                <a16:creationId xmlns:a16="http://schemas.microsoft.com/office/drawing/2014/main" id="{1042BCB3-7FAB-5D02-90CA-6E542BDAEE9F}"/>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spTree>
    <p:extLst>
      <p:ext uri="{BB962C8B-B14F-4D97-AF65-F5344CB8AC3E}">
        <p14:creationId xmlns:p14="http://schemas.microsoft.com/office/powerpoint/2010/main" val="2388007632"/>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CCAA5-4CCB-1D45-14FA-F7C3FA720A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9FF76-C173-8093-6C55-17ABCEC7604C}"/>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في منازلكم أنجزوا التمرين رقم 2 ص 124</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4" name="Image 3">
            <a:extLst>
              <a:ext uri="{FF2B5EF4-FFF2-40B4-BE49-F238E27FC236}">
                <a16:creationId xmlns:a16="http://schemas.microsoft.com/office/drawing/2014/main" id="{9322EB7C-0CE7-AA55-BCC6-A1DC92CAB1E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41704"/>
            <a:ext cx="278069" cy="278069"/>
          </a:xfrm>
          <a:prstGeom prst="rect">
            <a:avLst/>
          </a:prstGeom>
          <a:ln>
            <a:noFill/>
          </a:ln>
        </p:spPr>
      </p:pic>
      <p:sp>
        <p:nvSpPr>
          <p:cNvPr id="5" name="Rectangle 4">
            <a:extLst>
              <a:ext uri="{FF2B5EF4-FFF2-40B4-BE49-F238E27FC236}">
                <a16:creationId xmlns:a16="http://schemas.microsoft.com/office/drawing/2014/main" id="{4D0258F5-2131-8C2D-019F-3723B54C78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a:ln>
                  <a:noFill/>
                </a:ln>
                <a:solidFill>
                  <a:srgbClr val="9299B1"/>
                </a:solidFill>
                <a:effectLst/>
                <a:uLnTx/>
                <a:uFillTx/>
                <a:latin typeface="+mn-lt"/>
                <a:cs typeface="+mn-cs"/>
              </a:rPr>
              <a:t>نشاط اعتيادي</a:t>
            </a:r>
            <a:endParaRPr kumimoji="0" lang="ar-MA" sz="1600" b="1" i="0" u="none" strike="noStrike" kern="1200" cap="none" spc="0" normalizeH="0" baseline="0" noProof="0" dirty="0">
              <a:ln>
                <a:noFill/>
              </a:ln>
              <a:solidFill>
                <a:srgbClr val="9299B1"/>
              </a:solidFill>
              <a:effectLst/>
              <a:uLnTx/>
              <a:uFillTx/>
              <a:latin typeface="+mn-lt"/>
              <a:cs typeface="+mn-cs"/>
            </a:endParaRPr>
          </a:p>
        </p:txBody>
      </p:sp>
      <p:sp>
        <p:nvSpPr>
          <p:cNvPr id="6" name="Rectangle 5">
            <a:extLst>
              <a:ext uri="{FF2B5EF4-FFF2-40B4-BE49-F238E27FC236}">
                <a16:creationId xmlns:a16="http://schemas.microsoft.com/office/drawing/2014/main" id="{883FF301-305C-29B2-33E7-AC4A12506020}"/>
              </a:ext>
            </a:extLst>
          </p:cNvPr>
          <p:cNvSpPr>
            <a:spLocks/>
          </p:cNvSpPr>
          <p:nvPr/>
        </p:nvSpPr>
        <p:spPr>
          <a:xfrm>
            <a:off x="2949848"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9299B1"/>
                </a:solidFill>
                <a:effectLst/>
                <a:uLnTx/>
                <a:uFillTx/>
                <a:latin typeface="+mn-lt"/>
                <a:cs typeface="+mn-cs"/>
              </a:rPr>
              <a:t>استـماع وتحدث</a:t>
            </a:r>
          </a:p>
        </p:txBody>
      </p:sp>
      <p:sp>
        <p:nvSpPr>
          <p:cNvPr id="7" name="Rectangle 6">
            <a:extLst>
              <a:ext uri="{FF2B5EF4-FFF2-40B4-BE49-F238E27FC236}">
                <a16:creationId xmlns:a16="http://schemas.microsoft.com/office/drawing/2014/main" id="{E5AE02BE-4AAF-FE75-9A8E-9F7D800BE2FD}"/>
              </a:ext>
            </a:extLst>
          </p:cNvPr>
          <p:cNvSpPr>
            <a:spLocks/>
          </p:cNvSpPr>
          <p:nvPr/>
        </p:nvSpPr>
        <p:spPr>
          <a:xfrm>
            <a:off x="482781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9299B1"/>
                </a:solidFill>
                <a:effectLst/>
                <a:uLnTx/>
                <a:uFillTx/>
                <a:latin typeface="+mn-lt"/>
                <a:cs typeface="+mn-cs"/>
              </a:rPr>
              <a:t>معــــــــــجم</a:t>
            </a:r>
          </a:p>
        </p:txBody>
      </p:sp>
      <p:sp>
        <p:nvSpPr>
          <p:cNvPr id="8" name="Rectangle 7">
            <a:extLst>
              <a:ext uri="{FF2B5EF4-FFF2-40B4-BE49-F238E27FC236}">
                <a16:creationId xmlns:a16="http://schemas.microsoft.com/office/drawing/2014/main" id="{26D34B1C-4483-2A22-4494-E05BC96ACD2F}"/>
              </a:ext>
            </a:extLst>
          </p:cNvPr>
          <p:cNvSpPr>
            <a:spLocks/>
          </p:cNvSpPr>
          <p:nvPr/>
        </p:nvSpPr>
        <p:spPr>
          <a:xfrm>
            <a:off x="69494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rPr>
              <a:t>اختــتام الحــصة</a:t>
            </a:r>
          </a:p>
        </p:txBody>
      </p:sp>
      <p:pic>
        <p:nvPicPr>
          <p:cNvPr id="16" name="Image 15">
            <a:extLst>
              <a:ext uri="{FF2B5EF4-FFF2-40B4-BE49-F238E27FC236}">
                <a16:creationId xmlns:a16="http://schemas.microsoft.com/office/drawing/2014/main" id="{69473E51-56BB-D6FE-889D-02909A0F80D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101552" y="141704"/>
            <a:ext cx="278069" cy="278069"/>
          </a:xfrm>
          <a:prstGeom prst="rect">
            <a:avLst/>
          </a:prstGeom>
          <a:ln>
            <a:noFill/>
          </a:ln>
        </p:spPr>
      </p:pic>
      <p:pic>
        <p:nvPicPr>
          <p:cNvPr id="17" name="Image 16">
            <a:extLst>
              <a:ext uri="{FF2B5EF4-FFF2-40B4-BE49-F238E27FC236}">
                <a16:creationId xmlns:a16="http://schemas.microsoft.com/office/drawing/2014/main" id="{A1A4CFAA-E984-0105-6E53-788717773D6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26374" y="141704"/>
            <a:ext cx="278069" cy="278069"/>
          </a:xfrm>
          <a:prstGeom prst="rect">
            <a:avLst/>
          </a:prstGeom>
          <a:ln>
            <a:noFill/>
          </a:ln>
        </p:spPr>
      </p:pic>
      <p:pic>
        <p:nvPicPr>
          <p:cNvPr id="18" name="Image 17">
            <a:extLst>
              <a:ext uri="{FF2B5EF4-FFF2-40B4-BE49-F238E27FC236}">
                <a16:creationId xmlns:a16="http://schemas.microsoft.com/office/drawing/2014/main" id="{FBCDE5AE-9A49-73BF-B66E-52FEF4A76F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979824" y="141704"/>
            <a:ext cx="278069" cy="278069"/>
          </a:xfrm>
          <a:prstGeom prst="rect">
            <a:avLst/>
          </a:prstGeom>
          <a:ln>
            <a:noFill/>
          </a:ln>
        </p:spPr>
      </p:pic>
      <p:pic>
        <p:nvPicPr>
          <p:cNvPr id="9" name="Espace réservé pour une image  14">
            <a:extLst>
              <a:ext uri="{FF2B5EF4-FFF2-40B4-BE49-F238E27FC236}">
                <a16:creationId xmlns:a16="http://schemas.microsoft.com/office/drawing/2014/main" id="{0D34AADB-DBAF-EDA0-2DAE-AAC0818C1A34}"/>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7881613" y="680955"/>
            <a:ext cx="825128" cy="825128"/>
          </a:xfrm>
          <a:prstGeom prst="rect">
            <a:avLst/>
          </a:prstGeom>
        </p:spPr>
      </p:pic>
      <p:pic>
        <p:nvPicPr>
          <p:cNvPr id="19" name="Image 18">
            <a:extLst>
              <a:ext uri="{FF2B5EF4-FFF2-40B4-BE49-F238E27FC236}">
                <a16:creationId xmlns:a16="http://schemas.microsoft.com/office/drawing/2014/main" id="{107485AB-020F-A525-7506-A38B16AF12C5}"/>
              </a:ext>
            </a:extLst>
          </p:cNvPr>
          <p:cNvPicPr>
            <a:picLocks noChangeAspect="1"/>
          </p:cNvPicPr>
          <p:nvPr/>
        </p:nvPicPr>
        <p:blipFill>
          <a:blip r:embed="rId7"/>
          <a:stretch>
            <a:fillRect/>
          </a:stretch>
        </p:blipFill>
        <p:spPr>
          <a:xfrm>
            <a:off x="4359603" y="2007219"/>
            <a:ext cx="4217175" cy="4273200"/>
          </a:xfrm>
          <a:prstGeom prst="rect">
            <a:avLst/>
          </a:prstGeom>
        </p:spPr>
      </p:pic>
      <p:pic>
        <p:nvPicPr>
          <p:cNvPr id="21" name="Image 20">
            <a:extLst>
              <a:ext uri="{FF2B5EF4-FFF2-40B4-BE49-F238E27FC236}">
                <a16:creationId xmlns:a16="http://schemas.microsoft.com/office/drawing/2014/main" id="{099643F0-6585-1957-62B9-59FF095945EA}"/>
              </a:ext>
            </a:extLst>
          </p:cNvPr>
          <p:cNvPicPr>
            <a:picLocks noChangeAspect="1"/>
          </p:cNvPicPr>
          <p:nvPr/>
        </p:nvPicPr>
        <p:blipFill>
          <a:blip r:embed="rId8"/>
          <a:stretch>
            <a:fillRect/>
          </a:stretch>
        </p:blipFill>
        <p:spPr>
          <a:xfrm>
            <a:off x="610859" y="2366946"/>
            <a:ext cx="4572000" cy="1776873"/>
          </a:xfrm>
          <a:prstGeom prst="rect">
            <a:avLst/>
          </a:prstGeom>
        </p:spPr>
      </p:pic>
      <p:cxnSp>
        <p:nvCxnSpPr>
          <p:cNvPr id="23" name="Connecteur : en arc 22">
            <a:extLst>
              <a:ext uri="{FF2B5EF4-FFF2-40B4-BE49-F238E27FC236}">
                <a16:creationId xmlns:a16="http://schemas.microsoft.com/office/drawing/2014/main" id="{8B8B8E08-1708-2151-4D8E-9D4C9F47343F}"/>
              </a:ext>
            </a:extLst>
          </p:cNvPr>
          <p:cNvCxnSpPr>
            <a:endCxn id="21" idx="2"/>
          </p:cNvCxnSpPr>
          <p:nvPr/>
        </p:nvCxnSpPr>
        <p:spPr>
          <a:xfrm rot="10800000">
            <a:off x="2896860" y="4143820"/>
            <a:ext cx="2868321" cy="1599059"/>
          </a:xfrm>
          <a:prstGeom prst="curvedConnector2">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2218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noir, obscurité&#10;&#10;Le contenu généré par l’IA peut être incorrect.">
            <a:extLst>
              <a:ext uri="{FF2B5EF4-FFF2-40B4-BE49-F238E27FC236}">
                <a16:creationId xmlns:a16="http://schemas.microsoft.com/office/drawing/2014/main" id="{03E4E412-BA34-A468-613B-B92D20B42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01550" y="5994029"/>
            <a:ext cx="540000" cy="540000"/>
          </a:xfrm>
          <a:prstGeom prst="rect">
            <a:avLst/>
          </a:prstGeom>
        </p:spPr>
      </p:pic>
      <p:pic>
        <p:nvPicPr>
          <p:cNvPr id="4" name="اختتام الحصة4">
            <a:hlinkClick r:id="" action="ppaction://media"/>
            <a:extLst>
              <a:ext uri="{FF2B5EF4-FFF2-40B4-BE49-F238E27FC236}">
                <a16:creationId xmlns:a16="http://schemas.microsoft.com/office/drawing/2014/main" id="{65C1788F-2DD5-9699-9D65-6677A97DDD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96192" y="2130135"/>
            <a:ext cx="6351616" cy="3572784"/>
          </a:xfrm>
          <a:prstGeom prst="rect">
            <a:avLst/>
          </a:prstGeom>
        </p:spPr>
      </p:pic>
    </p:spTree>
    <p:extLst>
      <p:ext uri="{BB962C8B-B14F-4D97-AF65-F5344CB8AC3E}">
        <p14:creationId xmlns:p14="http://schemas.microsoft.com/office/powerpoint/2010/main" val="1635559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2013 - 2022">
  <a:themeElements>
    <a:clrScheme name="Office Them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gt;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اختتام الحص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3_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24374</TotalTime>
  <Words>2274</Words>
  <Application>Microsoft Office PowerPoint</Application>
  <PresentationFormat>Affichage à l'écran (4:3)</PresentationFormat>
  <Paragraphs>543</Paragraphs>
  <Slides>81</Slides>
  <Notes>28</Notes>
  <HiddenSlides>0</HiddenSlides>
  <MMClips>4</MMClips>
  <ScaleCrop>false</ScaleCrop>
  <HeadingPairs>
    <vt:vector size="6" baseType="variant">
      <vt:variant>
        <vt:lpstr>Polices utilisées</vt:lpstr>
      </vt:variant>
      <vt:variant>
        <vt:i4>12</vt:i4>
      </vt:variant>
      <vt:variant>
        <vt:lpstr>Thème</vt:lpstr>
      </vt:variant>
      <vt:variant>
        <vt:i4>21</vt:i4>
      </vt:variant>
      <vt:variant>
        <vt:lpstr>Titres des diapositives</vt:lpstr>
      </vt:variant>
      <vt:variant>
        <vt:i4>81</vt:i4>
      </vt:variant>
    </vt:vector>
  </HeadingPairs>
  <TitlesOfParts>
    <vt:vector size="114" baseType="lpstr">
      <vt:lpstr>Modern Love</vt:lpstr>
      <vt:lpstr>Dosis ExtraBold</vt:lpstr>
      <vt:lpstr>Arial</vt:lpstr>
      <vt:lpstr>Calibri</vt:lpstr>
      <vt:lpstr>Wingdings</vt:lpstr>
      <vt:lpstr>Dosis SemiBold</vt:lpstr>
      <vt:lpstr>Dosis</vt:lpstr>
      <vt:lpstr>Dosis Medium</vt:lpstr>
      <vt:lpstr>Calibri Light</vt:lpstr>
      <vt:lpstr>Dubai Medium</vt:lpstr>
      <vt:lpstr>Noto Sans Symbols</vt:lpstr>
      <vt:lpstr>Microsoft Uighur</vt:lpstr>
      <vt:lpstr>00_Env-Enseignant</vt:lpstr>
      <vt:lpstr>Office Theme 2013 - 2022</vt:lpstr>
      <vt:lpstr>02- معــــــــــجم</vt:lpstr>
      <vt:lpstr>03- استماع وتحدث</vt:lpstr>
      <vt:lpstr>04- قراءة/ كتابة</vt:lpstr>
      <vt:lpstr>3_Env-Apprenant_Tmplt</vt:lpstr>
      <vt:lpstr>1_01- نشاط اعتيادي</vt:lpstr>
      <vt:lpstr>1_02- معــــــــــجم</vt:lpstr>
      <vt:lpstr>2_03- استماع وتحدث</vt:lpstr>
      <vt:lpstr>1_03- استماع وتحدث</vt:lpstr>
      <vt:lpstr>اختتام الحصة</vt:lpstr>
      <vt:lpstr>&gt;اختتام الحصة</vt:lpstr>
      <vt:lpstr>1_Env-Enseignant</vt:lpstr>
      <vt:lpstr>2_Env-Enseignant</vt:lpstr>
      <vt:lpstr>1_اختتام الحصة</vt:lpstr>
      <vt:lpstr>2_01- نشاط اعتيادي</vt:lpstr>
      <vt:lpstr>3_03- استماع وتحدث</vt:lpstr>
      <vt:lpstr>3_Env-Enseignant</vt:lpstr>
      <vt:lpstr>4_Env-Enseignant</vt:lpstr>
      <vt:lpstr>Thème Office</vt:lpstr>
      <vt:lpstr>01- نشاط اعتيادي</vt:lpstr>
      <vt:lpstr>Présentation PowerPoint</vt:lpstr>
      <vt:lpstr>Présentation PowerPoint</vt:lpstr>
      <vt:lpstr>تنظيم حصص الأسبوع</vt:lpstr>
      <vt:lpstr>هيكلة حصة اليوم</vt:lpstr>
      <vt:lpstr>عند نهاية الحصة</vt:lpstr>
      <vt:lpstr>مرحبا بكم ، سننطلق في حصة اللغة العربية..</vt:lpstr>
      <vt:lpstr>قبل أن نبدأ حصة اليوم سأذكركم بشروط الحصول على نجمة السلوك الجيد.  في كل حصة سيفوز ثلاثة منكم بالنجمة</vt:lpstr>
      <vt:lpstr>ضعوا اللوحة والكراسة في القمطر.</vt:lpstr>
      <vt:lpstr> أنشطة اعتيادية</vt:lpstr>
      <vt:lpstr> في حصة اليوم، ستتدربون على الإجابة بسرعة  عن أسئلة للفهم على شكل اختيار من متعدد.</vt:lpstr>
      <vt:lpstr>خذوا ألواحكم.</vt:lpstr>
      <vt:lpstr>اقرؤوا  السؤال وحددوا المطلوب. سأعرض عليكم النص. عليكم إيجاد الجواب قبل اختفاء النص. </vt:lpstr>
      <vt:lpstr>انتبهوا سيختفي النص بعد 20  ثانية . من وجد الجواب يحتفظ به لنفسه.</vt:lpstr>
      <vt:lpstr>اكتبوا  حرف الجواب الصحيح على ألواحكم.</vt:lpstr>
      <vt:lpstr>ارفعوا ألواحكم. </vt:lpstr>
      <vt:lpstr>اقرؤوا  السؤال وحددوا المطلوب. سأعرض عليكم النص. عليكم إيجاد الجواب قبل اختفاء النص. </vt:lpstr>
      <vt:lpstr>انتبهوا سيختفي النص بعد 15  ثانية . من وجد الجواب يحتفظ به لنفسه.</vt:lpstr>
      <vt:lpstr>اكتبوا الجواب على ألواحكم.</vt:lpstr>
      <vt:lpstr>ارفعوا ألواحكم. </vt:lpstr>
      <vt:lpstr>ستقرؤون النص قراءة جماعية . من يريد أن يقود القراءة؟ -يحرص الأستاذ على تتبع مشاركة الجميع في القراءة الجماعية.</vt:lpstr>
      <vt:lpstr> معجم</vt:lpstr>
      <vt:lpstr>عندما تصادفون كلمة صعبة في نص ما كيف تتصرفون؟ </vt:lpstr>
      <vt:lpstr>إذن لأشرح كلمة صعبة أستعمل القاموس  مثلا.</vt:lpstr>
      <vt:lpstr>درسنا اليوم : استعمال القاموس؛ اتبهوا لتعرف خطوات البحث عن كلمات و تعرف معناها باستعمال القاموس.</vt:lpstr>
      <vt:lpstr>سأبحث عن كلمة "حُطامٌ" في القاموس .تابعوا معي.  </vt:lpstr>
      <vt:lpstr>أولا أحدد الحرف الأول من الكلمة : حرف الحاء.  لأن الكلمات مرتبة في القاموس بحسب ترتيب الحروف الأبجدية.</vt:lpstr>
      <vt:lpstr>أول شيء أراه هو الكلمة المكتوبة بخط بارز، وهي (حُطامٌ). هذه هي الكلمة المراد شرحها.</vt:lpstr>
      <vt:lpstr>بجانبها أرى كلمة (اسم). إذن هذا هو نوع الكلمة؛ هي ليست فعلا ولا حرف  بل اسم</vt:lpstr>
      <vt:lpstr>أبحث عن الحروف الأصلية، أجد مكتوباً (ح – ط - م). هذا هو الجذر، وهو الأساس الذي بنيت عليه الكلمة.</vt:lpstr>
      <vt:lpstr>نجد في القاموس أيضا كلمات مشتقة من كلمة "حطام" </vt:lpstr>
      <vt:lpstr>يمكنني القاموس أيضا من تحديد المعاني المتعددة للكلمة فمثلا يمكن الحديث عن المعاني التالية:</vt:lpstr>
      <vt:lpstr>في النهاية يقدم لي القاموس جملة توضيحية تتضمن الكلمة المراد شرحها.</vt:lpstr>
      <vt:lpstr>إذن يساعدني القاموس على فهم كلمات و إغناء رصيدي المعجمي بمفردات جديدة تقدم لي المعلومات التالية عن الكلمة المراد شرحها:</vt:lpstr>
      <vt:lpstr>من يذكرنا بالخطوات؟  </vt:lpstr>
      <vt:lpstr>من يقرأ؟</vt:lpstr>
      <vt:lpstr>لنطبق معا نفس الخطوات على كلمة "اِنْدِثارٌ" بالاستعانة بصفحة القاموس التالية: -بشكل تفاعلي يتعرف المتعلمون على معاني كلمة "" و يقدم التغذية الراجعة المناسبة.</vt:lpstr>
      <vt:lpstr>في ثنائيات، خذوا الكراسة ص: 124، وأنجزوا نشاط: أتدرب مع زملائي.  المرور بين الصفوف وتقديم التغذية الراجعة المناسبة.</vt:lpstr>
      <vt:lpstr>أستعين بصفحة القاموس جانبه لملء الجدول</vt:lpstr>
      <vt:lpstr>انتهى الوقت؛ كل واحد يناقش مع زميله كيف وجد الإجابة. معكم دقيقة </vt:lpstr>
      <vt:lpstr>انتبهوا للتصحيح. من يحدد الكلمة؟ -يضغط الأستاذ على زر جهاز التحكم لتظهر الإجابة</vt:lpstr>
      <vt:lpstr>انتبهوا للتصحيح. من يحدد نوعها؟ -يضغط الأستاذ على زر جهاز التحكم لتظهر الإجابة</vt:lpstr>
      <vt:lpstr>انتبهوا للتصحيح. من يحدد جذرها؟ -يضغط الأستاذ على زر جهاز التحكم لتظهر الإجابة</vt:lpstr>
      <vt:lpstr>انتبهوا للتصحيح. من يحدد بعض الكلمات المشتقة منها؟ -يضغط الأستاذ على زر جهاز التحكم لتظهر الإجابة</vt:lpstr>
      <vt:lpstr>انتبهوا للتصحيح. من يحدد المعنى الأول للكلمة؟ -يضغط الأستاذ على زر جهاز التحكم لتظهر الإجابة</vt:lpstr>
      <vt:lpstr>انتبهوا للتصحيح. من يحدد المعنى الثاني للكلمة؟ يوجه الأستاذ انتباه المتعلمين إلى المعاني الأخرى للكلمة</vt:lpstr>
      <vt:lpstr>انتبهوا للتصحيح. من يحدد الجملة التوضيحية المستعملة؟ يوجه الأستاذ انتباه المتعلمين إلى المعاني الأخرى للكلمة</vt:lpstr>
      <vt:lpstr>الآن بمفردكم أجيبوا عن التمرين التالي على نفس الصفحة 124</vt:lpstr>
      <vt:lpstr>أرتب الكلمات حسب موضعتها في القاموس:تلوث – جليد – هَدَّدَ – اِحتباس – تضامن -يذكر الأستاذ بضرورة اتباع ترتيب الحروف الأبجدية لترتيب الكلمات المقترحة.</vt:lpstr>
      <vt:lpstr>انتبهوا للتصحيح. من يرتب الكلمات؟ -لا يعرض الأستاذ الإجابة إلا من بعد تقديم التغذية الراجعة المناسبة.</vt:lpstr>
      <vt:lpstr>استماع وتحدث</vt:lpstr>
      <vt:lpstr>الآن، سنبدأ حصة الاستماع والتحدث. سنستمع إلى حكاية جديدة بعنوان "كَوْكَبُنا بَيْنَ أَيْدينا".</vt:lpstr>
      <vt:lpstr>قبل أن تستمعوا للنص، ستتعرفون على مفردات ستساعدكم على الفهم.</vt:lpstr>
      <vt:lpstr>ما التعريف المناسب لكل كلمة؟ </vt:lpstr>
      <vt:lpstr>من يقرأ؟ </vt:lpstr>
      <vt:lpstr>هَلْ سَبَقَ لَكَ أَنْ سَمِعْتَ عَنِ ٱلتَّلَوُّثِ؟ مَا ٱلَّذِي تَعْرِفُهُ عَنْهُ؟</vt:lpstr>
      <vt:lpstr>انطلاقا من العنوان والصورة، ما توقعاتكم حول النص؟</vt:lpstr>
      <vt:lpstr>الآن، استعدوا للاستماع  بتركيز  للحكاية كي تتحققوا من توقعاتكم </vt:lpstr>
      <vt:lpstr>الضغط على زر جهاز التحكم لتسميع النص</vt:lpstr>
      <vt:lpstr>من كان توقعه موافقا لمضمون الحكاية ؟ ما الذي يدل على ذلك من النص المسموع؟</vt:lpstr>
      <vt:lpstr>الآن، سأعيد تسميع النص، أنصتوا جيدا؛ متى سمعتم هذه المفردات  ارفعوا اليد.  -يضغط الأستاذ على زر جهاز التحكم لتسميع النص</vt:lpstr>
      <vt:lpstr>Présentation PowerPoint</vt:lpstr>
      <vt:lpstr>اَلْآنْ؛ خذوا كراساتكم ص 125 - وأجيبوا عن أسئلة الفهم. لديكم 5 دقائق  </vt:lpstr>
      <vt:lpstr>انتهى الوقت؛ كل واحد يناقش مع زميله إجاباته . معكم دقيقة </vt:lpstr>
      <vt:lpstr>اَلْآنْ؛ نصحح السؤال 1. من يقرأ جوابه؟ هل أنتم متفقون؟ </vt:lpstr>
      <vt:lpstr>اَلْآنْ؛ نصحح السؤال 2من يقرأ جوابه؟ هل أنتم متفقون؟ .</vt:lpstr>
      <vt:lpstr>اَلْآنْ؛ نصحح السؤال . 3من يقرأ جوابه؟ هل أنتم متفقون؟ </vt:lpstr>
      <vt:lpstr>نمر إلى السؤال 4. من يقرأ جوابه؟ هل أنتم متفقون؟ </vt:lpstr>
      <vt:lpstr>نمر إلى الشق الثاني من السؤال 4. من يقرأ جوابه؟ هل أنتم متفقون؟ </vt:lpstr>
      <vt:lpstr>هذه مجموعة أخرى من الأسئلة أجيبوا عنها . أماكم 5 د</vt:lpstr>
      <vt:lpstr>انتهى الوقت؛ كل واحد يناقش مع زميله إجاباته . معكم دقيقة </vt:lpstr>
      <vt:lpstr>اَلْآنْ؛ نصحح السؤال 1. من يقرأ جوابه؟ هل أنتم متفقون؟ </vt:lpstr>
      <vt:lpstr>اَلْآنْ؛ نصحح السؤال 2من يقرأ جوابه؟ هل أنتم متفقون؟ .</vt:lpstr>
      <vt:lpstr>اَلْآنْ؛ نصحح السؤال . 3من يقرأ جوابه؟ هل أنتم متفقون؟ </vt:lpstr>
      <vt:lpstr>نمر إلى السؤال 4. من يقرأ جوابه؟ هل أنتم متفقون؟ </vt:lpstr>
      <vt:lpstr>الآن ؛ هل النص الذي استمعنا إليه  أدبي أم معلوماتي؟  من يجيب مع التعليل </vt:lpstr>
      <vt:lpstr>بالفعل هذا النص معلوماتي لأنه  يُقَدِّمُ مَعْلُومَاتٍ وَحَقَائِقَ عَنْ كَوْكَبِ ٱلْأَرْضِ وَمَا يُهَدِّدُهُ مِنْ مَخاطِرَ.</vt:lpstr>
      <vt:lpstr>اختــتام الحــصة</vt:lpstr>
      <vt:lpstr>ماذا تعلمتم اليوم؟</vt:lpstr>
      <vt:lpstr>في منازلكم أنجزوا التمرين رقم 2 ص 124</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461</cp:revision>
  <dcterms:created xsi:type="dcterms:W3CDTF">2023-09-20T21:35:22Z</dcterms:created>
  <dcterms:modified xsi:type="dcterms:W3CDTF">2026-05-10T19:51:03Z</dcterms:modified>
</cp:coreProperties>
</file>