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0.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1.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2.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4.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5.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6.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7.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8.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9.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751" r:id="rId2"/>
    <p:sldMasterId id="2147483687" r:id="rId3"/>
    <p:sldMasterId id="2147483690" r:id="rId4"/>
    <p:sldMasterId id="2147483742" r:id="rId5"/>
    <p:sldMasterId id="2147483754" r:id="rId6"/>
    <p:sldMasterId id="2147483733" r:id="rId7"/>
    <p:sldMasterId id="2147483696" r:id="rId8"/>
    <p:sldMasterId id="2147483712" r:id="rId9"/>
    <p:sldMasterId id="2147483722" r:id="rId10"/>
    <p:sldMasterId id="2147483660" r:id="rId11"/>
    <p:sldMasterId id="2147483763" r:id="rId12"/>
    <p:sldMasterId id="2147483786" r:id="rId13"/>
    <p:sldMasterId id="2147483803" r:id="rId14"/>
    <p:sldMasterId id="2147483821" r:id="rId15"/>
    <p:sldMasterId id="2147483844" r:id="rId16"/>
    <p:sldMasterId id="2147483875" r:id="rId17"/>
    <p:sldMasterId id="2147483890" r:id="rId18"/>
    <p:sldMasterId id="2147483942" r:id="rId19"/>
    <p:sldMasterId id="2147483960" r:id="rId20"/>
  </p:sldMasterIdLst>
  <p:notesMasterIdLst>
    <p:notesMasterId r:id="rId92"/>
  </p:notesMasterIdLst>
  <p:handoutMasterIdLst>
    <p:handoutMasterId r:id="rId93"/>
  </p:handoutMasterIdLst>
  <p:sldIdLst>
    <p:sldId id="2147482707" r:id="rId21"/>
    <p:sldId id="2147482483" r:id="rId22"/>
    <p:sldId id="2147482463" r:id="rId23"/>
    <p:sldId id="2147482694" r:id="rId24"/>
    <p:sldId id="2147482523" r:id="rId25"/>
    <p:sldId id="2147482695" r:id="rId26"/>
    <p:sldId id="2147482524" r:id="rId27"/>
    <p:sldId id="2147482630" r:id="rId28"/>
    <p:sldId id="2147482468" r:id="rId29"/>
    <p:sldId id="2147482717" r:id="rId30"/>
    <p:sldId id="2147482526" r:id="rId31"/>
    <p:sldId id="2147482527" r:id="rId32"/>
    <p:sldId id="2147482528" r:id="rId33"/>
    <p:sldId id="2147482708" r:id="rId34"/>
    <p:sldId id="2147482394" r:id="rId35"/>
    <p:sldId id="2147482767" r:id="rId36"/>
    <p:sldId id="2147482491" r:id="rId37"/>
    <p:sldId id="2147482757" r:id="rId38"/>
    <p:sldId id="2147482729" r:id="rId39"/>
    <p:sldId id="2147482738" r:id="rId40"/>
    <p:sldId id="2147482762" r:id="rId41"/>
    <p:sldId id="2147482741" r:id="rId42"/>
    <p:sldId id="2147482742" r:id="rId43"/>
    <p:sldId id="2147482713" r:id="rId44"/>
    <p:sldId id="2147482760" r:id="rId45"/>
    <p:sldId id="2147482411" r:id="rId46"/>
    <p:sldId id="2147482693" r:id="rId47"/>
    <p:sldId id="2147482412" r:id="rId48"/>
    <p:sldId id="2147482413" r:id="rId49"/>
    <p:sldId id="2147482416" r:id="rId50"/>
    <p:sldId id="2147482761" r:id="rId51"/>
    <p:sldId id="2147482500" r:id="rId52"/>
    <p:sldId id="2147482749" r:id="rId53"/>
    <p:sldId id="2147482422" r:id="rId54"/>
    <p:sldId id="2147482705" r:id="rId55"/>
    <p:sldId id="2147482423" r:id="rId56"/>
    <p:sldId id="2147482424" r:id="rId57"/>
    <p:sldId id="2147482425" r:id="rId58"/>
    <p:sldId id="2147482431" r:id="rId59"/>
    <p:sldId id="2147482432" r:id="rId60"/>
    <p:sldId id="2147482434" r:id="rId61"/>
    <p:sldId id="2147482709" r:id="rId62"/>
    <p:sldId id="2147482716" r:id="rId63"/>
    <p:sldId id="2147482769" r:id="rId64"/>
    <p:sldId id="2147482438" r:id="rId65"/>
    <p:sldId id="2147482770" r:id="rId66"/>
    <p:sldId id="2147482771" r:id="rId67"/>
    <p:sldId id="2147482441" r:id="rId68"/>
    <p:sldId id="2147482502" r:id="rId69"/>
    <p:sldId id="2147482768" r:id="rId70"/>
    <p:sldId id="2147482440" r:id="rId71"/>
    <p:sldId id="2147482734" r:id="rId72"/>
    <p:sldId id="2147482446" r:id="rId73"/>
    <p:sldId id="2147482692" r:id="rId74"/>
    <p:sldId id="2147482447" r:id="rId75"/>
    <p:sldId id="2147482535" r:id="rId76"/>
    <p:sldId id="2147482534" r:id="rId77"/>
    <p:sldId id="2147482449" r:id="rId78"/>
    <p:sldId id="2147482756" r:id="rId79"/>
    <p:sldId id="2147482454" r:id="rId80"/>
    <p:sldId id="2147482455" r:id="rId81"/>
    <p:sldId id="2147482456" r:id="rId82"/>
    <p:sldId id="2147482507" r:id="rId83"/>
    <p:sldId id="2147482457" r:id="rId84"/>
    <p:sldId id="2147482703" r:id="rId85"/>
    <p:sldId id="2147482490" r:id="rId86"/>
    <p:sldId id="2147482766" r:id="rId87"/>
    <p:sldId id="2147482459" r:id="rId88"/>
    <p:sldId id="2147482465" r:id="rId89"/>
    <p:sldId id="2147482525" r:id="rId90"/>
    <p:sldId id="2147482487" r:id="rId91"/>
  </p:sldIdLst>
  <p:sldSz cx="9144000" cy="6858000" type="screen4x3"/>
  <p:notesSz cx="6858000" cy="9144000"/>
  <p:embeddedFontLst>
    <p:embeddedFont>
      <p:font typeface="Dosis" pitchFamily="2" charset="0"/>
      <p:regular r:id="rId94"/>
      <p:bold r:id="rId95"/>
    </p:embeddedFont>
    <p:embeddedFont>
      <p:font typeface="Dosis ExtraBold" pitchFamily="2" charset="0"/>
      <p:bold r:id="rId96"/>
    </p:embeddedFont>
    <p:embeddedFont>
      <p:font typeface="Dosis Medium" pitchFamily="2" charset="0"/>
      <p:regular r:id="rId97"/>
    </p:embeddedFont>
    <p:embeddedFont>
      <p:font typeface="Dosis SemiBold" pitchFamily="2" charset="0"/>
      <p:regular r:id="rId98"/>
      <p:bold r:id="rId99"/>
    </p:embeddedFont>
    <p:embeddedFont>
      <p:font typeface="Microsoft Uighur" panose="02000000000000000000" pitchFamily="2" charset="-78"/>
      <p:regular r:id="rId100"/>
      <p:bold r:id="rId101"/>
    </p:embeddedFont>
    <p:embeddedFont>
      <p:font typeface="Modern Love" panose="04090805081005020601" pitchFamily="82" charset="0"/>
      <p:regular r:id="rId10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765" userDrawn="1">
          <p15:clr>
            <a:srgbClr val="A4A3A4"/>
          </p15:clr>
        </p15:guide>
        <p15:guide id="2" pos="1633" userDrawn="1">
          <p15:clr>
            <a:srgbClr val="A4A3A4"/>
          </p15:clr>
        </p15:guide>
        <p15:guide id="3" orient="horz" pos="958" userDrawn="1">
          <p15:clr>
            <a:srgbClr val="A4A3A4"/>
          </p15:clr>
        </p15:guide>
        <p15:guide id="4" orient="horz" pos="309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C7D3"/>
    <a:srgbClr val="9EE0F4"/>
    <a:srgbClr val="F19071"/>
    <a:srgbClr val="FFF1C0"/>
    <a:srgbClr val="88535E"/>
    <a:srgbClr val="2A1E25"/>
    <a:srgbClr val="C85F74"/>
    <a:srgbClr val="B9FFFC"/>
    <a:srgbClr val="424D7B"/>
    <a:srgbClr val="424D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48" autoAdjust="0"/>
    <p:restoredTop sz="94607" autoAdjust="0"/>
  </p:normalViewPr>
  <p:slideViewPr>
    <p:cSldViewPr snapToGrid="0">
      <p:cViewPr varScale="1">
        <p:scale>
          <a:sx n="70" d="100"/>
          <a:sy n="70" d="100"/>
        </p:scale>
        <p:origin x="932" y="52"/>
      </p:cViewPr>
      <p:guideLst>
        <p:guide pos="3765"/>
        <p:guide pos="1633"/>
        <p:guide orient="horz" pos="958"/>
        <p:guide orient="horz" pos="3090"/>
      </p:guideLst>
    </p:cSldViewPr>
  </p:slideViewPr>
  <p:outlineViewPr>
    <p:cViewPr>
      <p:scale>
        <a:sx n="33" d="100"/>
        <a:sy n="33" d="100"/>
      </p:scale>
      <p:origin x="0" y="-912"/>
    </p:cViewPr>
  </p:outlineViewPr>
  <p:notesTextViewPr>
    <p:cViewPr>
      <p:scale>
        <a:sx n="3" d="2"/>
        <a:sy n="3" d="2"/>
      </p:scale>
      <p:origin x="0" y="0"/>
    </p:cViewPr>
  </p:notesTextViewPr>
  <p:sorterViewPr>
    <p:cViewPr>
      <p:scale>
        <a:sx n="100" d="100"/>
        <a:sy n="100" d="100"/>
      </p:scale>
      <p:origin x="0" y="-10368"/>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6.xml"/><Relationship Id="rId21" Type="http://schemas.openxmlformats.org/officeDocument/2006/relationships/slide" Target="slides/slide1.xml"/><Relationship Id="rId42" Type="http://schemas.openxmlformats.org/officeDocument/2006/relationships/slide" Target="slides/slide22.xml"/><Relationship Id="rId47" Type="http://schemas.openxmlformats.org/officeDocument/2006/relationships/slide" Target="slides/slide27.xml"/><Relationship Id="rId63" Type="http://schemas.openxmlformats.org/officeDocument/2006/relationships/slide" Target="slides/slide43.xml"/><Relationship Id="rId68" Type="http://schemas.openxmlformats.org/officeDocument/2006/relationships/slide" Target="slides/slide48.xml"/><Relationship Id="rId84" Type="http://schemas.openxmlformats.org/officeDocument/2006/relationships/slide" Target="slides/slide64.xml"/><Relationship Id="rId89" Type="http://schemas.openxmlformats.org/officeDocument/2006/relationships/slide" Target="slides/slide69.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2.xml"/><Relationship Id="rId37" Type="http://schemas.openxmlformats.org/officeDocument/2006/relationships/slide" Target="slides/slide17.xml"/><Relationship Id="rId53" Type="http://schemas.openxmlformats.org/officeDocument/2006/relationships/slide" Target="slides/slide33.xml"/><Relationship Id="rId58" Type="http://schemas.openxmlformats.org/officeDocument/2006/relationships/slide" Target="slides/slide38.xml"/><Relationship Id="rId74" Type="http://schemas.openxmlformats.org/officeDocument/2006/relationships/slide" Target="slides/slide54.xml"/><Relationship Id="rId79" Type="http://schemas.openxmlformats.org/officeDocument/2006/relationships/slide" Target="slides/slide59.xml"/><Relationship Id="rId102" Type="http://schemas.openxmlformats.org/officeDocument/2006/relationships/font" Target="fonts/font9.fntdata"/><Relationship Id="rId5" Type="http://schemas.openxmlformats.org/officeDocument/2006/relationships/slideMaster" Target="slideMasters/slideMaster5.xml"/><Relationship Id="rId90" Type="http://schemas.openxmlformats.org/officeDocument/2006/relationships/slide" Target="slides/slide70.xml"/><Relationship Id="rId95" Type="http://schemas.openxmlformats.org/officeDocument/2006/relationships/font" Target="fonts/font2.fntdata"/><Relationship Id="rId22" Type="http://schemas.openxmlformats.org/officeDocument/2006/relationships/slide" Target="slides/slide2.xml"/><Relationship Id="rId27" Type="http://schemas.openxmlformats.org/officeDocument/2006/relationships/slide" Target="slides/slide7.xml"/><Relationship Id="rId43" Type="http://schemas.openxmlformats.org/officeDocument/2006/relationships/slide" Target="slides/slide23.xml"/><Relationship Id="rId48" Type="http://schemas.openxmlformats.org/officeDocument/2006/relationships/slide" Target="slides/slide28.xml"/><Relationship Id="rId64" Type="http://schemas.openxmlformats.org/officeDocument/2006/relationships/slide" Target="slides/slide44.xml"/><Relationship Id="rId69" Type="http://schemas.openxmlformats.org/officeDocument/2006/relationships/slide" Target="slides/slide49.xml"/><Relationship Id="rId80" Type="http://schemas.openxmlformats.org/officeDocument/2006/relationships/slide" Target="slides/slide60.xml"/><Relationship Id="rId85" Type="http://schemas.openxmlformats.org/officeDocument/2006/relationships/slide" Target="slides/slide65.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3.xml"/><Relationship Id="rId38" Type="http://schemas.openxmlformats.org/officeDocument/2006/relationships/slide" Target="slides/slide18.xml"/><Relationship Id="rId59" Type="http://schemas.openxmlformats.org/officeDocument/2006/relationships/slide" Target="slides/slide39.xml"/><Relationship Id="rId103" Type="http://schemas.openxmlformats.org/officeDocument/2006/relationships/presProps" Target="presProps.xml"/><Relationship Id="rId20" Type="http://schemas.openxmlformats.org/officeDocument/2006/relationships/slideMaster" Target="slideMasters/slideMaster20.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slide" Target="slides/slide42.xml"/><Relationship Id="rId70" Type="http://schemas.openxmlformats.org/officeDocument/2006/relationships/slide" Target="slides/slide50.xml"/><Relationship Id="rId75" Type="http://schemas.openxmlformats.org/officeDocument/2006/relationships/slide" Target="slides/slide55.xml"/><Relationship Id="rId83" Type="http://schemas.openxmlformats.org/officeDocument/2006/relationships/slide" Target="slides/slide63.xml"/><Relationship Id="rId88" Type="http://schemas.openxmlformats.org/officeDocument/2006/relationships/slide" Target="slides/slide68.xml"/><Relationship Id="rId91" Type="http://schemas.openxmlformats.org/officeDocument/2006/relationships/slide" Target="slides/slide71.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slide" Target="slides/slide37.xml"/><Relationship Id="rId106"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slide" Target="slides/slide40.xml"/><Relationship Id="rId65" Type="http://schemas.openxmlformats.org/officeDocument/2006/relationships/slide" Target="slides/slide45.xml"/><Relationship Id="rId73" Type="http://schemas.openxmlformats.org/officeDocument/2006/relationships/slide" Target="slides/slide53.xml"/><Relationship Id="rId78" Type="http://schemas.openxmlformats.org/officeDocument/2006/relationships/slide" Target="slides/slide58.xml"/><Relationship Id="rId81" Type="http://schemas.openxmlformats.org/officeDocument/2006/relationships/slide" Target="slides/slide61.xml"/><Relationship Id="rId86" Type="http://schemas.openxmlformats.org/officeDocument/2006/relationships/slide" Target="slides/slide66.xml"/><Relationship Id="rId94" Type="http://schemas.openxmlformats.org/officeDocument/2006/relationships/font" Target="fonts/font1.fntdata"/><Relationship Id="rId99" Type="http://schemas.openxmlformats.org/officeDocument/2006/relationships/font" Target="fonts/font6.fntdata"/><Relationship Id="rId101"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9.xml"/><Relationship Id="rId34" Type="http://schemas.openxmlformats.org/officeDocument/2006/relationships/slide" Target="slides/slide14.xml"/><Relationship Id="rId50" Type="http://schemas.openxmlformats.org/officeDocument/2006/relationships/slide" Target="slides/slide30.xml"/><Relationship Id="rId55" Type="http://schemas.openxmlformats.org/officeDocument/2006/relationships/slide" Target="slides/slide35.xml"/><Relationship Id="rId76" Type="http://schemas.openxmlformats.org/officeDocument/2006/relationships/slide" Target="slides/slide56.xml"/><Relationship Id="rId97" Type="http://schemas.openxmlformats.org/officeDocument/2006/relationships/font" Target="fonts/font4.fntdata"/><Relationship Id="rId104"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51.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9.xml"/><Relationship Id="rId24" Type="http://schemas.openxmlformats.org/officeDocument/2006/relationships/slide" Target="slides/slide4.xml"/><Relationship Id="rId40" Type="http://schemas.openxmlformats.org/officeDocument/2006/relationships/slide" Target="slides/slide20.xml"/><Relationship Id="rId45" Type="http://schemas.openxmlformats.org/officeDocument/2006/relationships/slide" Target="slides/slide25.xml"/><Relationship Id="rId66" Type="http://schemas.openxmlformats.org/officeDocument/2006/relationships/slide" Target="slides/slide46.xml"/><Relationship Id="rId87" Type="http://schemas.openxmlformats.org/officeDocument/2006/relationships/slide" Target="slides/slide67.xml"/><Relationship Id="rId61" Type="http://schemas.openxmlformats.org/officeDocument/2006/relationships/slide" Target="slides/slide41.xml"/><Relationship Id="rId82" Type="http://schemas.openxmlformats.org/officeDocument/2006/relationships/slide" Target="slides/slide6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0.xml"/><Relationship Id="rId35" Type="http://schemas.openxmlformats.org/officeDocument/2006/relationships/slide" Target="slides/slide15.xml"/><Relationship Id="rId56" Type="http://schemas.openxmlformats.org/officeDocument/2006/relationships/slide" Target="slides/slide36.xml"/><Relationship Id="rId77" Type="http://schemas.openxmlformats.org/officeDocument/2006/relationships/slide" Target="slides/slide57.xml"/><Relationship Id="rId100" Type="http://schemas.openxmlformats.org/officeDocument/2006/relationships/font" Target="fonts/font7.fntdata"/><Relationship Id="rId105"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1.xml"/><Relationship Id="rId72" Type="http://schemas.openxmlformats.org/officeDocument/2006/relationships/slide" Target="slides/slide52.xml"/><Relationship Id="rId93" Type="http://schemas.openxmlformats.org/officeDocument/2006/relationships/handoutMaster" Target="handoutMasters/handoutMaster1.xml"/><Relationship Id="rId98" Type="http://schemas.openxmlformats.org/officeDocument/2006/relationships/font" Target="fonts/font5.fntdata"/><Relationship Id="rId3" Type="http://schemas.openxmlformats.org/officeDocument/2006/relationships/slideMaster" Target="slideMasters/slideMaster3.xml"/><Relationship Id="rId25" Type="http://schemas.openxmlformats.org/officeDocument/2006/relationships/slide" Target="slides/slide5.xml"/><Relationship Id="rId46" Type="http://schemas.openxmlformats.org/officeDocument/2006/relationships/slide" Target="slides/slide26.xml"/><Relationship Id="rId67"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05EC37A-635A-FFC1-4F85-23A75669DC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1C41E6E-D715-7CA6-985B-1C1FAD6B6B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CA4C08-0FF0-4F69-9D41-6BF411A41277}" type="datetimeFigureOut">
              <a:rPr lang="fr-FR" smtClean="0"/>
              <a:t>24/05/2026</a:t>
            </a:fld>
            <a:endParaRPr lang="fr-FR"/>
          </a:p>
        </p:txBody>
      </p:sp>
      <p:sp>
        <p:nvSpPr>
          <p:cNvPr id="4" name="Espace réservé du pied de page 3">
            <a:extLst>
              <a:ext uri="{FF2B5EF4-FFF2-40B4-BE49-F238E27FC236}">
                <a16:creationId xmlns:a16="http://schemas.microsoft.com/office/drawing/2014/main" id="{DD1F2732-23D4-5CFD-1EA0-877CFD56D5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DB875AE-F05F-0848-69E2-7E7A5B3DC2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4DB522-ADD4-449D-920B-8B2DB9F018DC}" type="slidenum">
              <a:rPr lang="fr-FR" smtClean="0"/>
              <a:t>‹N°›</a:t>
            </a:fld>
            <a:endParaRPr lang="fr-FR"/>
          </a:p>
        </p:txBody>
      </p:sp>
    </p:spTree>
    <p:extLst>
      <p:ext uri="{BB962C8B-B14F-4D97-AF65-F5344CB8AC3E}">
        <p14:creationId xmlns:p14="http://schemas.microsoft.com/office/powerpoint/2010/main" val="369497877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21:27:31.988"/>
    </inkml:context>
    <inkml:brush xml:id="br0">
      <inkml:brushProperty name="width" value="0.2" units="cm"/>
      <inkml:brushProperty name="height" value="0.2" units="cm"/>
      <inkml:brushProperty name="color" value="#FFFFFF"/>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21:27:36.368"/>
    </inkml:context>
    <inkml:brush xml:id="br0">
      <inkml:brushProperty name="width" value="0.2" units="cm"/>
      <inkml:brushProperty name="height" value="0.2" units="cm"/>
      <inkml:brushProperty name="color" value="#FFFFFF"/>
    </inkml:brush>
  </inkml:definitions>
  <inkml:trace contextRef="#ctx0" brushRef="#br0">1 1 23892,'819'0'0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21:28:08.310"/>
    </inkml:context>
    <inkml:brush xml:id="br0">
      <inkml:brushProperty name="width" value="0.2" units="cm"/>
      <inkml:brushProperty name="height" value="0.2" units="cm"/>
      <inkml:brushProperty name="color" value="#FFFFFF"/>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24/05/2026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a:extLst>
            <a:ext uri="{FF2B5EF4-FFF2-40B4-BE49-F238E27FC236}">
              <a16:creationId xmlns:a16="http://schemas.microsoft.com/office/drawing/2014/main" id="{D2BE8E1C-62B0-920A-0B8F-CC34A3A04EF9}"/>
            </a:ext>
          </a:extLst>
        </p:cNvPr>
        <p:cNvGrpSpPr/>
        <p:nvPr/>
      </p:nvGrpSpPr>
      <p:grpSpPr>
        <a:xfrm>
          <a:off x="0" y="0"/>
          <a:ext cx="0" cy="0"/>
          <a:chOff x="0" y="0"/>
          <a:chExt cx="0" cy="0"/>
        </a:xfrm>
      </p:grpSpPr>
      <p:sp>
        <p:nvSpPr>
          <p:cNvPr id="1327" name="Google Shape;1327;p8:notes">
            <a:extLst>
              <a:ext uri="{FF2B5EF4-FFF2-40B4-BE49-F238E27FC236}">
                <a16:creationId xmlns:a16="http://schemas.microsoft.com/office/drawing/2014/main" id="{8479988A-B0FC-DB3D-0BC3-E462ECF506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a:extLst>
              <a:ext uri="{FF2B5EF4-FFF2-40B4-BE49-F238E27FC236}">
                <a16:creationId xmlns:a16="http://schemas.microsoft.com/office/drawing/2014/main" id="{626EF8A3-4635-42C1-084A-18B7CFCFAAA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405553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Master" Target="../slideMasters/slideMaster11.xml"/><Relationship Id="rId4" Type="http://schemas.microsoft.com/office/2007/relationships/hdphoto" Target="../media/hdphoto1.wdp"/></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2.xml"/><Relationship Id="rId4" Type="http://schemas.openxmlformats.org/officeDocument/2006/relationships/image" Target="../media/image16.png"/></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5.xml"/><Relationship Id="rId4" Type="http://schemas.openxmlformats.org/officeDocument/2006/relationships/image" Target="../media/image16.png"/></Relationships>
</file>

<file path=ppt/slideLayouts/_rels/slideLayout158.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15.xml"/><Relationship Id="rId6" Type="http://schemas.microsoft.com/office/2007/relationships/hdphoto" Target="../media/hdphoto3.wdp"/><Relationship Id="rId5" Type="http://schemas.openxmlformats.org/officeDocument/2006/relationships/image" Target="../media/image19.png"/><Relationship Id="rId4" Type="http://schemas.openxmlformats.org/officeDocument/2006/relationships/image" Target="../media/image18.png"/><Relationship Id="rId9" Type="http://schemas.microsoft.com/office/2007/relationships/hdphoto" Target="../media/hdphoto1.wdp"/></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6.xml"/><Relationship Id="rId4" Type="http://schemas.openxmlformats.org/officeDocument/2006/relationships/image" Target="../media/image16.png"/></Relationships>
</file>

<file path=ppt/slideLayouts/_rels/slideLayout181.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16.xml"/><Relationship Id="rId6" Type="http://schemas.microsoft.com/office/2007/relationships/hdphoto" Target="../media/hdphoto3.wdp"/><Relationship Id="rId5" Type="http://schemas.openxmlformats.org/officeDocument/2006/relationships/image" Target="../media/image19.png"/><Relationship Id="rId4" Type="http://schemas.openxmlformats.org/officeDocument/2006/relationships/image" Target="../media/image18.png"/><Relationship Id="rId9" Type="http://schemas.microsoft.com/office/2007/relationships/hdphoto" Target="../media/hdphoto1.wdp"/></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Master" Target="../slideMasters/slideMaster17.xml"/><Relationship Id="rId6" Type="http://schemas.microsoft.com/office/2007/relationships/hdphoto" Target="../media/hdphoto3.wdp"/><Relationship Id="rId5" Type="http://schemas.openxmlformats.org/officeDocument/2006/relationships/image" Target="../media/image19.png"/><Relationship Id="rId10" Type="http://schemas.microsoft.com/office/2007/relationships/hdphoto" Target="../media/hdphoto1.wdp"/><Relationship Id="rId4" Type="http://schemas.microsoft.com/office/2007/relationships/hdphoto" Target="../media/hdphoto2.wdp"/><Relationship Id="rId9" Type="http://schemas.openxmlformats.org/officeDocument/2006/relationships/image" Target="../media/image12.png"/></Relationships>
</file>

<file path=ppt/slideLayouts/_rels/slideLayout18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Master" Target="../slideMasters/slideMaster17.xml"/><Relationship Id="rId6" Type="http://schemas.microsoft.com/office/2007/relationships/hdphoto" Target="../media/hdphoto3.wdp"/><Relationship Id="rId5" Type="http://schemas.openxmlformats.org/officeDocument/2006/relationships/image" Target="../media/image19.png"/><Relationship Id="rId10" Type="http://schemas.microsoft.com/office/2007/relationships/hdphoto" Target="../media/hdphoto1.wdp"/><Relationship Id="rId4" Type="http://schemas.microsoft.com/office/2007/relationships/hdphoto" Target="../media/hdphoto2.wdp"/><Relationship Id="rId9" Type="http://schemas.openxmlformats.org/officeDocument/2006/relationships/image" Target="../media/image12.png"/></Relationships>
</file>

<file path=ppt/slideLayouts/_rels/slideLayout18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Master" Target="../slideMasters/slideMaster17.xml"/><Relationship Id="rId6" Type="http://schemas.microsoft.com/office/2007/relationships/hdphoto" Target="../media/hdphoto3.wdp"/><Relationship Id="rId5" Type="http://schemas.openxmlformats.org/officeDocument/2006/relationships/image" Target="../media/image19.png"/><Relationship Id="rId10" Type="http://schemas.microsoft.com/office/2007/relationships/hdphoto" Target="../media/hdphoto1.wdp"/><Relationship Id="rId4" Type="http://schemas.microsoft.com/office/2007/relationships/hdphoto" Target="../media/hdphoto2.wdp"/><Relationship Id="rId9" Type="http://schemas.openxmlformats.org/officeDocument/2006/relationships/image" Target="../media/image12.png"/></Relationships>
</file>

<file path=ppt/slideLayouts/_rels/slideLayout19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Master" Target="../slideMasters/slideMaster17.xml"/><Relationship Id="rId6" Type="http://schemas.microsoft.com/office/2007/relationships/hdphoto" Target="../media/hdphoto3.wdp"/><Relationship Id="rId5" Type="http://schemas.openxmlformats.org/officeDocument/2006/relationships/image" Target="../media/image19.png"/><Relationship Id="rId10" Type="http://schemas.microsoft.com/office/2007/relationships/hdphoto" Target="../media/hdphoto1.wdp"/><Relationship Id="rId4" Type="http://schemas.microsoft.com/office/2007/relationships/hdphoto" Target="../media/hdphoto2.wdp"/><Relationship Id="rId9" Type="http://schemas.openxmlformats.org/officeDocument/2006/relationships/image" Target="../media/image12.png"/></Relationships>
</file>

<file path=ppt/slideLayouts/_rels/slideLayout191.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7.png"/><Relationship Id="rId1" Type="http://schemas.openxmlformats.org/officeDocument/2006/relationships/slideMaster" Target="../slideMasters/slideMaster17.xml"/><Relationship Id="rId6" Type="http://schemas.openxmlformats.org/officeDocument/2006/relationships/image" Target="../media/image20.png"/><Relationship Id="rId5" Type="http://schemas.microsoft.com/office/2007/relationships/hdphoto" Target="../media/hdphoto3.wdp"/><Relationship Id="rId4" Type="http://schemas.openxmlformats.org/officeDocument/2006/relationships/image" Target="../media/image19.png"/><Relationship Id="rId9" Type="http://schemas.microsoft.com/office/2007/relationships/hdphoto" Target="../media/hdphoto1.wdp"/></Relationships>
</file>

<file path=ppt/slideLayouts/_rels/slideLayout192.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7.png"/><Relationship Id="rId1" Type="http://schemas.openxmlformats.org/officeDocument/2006/relationships/slideMaster" Target="../slideMasters/slideMaster17.xml"/><Relationship Id="rId6" Type="http://schemas.openxmlformats.org/officeDocument/2006/relationships/image" Target="../media/image20.png"/><Relationship Id="rId5" Type="http://schemas.microsoft.com/office/2007/relationships/hdphoto" Target="../media/hdphoto3.wdp"/><Relationship Id="rId4" Type="http://schemas.openxmlformats.org/officeDocument/2006/relationships/image" Target="../media/image19.png"/><Relationship Id="rId9" Type="http://schemas.microsoft.com/office/2007/relationships/hdphoto" Target="../media/hdphoto1.wdp"/></Relationships>
</file>

<file path=ppt/slideLayouts/_rels/slideLayout193.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7.png"/><Relationship Id="rId1" Type="http://schemas.openxmlformats.org/officeDocument/2006/relationships/slideMaster" Target="../slideMasters/slideMaster17.xml"/><Relationship Id="rId6" Type="http://schemas.openxmlformats.org/officeDocument/2006/relationships/image" Target="../media/image20.png"/><Relationship Id="rId5" Type="http://schemas.microsoft.com/office/2007/relationships/hdphoto" Target="../media/hdphoto3.wdp"/><Relationship Id="rId4" Type="http://schemas.openxmlformats.org/officeDocument/2006/relationships/image" Target="../media/image19.png"/><Relationship Id="rId9" Type="http://schemas.microsoft.com/office/2007/relationships/hdphoto" Target="../media/hdphoto1.wdp"/></Relationships>
</file>

<file path=ppt/slideLayouts/_rels/slideLayout194.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17.xml"/><Relationship Id="rId6" Type="http://schemas.openxmlformats.org/officeDocument/2006/relationships/image" Target="../media/image12.png"/><Relationship Id="rId5" Type="http://schemas.microsoft.com/office/2007/relationships/hdphoto" Target="../media/hdphoto4.wdp"/><Relationship Id="rId4" Type="http://schemas.openxmlformats.org/officeDocument/2006/relationships/image" Target="../media/image20.png"/><Relationship Id="rId9" Type="http://schemas.microsoft.com/office/2007/relationships/hdphoto" Target="../media/hdphoto3.wdp"/></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8.xml"/><Relationship Id="rId4" Type="http://schemas.openxmlformats.org/officeDocument/2006/relationships/image" Target="../media/image16.pn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0.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4845076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66114387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133382323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sans forme arriè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2257897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Tree>
    <p:extLst>
      <p:ext uri="{BB962C8B-B14F-4D97-AF65-F5344CB8AC3E}">
        <p14:creationId xmlns:p14="http://schemas.microsoft.com/office/powerpoint/2010/main" val="190404924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830657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الأسبوع</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766188781"/>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حصص الأسبوع التربوي الأول</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chemeClr val="bg1"/>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78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9E65A8EB-C2EA-4B63-1C78-5F7E7A107613}"/>
              </a:ext>
            </a:extLst>
          </p:cNvPr>
          <p:cNvSpPr>
            <a:spLocks noGrp="1"/>
          </p:cNvSpPr>
          <p:nvPr>
            <p:ph type="body" sz="quarter" idx="16"/>
          </p:nvPr>
        </p:nvSpPr>
        <p:spPr>
          <a:xfrm>
            <a:off x="4735350" y="3250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0344396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6074456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2360709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9302796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4127933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7880038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7550490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305413506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11739934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4274640505"/>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22937971"/>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568942687"/>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18705809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1299867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167888944"/>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5890273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846288124"/>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43763341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1120691929"/>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8965755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73894102"/>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9658276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85463132"/>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521817172"/>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21648770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67681439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59388732"/>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70633631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778978283"/>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5876165"/>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398421278"/>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8767128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328325122"/>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400638647"/>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1686453224"/>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84264741"/>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1839021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712505984"/>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370127047"/>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7325198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96425840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77604897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1332974017"/>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27647619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732579107"/>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22657928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50605890"/>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135943931"/>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478357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0743267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57662418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78781099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81664021"/>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11460745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205174706"/>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11780840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24391936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330830551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12083545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24/05/2026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24/05/2026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24/05/2026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2" name="Forme libre : forme 1">
            <a:extLst>
              <a:ext uri="{FF2B5EF4-FFF2-40B4-BE49-F238E27FC236}">
                <a16:creationId xmlns:a16="http://schemas.microsoft.com/office/drawing/2014/main" id="{E4D8B0D0-F0C3-4FC3-94D6-BCF0D419E7BC}"/>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4" name="Rectangle : coins arrondis 3">
            <a:extLst>
              <a:ext uri="{FF2B5EF4-FFF2-40B4-BE49-F238E27FC236}">
                <a16:creationId xmlns:a16="http://schemas.microsoft.com/office/drawing/2014/main" id="{76B07F95-A5D9-6530-5B60-EE210563FC7F}"/>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50D43B28-22C3-9254-D1DD-41450AA77D64}"/>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t="-9734" b="-9734"/>
          <a:stretch>
            <a:fillRect/>
          </a:stretch>
        </p:blipFill>
        <p:spPr>
          <a:xfrm>
            <a:off x="7551896" y="3045833"/>
            <a:ext cx="972000" cy="900000"/>
          </a:xfrm>
          <a:prstGeom prst="rect">
            <a:avLst/>
          </a:prstGeom>
        </p:spPr>
      </p:pic>
    </p:spTree>
    <p:extLst>
      <p:ext uri="{BB962C8B-B14F-4D97-AF65-F5344CB8AC3E}">
        <p14:creationId xmlns:p14="http://schemas.microsoft.com/office/powerpoint/2010/main" val="42676475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95014095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44388000"/>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3687646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7852572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965325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4818073"/>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6389372"/>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1809942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624121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8091252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00978257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246391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756582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03311600"/>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810135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293664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8117188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95640904"/>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de l'élément multimédia 4">
            <a:extLst>
              <a:ext uri="{FF2B5EF4-FFF2-40B4-BE49-F238E27FC236}">
                <a16:creationId xmlns:a16="http://schemas.microsoft.com/office/drawing/2014/main" id="{E8009AD5-9888-1D49-84A3-D1B59B8F2715}"/>
              </a:ext>
            </a:extLst>
          </p:cNvPr>
          <p:cNvSpPr>
            <a:spLocks noGrp="1"/>
          </p:cNvSpPr>
          <p:nvPr>
            <p:ph type="media" sz="quarter" idx="14"/>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77208310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060650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2061624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09064775"/>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68599022"/>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598975054"/>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6114433"/>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normAutofit/>
          </a:bodyPr>
          <a:lstStyle>
            <a:lvl1pPr rtl="1">
              <a:defRPr sz="2400" b="1">
                <a:solidFill>
                  <a:schemeClr val="bg1">
                    <a:lumMod val="50000"/>
                  </a:schemeClr>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612000" y="5378870"/>
            <a:ext cx="7920000" cy="648000"/>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icrosoft Uighur" panose="02000000000000000000" pitchFamily="2" charset="-78"/>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437488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3405936400"/>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4939101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4241782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57846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47106269"/>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8076788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49417053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068045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936242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7154965"/>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2705970"/>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2535860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6164229"/>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44059289"/>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96483347"/>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03607640"/>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045615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2400" b="1">
                <a:solidFill>
                  <a:schemeClr val="bg1">
                    <a:lumMod val="50000"/>
                  </a:schemeClr>
                </a:solidFill>
                <a:latin typeface="Microsoft Uighur" panose="02000000000000000000" pitchFamily="2" charset="-78"/>
                <a:cs typeface="Microsoft Uighur" panose="02000000000000000000" pitchFamily="2" charset="-78"/>
              </a:defRPr>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000" b="1" kern="1200" cap="none" spc="0" dirty="0">
                <a:ln w="0"/>
                <a:solidFill>
                  <a:srgbClr val="565F88"/>
                </a:solidFill>
                <a:effectLst/>
                <a:latin typeface="Microsoft Uighur" panose="02000000000000000000" pitchFamily="2" charset="-78"/>
                <a:ea typeface="+mn-ea"/>
                <a:cs typeface="Microsoft Uighur" panose="02000000000000000000" pitchFamily="2" charset="-78"/>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2232869"/>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9702402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4187661"/>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54796911"/>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7944469"/>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7992283"/>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542276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59627559"/>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8402808"/>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3504814"/>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997151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092451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33662295"/>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8247112"/>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73754450"/>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536940610"/>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0319923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1110175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78534661"/>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360004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45086566"/>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0382248"/>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5072045"/>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016546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83240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95414691"/>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868578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7054402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004688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36203238"/>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694070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3020188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365184"/>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55954268"/>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9694759"/>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279523841"/>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1476031"/>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43922542"/>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2584055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20972340"/>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7108478"/>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3713770"/>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357343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4489537"/>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2042284"/>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896626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1513923"/>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585174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66628990"/>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271954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9912605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853947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1663027"/>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6602684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3777117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80321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06701624"/>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2417200"/>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1751041"/>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384679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7606003"/>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916840483"/>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379771274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529549331"/>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79739698"/>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3501524"/>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5050612"/>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676508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2584660"/>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1843469"/>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2402392"/>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7643449"/>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4677678"/>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96398190"/>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974297458"/>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13088594"/>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94780571"/>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43129058"/>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11052050"/>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19688518"/>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58102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59487120"/>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97555406"/>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970210"/>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785107135"/>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28275338"/>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7390211"/>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36419197"/>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71987919"/>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36970284"/>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20878784"/>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43361288"/>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09819571"/>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2010219"/>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58597052"/>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51170129"/>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8760360"/>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4147532"/>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25920150"/>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3213683"/>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21736302"/>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1706324212"/>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56202933"/>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892957"/>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21106215"/>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19952252"/>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13142949"/>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887844595"/>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95091087"/>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06500802"/>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28034706"/>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67671707"/>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79493544"/>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0369770"/>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1862343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3300249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937173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5666760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24/05/2026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5074405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24/05/2026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6838283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24/05/2026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55674791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7644372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7196523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0716367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78620021"/>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58450782"/>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8F9AB80-4A33-6DF2-80E1-E8A656E9825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367F1E7F-FCB1-DB7F-AD96-871BB190B7C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E7643A20-C4D8-BF9C-F3EA-CFA7DD48D04A}"/>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8" name="Organigramme : Terminateur 7">
            <a:extLst>
              <a:ext uri="{FF2B5EF4-FFF2-40B4-BE49-F238E27FC236}">
                <a16:creationId xmlns:a16="http://schemas.microsoft.com/office/drawing/2014/main" id="{F964E87D-23E0-5741-8A85-DF37CDECA766}"/>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9" name="Espace réservé pour une image  7">
            <a:extLst>
              <a:ext uri="{FF2B5EF4-FFF2-40B4-BE49-F238E27FC236}">
                <a16:creationId xmlns:a16="http://schemas.microsoft.com/office/drawing/2014/main" id="{A8646258-A959-F600-2206-2BA41D6E1A6E}"/>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A2FB6A86-22A2-ABA9-807D-F094A02D552F}"/>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3EE87273-A98E-CCCC-1BDB-328EFFAD7D0A}"/>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7AD4F6F3-9513-39A0-216F-D043ED7FE80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pour une image  7">
            <a:extLst>
              <a:ext uri="{FF2B5EF4-FFF2-40B4-BE49-F238E27FC236}">
                <a16:creationId xmlns:a16="http://schemas.microsoft.com/office/drawing/2014/main" id="{BB6323A4-20B8-421E-0E1D-FF08D031FD0C}"/>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5" name="Espace réservé pour une image  7">
            <a:extLst>
              <a:ext uri="{FF2B5EF4-FFF2-40B4-BE49-F238E27FC236}">
                <a16:creationId xmlns:a16="http://schemas.microsoft.com/office/drawing/2014/main" id="{5603BEB0-4315-EADB-F7A0-F4E441E48ADD}"/>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20" name="Espace réservé du texte 13">
            <a:extLst>
              <a:ext uri="{FF2B5EF4-FFF2-40B4-BE49-F238E27FC236}">
                <a16:creationId xmlns:a16="http://schemas.microsoft.com/office/drawing/2014/main" id="{49FEEAA2-EA63-3F6E-D9F6-D68810723F96}"/>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21" name="Espace réservé du texte 13">
            <a:extLst>
              <a:ext uri="{FF2B5EF4-FFF2-40B4-BE49-F238E27FC236}">
                <a16:creationId xmlns:a16="http://schemas.microsoft.com/office/drawing/2014/main" id="{23ECC305-C4E9-31F3-9A5E-341F36046FEA}"/>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24" name="Espace réservé du texte 13">
            <a:extLst>
              <a:ext uri="{FF2B5EF4-FFF2-40B4-BE49-F238E27FC236}">
                <a16:creationId xmlns:a16="http://schemas.microsoft.com/office/drawing/2014/main" id="{109CABDE-5387-A0F5-C62F-19585A73891B}"/>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36" name="Espace réservé du texte 13">
            <a:extLst>
              <a:ext uri="{FF2B5EF4-FFF2-40B4-BE49-F238E27FC236}">
                <a16:creationId xmlns:a16="http://schemas.microsoft.com/office/drawing/2014/main" id="{CF24539A-8A0C-283E-DB87-624BD5856130}"/>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37" name="Espace réservé du texte 13">
            <a:extLst>
              <a:ext uri="{FF2B5EF4-FFF2-40B4-BE49-F238E27FC236}">
                <a16:creationId xmlns:a16="http://schemas.microsoft.com/office/drawing/2014/main" id="{708B5967-E1E4-5C15-5A52-9F784483454B}"/>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38" name="Espace réservé du texte 13">
            <a:extLst>
              <a:ext uri="{FF2B5EF4-FFF2-40B4-BE49-F238E27FC236}">
                <a16:creationId xmlns:a16="http://schemas.microsoft.com/office/drawing/2014/main" id="{12B9E12D-2268-AEF6-BF3F-EBBAD2248123}"/>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5450908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heme" Target="../theme/theme2.xml"/><Relationship Id="rId7" Type="http://schemas.openxmlformats.org/officeDocument/2006/relationships/image" Target="../media/image9.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heme" Target="../theme/theme3.xml"/><Relationship Id="rId7" Type="http://schemas.openxmlformats.org/officeDocument/2006/relationships/image" Target="../media/image9.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1.xml"/><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4.xml"/><Relationship Id="rId11" Type="http://schemas.openxmlformats.org/officeDocument/2006/relationships/image" Target="../media/image10.png"/><Relationship Id="rId5" Type="http://schemas.openxmlformats.org/officeDocument/2006/relationships/slideLayout" Target="../slideLayouts/slideLayout23.xml"/><Relationship Id="rId10" Type="http://schemas.openxmlformats.org/officeDocument/2006/relationships/image" Target="../media/image9.png"/><Relationship Id="rId4" Type="http://schemas.openxmlformats.org/officeDocument/2006/relationships/slideLayout" Target="../slideLayouts/slideLayout22.xml"/><Relationship Id="rId9"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9.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png"/><Relationship Id="rId5" Type="http://schemas.openxmlformats.org/officeDocument/2006/relationships/slideLayout" Target="../slideLayouts/slideLayout28.xml"/><Relationship Id="rId10" Type="http://schemas.openxmlformats.org/officeDocument/2006/relationships/image" Target="../media/image6.jpg"/><Relationship Id="rId4" Type="http://schemas.openxmlformats.org/officeDocument/2006/relationships/slideLayout" Target="../slideLayouts/slideLayout27.xml"/><Relationship Id="rId9" Type="http://schemas.openxmlformats.org/officeDocument/2006/relationships/theme" Target="../theme/theme5.xml"/><Relationship Id="rId14"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10.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9.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7.png"/><Relationship Id="rId5" Type="http://schemas.openxmlformats.org/officeDocument/2006/relationships/slideLayout" Target="../slideLayouts/slideLayout36.xml"/><Relationship Id="rId10" Type="http://schemas.openxmlformats.org/officeDocument/2006/relationships/image" Target="../media/image6.jpg"/><Relationship Id="rId4" Type="http://schemas.openxmlformats.org/officeDocument/2006/relationships/slideLayout" Target="../slideLayouts/slideLayout35.xml"/><Relationship Id="rId9" Type="http://schemas.openxmlformats.org/officeDocument/2006/relationships/theme" Target="../theme/theme6.xml"/><Relationship Id="rId14"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10.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image" Target="../media/image9.pn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image" Target="../media/image7.png"/><Relationship Id="rId5" Type="http://schemas.openxmlformats.org/officeDocument/2006/relationships/slideLayout" Target="../slideLayouts/slideLayout44.xml"/><Relationship Id="rId10" Type="http://schemas.openxmlformats.org/officeDocument/2006/relationships/image" Target="../media/image6.jpg"/><Relationship Id="rId4" Type="http://schemas.openxmlformats.org/officeDocument/2006/relationships/slideLayout" Target="../slideLayouts/slideLayout43.xml"/><Relationship Id="rId9" Type="http://schemas.openxmlformats.org/officeDocument/2006/relationships/theme" Target="../theme/theme7.xml"/><Relationship Id="rId14" Type="http://schemas.openxmlformats.org/officeDocument/2006/relationships/image" Target="../media/image1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0.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9.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7.png"/><Relationship Id="rId5" Type="http://schemas.openxmlformats.org/officeDocument/2006/relationships/slideLayout" Target="../slideLayouts/slideLayout52.xml"/><Relationship Id="rId10" Type="http://schemas.openxmlformats.org/officeDocument/2006/relationships/image" Target="../media/image6.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8.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7.png"/><Relationship Id="rId2" Type="http://schemas.openxmlformats.org/officeDocument/2006/relationships/slideLayout" Target="../slideLayouts/slideLayout57.xml"/><Relationship Id="rId16" Type="http://schemas.openxmlformats.org/officeDocument/2006/relationships/image" Target="../media/image11.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6.jpg"/><Relationship Id="rId5" Type="http://schemas.openxmlformats.org/officeDocument/2006/relationships/slideLayout" Target="../slideLayouts/slideLayout60.xml"/><Relationship Id="rId15" Type="http://schemas.openxmlformats.org/officeDocument/2006/relationships/image" Target="../media/image10.png"/><Relationship Id="rId10" Type="http://schemas.openxmlformats.org/officeDocument/2006/relationships/theme" Target="../theme/theme9.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66.xml"/><Relationship Id="rId1" Type="http://schemas.openxmlformats.org/officeDocument/2006/relationships/slideLayout" Target="../slideLayouts/slideLayout65.xml"/><Relationship Id="rId4" Type="http://schemas.openxmlformats.org/officeDocument/2006/relationships/image" Target="../media/image6.jp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11.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image" Target="../media/image13.bin"/><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theme" Target="../theme/theme12.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theme" Target="../theme/theme13.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10" Type="http://schemas.openxmlformats.org/officeDocument/2006/relationships/slideLayout" Target="../slideLayouts/slideLayout111.xml"/><Relationship Id="rId19" Type="http://schemas.openxmlformats.org/officeDocument/2006/relationships/image" Target="../media/image13.bin"/><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0" Type="http://schemas.openxmlformats.org/officeDocument/2006/relationships/image" Target="../media/image13.bin"/><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10" Type="http://schemas.openxmlformats.org/officeDocument/2006/relationships/slideLayout" Target="../slideLayouts/slideLayout128.xml"/><Relationship Id="rId19" Type="http://schemas.openxmlformats.org/officeDocument/2006/relationships/theme" Target="../theme/theme14.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3" Type="http://schemas.openxmlformats.org/officeDocument/2006/relationships/slideLayout" Target="../slideLayouts/slideLayout139.xml"/><Relationship Id="rId21" Type="http://schemas.openxmlformats.org/officeDocument/2006/relationships/slideLayout" Target="../slideLayouts/slideLayout157.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5" Type="http://schemas.openxmlformats.org/officeDocument/2006/relationships/image" Target="../media/image13.bin"/><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slideLayout" Target="../slideLayouts/slideLayout156.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theme" Target="../theme/theme15.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slideLayout" Target="../slideLayouts/slideLayout159.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slideLayout" Target="../slideLayouts/slideLayout15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slideLayout" Target="../slideLayouts/slideLayout172.xml"/><Relationship Id="rId18" Type="http://schemas.openxmlformats.org/officeDocument/2006/relationships/slideLayout" Target="../slideLayouts/slideLayout177.xml"/><Relationship Id="rId3" Type="http://schemas.openxmlformats.org/officeDocument/2006/relationships/slideLayout" Target="../slideLayouts/slideLayout162.xml"/><Relationship Id="rId21" Type="http://schemas.openxmlformats.org/officeDocument/2006/relationships/slideLayout" Target="../slideLayouts/slideLayout180.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17" Type="http://schemas.openxmlformats.org/officeDocument/2006/relationships/slideLayout" Target="../slideLayouts/slideLayout176.xml"/><Relationship Id="rId2" Type="http://schemas.openxmlformats.org/officeDocument/2006/relationships/slideLayout" Target="../slideLayouts/slideLayout161.xml"/><Relationship Id="rId16" Type="http://schemas.openxmlformats.org/officeDocument/2006/relationships/slideLayout" Target="../slideLayouts/slideLayout175.xml"/><Relationship Id="rId20" Type="http://schemas.openxmlformats.org/officeDocument/2006/relationships/slideLayout" Target="../slideLayouts/slideLayout179.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24" Type="http://schemas.openxmlformats.org/officeDocument/2006/relationships/image" Target="../media/image13.bin"/><Relationship Id="rId5" Type="http://schemas.openxmlformats.org/officeDocument/2006/relationships/slideLayout" Target="../slideLayouts/slideLayout164.xml"/><Relationship Id="rId15" Type="http://schemas.openxmlformats.org/officeDocument/2006/relationships/slideLayout" Target="../slideLayouts/slideLayout174.xml"/><Relationship Id="rId23" Type="http://schemas.openxmlformats.org/officeDocument/2006/relationships/theme" Target="../theme/theme16.xml"/><Relationship Id="rId10" Type="http://schemas.openxmlformats.org/officeDocument/2006/relationships/slideLayout" Target="../slideLayouts/slideLayout169.xml"/><Relationship Id="rId19" Type="http://schemas.openxmlformats.org/officeDocument/2006/relationships/slideLayout" Target="../slideLayouts/slideLayout178.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slideLayout" Target="../slideLayouts/slideLayout173.xml"/><Relationship Id="rId22" Type="http://schemas.openxmlformats.org/officeDocument/2006/relationships/slideLayout" Target="../slideLayouts/slideLayout181.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2" Type="http://schemas.openxmlformats.org/officeDocument/2006/relationships/slideLayout" Target="../slideLayouts/slideLayout183.xml"/><Relationship Id="rId16" Type="http://schemas.openxmlformats.org/officeDocument/2006/relationships/image" Target="../media/image3.jpg"/><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theme" Target="../theme/theme17.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3.xml"/><Relationship Id="rId13" Type="http://schemas.openxmlformats.org/officeDocument/2006/relationships/slideLayout" Target="../slideLayouts/slideLayout208.xml"/><Relationship Id="rId18" Type="http://schemas.openxmlformats.org/officeDocument/2006/relationships/slideLayout" Target="../slideLayouts/slideLayout213.xml"/><Relationship Id="rId26" Type="http://schemas.openxmlformats.org/officeDocument/2006/relationships/image" Target="../media/image13.bin"/><Relationship Id="rId3" Type="http://schemas.openxmlformats.org/officeDocument/2006/relationships/slideLayout" Target="../slideLayouts/slideLayout198.xml"/><Relationship Id="rId21" Type="http://schemas.openxmlformats.org/officeDocument/2006/relationships/slideLayout" Target="../slideLayouts/slideLayout216.xm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17" Type="http://schemas.openxmlformats.org/officeDocument/2006/relationships/slideLayout" Target="../slideLayouts/slideLayout212.xml"/><Relationship Id="rId25" Type="http://schemas.openxmlformats.org/officeDocument/2006/relationships/theme" Target="../theme/theme18.xml"/><Relationship Id="rId2" Type="http://schemas.openxmlformats.org/officeDocument/2006/relationships/slideLayout" Target="../slideLayouts/slideLayout197.xml"/><Relationship Id="rId16" Type="http://schemas.openxmlformats.org/officeDocument/2006/relationships/slideLayout" Target="../slideLayouts/slideLayout211.xml"/><Relationship Id="rId20" Type="http://schemas.openxmlformats.org/officeDocument/2006/relationships/slideLayout" Target="../slideLayouts/slideLayout215.xml"/><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24" Type="http://schemas.openxmlformats.org/officeDocument/2006/relationships/slideLayout" Target="../slideLayouts/slideLayout219.xml"/><Relationship Id="rId5" Type="http://schemas.openxmlformats.org/officeDocument/2006/relationships/slideLayout" Target="../slideLayouts/slideLayout200.xml"/><Relationship Id="rId15" Type="http://schemas.openxmlformats.org/officeDocument/2006/relationships/slideLayout" Target="../slideLayouts/slideLayout210.xml"/><Relationship Id="rId23" Type="http://schemas.openxmlformats.org/officeDocument/2006/relationships/slideLayout" Target="../slideLayouts/slideLayout218.xml"/><Relationship Id="rId10" Type="http://schemas.openxmlformats.org/officeDocument/2006/relationships/slideLayout" Target="../slideLayouts/slideLayout205.xml"/><Relationship Id="rId19" Type="http://schemas.openxmlformats.org/officeDocument/2006/relationships/slideLayout" Target="../slideLayouts/slideLayout214.xml"/><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slideLayout" Target="../slideLayouts/slideLayout209.xml"/><Relationship Id="rId22" Type="http://schemas.openxmlformats.org/officeDocument/2006/relationships/slideLayout" Target="../slideLayouts/slideLayout21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7.xml"/><Relationship Id="rId13" Type="http://schemas.openxmlformats.org/officeDocument/2006/relationships/slideLayout" Target="../slideLayouts/slideLayout232.xml"/><Relationship Id="rId18" Type="http://schemas.openxmlformats.org/officeDocument/2006/relationships/image" Target="../media/image13.bin"/><Relationship Id="rId3" Type="http://schemas.openxmlformats.org/officeDocument/2006/relationships/slideLayout" Target="../slideLayouts/slideLayout222.xml"/><Relationship Id="rId7" Type="http://schemas.openxmlformats.org/officeDocument/2006/relationships/slideLayout" Target="../slideLayouts/slideLayout226.xml"/><Relationship Id="rId12" Type="http://schemas.openxmlformats.org/officeDocument/2006/relationships/slideLayout" Target="../slideLayouts/slideLayout231.xml"/><Relationship Id="rId17" Type="http://schemas.openxmlformats.org/officeDocument/2006/relationships/theme" Target="../theme/theme19.xml"/><Relationship Id="rId2" Type="http://schemas.openxmlformats.org/officeDocument/2006/relationships/slideLayout" Target="../slideLayouts/slideLayout221.xml"/><Relationship Id="rId16" Type="http://schemas.openxmlformats.org/officeDocument/2006/relationships/slideLayout" Target="../slideLayouts/slideLayout235.xml"/><Relationship Id="rId1" Type="http://schemas.openxmlformats.org/officeDocument/2006/relationships/slideLayout" Target="../slideLayouts/slideLayout220.xml"/><Relationship Id="rId6" Type="http://schemas.openxmlformats.org/officeDocument/2006/relationships/slideLayout" Target="../slideLayouts/slideLayout225.xml"/><Relationship Id="rId11" Type="http://schemas.openxmlformats.org/officeDocument/2006/relationships/slideLayout" Target="../slideLayouts/slideLayout230.xml"/><Relationship Id="rId5" Type="http://schemas.openxmlformats.org/officeDocument/2006/relationships/slideLayout" Target="../slideLayouts/slideLayout224.xml"/><Relationship Id="rId15" Type="http://schemas.openxmlformats.org/officeDocument/2006/relationships/slideLayout" Target="../slideLayouts/slideLayout234.xml"/><Relationship Id="rId10" Type="http://schemas.openxmlformats.org/officeDocument/2006/relationships/slideLayout" Target="../slideLayouts/slideLayout229.xml"/><Relationship Id="rId4" Type="http://schemas.openxmlformats.org/officeDocument/2006/relationships/slideLayout" Target="../slideLayouts/slideLayout223.xml"/><Relationship Id="rId9" Type="http://schemas.openxmlformats.org/officeDocument/2006/relationships/slideLayout" Target="../slideLayouts/slideLayout228.xml"/><Relationship Id="rId14" Type="http://schemas.openxmlformats.org/officeDocument/2006/relationships/slideLayout" Target="../slideLayouts/slideLayout233.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slideLayout" Target="../slideLayouts/slideLayout248.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theme" Target="../theme/theme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01826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8" r:id="rId13"/>
    <p:sldLayoutId id="2147483872"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71318"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00215"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1742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031291"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426195"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9392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761395"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5747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16043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24174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 name="Rectangle 1">
            <a:extLst>
              <a:ext uri="{FF2B5EF4-FFF2-40B4-BE49-F238E27FC236}">
                <a16:creationId xmlns:a16="http://schemas.microsoft.com/office/drawing/2014/main" id="{85FEE1AC-A01F-CCD3-DD0A-35C97601589B}"/>
              </a:ext>
            </a:extLst>
          </p:cNvPr>
          <p:cNvSpPr>
            <a:spLocks/>
          </p:cNvSpPr>
          <p:nvPr userDrawn="1"/>
        </p:nvSpPr>
        <p:spPr>
          <a:xfrm>
            <a:off x="5598834"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ZoneTexte 3">
            <a:extLst>
              <a:ext uri="{FF2B5EF4-FFF2-40B4-BE49-F238E27FC236}">
                <a16:creationId xmlns:a16="http://schemas.microsoft.com/office/drawing/2014/main" id="{81B0DA9E-8895-51CB-D469-05A6149A62AB}"/>
              </a:ext>
            </a:extLst>
          </p:cNvPr>
          <p:cNvSpPr txBox="1"/>
          <p:nvPr userDrawn="1"/>
        </p:nvSpPr>
        <p:spPr>
          <a:xfrm>
            <a:off x="1419836" y="135496"/>
            <a:ext cx="27806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2383604"/>
      </p:ext>
    </p:extLst>
  </p:cSld>
  <p:clrMap bg1="lt1" tx1="dk1" bg2="lt2" tx2="dk2" accent1="accent1" accent2="accent2" accent3="accent3" accent4="accent4" accent5="accent5" accent6="accent6" hlink="hlink" folHlink="folHlink"/>
  <p:sldLayoutIdLst>
    <p:sldLayoutId id="2147483752" r:id="rId1"/>
    <p:sldLayoutId id="214748375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71318"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00215"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1742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031291"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426195"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9392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761395"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57475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16043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241740"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 name="Rectangle 1">
            <a:extLst>
              <a:ext uri="{FF2B5EF4-FFF2-40B4-BE49-F238E27FC236}">
                <a16:creationId xmlns:a16="http://schemas.microsoft.com/office/drawing/2014/main" id="{85FEE1AC-A01F-CCD3-DD0A-35C97601589B}"/>
              </a:ext>
            </a:extLst>
          </p:cNvPr>
          <p:cNvSpPr>
            <a:spLocks/>
          </p:cNvSpPr>
          <p:nvPr userDrawn="1"/>
        </p:nvSpPr>
        <p:spPr>
          <a:xfrm>
            <a:off x="5598834"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4" name="ZoneTexte 3">
            <a:extLst>
              <a:ext uri="{FF2B5EF4-FFF2-40B4-BE49-F238E27FC236}">
                <a16:creationId xmlns:a16="http://schemas.microsoft.com/office/drawing/2014/main" id="{81B0DA9E-8895-51CB-D469-05A6149A62AB}"/>
              </a:ext>
            </a:extLst>
          </p:cNvPr>
          <p:cNvSpPr txBox="1"/>
          <p:nvPr userDrawn="1"/>
        </p:nvSpPr>
        <p:spPr>
          <a:xfrm>
            <a:off x="1419836" y="135496"/>
            <a:ext cx="278069" cy="369332"/>
          </a:xfrm>
          <a:prstGeom prst="rect">
            <a:avLst/>
          </a:prstGeom>
          <a:noFill/>
        </p:spPr>
        <p:txBody>
          <a:bodyPr wrap="square" rtlCol="0">
            <a:spAutoFit/>
          </a:bodyPr>
          <a:lstStyle/>
          <a:p>
            <a:r>
              <a:rPr lang="ar-MA" dirty="0">
                <a:solidFill>
                  <a:srgbClr val="FF0000"/>
                </a:solidFill>
                <a:cs typeface="Microsoft Uighur" panose="02000000000000000000" pitchFamily="2" charset="-78"/>
              </a:rPr>
              <a:t>6</a:t>
            </a:r>
            <a:endParaRPr lang="fr-FR" dirty="0">
              <a:solidFill>
                <a:srgbClr val="FF0000"/>
              </a:solidFill>
            </a:endParaRPr>
          </a:p>
        </p:txBody>
      </p:sp>
    </p:spTree>
    <p:extLst>
      <p:ext uri="{BB962C8B-B14F-4D97-AF65-F5344CB8AC3E}">
        <p14:creationId xmlns:p14="http://schemas.microsoft.com/office/powerpoint/2010/main" val="253555831"/>
      </p:ext>
    </p:extLst>
  </p:cSld>
  <p:clrMap bg1="lt1" tx1="dk1" bg2="lt2" tx2="dk2" accent1="accent1" accent2="accent2" accent3="accent3" accent4="accent4" accent5="accent5" accent6="accent6" hlink="hlink" folHlink="folHlink"/>
  <p:sldLayoutIdLst>
    <p:sldLayoutId id="2147483688" r:id="rId1"/>
    <p:sldLayoutId id="2147483689"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24229444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323273" y="756980"/>
            <a:ext cx="7296726"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3"/>
            <a:ext cx="1206019"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376218" y="148928"/>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3</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2</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953445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2"/>
            <a:ext cx="1280869" cy="3051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514750" y="131131"/>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3</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2</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804446"/>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3"/>
            <a:ext cx="1206019"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376218" y="148928"/>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6</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3</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FF0000"/>
                </a:solidFill>
                <a:effectLst/>
                <a:uLnTx/>
                <a:uFillTx/>
                <a:latin typeface="Calibri" panose="020F0502020204030204"/>
                <a:ea typeface="+mn-ea"/>
                <a:cs typeface="Microsoft Uighur" panose="02000000000000000000" pitchFamily="2" charset="-78"/>
              </a:rPr>
              <a:t>2</a:t>
            </a:r>
            <a:endParaRPr kumimoji="0" lang="fr-FR"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16859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8313528"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5758314" y="148928"/>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304946" y="148928"/>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2586073" y="156376"/>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592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09850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23273" y="131773"/>
            <a:ext cx="1206019"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4667716"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68884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9" name="Rectangle 8">
            <a:extLst>
              <a:ext uri="{FF2B5EF4-FFF2-40B4-BE49-F238E27FC236}">
                <a16:creationId xmlns:a16="http://schemas.microsoft.com/office/drawing/2014/main" id="{F532A41D-BEAA-C917-5B47-4AE141D3EA38}"/>
              </a:ext>
            </a:extLst>
          </p:cNvPr>
          <p:cNvSpPr>
            <a:spLocks/>
          </p:cNvSpPr>
          <p:nvPr userDrawn="1"/>
        </p:nvSpPr>
        <p:spPr>
          <a:xfrm>
            <a:off x="7140920" y="15637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Ellipse 16">
            <a:extLst>
              <a:ext uri="{FF2B5EF4-FFF2-40B4-BE49-F238E27FC236}">
                <a16:creationId xmlns:a16="http://schemas.microsoft.com/office/drawing/2014/main" id="{6174F963-DCBB-1449-9378-E5A7BF66536B}"/>
              </a:ext>
            </a:extLst>
          </p:cNvPr>
          <p:cNvSpPr/>
          <p:nvPr userDrawn="1"/>
        </p:nvSpPr>
        <p:spPr>
          <a:xfrm>
            <a:off x="1376218" y="148928"/>
            <a:ext cx="322476" cy="29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FF0000"/>
                </a:solidFill>
                <a:cs typeface="Microsoft Uighur" panose="02000000000000000000" pitchFamily="2" charset="-78"/>
              </a:rPr>
              <a:t>6</a:t>
            </a:r>
            <a:endParaRPr lang="fr-FR" dirty="0">
              <a:solidFill>
                <a:srgbClr val="FF0000"/>
              </a:solidFill>
            </a:endParaRPr>
          </a:p>
        </p:txBody>
      </p:sp>
      <p:sp>
        <p:nvSpPr>
          <p:cNvPr id="18" name="Ellipse 17">
            <a:extLst>
              <a:ext uri="{FF2B5EF4-FFF2-40B4-BE49-F238E27FC236}">
                <a16:creationId xmlns:a16="http://schemas.microsoft.com/office/drawing/2014/main" id="{C2A46E44-1652-7A14-5710-BA827F6B9C49}"/>
              </a:ext>
            </a:extLst>
          </p:cNvPr>
          <p:cNvSpPr/>
          <p:nvPr userDrawn="1"/>
        </p:nvSpPr>
        <p:spPr>
          <a:xfrm>
            <a:off x="5758314" y="156376"/>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FF0000"/>
                </a:solidFill>
                <a:cs typeface="Microsoft Uighur" panose="02000000000000000000" pitchFamily="2" charset="-78"/>
              </a:rPr>
              <a:t>3</a:t>
            </a:r>
            <a:endParaRPr lang="fr-FR" dirty="0">
              <a:solidFill>
                <a:srgbClr val="FF0000"/>
              </a:solidFill>
            </a:endParaRPr>
          </a:p>
        </p:txBody>
      </p:sp>
      <p:sp>
        <p:nvSpPr>
          <p:cNvPr id="19" name="Ellipse 18">
            <a:extLst>
              <a:ext uri="{FF2B5EF4-FFF2-40B4-BE49-F238E27FC236}">
                <a16:creationId xmlns:a16="http://schemas.microsoft.com/office/drawing/2014/main" id="{BDB12229-7433-870F-F53A-F2AB72DA7980}"/>
              </a:ext>
            </a:extLst>
          </p:cNvPr>
          <p:cNvSpPr/>
          <p:nvPr userDrawn="1"/>
        </p:nvSpPr>
        <p:spPr>
          <a:xfrm>
            <a:off x="7018314" y="131131"/>
            <a:ext cx="278069" cy="288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FF0000"/>
                </a:solidFill>
                <a:cs typeface="Microsoft Uighur" panose="02000000000000000000" pitchFamily="2" charset="-78"/>
              </a:rPr>
              <a:t>2</a:t>
            </a:r>
            <a:endParaRPr lang="fr-FR" dirty="0">
              <a:solidFill>
                <a:srgbClr val="FF0000"/>
              </a:solidFill>
            </a:endParaRPr>
          </a:p>
        </p:txBody>
      </p:sp>
    </p:spTree>
    <p:extLst>
      <p:ext uri="{BB962C8B-B14F-4D97-AF65-F5344CB8AC3E}">
        <p14:creationId xmlns:p14="http://schemas.microsoft.com/office/powerpoint/2010/main" val="27920540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80046945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518408874"/>
      </p:ext>
    </p:extLst>
  </p:cSld>
  <p:clrMap bg1="lt1" tx1="dk1" bg2="lt2" tx2="dk2" accent1="accent1" accent2="accent2" accent3="accent3" accent4="accent4" accent5="accent5" accent6="accent6" hlink="hlink" folHlink="folHlink"/>
  <p:sldLayoutIdLst>
    <p:sldLayoutId id="2147483723" r:id="rId1"/>
    <p:sldLayoutId id="2147483724"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24/05/2026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8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9271256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94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507475105"/>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94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286453409"/>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939"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36066820"/>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43" r:id="rId22"/>
    <p:sldLayoutId id="214748387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65686714"/>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 id="2147483863" r:id="rId19"/>
    <p:sldLayoutId id="2147483864" r:id="rId20"/>
    <p:sldLayoutId id="2147483865" r:id="rId21"/>
    <p:sldLayoutId id="214748386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742017"/>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57332736"/>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 id="2147483905" r:id="rId15"/>
    <p:sldLayoutId id="2147483906" r:id="rId16"/>
    <p:sldLayoutId id="2147483907" r:id="rId17"/>
    <p:sldLayoutId id="2147483908" r:id="rId18"/>
    <p:sldLayoutId id="2147483909" r:id="rId19"/>
    <p:sldLayoutId id="2147483910" r:id="rId20"/>
    <p:sldLayoutId id="2147483911" r:id="rId21"/>
    <p:sldLayoutId id="2147483912" r:id="rId22"/>
    <p:sldLayoutId id="2147483913" r:id="rId23"/>
    <p:sldLayoutId id="2147483914"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621696817"/>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24/05/2026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2516808475"/>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gif"/><Relationship Id="rId2" Type="http://schemas.openxmlformats.org/officeDocument/2006/relationships/image" Target="../media/image23.png"/><Relationship Id="rId1" Type="http://schemas.openxmlformats.org/officeDocument/2006/relationships/slideLayout" Target="../slideLayouts/slideLayout18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9.gif"/><Relationship Id="rId1" Type="http://schemas.openxmlformats.org/officeDocument/2006/relationships/slideLayout" Target="../slideLayouts/slideLayout13.xml"/><Relationship Id="rId6" Type="http://schemas.openxmlformats.org/officeDocument/2006/relationships/image" Target="../media/image5.png"/><Relationship Id="rId11" Type="http://schemas.microsoft.com/office/2007/relationships/hdphoto" Target="../media/hdphoto1.wdp"/><Relationship Id="rId5" Type="http://schemas.openxmlformats.org/officeDocument/2006/relationships/image" Target="../media/image4.png"/><Relationship Id="rId10" Type="http://schemas.openxmlformats.org/officeDocument/2006/relationships/image" Target="../media/image12.png"/><Relationship Id="rId4" Type="http://schemas.openxmlformats.org/officeDocument/2006/relationships/image" Target="../media/image31.png"/><Relationship Id="rId9" Type="http://schemas.openxmlformats.org/officeDocument/2006/relationships/image" Target="../media/image34.png"/></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png"/><Relationship Id="rId1" Type="http://schemas.openxmlformats.org/officeDocument/2006/relationships/slideLayout" Target="../slideLayouts/slideLayout219.xml"/><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36.png"/><Relationship Id="rId12" Type="http://schemas.openxmlformats.org/officeDocument/2006/relationships/image" Target="../media/image28.gi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11" Type="http://schemas.openxmlformats.org/officeDocument/2006/relationships/image" Target="../media/image41.png"/><Relationship Id="rId5" Type="http://schemas.openxmlformats.org/officeDocument/2006/relationships/slideLayout" Target="../slideLayouts/slideLayout98.xml"/><Relationship Id="rId10" Type="http://schemas.openxmlformats.org/officeDocument/2006/relationships/image" Target="../media/image40.png"/><Relationship Id="rId4" Type="http://schemas.openxmlformats.org/officeDocument/2006/relationships/video" Target="../media/media2.mp4"/><Relationship Id="rId9" Type="http://schemas.openxmlformats.org/officeDocument/2006/relationships/image" Target="../media/image39.png"/><Relationship Id="rId14"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4.png"/><Relationship Id="rId7"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218.xml"/><Relationship Id="rId6" Type="http://schemas.openxmlformats.org/officeDocument/2006/relationships/image" Target="../media/image39.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image" Target="../media/image36.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7.xml"/><Relationship Id="rId7" Type="http://schemas.openxmlformats.org/officeDocument/2006/relationships/image" Target="../media/image4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9.png"/><Relationship Id="rId11" Type="http://schemas.openxmlformats.org/officeDocument/2006/relationships/image" Target="../media/image49.png"/><Relationship Id="rId5" Type="http://schemas.openxmlformats.org/officeDocument/2006/relationships/image" Target="../media/image38.png"/><Relationship Id="rId10" Type="http://schemas.openxmlformats.org/officeDocument/2006/relationships/image" Target="../media/image48.jpeg"/><Relationship Id="rId4" Type="http://schemas.openxmlformats.org/officeDocument/2006/relationships/image" Target="../media/image36.png"/><Relationship Id="rId9" Type="http://schemas.openxmlformats.org/officeDocument/2006/relationships/image" Target="../media/image28.gif"/></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8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82.xml"/><Relationship Id="rId7" Type="http://schemas.openxmlformats.org/officeDocument/2006/relationships/image" Target="../media/image4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50.png"/><Relationship Id="rId4" Type="http://schemas.openxmlformats.org/officeDocument/2006/relationships/image" Target="../media/image36.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8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82.xml"/><Relationship Id="rId7" Type="http://schemas.openxmlformats.org/officeDocument/2006/relationships/image" Target="../media/image4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50.png"/><Relationship Id="rId4" Type="http://schemas.openxmlformats.org/officeDocument/2006/relationships/image" Target="../media/image36.png"/><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7.gif"/><Relationship Id="rId1" Type="http://schemas.openxmlformats.org/officeDocument/2006/relationships/slideLayout" Target="../slideLayouts/slideLayout101.xml"/><Relationship Id="rId5" Type="http://schemas.openxmlformats.org/officeDocument/2006/relationships/image" Target="../media/image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2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56.png"/><Relationship Id="rId3" Type="http://schemas.openxmlformats.org/officeDocument/2006/relationships/image" Target="../media/image36.png"/><Relationship Id="rId7" Type="http://schemas.openxmlformats.org/officeDocument/2006/relationships/image" Target="../media/image41.png"/><Relationship Id="rId12" Type="http://schemas.openxmlformats.org/officeDocument/2006/relationships/customXml" Target="../ink/ink3.xml"/><Relationship Id="rId2" Type="http://schemas.openxmlformats.org/officeDocument/2006/relationships/image" Target="../media/image24.png"/><Relationship Id="rId1" Type="http://schemas.openxmlformats.org/officeDocument/2006/relationships/slideLayout" Target="../slideLayouts/slideLayout104.xml"/><Relationship Id="rId6" Type="http://schemas.openxmlformats.org/officeDocument/2006/relationships/image" Target="../media/image40.png"/><Relationship Id="rId11" Type="http://schemas.openxmlformats.org/officeDocument/2006/relationships/image" Target="../media/image540.png"/><Relationship Id="rId5" Type="http://schemas.openxmlformats.org/officeDocument/2006/relationships/image" Target="../media/image39.png"/><Relationship Id="rId10" Type="http://schemas.openxmlformats.org/officeDocument/2006/relationships/customXml" Target="../ink/ink2.xml"/><Relationship Id="rId4" Type="http://schemas.openxmlformats.org/officeDocument/2006/relationships/image" Target="../media/image38.png"/><Relationship Id="rId9" Type="http://schemas.openxmlformats.org/officeDocument/2006/relationships/image" Target="../media/image530.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0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0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8.png"/><Relationship Id="rId7" Type="http://schemas.openxmlformats.org/officeDocument/2006/relationships/image" Target="../media/image57.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57.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8.png"/><Relationship Id="rId7" Type="http://schemas.openxmlformats.org/officeDocument/2006/relationships/image" Target="../media/image58.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1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8.png"/><Relationship Id="rId7" Type="http://schemas.openxmlformats.org/officeDocument/2006/relationships/image" Target="../media/image57.png"/><Relationship Id="rId2" Type="http://schemas.openxmlformats.org/officeDocument/2006/relationships/image" Target="../media/image36.png"/><Relationship Id="rId1" Type="http://schemas.openxmlformats.org/officeDocument/2006/relationships/slideLayout" Target="../slideLayouts/slideLayout11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8.png"/><Relationship Id="rId7" Type="http://schemas.openxmlformats.org/officeDocument/2006/relationships/image" Target="../media/image60.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60.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8.png"/><Relationship Id="rId7" Type="http://schemas.openxmlformats.org/officeDocument/2006/relationships/image" Target="../media/image57.png"/><Relationship Id="rId2" Type="http://schemas.openxmlformats.org/officeDocument/2006/relationships/image" Target="../media/image36.png"/><Relationship Id="rId1" Type="http://schemas.openxmlformats.org/officeDocument/2006/relationships/slideLayout" Target="../slideLayouts/slideLayout1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7.gif"/><Relationship Id="rId1" Type="http://schemas.openxmlformats.org/officeDocument/2006/relationships/slideLayout" Target="../slideLayouts/slideLayout118.xml"/><Relationship Id="rId5" Type="http://schemas.openxmlformats.org/officeDocument/2006/relationships/image" Target="../media/image39.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2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6.png"/><Relationship Id="rId1" Type="http://schemas.openxmlformats.org/officeDocument/2006/relationships/slideLayout" Target="../slideLayouts/slideLayout13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3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2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2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2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3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2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2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image" Target="../media/image63.png"/><Relationship Id="rId1" Type="http://schemas.openxmlformats.org/officeDocument/2006/relationships/slideLayout" Target="../slideLayouts/slideLayout13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13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33.xml"/><Relationship Id="rId6" Type="http://schemas.openxmlformats.org/officeDocument/2006/relationships/image" Target="../media/image23.png"/><Relationship Id="rId5" Type="http://schemas.openxmlformats.org/officeDocument/2006/relationships/image" Target="../media/image40.png"/><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3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7.gif"/><Relationship Id="rId1" Type="http://schemas.openxmlformats.org/officeDocument/2006/relationships/slideLayout" Target="../slideLayouts/slideLayout136.xml"/><Relationship Id="rId5" Type="http://schemas.openxmlformats.org/officeDocument/2006/relationships/image" Target="../media/image40.png"/><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5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5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5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5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5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8.png"/><Relationship Id="rId7" Type="http://schemas.openxmlformats.org/officeDocument/2006/relationships/image" Target="../media/image64.png"/><Relationship Id="rId2" Type="http://schemas.openxmlformats.org/officeDocument/2006/relationships/image" Target="../media/image36.png"/><Relationship Id="rId1" Type="http://schemas.openxmlformats.org/officeDocument/2006/relationships/slideLayout" Target="../slideLayouts/slideLayout15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5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15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15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8.png"/><Relationship Id="rId7" Type="http://schemas.openxmlformats.org/officeDocument/2006/relationships/image" Target="../media/image26.png"/><Relationship Id="rId2" Type="http://schemas.openxmlformats.org/officeDocument/2006/relationships/image" Target="../media/image36.png"/><Relationship Id="rId1" Type="http://schemas.openxmlformats.org/officeDocument/2006/relationships/slideLayout" Target="../slideLayouts/slideLayout15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7.gif"/><Relationship Id="rId1" Type="http://schemas.openxmlformats.org/officeDocument/2006/relationships/slideLayout" Target="../slideLayouts/slideLayout159.xml"/><Relationship Id="rId4" Type="http://schemas.openxmlformats.org/officeDocument/2006/relationships/image" Target="../media/image41.png"/></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7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17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66.png"/><Relationship Id="rId1" Type="http://schemas.openxmlformats.org/officeDocument/2006/relationships/slideLayout" Target="../slideLayouts/slideLayout17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4.png"/></Relationships>
</file>

<file path=ppt/slides/_rels/slide6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168.xml"/><Relationship Id="rId7" Type="http://schemas.openxmlformats.org/officeDocument/2006/relationships/image" Target="../media/image3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8.png"/><Relationship Id="rId5" Type="http://schemas.openxmlformats.org/officeDocument/2006/relationships/image" Target="../media/image36.png"/><Relationship Id="rId10" Type="http://schemas.openxmlformats.org/officeDocument/2006/relationships/image" Target="../media/image24.png"/><Relationship Id="rId4" Type="http://schemas.openxmlformats.org/officeDocument/2006/relationships/image" Target="../media/image50.png"/><Relationship Id="rId9" Type="http://schemas.openxmlformats.org/officeDocument/2006/relationships/image" Target="../media/image41.png"/></Relationships>
</file>

<file path=ppt/slides/_rels/slide7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95.xml"/></Relationships>
</file>

<file path=ppt/slides/_rels/slide7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E9C5229-04B6-BD1A-8B60-9E9C1B54F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8417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b="1" dirty="0"/>
              <a:t>تعيين تلميذ(ة) للإجابة</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b="1" dirty="0"/>
              <a:t>توجيهات و شرح التعليمات</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b="1" dirty="0"/>
              <a:t>عرض فيديو</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sz="1800" b="1" dirty="0"/>
              <a:t>المرور بين الصفوف للمساعدة وتصحيح الإنجازات</a:t>
            </a:r>
            <a:endParaRPr lang="fr-MA" sz="1800"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b="1" dirty="0"/>
              <a:t>عمل في ثنائيات</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normAutofit/>
          </a:bodyPr>
          <a:lstStyle/>
          <a:p>
            <a:r>
              <a:rPr lang="ar-MA" sz="4000" dirty="0">
                <a:solidFill>
                  <a:srgbClr val="424D7B"/>
                </a:solidFill>
              </a:rPr>
              <a:t>تنظيم حصص الأسبوع</a:t>
            </a: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817222" y="4934576"/>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استثمار النص 50د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إملاء (25د)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 (25د)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الكلمات البصرية+ القراءة المشتركة(20د) </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التعبير الكتابي (35د)</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الفهم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إنتاج الكتابي: (30د)</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إثرائية 25 د</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91014" y="5385864"/>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(10د)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الاستماع والتحدث (30د)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القراءة (45د)</a:t>
            </a:r>
            <a:r>
              <a:rPr kumimoji="0" lang="fr-FR"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a:t>
            </a:r>
            <a:endPar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nvGrpSpPr>
          <p:cNvPr id="6" name="Groupe 5">
            <a:extLst>
              <a:ext uri="{FF2B5EF4-FFF2-40B4-BE49-F238E27FC236}">
                <a16:creationId xmlns:a16="http://schemas.microsoft.com/office/drawing/2014/main" id="{FCB68CD7-E78A-8CFB-6582-12B6C191EAC5}"/>
              </a:ext>
            </a:extLst>
          </p:cNvPr>
          <p:cNvGrpSpPr/>
          <p:nvPr/>
        </p:nvGrpSpPr>
        <p:grpSpPr>
          <a:xfrm flipH="1">
            <a:off x="4817222" y="3386576"/>
            <a:ext cx="3780000" cy="1332000"/>
            <a:chOff x="4735350" y="5023288"/>
            <a:chExt cx="3780000" cy="1332000"/>
          </a:xfrm>
        </p:grpSpPr>
        <p:sp>
          <p:nvSpPr>
            <p:cNvPr id="7" name="Rectangle : coins arrondis 6">
              <a:extLst>
                <a:ext uri="{FF2B5EF4-FFF2-40B4-BE49-F238E27FC236}">
                  <a16:creationId xmlns:a16="http://schemas.microsoft.com/office/drawing/2014/main" id="{32A85359-8B92-D6F1-D987-EAD5BA1CF2E9}"/>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8" name="Organigramme : Terminateur 7">
              <a:extLst>
                <a:ext uri="{FF2B5EF4-FFF2-40B4-BE49-F238E27FC236}">
                  <a16:creationId xmlns:a16="http://schemas.microsoft.com/office/drawing/2014/main" id="{FEE733F4-E532-A1BF-4879-795AE830B0D9}"/>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lang="fr-MA" b="1" dirty="0">
                  <a:solidFill>
                    <a:srgbClr val="757575"/>
                  </a:solidFill>
                  <a:latin typeface="Microsoft Uighur" panose="02000000000000000000" pitchFamily="2" charset="-78"/>
                  <a:cs typeface="Microsoft Uighur" panose="02000000000000000000" pitchFamily="2" charset="-78"/>
                </a:rPr>
                <a:t>2</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a:t>
              </a:r>
            </a:p>
          </p:txBody>
        </p:sp>
      </p:grpSp>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991014" y="3797437"/>
            <a:ext cx="3420000" cy="792000"/>
          </a:xfrm>
          <a:prstGeom prst="roundRect">
            <a:avLst/>
          </a:prstGeom>
          <a:solidFill>
            <a:schemeClr val="bg1">
              <a:lumMod val="85000"/>
            </a:schemeClr>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gn="r" rtl="1">
              <a:buFont typeface="Wingdings" panose="05000000000000000000" pitchFamily="2" charset="2"/>
              <a:buChar char="m"/>
            </a:pPr>
            <a:r>
              <a:rPr lang="ar-MA" sz="1400" b="1" dirty="0">
                <a:solidFill>
                  <a:srgbClr val="757575"/>
                </a:solidFill>
                <a:latin typeface="Microsoft Uighur" panose="02000000000000000000" pitchFamily="2" charset="-78"/>
                <a:cs typeface="Microsoft Uighur" panose="02000000000000000000" pitchFamily="2" charset="-78"/>
              </a:rPr>
              <a:t>أنشطة اعتيادية (10د)</a:t>
            </a:r>
            <a:r>
              <a:rPr lang="fr-FR" sz="1400" b="1" dirty="0">
                <a:solidFill>
                  <a:srgbClr val="757575"/>
                </a:solidFill>
                <a:latin typeface="Microsoft Uighur" panose="02000000000000000000" pitchFamily="2" charset="-78"/>
                <a:cs typeface="Microsoft Uighur" panose="02000000000000000000" pitchFamily="2" charset="-78"/>
              </a:rPr>
              <a:t>.</a:t>
            </a:r>
            <a:endParaRPr lang="ar-MA" sz="1400" b="1" dirty="0">
              <a:solidFill>
                <a:srgbClr val="757575"/>
              </a:solidFill>
              <a:latin typeface="Microsoft Uighur" panose="02000000000000000000" pitchFamily="2" charset="-78"/>
              <a:cs typeface="Microsoft Uighur" panose="02000000000000000000" pitchFamily="2" charset="-78"/>
            </a:endParaRPr>
          </a:p>
          <a:p>
            <a:pPr marL="266700" indent="-266700" algn="r" rtl="1">
              <a:buFont typeface="Wingdings" panose="05000000000000000000" pitchFamily="2" charset="2"/>
              <a:buChar char="m"/>
            </a:pPr>
            <a:r>
              <a:rPr lang="ar-MA" sz="1400" b="1" dirty="0">
                <a:solidFill>
                  <a:srgbClr val="757575"/>
                </a:solidFill>
                <a:latin typeface="Microsoft Uighur" panose="02000000000000000000" pitchFamily="2" charset="-78"/>
                <a:cs typeface="Microsoft Uighur" panose="02000000000000000000" pitchFamily="2" charset="-78"/>
              </a:rPr>
              <a:t>ورشة الاستماع والتحدث 30د)</a:t>
            </a:r>
            <a:r>
              <a:rPr lang="fr-FR" sz="1400" b="1" dirty="0">
                <a:solidFill>
                  <a:srgbClr val="757575"/>
                </a:solidFill>
                <a:latin typeface="Microsoft Uighur" panose="02000000000000000000" pitchFamily="2" charset="-78"/>
                <a:cs typeface="Microsoft Uighur" panose="02000000000000000000" pitchFamily="2" charset="-78"/>
              </a:rPr>
              <a:t>.</a:t>
            </a:r>
            <a:endParaRPr lang="ar-MA" sz="1400" b="1" dirty="0">
              <a:solidFill>
                <a:srgbClr val="757575"/>
              </a:solidFill>
              <a:latin typeface="Microsoft Uighur" panose="02000000000000000000" pitchFamily="2" charset="-78"/>
              <a:cs typeface="Microsoft Uighur" panose="02000000000000000000" pitchFamily="2" charset="-78"/>
            </a:endParaRPr>
          </a:p>
          <a:p>
            <a:pPr marL="266700" indent="-266700" algn="r" rtl="1">
              <a:buFont typeface="Wingdings" panose="05000000000000000000" pitchFamily="2" charset="2"/>
              <a:buChar char="m"/>
            </a:pPr>
            <a:r>
              <a:rPr lang="ar-MA" sz="1400" b="1" dirty="0">
                <a:solidFill>
                  <a:srgbClr val="757575"/>
                </a:solidFill>
                <a:latin typeface="Microsoft Uighur" panose="02000000000000000000" pitchFamily="2" charset="-78"/>
                <a:cs typeface="Microsoft Uighur" panose="02000000000000000000" pitchFamily="2" charset="-78"/>
              </a:rPr>
              <a:t>ورشة القراءة (45د)</a:t>
            </a:r>
            <a:r>
              <a:rPr kumimoji="0" lang="fr-FR"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rPr>
              <a:t>.</a:t>
            </a:r>
            <a:endParaRPr kumimoji="0" lang="ar-MA" sz="1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150"/>
                                  </p:stCondLst>
                                  <p:childTnLst>
                                    <p:set>
                                      <p:cBhvr>
                                        <p:cTn id="6" dur="1" fill="hold">
                                          <p:stCondLst>
                                            <p:cond delay="0"/>
                                          </p:stCondLst>
                                        </p:cTn>
                                        <p:tgtEl>
                                          <p:spTgt spid="56"/>
                                        </p:tgtEl>
                                        <p:attrNameLst>
                                          <p:attrName>style.visibility</p:attrName>
                                        </p:attrNameLst>
                                      </p:cBhvr>
                                      <p:to>
                                        <p:strVal val="visible"/>
                                      </p:to>
                                    </p:set>
                                    <p:animEffect transition="in" filter="wipe(right)">
                                      <p:cBhvr>
                                        <p:cTn id="7"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C855-3E94-F853-867A-B02BEEE952A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CC5A418-70C8-BCD7-6173-19ED92252555}"/>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1808F199-47E9-298E-E990-840A88B7D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387611"/>
            <a:ext cx="5488778" cy="1415180"/>
          </a:xfrm>
          <a:prstGeom prst="rect">
            <a:avLst/>
          </a:prstGeom>
        </p:spPr>
      </p:pic>
      <p:sp>
        <p:nvSpPr>
          <p:cNvPr id="21" name="Espace réservé du texte 5">
            <a:extLst>
              <a:ext uri="{FF2B5EF4-FFF2-40B4-BE49-F238E27FC236}">
                <a16:creationId xmlns:a16="http://schemas.microsoft.com/office/drawing/2014/main" id="{79637E10-A6BE-35D4-94AB-E96D6899E147}"/>
              </a:ext>
            </a:extLst>
          </p:cNvPr>
          <p:cNvSpPr txBox="1">
            <a:spLocks/>
          </p:cNvSpPr>
          <p:nvPr/>
        </p:nvSpPr>
        <p:spPr>
          <a:xfrm>
            <a:off x="2122822" y="18880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طلاقة</a:t>
            </a:r>
          </a:p>
        </p:txBody>
      </p:sp>
      <p:sp>
        <p:nvSpPr>
          <p:cNvPr id="22" name="ZoneTexte 21">
            <a:extLst>
              <a:ext uri="{FF2B5EF4-FFF2-40B4-BE49-F238E27FC236}">
                <a16:creationId xmlns:a16="http://schemas.microsoft.com/office/drawing/2014/main" id="{B262F961-13AD-59D4-96AB-6E8B29C78BFC}"/>
              </a:ext>
            </a:extLst>
          </p:cNvPr>
          <p:cNvSpPr txBox="1"/>
          <p:nvPr/>
        </p:nvSpPr>
        <p:spPr>
          <a:xfrm>
            <a:off x="5080804" y="1532644"/>
            <a:ext cx="1558440" cy="369332"/>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6" name="Image 5">
            <a:extLst>
              <a:ext uri="{FF2B5EF4-FFF2-40B4-BE49-F238E27FC236}">
                <a16:creationId xmlns:a16="http://schemas.microsoft.com/office/drawing/2014/main" id="{7DD2D4C0-C9F0-BD1D-B622-088D8B7906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1599707"/>
            <a:ext cx="544953" cy="540000"/>
          </a:xfrm>
          <a:prstGeom prst="rect">
            <a:avLst/>
          </a:prstGeom>
        </p:spPr>
      </p:pic>
      <p:pic>
        <p:nvPicPr>
          <p:cNvPr id="23" name="Espace réservé pour une image  20">
            <a:extLst>
              <a:ext uri="{FF2B5EF4-FFF2-40B4-BE49-F238E27FC236}">
                <a16:creationId xmlns:a16="http://schemas.microsoft.com/office/drawing/2014/main" id="{24750E1A-19B2-32F7-908F-638FFAE6299E}"/>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393318"/>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23AD73A6-CF60-B16F-7DD9-1575ABCA5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2653644"/>
            <a:ext cx="5472000" cy="1405870"/>
          </a:xfrm>
          <a:prstGeom prst="rect">
            <a:avLst/>
          </a:prstGeom>
        </p:spPr>
      </p:pic>
      <p:sp>
        <p:nvSpPr>
          <p:cNvPr id="3" name="Espace réservé du texte 5">
            <a:extLst>
              <a:ext uri="{FF2B5EF4-FFF2-40B4-BE49-F238E27FC236}">
                <a16:creationId xmlns:a16="http://schemas.microsoft.com/office/drawing/2014/main" id="{38E471C0-3675-DD8A-C83A-068D36ACF7AC}"/>
              </a:ext>
            </a:extLst>
          </p:cNvPr>
          <p:cNvSpPr txBox="1">
            <a:spLocks/>
          </p:cNvSpPr>
          <p:nvPr/>
        </p:nvSpPr>
        <p:spPr>
          <a:xfrm>
            <a:off x="2073287" y="3154035"/>
            <a:ext cx="455781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600" lvl="3" algn="r" rtl="1"/>
            <a:r>
              <a:rPr lang="ar-MA" sz="1400" b="1" dirty="0">
                <a:cs typeface="Microsoft Uighur" panose="02000000000000000000" pitchFamily="2" charset="-78"/>
              </a:rPr>
              <a:t>انقراض – توازن بيئي – محمية الحيوانات – تلوث البيئة.</a:t>
            </a:r>
          </a:p>
        </p:txBody>
      </p:sp>
      <p:sp>
        <p:nvSpPr>
          <p:cNvPr id="5" name="ZoneTexte 4">
            <a:extLst>
              <a:ext uri="{FF2B5EF4-FFF2-40B4-BE49-F238E27FC236}">
                <a16:creationId xmlns:a16="http://schemas.microsoft.com/office/drawing/2014/main" id="{4CAE4342-1885-380A-8CAC-B2BE8A665407}"/>
              </a:ext>
            </a:extLst>
          </p:cNvPr>
          <p:cNvSpPr txBox="1"/>
          <p:nvPr/>
        </p:nvSpPr>
        <p:spPr>
          <a:xfrm>
            <a:off x="5802542" y="2780957"/>
            <a:ext cx="814646" cy="369332"/>
          </a:xfrm>
          <a:prstGeom prst="rect">
            <a:avLst/>
          </a:prstGeom>
          <a:noFill/>
        </p:spPr>
        <p:txBody>
          <a:bodyPr wrap="none" rtlCol="0">
            <a:spAutoFit/>
          </a:bodyPr>
          <a:lstStyle/>
          <a:p>
            <a:pPr algn="r" rtl="1"/>
            <a:r>
              <a:rPr lang="fr-MA" b="1" dirty="0">
                <a:solidFill>
                  <a:srgbClr val="757575"/>
                </a:solidFill>
                <a:latin typeface="Microsoft Uighur" panose="02000000000000000000" pitchFamily="2" charset="-78"/>
                <a:cs typeface="Microsoft Uighur" panose="02000000000000000000" pitchFamily="2" charset="-78"/>
              </a:rPr>
              <a:t> </a:t>
            </a:r>
            <a:r>
              <a:rPr lang="fr-MA" b="1" dirty="0">
                <a:solidFill>
                  <a:srgbClr val="424D7B"/>
                </a:solidFill>
                <a:latin typeface="Microsoft Uighur" panose="02000000000000000000" pitchFamily="2" charset="-78"/>
                <a:cs typeface="Microsoft Uighur" panose="02000000000000000000" pitchFamily="2" charset="-78"/>
              </a:rPr>
              <a:t>- 02</a:t>
            </a:r>
            <a:r>
              <a:rPr lang="ar-MA" b="1" dirty="0">
                <a:solidFill>
                  <a:srgbClr val="424D7B"/>
                </a:solidFill>
                <a:latin typeface="Microsoft Uighur" panose="02000000000000000000" pitchFamily="2" charset="-78"/>
                <a:cs typeface="Microsoft Uighur" panose="02000000000000000000" pitchFamily="2" charset="-78"/>
              </a:rPr>
              <a:t>معجم</a:t>
            </a:r>
          </a:p>
        </p:txBody>
      </p:sp>
      <p:pic>
        <p:nvPicPr>
          <p:cNvPr id="7" name="Image 6">
            <a:extLst>
              <a:ext uri="{FF2B5EF4-FFF2-40B4-BE49-F238E27FC236}">
                <a16:creationId xmlns:a16="http://schemas.microsoft.com/office/drawing/2014/main" id="{DEC456FB-C1E2-5BE8-A1CA-1E4A0029C112}"/>
              </a:ext>
            </a:extLst>
          </p:cNvPr>
          <p:cNvPicPr>
            <a:picLocks noChangeAspect="1"/>
          </p:cNvPicPr>
          <p:nvPr/>
        </p:nvPicPr>
        <p:blipFill>
          <a:blip r:embed="rId5"/>
          <a:srcRect/>
          <a:stretch/>
        </p:blipFill>
        <p:spPr>
          <a:xfrm>
            <a:off x="6737733" y="2840573"/>
            <a:ext cx="536339" cy="540000"/>
          </a:xfrm>
          <a:prstGeom prst="rect">
            <a:avLst/>
          </a:prstGeom>
        </p:spPr>
      </p:pic>
      <p:pic>
        <p:nvPicPr>
          <p:cNvPr id="8" name="Espace réservé pour une image  20">
            <a:extLst>
              <a:ext uri="{FF2B5EF4-FFF2-40B4-BE49-F238E27FC236}">
                <a16:creationId xmlns:a16="http://schemas.microsoft.com/office/drawing/2014/main" id="{C029688F-B394-8C1A-AEA1-6570605F8E37}"/>
              </a:ext>
            </a:extLst>
          </p:cNvPr>
          <p:cNvPicPr>
            <a:picLocks noChangeAspect="1"/>
          </p:cNvPicPr>
          <p:nvPr/>
        </p:nvPicPr>
        <p:blipFill rotWithShape="1">
          <a:blip r:embed="rId6">
            <a:extLst>
              <a:ext uri="{28A0092B-C50C-407E-A947-70E740481C1C}">
                <a14:useLocalDpi xmlns:a14="http://schemas.microsoft.com/office/drawing/2010/main" val="0"/>
              </a:ext>
            </a:extLst>
          </a:blip>
          <a:srcRect l="-7526" r="-7526"/>
          <a:stretch>
            <a:fillRect/>
          </a:stretch>
        </p:blipFill>
        <p:spPr>
          <a:xfrm>
            <a:off x="1735881" y="2653838"/>
            <a:ext cx="468000" cy="468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631E3161-26E8-0F6B-A3CC-03AF9EB21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935168"/>
            <a:ext cx="5525521" cy="1405870"/>
          </a:xfrm>
          <a:prstGeom prst="rect">
            <a:avLst/>
          </a:prstGeom>
        </p:spPr>
      </p:pic>
      <p:sp>
        <p:nvSpPr>
          <p:cNvPr id="13" name="Espace réservé du texte 5">
            <a:extLst>
              <a:ext uri="{FF2B5EF4-FFF2-40B4-BE49-F238E27FC236}">
                <a16:creationId xmlns:a16="http://schemas.microsoft.com/office/drawing/2014/main" id="{128466EE-63AD-46EB-7958-FD3F8C049CB4}"/>
              </a:ext>
            </a:extLst>
          </p:cNvPr>
          <p:cNvSpPr txBox="1">
            <a:spLocks/>
          </p:cNvSpPr>
          <p:nvPr/>
        </p:nvSpPr>
        <p:spPr>
          <a:xfrm>
            <a:off x="2160599" y="4427170"/>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Font typeface="Arial" panose="020B0604020202020204" pitchFamily="34" charset="0"/>
              <a:buChar char="•"/>
            </a:pPr>
            <a:r>
              <a:rPr lang="ar-MA" sz="1600" b="1" dirty="0">
                <a:cs typeface="Microsoft Uighur" panose="02000000000000000000" pitchFamily="2" charset="-78"/>
              </a:rPr>
              <a:t>في محمية الحيوانات :  التوقع/ التحقق</a:t>
            </a:r>
          </a:p>
        </p:txBody>
      </p:sp>
      <p:sp>
        <p:nvSpPr>
          <p:cNvPr id="15" name="ZoneTexte 14">
            <a:extLst>
              <a:ext uri="{FF2B5EF4-FFF2-40B4-BE49-F238E27FC236}">
                <a16:creationId xmlns:a16="http://schemas.microsoft.com/office/drawing/2014/main" id="{151D9578-9EA7-A2B8-8AA1-1DEC836C1A44}"/>
              </a:ext>
            </a:extLst>
          </p:cNvPr>
          <p:cNvSpPr txBox="1"/>
          <p:nvPr/>
        </p:nvSpPr>
        <p:spPr>
          <a:xfrm>
            <a:off x="5080805" y="4074853"/>
            <a:ext cx="1521980" cy="369332"/>
          </a:xfrm>
          <a:prstGeom prst="rect">
            <a:avLst/>
          </a:prstGeom>
          <a:noFill/>
        </p:spPr>
        <p:txBody>
          <a:bodyPr wrap="square" rtlCol="0">
            <a:spAutoFit/>
          </a:bodyPr>
          <a:lstStyle/>
          <a:p>
            <a:pPr algn="r" rtl="1"/>
            <a:r>
              <a:rPr lang="fr-MA" b="1" dirty="0">
                <a:solidFill>
                  <a:srgbClr val="424D7B"/>
                </a:solidFill>
                <a:latin typeface="Microsoft Uighur" panose="02000000000000000000" pitchFamily="2" charset="-78"/>
                <a:cs typeface="Microsoft Uighur" panose="02000000000000000000" pitchFamily="2" charset="-78"/>
              </a:rPr>
              <a:t> - 03</a:t>
            </a:r>
            <a:r>
              <a:rPr lang="ar-MA" b="1" dirty="0">
                <a:solidFill>
                  <a:srgbClr val="424D7B"/>
                </a:solidFill>
                <a:latin typeface="Microsoft Uighur" panose="02000000000000000000" pitchFamily="2" charset="-78"/>
                <a:cs typeface="Microsoft Uighur" panose="02000000000000000000" pitchFamily="2" charset="-78"/>
              </a:rPr>
              <a:t> استماع وتحدث</a:t>
            </a:r>
          </a:p>
        </p:txBody>
      </p:sp>
      <p:pic>
        <p:nvPicPr>
          <p:cNvPr id="26" name="Image 25">
            <a:extLst>
              <a:ext uri="{FF2B5EF4-FFF2-40B4-BE49-F238E27FC236}">
                <a16:creationId xmlns:a16="http://schemas.microsoft.com/office/drawing/2014/main" id="{8A0A6DFF-7F39-1A90-C827-F2E41D3CA68D}"/>
              </a:ext>
            </a:extLst>
          </p:cNvPr>
          <p:cNvPicPr>
            <a:picLocks noChangeAspect="1"/>
          </p:cNvPicPr>
          <p:nvPr/>
        </p:nvPicPr>
        <p:blipFill>
          <a:blip r:embed="rId7"/>
          <a:srcRect/>
          <a:stretch/>
        </p:blipFill>
        <p:spPr>
          <a:xfrm>
            <a:off x="6901677" y="4147264"/>
            <a:ext cx="424748" cy="540000"/>
          </a:xfrm>
          <a:prstGeom prst="rect">
            <a:avLst/>
          </a:prstGeom>
        </p:spPr>
      </p:pic>
      <p:pic>
        <p:nvPicPr>
          <p:cNvPr id="27" name="Espace réservé pour une image  20">
            <a:extLst>
              <a:ext uri="{FF2B5EF4-FFF2-40B4-BE49-F238E27FC236}">
                <a16:creationId xmlns:a16="http://schemas.microsoft.com/office/drawing/2014/main" id="{60423F5C-4BF9-B5D0-D8C8-916D530623A8}"/>
              </a:ext>
            </a:extLst>
          </p:cNvPr>
          <p:cNvPicPr>
            <a:picLocks noChangeAspect="1"/>
          </p:cNvPicPr>
          <p:nvPr/>
        </p:nvPicPr>
        <p:blipFill rotWithShape="1">
          <a:blip r:embed="rId8">
            <a:extLst>
              <a:ext uri="{28A0092B-C50C-407E-A947-70E740481C1C}">
                <a14:useLocalDpi xmlns:a14="http://schemas.microsoft.com/office/drawing/2010/main" val="0"/>
              </a:ext>
            </a:extLst>
          </a:blip>
          <a:srcRect l="-7560" r="-7560"/>
          <a:stretch>
            <a:fillRect/>
          </a:stretch>
        </p:blipFill>
        <p:spPr>
          <a:xfrm>
            <a:off x="1738472" y="3940607"/>
            <a:ext cx="468000" cy="468000"/>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7303AA56-50B8-065F-D9BA-CAD6CEC11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713" y="5230922"/>
            <a:ext cx="5525521" cy="1415180"/>
          </a:xfrm>
          <a:prstGeom prst="rect">
            <a:avLst/>
          </a:prstGeom>
        </p:spPr>
      </p:pic>
      <p:sp>
        <p:nvSpPr>
          <p:cNvPr id="10" name="Espace réservé du texte 5">
            <a:extLst>
              <a:ext uri="{FF2B5EF4-FFF2-40B4-BE49-F238E27FC236}">
                <a16:creationId xmlns:a16="http://schemas.microsoft.com/office/drawing/2014/main" id="{209C787F-5920-F19F-12AD-A3BC0F7B02AD}"/>
              </a:ext>
            </a:extLst>
          </p:cNvPr>
          <p:cNvSpPr txBox="1">
            <a:spLocks/>
          </p:cNvSpPr>
          <p:nvPr/>
        </p:nvSpPr>
        <p:spPr>
          <a:xfrm>
            <a:off x="2218275" y="57229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Font typeface="Arial" panose="020B0604020202020204" pitchFamily="34" charset="0"/>
              <a:buChar char="•"/>
            </a:pPr>
            <a:r>
              <a:rPr lang="ar-MA" sz="1600" b="1" dirty="0">
                <a:cs typeface="Microsoft Uighur" panose="02000000000000000000" pitchFamily="2" charset="-78"/>
              </a:rPr>
              <a:t>الكلمات البصرية (فإذا هي  – فجأة– كما أن– إن لم – لكنني – البيئة – مسؤوليتنا -تنقرض)</a:t>
            </a:r>
          </a:p>
          <a:p>
            <a:pPr algn="r" rtl="1">
              <a:buFont typeface="Arial" panose="020B0604020202020204" pitchFamily="34" charset="0"/>
              <a:buChar char="•"/>
            </a:pPr>
            <a:r>
              <a:rPr lang="ar-MA" sz="1600" b="1" dirty="0">
                <a:cs typeface="Microsoft Uighur" panose="02000000000000000000" pitchFamily="2" charset="-78"/>
              </a:rPr>
              <a:t>القراءة المشتركة</a:t>
            </a:r>
          </a:p>
        </p:txBody>
      </p:sp>
      <p:sp>
        <p:nvSpPr>
          <p:cNvPr id="11" name="ZoneTexte 10">
            <a:extLst>
              <a:ext uri="{FF2B5EF4-FFF2-40B4-BE49-F238E27FC236}">
                <a16:creationId xmlns:a16="http://schemas.microsoft.com/office/drawing/2014/main" id="{6C74676B-272E-ABCF-30C7-4CE7181DC6E1}"/>
              </a:ext>
            </a:extLst>
          </p:cNvPr>
          <p:cNvSpPr txBox="1"/>
          <p:nvPr/>
        </p:nvSpPr>
        <p:spPr>
          <a:xfrm>
            <a:off x="5917433" y="5392733"/>
            <a:ext cx="758541" cy="369332"/>
          </a:xfrm>
          <a:prstGeom prst="rect">
            <a:avLst/>
          </a:prstGeom>
          <a:noFill/>
        </p:spPr>
        <p:txBody>
          <a:bodyPr wrap="none" rtlCol="0">
            <a:spAutoFit/>
          </a:bodyPr>
          <a:lstStyle/>
          <a:p>
            <a:pPr algn="r" rtl="1">
              <a:defRPr/>
            </a:pPr>
            <a:r>
              <a:rPr lang="fr-MA" b="1" dirty="0">
                <a:solidFill>
                  <a:srgbClr val="757575"/>
                </a:solidFill>
                <a:latin typeface="Microsoft Uighur" panose="02000000000000000000" pitchFamily="2" charset="-78"/>
                <a:cs typeface="Microsoft Uighur" panose="02000000000000000000" pitchFamily="2" charset="-78"/>
              </a:rPr>
              <a:t> </a:t>
            </a:r>
            <a:r>
              <a:rPr lang="fr-MA" b="1" dirty="0">
                <a:solidFill>
                  <a:srgbClr val="424D7B"/>
                </a:solidFill>
                <a:latin typeface="Microsoft Uighur" panose="02000000000000000000" pitchFamily="2" charset="-78"/>
                <a:cs typeface="Microsoft Uighur" panose="02000000000000000000" pitchFamily="2" charset="-78"/>
              </a:rPr>
              <a:t>- 04</a:t>
            </a:r>
            <a:r>
              <a:rPr lang="ar-MA" b="1" dirty="0">
                <a:solidFill>
                  <a:srgbClr val="424D7B"/>
                </a:solidFill>
                <a:latin typeface="Microsoft Uighur" panose="02000000000000000000" pitchFamily="2" charset="-78"/>
                <a:cs typeface="Microsoft Uighur" panose="02000000000000000000" pitchFamily="2" charset="-78"/>
              </a:rPr>
              <a:t>قراءة</a:t>
            </a:r>
            <a:endParaRPr lang="fr-MA" b="1" dirty="0">
              <a:solidFill>
                <a:srgbClr val="424D7B"/>
              </a:solidFill>
              <a:latin typeface="Microsoft Uighur" panose="02000000000000000000" pitchFamily="2" charset="-78"/>
              <a:cs typeface="Microsoft Uighur" panose="02000000000000000000" pitchFamily="2" charset="-78"/>
            </a:endParaRPr>
          </a:p>
        </p:txBody>
      </p:sp>
      <p:pic>
        <p:nvPicPr>
          <p:cNvPr id="16" name="Espace réservé pour une image  20">
            <a:extLst>
              <a:ext uri="{FF2B5EF4-FFF2-40B4-BE49-F238E27FC236}">
                <a16:creationId xmlns:a16="http://schemas.microsoft.com/office/drawing/2014/main" id="{AA747764-36E9-3500-B1F8-96409B6DA914}"/>
              </a:ext>
            </a:extLst>
          </p:cNvPr>
          <p:cNvPicPr>
            <a:picLocks noChangeAspect="1"/>
          </p:cNvPicPr>
          <p:nvPr/>
        </p:nvPicPr>
        <p:blipFill rotWithShape="1">
          <a:blip r:embed="rId9">
            <a:extLst>
              <a:ext uri="{28A0092B-C50C-407E-A947-70E740481C1C}">
                <a14:useLocalDpi xmlns:a14="http://schemas.microsoft.com/office/drawing/2010/main" val="0"/>
              </a:ext>
            </a:extLst>
          </a:blip>
          <a:srcRect l="-7560" r="-7560"/>
          <a:stretch>
            <a:fillRect/>
          </a:stretch>
        </p:blipFill>
        <p:spPr>
          <a:xfrm>
            <a:off x="1791098" y="5245018"/>
            <a:ext cx="468000" cy="468000"/>
          </a:xfrm>
          <a:prstGeom prst="rect">
            <a:avLst/>
          </a:prstGeom>
        </p:spPr>
      </p:pic>
      <p:pic>
        <p:nvPicPr>
          <p:cNvPr id="17" name="Image 16">
            <a:extLst>
              <a:ext uri="{FF2B5EF4-FFF2-40B4-BE49-F238E27FC236}">
                <a16:creationId xmlns:a16="http://schemas.microsoft.com/office/drawing/2014/main" id="{6DA67D40-C90E-94FF-DAED-44F6ED4EB14E}"/>
              </a:ext>
            </a:extLst>
          </p:cNvPr>
          <p:cNvPicPr preferRelativeResize="0">
            <a:picLocks/>
          </p:cNvPicPr>
          <p:nvPr/>
        </p:nvPicPr>
        <p:blipFill rotWithShape="1">
          <a:blip r:embed="rId1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rcRect t="-14512" b="-14512"/>
          <a:stretch>
            <a:fillRect/>
          </a:stretch>
        </p:blipFill>
        <p:spPr>
          <a:xfrm>
            <a:off x="6861132" y="5377545"/>
            <a:ext cx="540000" cy="540000"/>
          </a:xfrm>
          <a:prstGeom prst="rect">
            <a:avLst/>
          </a:prstGeom>
        </p:spPr>
      </p:pic>
    </p:spTree>
    <p:extLst>
      <p:ext uri="{BB962C8B-B14F-4D97-AF65-F5344CB8AC3E}">
        <p14:creationId xmlns:p14="http://schemas.microsoft.com/office/powerpoint/2010/main" val="237301337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305CEE-5B26-0578-4F48-F57D4C30EC2C}"/>
              </a:ext>
            </a:extLst>
          </p:cNvPr>
          <p:cNvSpPr>
            <a:spLocks noGrp="1"/>
          </p:cNvSpPr>
          <p:nvPr>
            <p:ph type="title"/>
          </p:nvPr>
        </p:nvSpPr>
        <p:spPr/>
        <p:txBody>
          <a:bodyPr/>
          <a:lstStyle/>
          <a:p>
            <a:r>
              <a:rPr lang="ar-MA" sz="5400" dirty="0"/>
              <a:t>عند نهاية الحصة</a:t>
            </a:r>
            <a:endParaRPr lang="fr-MA" sz="5400" dirty="0"/>
          </a:p>
        </p:txBody>
      </p:sp>
      <p:sp>
        <p:nvSpPr>
          <p:cNvPr id="3" name="TextBox 9">
            <a:extLst>
              <a:ext uri="{FF2B5EF4-FFF2-40B4-BE49-F238E27FC236}">
                <a16:creationId xmlns:a16="http://schemas.microsoft.com/office/drawing/2014/main" id="{F1128A24-44E3-82C7-AFAB-763907C02A44}"/>
              </a:ext>
            </a:extLst>
          </p:cNvPr>
          <p:cNvSpPr txBox="1"/>
          <p:nvPr/>
        </p:nvSpPr>
        <p:spPr>
          <a:xfrm>
            <a:off x="1484028" y="1939195"/>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a:t>
            </a:r>
            <a:r>
              <a:rPr lang="ar-MA" sz="3200" b="1" kern="0" dirty="0">
                <a:solidFill>
                  <a:srgbClr val="C00000"/>
                </a:solidFill>
                <a:latin typeface="Microsoft Uighur" panose="02000000000000000000" pitchFamily="2" charset="-78"/>
                <a:cs typeface="Microsoft Uighur" panose="02000000000000000000" pitchFamily="2" charset="-78"/>
              </a:rPr>
              <a:t> </a:t>
            </a:r>
            <a:r>
              <a:rPr lang="fr-FR" sz="3200" b="1" kern="0" dirty="0">
                <a:solidFill>
                  <a:srgbClr val="C00000"/>
                </a:solidFill>
                <a:latin typeface="Microsoft Uighur" panose="02000000000000000000" pitchFamily="2" charset="-78"/>
                <a:cs typeface="Microsoft Uighur" panose="02000000000000000000" pitchFamily="2" charset="-78"/>
              </a:rPr>
              <a:t>% 80</a:t>
            </a:r>
            <a:r>
              <a:rPr lang="ar-MA" sz="3200" b="1" kern="0" dirty="0">
                <a:solidFill>
                  <a:srgbClr val="C00000"/>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grpSp>
        <p:nvGrpSpPr>
          <p:cNvPr id="4" name="Groupe 3">
            <a:extLst>
              <a:ext uri="{FF2B5EF4-FFF2-40B4-BE49-F238E27FC236}">
                <a16:creationId xmlns:a16="http://schemas.microsoft.com/office/drawing/2014/main" id="{C37B0FCE-6495-B955-EF1A-DE4214D89669}"/>
              </a:ext>
            </a:extLst>
          </p:cNvPr>
          <p:cNvGrpSpPr/>
          <p:nvPr/>
        </p:nvGrpSpPr>
        <p:grpSpPr>
          <a:xfrm>
            <a:off x="373626" y="2807138"/>
            <a:ext cx="8150270" cy="890781"/>
            <a:chOff x="1331545" y="2851205"/>
            <a:chExt cx="6696000" cy="890781"/>
          </a:xfrm>
        </p:grpSpPr>
        <p:pic>
          <p:nvPicPr>
            <p:cNvPr id="5" name="Image 4">
              <a:extLst>
                <a:ext uri="{FF2B5EF4-FFF2-40B4-BE49-F238E27FC236}">
                  <a16:creationId xmlns:a16="http://schemas.microsoft.com/office/drawing/2014/main" id="{99F8D8C7-9507-63CE-2AE3-DECE17F4B29F}"/>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6" name="Rectangle 5">
              <a:extLst>
                <a:ext uri="{FF2B5EF4-FFF2-40B4-BE49-F238E27FC236}">
                  <a16:creationId xmlns:a16="http://schemas.microsoft.com/office/drawing/2014/main" id="{1155B04E-3C3D-3F1A-E6EA-E9E57D0697FC}"/>
                </a:ext>
              </a:extLst>
            </p:cNvPr>
            <p:cNvSpPr/>
            <p:nvPr/>
          </p:nvSpPr>
          <p:spPr>
            <a:xfrm>
              <a:off x="1528336" y="3134373"/>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فهم وتوظيف مفردات المعجم؛</a:t>
              </a:r>
            </a:p>
          </p:txBody>
        </p:sp>
      </p:grpSp>
      <p:grpSp>
        <p:nvGrpSpPr>
          <p:cNvPr id="7" name="Groupe 6">
            <a:extLst>
              <a:ext uri="{FF2B5EF4-FFF2-40B4-BE49-F238E27FC236}">
                <a16:creationId xmlns:a16="http://schemas.microsoft.com/office/drawing/2014/main" id="{7ACE52EA-E686-0295-6C37-F75BB849C1E8}"/>
              </a:ext>
            </a:extLst>
          </p:cNvPr>
          <p:cNvGrpSpPr/>
          <p:nvPr/>
        </p:nvGrpSpPr>
        <p:grpSpPr>
          <a:xfrm>
            <a:off x="373626" y="3697919"/>
            <a:ext cx="8150270" cy="1114165"/>
            <a:chOff x="1331545" y="2851205"/>
            <a:chExt cx="6696000" cy="1114165"/>
          </a:xfrm>
        </p:grpSpPr>
        <p:pic>
          <p:nvPicPr>
            <p:cNvPr id="8" name="Image 7">
              <a:extLst>
                <a:ext uri="{FF2B5EF4-FFF2-40B4-BE49-F238E27FC236}">
                  <a16:creationId xmlns:a16="http://schemas.microsoft.com/office/drawing/2014/main" id="{14F9AE84-3F8A-A221-AEB5-F192297F6170}"/>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9" name="Rectangle 8">
              <a:extLst>
                <a:ext uri="{FF2B5EF4-FFF2-40B4-BE49-F238E27FC236}">
                  <a16:creationId xmlns:a16="http://schemas.microsoft.com/office/drawing/2014/main" id="{0D99DB0A-3584-9A33-BD4F-26F6665A6A55}"/>
                </a:ext>
              </a:extLst>
            </p:cNvPr>
            <p:cNvSpPr/>
            <p:nvPr/>
          </p:nvSpPr>
          <p:spPr>
            <a:xfrm>
              <a:off x="1420033" y="3134373"/>
              <a:ext cx="4934785" cy="830997"/>
            </a:xfrm>
            <a:prstGeom prst="rect">
              <a:avLst/>
            </a:prstGeom>
          </p:spPr>
          <p:txBody>
            <a:bodyPr wrap="square">
              <a:spAutoFit/>
            </a:bodyPr>
            <a:lstStyle/>
            <a:p>
              <a:pPr algn="r" rtl="1"/>
              <a:r>
                <a:rPr lang="ar-MA" sz="2400" b="1" kern="1200" dirty="0">
                  <a:solidFill>
                    <a:srgbClr val="424D7B"/>
                  </a:solidFill>
                  <a:latin typeface="Microsoft Uighur" panose="02000000000000000000" pitchFamily="2" charset="-78"/>
                  <a:cs typeface="Microsoft Uighur" panose="02000000000000000000" pitchFamily="2" charset="-78"/>
                </a:rPr>
                <a:t>توقع مضمون حكاية (في محمية الحيوانات</a:t>
              </a:r>
              <a:r>
                <a:rPr lang="ar-MA" sz="2400" b="1" dirty="0">
                  <a:solidFill>
                    <a:srgbClr val="424D7B"/>
                  </a:solidFill>
                  <a:latin typeface="Microsoft Uighur" panose="02000000000000000000" pitchFamily="2" charset="-78"/>
                  <a:cs typeface="Microsoft Uighur" panose="02000000000000000000" pitchFamily="2" charset="-78"/>
                </a:rPr>
                <a:t>) </a:t>
              </a:r>
              <a:r>
                <a:rPr lang="ar-MA" sz="2400" b="1" kern="1200" dirty="0">
                  <a:solidFill>
                    <a:srgbClr val="424D7B"/>
                  </a:solidFill>
                  <a:latin typeface="Microsoft Uighur" panose="02000000000000000000" pitchFamily="2" charset="-78"/>
                  <a:cs typeface="Microsoft Uighur" panose="02000000000000000000" pitchFamily="2" charset="-78"/>
                </a:rPr>
                <a:t>والتحقق منه وفهم المعنى العام للحكاية؛</a:t>
              </a:r>
            </a:p>
          </p:txBody>
        </p:sp>
      </p:grpSp>
      <p:grpSp>
        <p:nvGrpSpPr>
          <p:cNvPr id="11" name="Groupe 10">
            <a:extLst>
              <a:ext uri="{FF2B5EF4-FFF2-40B4-BE49-F238E27FC236}">
                <a16:creationId xmlns:a16="http://schemas.microsoft.com/office/drawing/2014/main" id="{9B43C3F9-6599-3EDA-E1AE-D7611648D265}"/>
              </a:ext>
            </a:extLst>
          </p:cNvPr>
          <p:cNvGrpSpPr/>
          <p:nvPr/>
        </p:nvGrpSpPr>
        <p:grpSpPr>
          <a:xfrm>
            <a:off x="373625" y="4588700"/>
            <a:ext cx="8150269" cy="890781"/>
            <a:chOff x="1331545" y="2851205"/>
            <a:chExt cx="6696000" cy="890781"/>
          </a:xfrm>
        </p:grpSpPr>
        <p:pic>
          <p:nvPicPr>
            <p:cNvPr id="12" name="Image 11">
              <a:extLst>
                <a:ext uri="{FF2B5EF4-FFF2-40B4-BE49-F238E27FC236}">
                  <a16:creationId xmlns:a16="http://schemas.microsoft.com/office/drawing/2014/main" id="{43B1F021-E674-23A7-4837-8639585951E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3" name="Rectangle 12">
              <a:extLst>
                <a:ext uri="{FF2B5EF4-FFF2-40B4-BE49-F238E27FC236}">
                  <a16:creationId xmlns:a16="http://schemas.microsoft.com/office/drawing/2014/main" id="{D834F9FC-7880-2B36-D784-E8067F81A8F8}"/>
                </a:ext>
              </a:extLst>
            </p:cNvPr>
            <p:cNvSpPr/>
            <p:nvPr/>
          </p:nvSpPr>
          <p:spPr>
            <a:xfrm>
              <a:off x="1518504" y="3134373"/>
              <a:ext cx="4787153" cy="523220"/>
            </a:xfrm>
            <a:prstGeom prst="rect">
              <a:avLst/>
            </a:prstGeom>
          </p:spPr>
          <p:txBody>
            <a:bodyPr wrap="square">
              <a:spAutoFit/>
            </a:bodyPr>
            <a:lstStyle/>
            <a:p>
              <a:pPr algn="r" rtl="1"/>
              <a:r>
                <a:rPr lang="ar-MA" sz="2800" b="1" kern="1200" dirty="0">
                  <a:solidFill>
                    <a:srgbClr val="424D7B"/>
                  </a:solidFill>
                  <a:latin typeface="Microsoft Uighur" panose="02000000000000000000" pitchFamily="2" charset="-78"/>
                  <a:cs typeface="Microsoft Uighur" panose="02000000000000000000" pitchFamily="2" charset="-78"/>
                </a:rPr>
                <a:t>قراءة الكلمات البصرية ونص القراءة المشتركة بطلاقة.</a:t>
              </a:r>
            </a:p>
          </p:txBody>
        </p:sp>
      </p:grpSp>
    </p:spTree>
    <p:extLst>
      <p:ext uri="{BB962C8B-B14F-4D97-AF65-F5344CB8AC3E}">
        <p14:creationId xmlns:p14="http://schemas.microsoft.com/office/powerpoint/2010/main" val="156993818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322000" y="2690693"/>
            <a:ext cx="4500000" cy="986571"/>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2800" b="1" dirty="0">
                <a:cs typeface="Microsoft Uighur" panose="02000000000000000000" pitchFamily="2" charset="-78"/>
              </a:rPr>
              <a:t>ترحيب</a:t>
            </a:r>
          </a:p>
          <a:p>
            <a:pPr algn="r" rtl="1">
              <a:buClr>
                <a:srgbClr val="424D7B"/>
              </a:buClr>
            </a:pPr>
            <a:r>
              <a:rPr lang="ar-MA" sz="2800" b="1" dirty="0">
                <a:cs typeface="Microsoft Uighur" panose="02000000000000000000" pitchFamily="2" charset="-78"/>
              </a:rPr>
              <a:t>تدبير السلوك</a:t>
            </a:r>
          </a:p>
          <a:p>
            <a:pPr algn="r" rtl="1">
              <a:buClr>
                <a:srgbClr val="424D7B"/>
              </a:buClr>
            </a:pPr>
            <a:r>
              <a:rPr lang="ar-MA" sz="2800" b="1" dirty="0">
                <a:cs typeface="Microsoft Uighur" panose="02000000000000000000" pitchFamily="2" charset="-78"/>
              </a:rPr>
              <a:t>نشاط اعتيادي: 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58419" y="1706925"/>
            <a:ext cx="612000" cy="612000"/>
          </a:xfrm>
          <a:prstGeom prst="rect">
            <a:avLst/>
          </a:prstGeom>
        </p:spPr>
      </p:pic>
    </p:spTree>
    <p:extLst>
      <p:ext uri="{BB962C8B-B14F-4D97-AF65-F5344CB8AC3E}">
        <p14:creationId xmlns:p14="http://schemas.microsoft.com/office/powerpoint/2010/main" val="214295564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re 30">
            <a:extLst>
              <a:ext uri="{FF2B5EF4-FFF2-40B4-BE49-F238E27FC236}">
                <a16:creationId xmlns:a16="http://schemas.microsoft.com/office/drawing/2014/main" id="{182B9DC4-CB8F-8D16-7F00-ED7C9789C5F8}"/>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a:t>
            </a:r>
            <a:r>
              <a:rPr lang="tzm-Arab-MA" sz="2400" dirty="0">
                <a:solidFill>
                  <a:schemeClr val="bg1">
                    <a:lumMod val="50000"/>
                  </a:schemeClr>
                </a:solidFill>
                <a:cs typeface="Microsoft Uighur" panose="02000000000000000000" pitchFamily="2" charset="-78"/>
              </a:rPr>
              <a:t> </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بك</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 </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سنبدأ حصة</a:t>
            </a:r>
            <a:r>
              <a:rPr lang="tzm-Arab-MA" sz="2400" dirty="0">
                <a:solidFill>
                  <a:schemeClr val="bg1">
                    <a:lumMod val="50000"/>
                  </a:schemeClr>
                </a:solidFill>
                <a:cs typeface="Microsoft Uighur" panose="02000000000000000000" pitchFamily="2" charset="-78"/>
              </a:rPr>
              <a:t> </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اللغة</a:t>
            </a:r>
            <a:r>
              <a:rPr lang="tzm-Arab-MA" sz="2400" dirty="0">
                <a:solidFill>
                  <a:schemeClr val="bg1">
                    <a:lumMod val="50000"/>
                  </a:schemeClr>
                </a:solidFill>
                <a:cs typeface="Microsoft Uighur" panose="02000000000000000000" pitchFamily="2" charset="-78"/>
              </a:rPr>
              <a:t> </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العربية</a:t>
            </a:r>
            <a:r>
              <a:rPr lang="tzm-Arab-MA" sz="2400" dirty="0">
                <a:solidFill>
                  <a:schemeClr val="bg1">
                    <a:lumMod val="50000"/>
                  </a:schemeClr>
                </a:solidFill>
                <a:cs typeface="Microsoft Uighur" panose="02000000000000000000" pitchFamily="2" charset="-78"/>
              </a:rPr>
              <a:t>.</a:t>
            </a:r>
            <a:endParaRPr lang="fr-FR" sz="2400" dirty="0">
              <a:solidFill>
                <a:schemeClr val="bg1">
                  <a:lumMod val="50000"/>
                </a:schemeClr>
              </a:solidFill>
            </a:endParaRPr>
          </a:p>
        </p:txBody>
      </p:sp>
      <p:pic>
        <p:nvPicPr>
          <p:cNvPr id="26" name="Espace réservé pour une image  25">
            <a:extLst>
              <a:ext uri="{FF2B5EF4-FFF2-40B4-BE49-F238E27FC236}">
                <a16:creationId xmlns:a16="http://schemas.microsoft.com/office/drawing/2014/main" id="{43E2622A-2936-7214-906B-6AFB86373E72}"/>
              </a:ext>
            </a:extLst>
          </p:cNvPr>
          <p:cNvPicPr>
            <a:picLocks noGrp="1" noChangeAspect="1"/>
          </p:cNvPicPr>
          <p:nvPr>
            <p:ph type="pic" sz="quarter" idx="12"/>
          </p:nvPr>
        </p:nvPicPr>
        <p:blipFill rotWithShape="1">
          <a:blip r:embed="rId6">
            <a:extLst>
              <a:ext uri="{28A0092B-C50C-407E-A947-70E740481C1C}">
                <a14:useLocalDpi xmlns:a14="http://schemas.microsoft.com/office/drawing/2010/main" val="0"/>
              </a:ext>
            </a:extLst>
          </a:blip>
          <a:srcRect/>
          <a:stretch/>
        </p:blipFill>
        <p:spPr>
          <a:xfrm>
            <a:off x="7924249" y="684000"/>
            <a:ext cx="828000" cy="828000"/>
          </a:xfrm>
        </p:spPr>
      </p:pic>
      <p:pic>
        <p:nvPicPr>
          <p:cNvPr id="15" name="Image 14">
            <a:extLst>
              <a:ext uri="{FF2B5EF4-FFF2-40B4-BE49-F238E27FC236}">
                <a16:creationId xmlns:a16="http://schemas.microsoft.com/office/drawing/2014/main" id="{AA6E80BC-F2F7-A2E5-5F81-5F7CC1FF266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E3C02159-DB34-C772-5263-83E1B8FA40C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282E141D-3A26-5A6B-21B7-77CB065CEC60}"/>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8B1A2BC3-F1BA-E35E-4F59-7D6AE5C93931}"/>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CD2D9DDA-C42A-E8CC-19F8-F1AC331BC93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F9585563-205A-C214-E3EA-251DCD936D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8356EEF5-CAA9-E165-62B1-8D9CA658CA7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724F90E9-FF71-7049-CC4B-B1DF6AE125C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B3FBE7B6-C8D9-F95A-8721-F2A15EAD5E8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4" name="Rectangle 23">
            <a:extLst>
              <a:ext uri="{FF2B5EF4-FFF2-40B4-BE49-F238E27FC236}">
                <a16:creationId xmlns:a16="http://schemas.microsoft.com/office/drawing/2014/main" id="{15F8E662-8648-1B6C-726F-EF2FA84045A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4" name="Image 3" descr="Une image contenant noir, obscurité&#10;&#10;Le contenu généré par l’IA peut être incorrect.">
            <a:extLst>
              <a:ext uri="{FF2B5EF4-FFF2-40B4-BE49-F238E27FC236}">
                <a16:creationId xmlns:a16="http://schemas.microsoft.com/office/drawing/2014/main" id="{CECD9B26-9FEF-C291-D20D-E6CDC0B43EF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pic>
        <p:nvPicPr>
          <p:cNvPr id="5" name="Nada-Wave">
            <a:hlinkClick r:id="" action="ppaction://media"/>
            <a:extLst>
              <a:ext uri="{FF2B5EF4-FFF2-40B4-BE49-F238E27FC236}">
                <a16:creationId xmlns:a16="http://schemas.microsoft.com/office/drawing/2014/main" id="{46488704-6CF5-A1A8-8150-295941FBD762}"/>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4572000" y="2088681"/>
            <a:ext cx="2329640" cy="3720469"/>
          </a:xfrm>
          <a:prstGeom prst="rect">
            <a:avLst/>
          </a:prstGeom>
        </p:spPr>
      </p:pic>
      <p:pic>
        <p:nvPicPr>
          <p:cNvPr id="6" name="majd_wave">
            <a:hlinkClick r:id="" action="ppaction://media"/>
            <a:extLst>
              <a:ext uri="{FF2B5EF4-FFF2-40B4-BE49-F238E27FC236}">
                <a16:creationId xmlns:a16="http://schemas.microsoft.com/office/drawing/2014/main" id="{44F376DA-9CCC-2834-079C-D996827AF2D9}"/>
              </a:ext>
            </a:extLst>
          </p:cNvPr>
          <p:cNvPicPr>
            <a:picLocks noChangeAspect="1"/>
          </p:cNvPicPr>
          <p:nvPr>
            <a:videoFile r:link="rId4"/>
            <p:extLst>
              <p:ext uri="{DAA4B4D4-6D71-4841-9C94-3DE7FCFB9230}">
                <p14:media xmlns:p14="http://schemas.microsoft.com/office/powerpoint/2010/main" r:embed="rId3"/>
              </p:ext>
            </p:extLst>
          </p:nvPr>
        </p:nvPicPr>
        <p:blipFill>
          <a:blip r:embed="rId14"/>
          <a:stretch>
            <a:fillRect/>
          </a:stretch>
        </p:blipFill>
        <p:spPr>
          <a:xfrm>
            <a:off x="2351137" y="2051155"/>
            <a:ext cx="2139091" cy="3802830"/>
          </a:xfrm>
          <a:prstGeom prst="rect">
            <a:avLst/>
          </a:prstGeom>
        </p:spPr>
      </p:pic>
    </p:spTree>
    <p:extLst>
      <p:ext uri="{BB962C8B-B14F-4D97-AF65-F5344CB8AC3E}">
        <p14:creationId xmlns:p14="http://schemas.microsoft.com/office/powerpoint/2010/main" val="38277069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5"/>
                                        </p:tgtEl>
                                      </p:cBhvr>
                                    </p:cmd>
                                  </p:childTnLst>
                                </p:cTn>
                              </p:par>
                              <p:par>
                                <p:cTn id="7" presetID="1" presetClass="mediacall" presetSubtype="0" fill="hold" nodeType="withEffect">
                                  <p:stCondLst>
                                    <p:cond delay="0"/>
                                  </p:stCondLst>
                                  <p:childTnLst>
                                    <p:cmd type="call" cmd="playFrom(0.0)">
                                      <p:cBhvr>
                                        <p:cTn id="8" dur="3477" fill="hold"/>
                                        <p:tgtEl>
                                          <p:spTgt spid="6"/>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video>
              <p:cMediaNode vol="80000">
                <p:cTn id="13" fill="hold" display="0">
                  <p:stCondLst>
                    <p:cond delay="indefinite"/>
                  </p:stCondLst>
                </p:cTn>
                <p:tgtEl>
                  <p:spTgt spid="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a:extLst>
            <a:ext uri="{FF2B5EF4-FFF2-40B4-BE49-F238E27FC236}">
              <a16:creationId xmlns:a16="http://schemas.microsoft.com/office/drawing/2014/main" id="{0A56A04E-9BA1-B017-A07B-5EAFC13228D3}"/>
            </a:ext>
          </a:extLst>
        </p:cNvPr>
        <p:cNvGrpSpPr/>
        <p:nvPr/>
      </p:nvGrpSpPr>
      <p:grpSpPr>
        <a:xfrm>
          <a:off x="0" y="0"/>
          <a:ext cx="0" cy="0"/>
          <a:chOff x="0" y="0"/>
          <a:chExt cx="0" cy="0"/>
        </a:xfrm>
      </p:grpSpPr>
      <p:sp>
        <p:nvSpPr>
          <p:cNvPr id="1334" name="Google Shape;1334;p8">
            <a:extLst>
              <a:ext uri="{FF2B5EF4-FFF2-40B4-BE49-F238E27FC236}">
                <a16:creationId xmlns:a16="http://schemas.microsoft.com/office/drawing/2014/main" id="{46CD87D0-8CE6-04AB-A086-D235619714C3}"/>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a:t>
            </a:r>
            <a:r>
              <a:rPr lang="ar-MA" sz="2400" b="1" dirty="0">
                <a:solidFill>
                  <a:schemeClr val="bg1">
                    <a:lumMod val="50000"/>
                  </a:schemeClr>
                </a:solidFill>
                <a:ea typeface="Arial"/>
                <a:sym typeface="Arial"/>
              </a:rPr>
              <a:t>نتذكر</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بعض السلوكات المطلوب العمل بها.</a:t>
            </a:r>
            <a:endParaRPr sz="2400" dirty="0">
              <a:solidFill>
                <a:schemeClr val="bg1">
                  <a:lumMod val="50000"/>
                </a:schemeClr>
              </a:solidFill>
            </a:endParaRP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F0B3A90-4302-79C8-7DD3-97148D1813B5}"/>
              </a:ext>
            </a:extLst>
          </p:cNvPr>
          <p:cNvPicPr>
            <a:picLocks noGrp="1" noChangeAspect="1"/>
          </p:cNvPicPr>
          <p:nvPr>
            <p:ph type="pic" idx="3"/>
          </p:nvPr>
        </p:nvPicPr>
        <p:blipFill>
          <a:blip r:embed="rId3" cstate="screen">
            <a:extLst>
              <a:ext uri="{28A0092B-C50C-407E-A947-70E740481C1C}">
                <a14:useLocalDpi xmlns:a14="http://schemas.microsoft.com/office/drawing/2010/main"/>
              </a:ext>
            </a:extLst>
          </a:blip>
          <a:srcRect/>
          <a:stretch/>
        </p:blipFill>
        <p:spPr>
          <a:xfrm>
            <a:off x="7931229" y="648000"/>
            <a:ext cx="828000" cy="828000"/>
          </a:xfrm>
          <a:prstGeom prst="rect">
            <a:avLst/>
          </a:prstGeom>
        </p:spPr>
      </p:pic>
      <p:pic>
        <p:nvPicPr>
          <p:cNvPr id="2" name="Image 1">
            <a:extLst>
              <a:ext uri="{FF2B5EF4-FFF2-40B4-BE49-F238E27FC236}">
                <a16:creationId xmlns:a16="http://schemas.microsoft.com/office/drawing/2014/main" id="{29473A1D-87EE-926D-9CFA-CAADE8D592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379BF64-01DA-419B-0B8E-55CAC20B6E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FEF5E484-4376-C907-376C-00F11951A7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20D1C39D-3101-3C35-FE64-EBF21F6E2E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E3794480-154B-97D1-667A-522C983EF1D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C8164F18-4724-D2A1-7575-AE1B491DE29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DEDF4DB-AB19-4F02-7126-B34602299C6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A5664DC-32CF-EC7F-E80F-6CC8460DA9E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C8E474-EC5D-F126-9D50-36E8D28861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6945C177-A830-EF3F-4441-E6340D6353A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12" name="Espace réservé du texte 2">
            <a:extLst>
              <a:ext uri="{FF2B5EF4-FFF2-40B4-BE49-F238E27FC236}">
                <a16:creationId xmlns:a16="http://schemas.microsoft.com/office/drawing/2014/main" id="{DB95E25E-4557-5205-387F-7FC978C8A55B}"/>
              </a:ext>
            </a:extLst>
          </p:cNvPr>
          <p:cNvSpPr txBox="1">
            <a:spLocks/>
          </p:cNvSpPr>
          <p:nvPr/>
        </p:nvSpPr>
        <p:spPr>
          <a:xfrm>
            <a:off x="2969342" y="4094669"/>
            <a:ext cx="2798566" cy="511779"/>
          </a:xfrm>
          <a:prstGeom prst="roundRect">
            <a:avLst>
              <a:gd name="adj" fmla="val 16667"/>
            </a:avLst>
          </a:prstGeom>
          <a:ln w="28575">
            <a:solidFill>
              <a:srgbClr val="0097B2"/>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1200" cap="none" spc="0" normalizeH="0" baseline="0" noProof="0" dirty="0">
                <a:ln>
                  <a:noFill/>
                </a:ln>
                <a:solidFill>
                  <a:schemeClr val="accent1">
                    <a:lumMod val="75000"/>
                  </a:schemeClr>
                </a:solidFill>
                <a:effectLst/>
                <a:uLnTx/>
                <a:uFillTx/>
                <a:latin typeface="Microsoft Uighur" panose="02000000000000000000" pitchFamily="2" charset="-78"/>
                <a:cs typeface="Microsoft Uighur" panose="02000000000000000000" pitchFamily="2" charset="-78"/>
                <a:sym typeface="Arial"/>
              </a:rPr>
              <a:t>أَطْلُبُ تَوْضيحاً إِذا لَمْ أَفْهَمْ.</a:t>
            </a:r>
          </a:p>
        </p:txBody>
      </p:sp>
      <p:pic>
        <p:nvPicPr>
          <p:cNvPr id="13" name="Image 12">
            <a:extLst>
              <a:ext uri="{FF2B5EF4-FFF2-40B4-BE49-F238E27FC236}">
                <a16:creationId xmlns:a16="http://schemas.microsoft.com/office/drawing/2014/main" id="{0FF8D82C-D64C-66C5-C950-49D357476585}"/>
              </a:ext>
            </a:extLst>
          </p:cNvPr>
          <p:cNvPicPr>
            <a:picLocks noChangeAspect="1"/>
          </p:cNvPicPr>
          <p:nvPr/>
        </p:nvPicPr>
        <p:blipFill>
          <a:blip r:embed="rId9"/>
          <a:stretch>
            <a:fillRect/>
          </a:stretch>
        </p:blipFill>
        <p:spPr>
          <a:xfrm>
            <a:off x="3504981" y="1591957"/>
            <a:ext cx="4544229" cy="2494755"/>
          </a:xfrm>
          <a:prstGeom prst="rect">
            <a:avLst/>
          </a:prstGeom>
        </p:spPr>
      </p:pic>
      <p:grpSp>
        <p:nvGrpSpPr>
          <p:cNvPr id="14" name="Groupe 13">
            <a:extLst>
              <a:ext uri="{FF2B5EF4-FFF2-40B4-BE49-F238E27FC236}">
                <a16:creationId xmlns:a16="http://schemas.microsoft.com/office/drawing/2014/main" id="{4E82DF66-140C-CF14-66FF-17614D027812}"/>
              </a:ext>
            </a:extLst>
          </p:cNvPr>
          <p:cNvGrpSpPr/>
          <p:nvPr/>
        </p:nvGrpSpPr>
        <p:grpSpPr>
          <a:xfrm>
            <a:off x="5876732" y="4013712"/>
            <a:ext cx="899438" cy="837198"/>
            <a:chOff x="5425718" y="4556417"/>
            <a:chExt cx="1098671" cy="1049572"/>
          </a:xfrm>
        </p:grpSpPr>
        <p:pic>
          <p:nvPicPr>
            <p:cNvPr id="15" name="Image 14">
              <a:extLst>
                <a:ext uri="{FF2B5EF4-FFF2-40B4-BE49-F238E27FC236}">
                  <a16:creationId xmlns:a16="http://schemas.microsoft.com/office/drawing/2014/main" id="{FF4B1492-CEAD-85B3-933F-00E16A208E3A}"/>
                </a:ext>
              </a:extLst>
            </p:cNvPr>
            <p:cNvPicPr>
              <a:picLocks noChangeAspect="1"/>
            </p:cNvPicPr>
            <p:nvPr/>
          </p:nvPicPr>
          <p:blipFill>
            <a:blip r:embed="rId10"/>
            <a:stretch>
              <a:fillRect/>
            </a:stretch>
          </p:blipFill>
          <p:spPr>
            <a:xfrm>
              <a:off x="5506384" y="4623963"/>
              <a:ext cx="937341" cy="914479"/>
            </a:xfrm>
            <a:prstGeom prst="rect">
              <a:avLst/>
            </a:prstGeom>
          </p:spPr>
        </p:pic>
        <p:sp>
          <p:nvSpPr>
            <p:cNvPr id="16" name="Ellipse 15">
              <a:extLst>
                <a:ext uri="{FF2B5EF4-FFF2-40B4-BE49-F238E27FC236}">
                  <a16:creationId xmlns:a16="http://schemas.microsoft.com/office/drawing/2014/main" id="{CA6FB955-D8F5-6130-CB0E-13586CE3BD3B}"/>
                </a:ext>
              </a:extLst>
            </p:cNvPr>
            <p:cNvSpPr/>
            <p:nvPr/>
          </p:nvSpPr>
          <p:spPr>
            <a:xfrm>
              <a:off x="5425718" y="4556417"/>
              <a:ext cx="1098671" cy="1049572"/>
            </a:xfrm>
            <a:prstGeom prst="ellipse">
              <a:avLst/>
            </a:prstGeom>
            <a:noFill/>
            <a:ln w="571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7" name="Espace réservé du texte 2">
            <a:extLst>
              <a:ext uri="{FF2B5EF4-FFF2-40B4-BE49-F238E27FC236}">
                <a16:creationId xmlns:a16="http://schemas.microsoft.com/office/drawing/2014/main" id="{47B085C3-3292-4885-DED9-A4F1858DE1D7}"/>
              </a:ext>
            </a:extLst>
          </p:cNvPr>
          <p:cNvSpPr txBox="1">
            <a:spLocks/>
          </p:cNvSpPr>
          <p:nvPr/>
        </p:nvSpPr>
        <p:spPr>
          <a:xfrm>
            <a:off x="1408923" y="5139537"/>
            <a:ext cx="3515608" cy="611999"/>
          </a:xfrm>
          <a:prstGeom prst="roundRect">
            <a:avLst>
              <a:gd name="adj" fmla="val 16667"/>
            </a:avLst>
          </a:prstGeom>
          <a:ln w="28575">
            <a:solidFill>
              <a:srgbClr val="0097B2"/>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Arial"/>
              </a:rPr>
              <a:t>أُقَدِّمُ </a:t>
            </a:r>
            <a:r>
              <a:rPr lang="ar-MA" sz="3600" b="1" dirty="0">
                <a:solidFill>
                  <a:srgbClr val="C00000"/>
                </a:solidFill>
                <a:latin typeface="Microsoft Uighur" panose="02000000000000000000" pitchFamily="2" charset="-78"/>
                <a:cs typeface="Microsoft Uighur" panose="02000000000000000000" pitchFamily="2" charset="-78"/>
              </a:rPr>
              <a:t>إِ</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cs typeface="Microsoft Uighur" panose="02000000000000000000" pitchFamily="2" charset="-78"/>
                <a:sym typeface="Arial"/>
              </a:rPr>
              <a:t>جاباتي</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Arial"/>
              </a:rPr>
              <a:t> في جُمْلَةٍ تامَّةٍ.</a:t>
            </a:r>
          </a:p>
        </p:txBody>
      </p:sp>
      <p:pic>
        <p:nvPicPr>
          <p:cNvPr id="18" name="Image 17" descr="Une image contenant dessin humoristique, jouet, Animation, Dessin animé&#10;&#10;Le contenu généré par l’IA peut être incorrect.">
            <a:extLst>
              <a:ext uri="{FF2B5EF4-FFF2-40B4-BE49-F238E27FC236}">
                <a16:creationId xmlns:a16="http://schemas.microsoft.com/office/drawing/2014/main" id="{D8266E7F-FEED-04DE-BF37-FC71EC0285A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3566" y="4797031"/>
            <a:ext cx="1383241" cy="1297012"/>
          </a:xfrm>
          <a:prstGeom prst="ellipse">
            <a:avLst/>
          </a:prstGeom>
          <a:ln w="63500" cap="rnd">
            <a:solidFill>
              <a:schemeClr val="bg1">
                <a:lumMod val="6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95986609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ED167E-7DD0-BA41-96DA-A84A4BADD305}"/>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p>
        </p:txBody>
      </p:sp>
      <p:pic>
        <p:nvPicPr>
          <p:cNvPr id="3" name="Image 2">
            <a:extLst>
              <a:ext uri="{FF2B5EF4-FFF2-40B4-BE49-F238E27FC236}">
                <a16:creationId xmlns:a16="http://schemas.microsoft.com/office/drawing/2014/main" id="{80492CD6-2050-AAE9-EC93-1413C9A18AD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B12AF99-B012-1FF6-D7B9-E865B3A029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6695E574-9B12-99A7-1433-855D7D2B9EA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B1101512-D3C6-FE53-5F88-175F831F143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A368641D-9572-E436-382B-864D3524BF4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7279AB85-6AEA-F79D-CDA2-E5A0008DD3E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10DA9962-3794-3D3D-C84F-AFD12D2F447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58A106C9-DA92-ED3D-CF47-98BF5F3DC86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54376EE-F7B4-3EF0-5E4E-6C6CEF0FB17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2" name="Rectangle 11">
            <a:extLst>
              <a:ext uri="{FF2B5EF4-FFF2-40B4-BE49-F238E27FC236}">
                <a16:creationId xmlns:a16="http://schemas.microsoft.com/office/drawing/2014/main" id="{62A54607-B3D2-59F3-2F1D-97FE4B2EF78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descr="Une image contenant noir, obscurité&#10;&#10;Le contenu généré par l’IA peut être incorrect.">
            <a:extLst>
              <a:ext uri="{FF2B5EF4-FFF2-40B4-BE49-F238E27FC236}">
                <a16:creationId xmlns:a16="http://schemas.microsoft.com/office/drawing/2014/main" id="{45FC3A26-2287-582A-A9CD-92EB33F9256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grpSp>
        <p:nvGrpSpPr>
          <p:cNvPr id="17" name="Groupe 16">
            <a:extLst>
              <a:ext uri="{FF2B5EF4-FFF2-40B4-BE49-F238E27FC236}">
                <a16:creationId xmlns:a16="http://schemas.microsoft.com/office/drawing/2014/main" id="{2EDFED0E-7729-1B05-A1E5-8186E795431D}"/>
              </a:ext>
            </a:extLst>
          </p:cNvPr>
          <p:cNvGrpSpPr/>
          <p:nvPr/>
        </p:nvGrpSpPr>
        <p:grpSpPr>
          <a:xfrm>
            <a:off x="7838915" y="517196"/>
            <a:ext cx="1033344" cy="1033344"/>
            <a:chOff x="498143" y="776756"/>
            <a:chExt cx="792000" cy="792000"/>
          </a:xfrm>
          <a:noFill/>
        </p:grpSpPr>
        <p:sp>
          <p:nvSpPr>
            <p:cNvPr id="18" name="Rectangle : coins arrondis 5">
              <a:extLst>
                <a:ext uri="{FF2B5EF4-FFF2-40B4-BE49-F238E27FC236}">
                  <a16:creationId xmlns:a16="http://schemas.microsoft.com/office/drawing/2014/main" id="{600262E7-4EFA-EBF3-E6F6-D7C8AF84D703}"/>
                </a:ext>
              </a:extLst>
            </p:cNvPr>
            <p:cNvSpPr/>
            <p:nvPr/>
          </p:nvSpPr>
          <p:spPr>
            <a:xfrm>
              <a:off x="498143" y="776756"/>
              <a:ext cx="792000" cy="792000"/>
            </a:xfrm>
            <a:prstGeom prst="roundRect">
              <a:avLst>
                <a:gd name="adj" fmla="val 9774"/>
              </a:avLst>
            </a:prstGeom>
            <a:grpFill/>
            <a:ln>
              <a:noFill/>
            </a:ln>
            <a:effectLst>
              <a:outerShdw blurRad="50800" dist="38100" dir="2700000" algn="tl" rotWithShape="0">
                <a:prstClr val="black">
                  <a:alpha val="9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EE40DE85-8C1F-EC8D-A0C4-B440D6175C22}"/>
                </a:ext>
              </a:extLst>
            </p:cNvPr>
            <p:cNvPicPr preferRelativeResize="0">
              <a:picLocks/>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7494" b="-7494"/>
            <a:stretch>
              <a:fillRect/>
            </a:stretch>
          </p:blipFill>
          <p:spPr>
            <a:xfrm>
              <a:off x="598910" y="923010"/>
              <a:ext cx="634615" cy="634615"/>
            </a:xfrm>
            <a:prstGeom prst="rect">
              <a:avLst/>
            </a:prstGeom>
            <a:grpFill/>
          </p:spPr>
        </p:pic>
      </p:grpSp>
      <p:pic>
        <p:nvPicPr>
          <p:cNvPr id="21" name="Class AR_NV_03_1">
            <a:hlinkClick r:id="" action="ppaction://media"/>
            <a:extLst>
              <a:ext uri="{FF2B5EF4-FFF2-40B4-BE49-F238E27FC236}">
                <a16:creationId xmlns:a16="http://schemas.microsoft.com/office/drawing/2014/main" id="{6854F4A0-0545-1DEE-B6A5-5CF592065227}"/>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11"/>
          <a:stretch>
            <a:fillRect/>
          </a:stretch>
        </p:blipFill>
        <p:spPr>
          <a:xfrm>
            <a:off x="1871663" y="2441079"/>
            <a:ext cx="5400675" cy="3037879"/>
          </a:xfrm>
          <a:prstGeom prst="rect">
            <a:avLst/>
          </a:prstGeom>
          <a:ln>
            <a:noFill/>
          </a:ln>
          <a:effectLst>
            <a:softEdge rad="112500"/>
          </a:effectLst>
        </p:spPr>
      </p:pic>
    </p:spTree>
    <p:extLst>
      <p:ext uri="{BB962C8B-B14F-4D97-AF65-F5344CB8AC3E}">
        <p14:creationId xmlns:p14="http://schemas.microsoft.com/office/powerpoint/2010/main" val="14512689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1"/>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1"/>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1"/>
                                        </p:tgtEl>
                                      </p:cBhvr>
                                    </p:cmd>
                                  </p:childTnLst>
                                </p:cTn>
                              </p:par>
                            </p:childTnLst>
                          </p:cTn>
                        </p:par>
                      </p:childTnLst>
                    </p:cTn>
                  </p:par>
                </p:childTnLst>
              </p:cTn>
              <p:nextCondLst>
                <p:cond evt="onClick" delay="0">
                  <p:tgtEl>
                    <p:spTgt spid="21"/>
                  </p:tgtEl>
                </p:cond>
              </p:nextCondLst>
            </p:seq>
            <p:video>
              <p:cMediaNode vol="80000">
                <p:cTn id="15" fill="hold" display="0">
                  <p:stCondLst>
                    <p:cond delay="indefinite"/>
                  </p:stCondLst>
                </p:cTn>
                <p:tgtEl>
                  <p:spTgt spid="21"/>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4C5D-1C7F-1334-071B-DDF87E9F7F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FDB3AC-E535-FDC1-D440-9D5F2B5C83B8}"/>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نبدأ بالتدرب على قراءة فقرة بدقة وسرعة. نتذكر شروط القراءة بطلاقة.</a:t>
            </a:r>
            <a:endParaRPr lang="fr-FR" sz="2400" dirty="0">
              <a:solidFill>
                <a:schemeClr val="bg1">
                  <a:lumMod val="50000"/>
                </a:schemeClr>
              </a:solidFill>
            </a:endParaRPr>
          </a:p>
        </p:txBody>
      </p:sp>
      <p:pic>
        <p:nvPicPr>
          <p:cNvPr id="4" name="Image 3">
            <a:extLst>
              <a:ext uri="{FF2B5EF4-FFF2-40B4-BE49-F238E27FC236}">
                <a16:creationId xmlns:a16="http://schemas.microsoft.com/office/drawing/2014/main" id="{8295AA59-8E32-0487-219C-85CCD36D4ED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0849ED29-6BB0-32DD-F938-EEB3F5902AF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984B5DE6-E354-8213-24A3-1FCD0C3E0B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303CA350-6E34-D6D4-81F4-9B5B411A154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2B4E48B2-D29F-4EC9-386C-887A2EAA96A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9A68DD86-D58D-89CC-C5AD-6AB38C0798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2999C9EA-481E-3129-A1CC-AAE8C6E27ED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4B1E5703-749B-DB85-374F-AE3EEA2D054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4F669CAA-C266-A037-B90A-D7669FC4749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2B471012-11D3-9879-71BE-8B38E5BA918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26065875-B6B3-46F5-C06E-AA41AFE7C4F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7" name="Rectangle : coins arrondis 6">
            <a:extLst>
              <a:ext uri="{FF2B5EF4-FFF2-40B4-BE49-F238E27FC236}">
                <a16:creationId xmlns:a16="http://schemas.microsoft.com/office/drawing/2014/main" id="{5FD0A715-88BB-A48E-9FC8-A5E2147771D0}"/>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6" name="ZoneTexte 5">
            <a:extLst>
              <a:ext uri="{FF2B5EF4-FFF2-40B4-BE49-F238E27FC236}">
                <a16:creationId xmlns:a16="http://schemas.microsoft.com/office/drawing/2014/main" id="{9CAC3BC5-6BEF-2002-F735-5DC67F47D414}"/>
              </a:ext>
            </a:extLst>
          </p:cNvPr>
          <p:cNvSpPr txBox="1"/>
          <p:nvPr/>
        </p:nvSpPr>
        <p:spPr>
          <a:xfrm>
            <a:off x="1134783" y="2016697"/>
            <a:ext cx="6617708" cy="1569660"/>
          </a:xfrm>
          <a:prstGeom prst="rect">
            <a:avLst/>
          </a:prstGeom>
          <a:noFill/>
          <a:ln>
            <a:noFill/>
          </a:ln>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أَقِفُ عَلى ساكِنٍ</a:t>
            </a:r>
            <a:r>
              <a:rPr lang="ar-MA" sz="4800" b="1" dirty="0">
                <a:solidFill>
                  <a:srgbClr val="424D7B"/>
                </a:solidFill>
                <a:latin typeface="Microsoft Uighur" panose="02000000000000000000" pitchFamily="2" charset="-78"/>
                <a:cs typeface="Microsoft Uighur" panose="02000000000000000000" pitchFamily="2" charset="-78"/>
              </a:rPr>
              <a:t>؛</a:t>
            </a:r>
            <a:endPar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أَقْرَأُ بِنَبْرَةِ </a:t>
            </a:r>
            <a:r>
              <a:rPr kumimoji="0" lang="ar-MA" sz="4800" b="1"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ٱلِاسْتِفْهامِ</a:t>
            </a: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48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4800" b="1" i="0" u="none" strike="noStrike" kern="1200" cap="none" spc="0" normalizeH="0" baseline="0" noProof="0" dirty="0" err="1">
                <a:ln>
                  <a:noFill/>
                </a:ln>
                <a:solidFill>
                  <a:srgbClr val="424D7B"/>
                </a:solidFill>
                <a:effectLst/>
                <a:uLnTx/>
                <a:uFillTx/>
                <a:latin typeface="Microsoft Uighur" panose="02000000000000000000" pitchFamily="2" charset="-78"/>
                <a:ea typeface="+mn-ea"/>
                <a:cs typeface="Microsoft Uighur" panose="02000000000000000000" pitchFamily="2" charset="-78"/>
              </a:rPr>
              <a:t>وَٱلتَّعَجُّبِ</a:t>
            </a: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fr-FR" sz="48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r>
              <a:rPr lang="ar-MA" sz="4800" b="1" dirty="0">
                <a:solidFill>
                  <a:srgbClr val="424D7B"/>
                </a:solidFill>
                <a:latin typeface="Microsoft Uighur" panose="02000000000000000000" pitchFamily="2" charset="-78"/>
                <a:cs typeface="Microsoft Uighur" panose="02000000000000000000" pitchFamily="2" charset="-78"/>
              </a:rPr>
              <a:t>؛</a:t>
            </a:r>
            <a:endPar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245397AB-C745-3A40-4B00-D805D8940688}"/>
              </a:ext>
            </a:extLst>
          </p:cNvPr>
          <p:cNvSpPr txBox="1"/>
          <p:nvPr/>
        </p:nvSpPr>
        <p:spPr>
          <a:xfrm>
            <a:off x="731762" y="4290067"/>
            <a:ext cx="7680476" cy="830997"/>
          </a:xfrm>
          <a:prstGeom prst="rect">
            <a:avLst/>
          </a:prstGeom>
          <a:noFill/>
          <a:ln>
            <a:noFill/>
          </a:ln>
        </p:spPr>
        <p:txBody>
          <a:bodyPr wrap="square" rtlCol="0">
            <a:spAutoFit/>
          </a:bodyPr>
          <a:lstStyle/>
          <a:p>
            <a:pPr algn="ctr" rtl="1"/>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اِنْدَهَشَ </a:t>
            </a:r>
            <a:r>
              <a:rPr lang="ar-MA" sz="48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ٱلطِّفْلُ</a:t>
            </a: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وَصاحَ</a:t>
            </a:r>
            <a:r>
              <a:rPr lang="ar-MA" sz="48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أَنْتَ</a:t>
            </a:r>
            <a:r>
              <a:rPr lang="fr-FR" sz="48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وَماذا تُريدُ أَنْ نَكْتُبَ</a:t>
            </a:r>
            <a:r>
              <a:rPr lang="ar-MA" sz="48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p>
        </p:txBody>
      </p:sp>
      <p:sp>
        <p:nvSpPr>
          <p:cNvPr id="5" name="ZoneTexte 4">
            <a:extLst>
              <a:ext uri="{FF2B5EF4-FFF2-40B4-BE49-F238E27FC236}">
                <a16:creationId xmlns:a16="http://schemas.microsoft.com/office/drawing/2014/main" id="{5459C803-47C2-93CD-F3A9-EED5091F30CD}"/>
              </a:ext>
            </a:extLst>
          </p:cNvPr>
          <p:cNvSpPr txBox="1"/>
          <p:nvPr/>
        </p:nvSpPr>
        <p:spPr>
          <a:xfrm>
            <a:off x="5986985" y="3429000"/>
            <a:ext cx="2694039" cy="830997"/>
          </a:xfrm>
          <a:prstGeom prst="rect">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noProof="0" dirty="0">
                <a:solidFill>
                  <a:srgbClr val="424D7B"/>
                </a:solidFill>
                <a:latin typeface="Microsoft Uighur" panose="02000000000000000000" pitchFamily="2" charset="-78"/>
                <a:cs typeface="Microsoft Uighur" panose="02000000000000000000" pitchFamily="2" charset="-78"/>
              </a:rPr>
              <a:t>أَتَدَرَّبُ</a:t>
            </a: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بِسُرْعَةٍ:</a:t>
            </a:r>
          </a:p>
        </p:txBody>
      </p:sp>
      <p:sp>
        <p:nvSpPr>
          <p:cNvPr id="11" name="Flèche : courbe vers la droite 10">
            <a:extLst>
              <a:ext uri="{FF2B5EF4-FFF2-40B4-BE49-F238E27FC236}">
                <a16:creationId xmlns:a16="http://schemas.microsoft.com/office/drawing/2014/main" id="{D764EADF-B52A-DEAA-97CC-E09A29972322}"/>
              </a:ext>
            </a:extLst>
          </p:cNvPr>
          <p:cNvSpPr/>
          <p:nvPr/>
        </p:nvSpPr>
        <p:spPr>
          <a:xfrm rot="5400000">
            <a:off x="6815152" y="4079114"/>
            <a:ext cx="260220" cy="589842"/>
          </a:xfrm>
          <a:prstGeom prst="curvedRightArrow">
            <a:avLst>
              <a:gd name="adj1" fmla="val 25000"/>
              <a:gd name="adj2" fmla="val 50000"/>
              <a:gd name="adj3" fmla="val 14193"/>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23346E4-7FFB-56A9-EA09-D4AAB6C1C41A}"/>
              </a:ext>
            </a:extLst>
          </p:cNvPr>
          <p:cNvSpPr txBox="1"/>
          <p:nvPr/>
        </p:nvSpPr>
        <p:spPr>
          <a:xfrm>
            <a:off x="731762" y="5388215"/>
            <a:ext cx="7680476" cy="830997"/>
          </a:xfrm>
          <a:prstGeom prst="rect">
            <a:avLst/>
          </a:prstGeom>
          <a:noFill/>
          <a:ln>
            <a:noFill/>
          </a:ln>
        </p:spPr>
        <p:txBody>
          <a:bodyPr wrap="square" rtlCol="0">
            <a:spAutoFit/>
          </a:bodyPr>
          <a:lstStyle/>
          <a:p>
            <a:pPr algn="ctr" rtl="1"/>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اِنْدَهَشَ </a:t>
            </a:r>
            <a:r>
              <a:rPr lang="ar-MA" sz="48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ٱلطِّفْلُ</a:t>
            </a: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وَصا</a:t>
            </a:r>
            <a:r>
              <a:rPr lang="ar-MA" sz="4800" b="1" kern="100" dirty="0">
                <a:solidFill>
                  <a:srgbClr val="00B050"/>
                </a:solidFill>
                <a:latin typeface="Aptos" panose="020B0004020202020204" pitchFamily="34" charset="0"/>
                <a:ea typeface="Aptos" panose="020B0004020202020204" pitchFamily="34" charset="0"/>
                <a:cs typeface="Microsoft Uighur" panose="02000000000000000000" pitchFamily="2" charset="-78"/>
              </a:rPr>
              <a:t>حْ</a:t>
            </a:r>
            <a:r>
              <a:rPr lang="ar-MA" sz="48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أَنْ</a:t>
            </a:r>
            <a:r>
              <a:rPr lang="ar-MA" sz="4800" b="1" kern="100" dirty="0">
                <a:solidFill>
                  <a:srgbClr val="00B050"/>
                </a:solidFill>
                <a:latin typeface="Aptos" panose="020B0004020202020204" pitchFamily="34" charset="0"/>
                <a:ea typeface="Aptos" panose="020B0004020202020204" pitchFamily="34" charset="0"/>
                <a:cs typeface="Microsoft Uighur" panose="02000000000000000000" pitchFamily="2" charset="-78"/>
              </a:rPr>
              <a:t>تْ</a:t>
            </a:r>
            <a:r>
              <a:rPr lang="fr-FR" sz="48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8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وَماذا تُريدُ أَنْ نَكْتُ</a:t>
            </a:r>
            <a:r>
              <a:rPr lang="ar-MA" sz="4800" b="1" kern="100" dirty="0">
                <a:solidFill>
                  <a:srgbClr val="00B050"/>
                </a:solidFill>
                <a:latin typeface="Aptos" panose="020B0004020202020204" pitchFamily="34" charset="0"/>
                <a:ea typeface="Aptos" panose="020B0004020202020204" pitchFamily="34" charset="0"/>
                <a:cs typeface="Microsoft Uighur" panose="02000000000000000000" pitchFamily="2" charset="-78"/>
              </a:rPr>
              <a:t>بْ</a:t>
            </a:r>
            <a:r>
              <a:rPr lang="ar-MA" sz="48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p>
        </p:txBody>
      </p:sp>
      <p:sp>
        <p:nvSpPr>
          <p:cNvPr id="18" name="Flèche : courbe vers la droite 17">
            <a:extLst>
              <a:ext uri="{FF2B5EF4-FFF2-40B4-BE49-F238E27FC236}">
                <a16:creationId xmlns:a16="http://schemas.microsoft.com/office/drawing/2014/main" id="{2D16A3D3-D11A-4E78-235E-EDD518CA83D7}"/>
              </a:ext>
            </a:extLst>
          </p:cNvPr>
          <p:cNvSpPr/>
          <p:nvPr/>
        </p:nvSpPr>
        <p:spPr>
          <a:xfrm rot="5400000">
            <a:off x="6853621" y="5162370"/>
            <a:ext cx="260220" cy="589842"/>
          </a:xfrm>
          <a:prstGeom prst="curvedRightArrow">
            <a:avLst>
              <a:gd name="adj1" fmla="val 25000"/>
              <a:gd name="adj2" fmla="val 50000"/>
              <a:gd name="adj3" fmla="val 14193"/>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Accolade fermante 13">
            <a:extLst>
              <a:ext uri="{FF2B5EF4-FFF2-40B4-BE49-F238E27FC236}">
                <a16:creationId xmlns:a16="http://schemas.microsoft.com/office/drawing/2014/main" id="{6DE3EB68-85D1-8084-6739-B30AE6917910}"/>
              </a:ext>
            </a:extLst>
          </p:cNvPr>
          <p:cNvSpPr/>
          <p:nvPr/>
        </p:nvSpPr>
        <p:spPr>
          <a:xfrm rot="5400000">
            <a:off x="6511533" y="4611800"/>
            <a:ext cx="354554" cy="3185688"/>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Accolade fermante 14">
            <a:extLst>
              <a:ext uri="{FF2B5EF4-FFF2-40B4-BE49-F238E27FC236}">
                <a16:creationId xmlns:a16="http://schemas.microsoft.com/office/drawing/2014/main" id="{D60F26ED-595D-3D57-A77A-0B90663A403A}"/>
              </a:ext>
            </a:extLst>
          </p:cNvPr>
          <p:cNvSpPr/>
          <p:nvPr/>
        </p:nvSpPr>
        <p:spPr>
          <a:xfrm rot="5400000">
            <a:off x="4426808" y="5858465"/>
            <a:ext cx="359800" cy="749243"/>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9" name="Accolade fermante 18">
            <a:extLst>
              <a:ext uri="{FF2B5EF4-FFF2-40B4-BE49-F238E27FC236}">
                <a16:creationId xmlns:a16="http://schemas.microsoft.com/office/drawing/2014/main" id="{DDC6704B-6EBF-3C7B-AE9A-2600129463C3}"/>
              </a:ext>
            </a:extLst>
          </p:cNvPr>
          <p:cNvSpPr/>
          <p:nvPr/>
        </p:nvSpPr>
        <p:spPr>
          <a:xfrm rot="5400000">
            <a:off x="2353774" y="4653915"/>
            <a:ext cx="375175" cy="3152181"/>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35677856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1" grpId="0" animBg="1"/>
      <p:bldP spid="16" grpId="0"/>
      <p:bldP spid="18" grpId="0" animBg="1"/>
      <p:bldP spid="14" grpId="0" animBg="1"/>
      <p:bldP spid="15"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292C2-C035-BEFD-1144-863D980A48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C22C6A-701C-472A-9892-2CD3C1B0C7E5}"/>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5</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أسماء.</a:t>
            </a:r>
            <a:endParaRPr lang="fr-FR" sz="2400" dirty="0">
              <a:solidFill>
                <a:schemeClr val="bg1">
                  <a:lumMod val="50000"/>
                </a:schemeClr>
              </a:solidFill>
            </a:endParaRPr>
          </a:p>
        </p:txBody>
      </p:sp>
      <p:pic>
        <p:nvPicPr>
          <p:cNvPr id="4" name="Image 3">
            <a:extLst>
              <a:ext uri="{FF2B5EF4-FFF2-40B4-BE49-F238E27FC236}">
                <a16:creationId xmlns:a16="http://schemas.microsoft.com/office/drawing/2014/main" id="{644C0734-5519-6F65-80F8-3CBB375C4B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0D529F33-AD04-C17F-B971-B9710FA445C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F3B5A606-07C4-7AE4-FDB6-59BC864BCF9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1548F9C0-119D-6AA0-B9F0-781E268CE60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231324DF-83AE-2554-657D-7DDC321A8A5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CECD93A4-E5EA-06A6-606B-CA97007905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22356DC9-47BE-A5EE-8706-1044855D117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519FF1AC-F887-DFE3-C23B-286DC7244C4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00F30F6D-9F67-738C-8D22-1C78B7D849D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8187E505-F16D-E9B9-FA98-BDF14EEF3AD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B0B7509D-AA15-AB28-39CB-DB19D596A1F7}"/>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7" name="Rectangle : coins arrondis 6">
            <a:extLst>
              <a:ext uri="{FF2B5EF4-FFF2-40B4-BE49-F238E27FC236}">
                <a16:creationId xmlns:a16="http://schemas.microsoft.com/office/drawing/2014/main" id="{E326A6E2-C4CB-9B85-36C5-B11CF1913A29}"/>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0B3F5D5E-121C-B753-5B75-E034F17E53AF}"/>
              </a:ext>
            </a:extLst>
          </p:cNvPr>
          <p:cNvSpPr txBox="1"/>
          <p:nvPr/>
        </p:nvSpPr>
        <p:spPr>
          <a:xfrm>
            <a:off x="2940599" y="1368000"/>
            <a:ext cx="2911151" cy="830997"/>
          </a:xfrm>
          <a:prstGeom prst="rect">
            <a:avLst/>
          </a:prstGeom>
          <a:noFill/>
        </p:spPr>
        <p:txBody>
          <a:bodyPr wrap="square" rtlCol="0">
            <a:spAutoFit/>
          </a:bodyPr>
          <a:lstStyle/>
          <a:p>
            <a:pPr lvl="0" algn="ctr" defTabSz="914400">
              <a:buClr>
                <a:srgbClr val="000000"/>
              </a:buClr>
              <a:defRPr/>
            </a:pPr>
            <a:r>
              <a:rPr lang="a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تَحَدّي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ٱلطَّلاقَةِ</a:t>
            </a:r>
            <a:endParaRPr lang="f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3" name="Joyful_Prize_Celebration_Animation">
            <a:hlinkClick r:id="" action="ppaction://media"/>
            <a:extLst>
              <a:ext uri="{FF2B5EF4-FFF2-40B4-BE49-F238E27FC236}">
                <a16:creationId xmlns:a16="http://schemas.microsoft.com/office/drawing/2014/main" id="{35DC743D-FEC6-47CE-A908-D247B085B774}"/>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3" y="2275983"/>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6168183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70CA8-BF0D-CB2A-A10C-9688F307C5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7F994B-F3A2-E82A-99B1-44D429DDD216}"/>
              </a:ext>
            </a:extLst>
          </p:cNvPr>
          <p:cNvSpPr>
            <a:spLocks noGrp="1"/>
          </p:cNvSpPr>
          <p:nvPr>
            <p:ph type="title"/>
          </p:nvPr>
        </p:nvSpPr>
        <p:spPr>
          <a:xfrm>
            <a:off x="655233"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هي الفقرة التي ستقرؤونها. أنادي على التلميذ الأول: .......................................</a:t>
            </a:r>
            <a:endParaRPr lang="fr-FR" sz="2400" dirty="0"/>
          </a:p>
        </p:txBody>
      </p:sp>
      <p:pic>
        <p:nvPicPr>
          <p:cNvPr id="4" name="Image 3">
            <a:extLst>
              <a:ext uri="{FF2B5EF4-FFF2-40B4-BE49-F238E27FC236}">
                <a16:creationId xmlns:a16="http://schemas.microsoft.com/office/drawing/2014/main" id="{E181447E-80ED-3C09-288F-55145F5C922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4D6B7178-9DEE-4D10-E1CD-ED0C501BAED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7224D1DB-AA57-B5FF-4A99-5428CC932FA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D80FDFA0-364A-C325-C85C-D4F2171F4D6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9684FBCA-206B-A466-BFE9-D51865D38C8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9FBF9380-ADC7-233C-0BBC-7C654011E4F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56E871CD-94D1-4D9D-4979-F582BB60BCE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A02B9AD0-D5D5-B595-6D7F-282633950EB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3E0BA0C-7FAE-595B-F495-320E44CF36A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6E192571-7003-834C-027A-02D63FBF9A2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0C07408D-09E6-7253-D601-82B627F3CF3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5" name="Rectangle : coins arrondis 4">
            <a:extLst>
              <a:ext uri="{FF2B5EF4-FFF2-40B4-BE49-F238E27FC236}">
                <a16:creationId xmlns:a16="http://schemas.microsoft.com/office/drawing/2014/main" id="{F41ABF25-2F81-8402-384A-35CD196B5260}"/>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A34D9CE3-CFAF-407C-49E0-2C9A4CAA4C51}"/>
              </a:ext>
            </a:extLst>
          </p:cNvPr>
          <p:cNvSpPr/>
          <p:nvPr/>
        </p:nvSpPr>
        <p:spPr>
          <a:xfrm>
            <a:off x="448314" y="1597960"/>
            <a:ext cx="8247372" cy="4652467"/>
          </a:xfrm>
          <a:custGeom>
            <a:avLst/>
            <a:gdLst>
              <a:gd name="csX0" fmla="*/ 0 w 8247372"/>
              <a:gd name="csY0" fmla="*/ 241696 h 4652467"/>
              <a:gd name="csX1" fmla="*/ 241696 w 8247372"/>
              <a:gd name="csY1" fmla="*/ 0 h 4652467"/>
              <a:gd name="csX2" fmla="*/ 811055 w 8247372"/>
              <a:gd name="csY2" fmla="*/ 0 h 4652467"/>
              <a:gd name="csX3" fmla="*/ 1225133 w 8247372"/>
              <a:gd name="csY3" fmla="*/ 0 h 4652467"/>
              <a:gd name="csX4" fmla="*/ 1872132 w 8247372"/>
              <a:gd name="csY4" fmla="*/ 0 h 4652467"/>
              <a:gd name="csX5" fmla="*/ 2596770 w 8247372"/>
              <a:gd name="csY5" fmla="*/ 0 h 4652467"/>
              <a:gd name="csX6" fmla="*/ 3088489 w 8247372"/>
              <a:gd name="csY6" fmla="*/ 0 h 4652467"/>
              <a:gd name="csX7" fmla="*/ 3890767 w 8247372"/>
              <a:gd name="csY7" fmla="*/ 0 h 4652467"/>
              <a:gd name="csX8" fmla="*/ 4615405 w 8247372"/>
              <a:gd name="csY8" fmla="*/ 0 h 4652467"/>
              <a:gd name="csX9" fmla="*/ 5107123 w 8247372"/>
              <a:gd name="csY9" fmla="*/ 0 h 4652467"/>
              <a:gd name="csX10" fmla="*/ 5598842 w 8247372"/>
              <a:gd name="csY10" fmla="*/ 0 h 4652467"/>
              <a:gd name="csX11" fmla="*/ 6401120 w 8247372"/>
              <a:gd name="csY11" fmla="*/ 0 h 4652467"/>
              <a:gd name="csX12" fmla="*/ 6815199 w 8247372"/>
              <a:gd name="csY12" fmla="*/ 0 h 4652467"/>
              <a:gd name="csX13" fmla="*/ 8005676 w 8247372"/>
              <a:gd name="csY13" fmla="*/ 0 h 4652467"/>
              <a:gd name="csX14" fmla="*/ 8247372 w 8247372"/>
              <a:gd name="csY14" fmla="*/ 241696 h 4652467"/>
              <a:gd name="csX15" fmla="*/ 8247372 w 8247372"/>
              <a:gd name="csY15" fmla="*/ 811470 h 4652467"/>
              <a:gd name="csX16" fmla="*/ 8247372 w 8247372"/>
              <a:gd name="csY16" fmla="*/ 1548006 h 4652467"/>
              <a:gd name="csX17" fmla="*/ 8247372 w 8247372"/>
              <a:gd name="csY17" fmla="*/ 2242852 h 4652467"/>
              <a:gd name="csX18" fmla="*/ 8247372 w 8247372"/>
              <a:gd name="csY18" fmla="*/ 2854316 h 4652467"/>
              <a:gd name="csX19" fmla="*/ 8247372 w 8247372"/>
              <a:gd name="csY19" fmla="*/ 3465781 h 4652467"/>
              <a:gd name="csX20" fmla="*/ 8247372 w 8247372"/>
              <a:gd name="csY20" fmla="*/ 4410771 h 4652467"/>
              <a:gd name="csX21" fmla="*/ 8005676 w 8247372"/>
              <a:gd name="csY21" fmla="*/ 4652467 h 4652467"/>
              <a:gd name="csX22" fmla="*/ 7436317 w 8247372"/>
              <a:gd name="csY22" fmla="*/ 4652467 h 4652467"/>
              <a:gd name="csX23" fmla="*/ 6944599 w 8247372"/>
              <a:gd name="csY23" fmla="*/ 4652467 h 4652467"/>
              <a:gd name="csX24" fmla="*/ 6142321 w 8247372"/>
              <a:gd name="csY24" fmla="*/ 4652467 h 4652467"/>
              <a:gd name="csX25" fmla="*/ 5417683 w 8247372"/>
              <a:gd name="csY25" fmla="*/ 4652467 h 4652467"/>
              <a:gd name="csX26" fmla="*/ 4693045 w 8247372"/>
              <a:gd name="csY26" fmla="*/ 4652467 h 4652467"/>
              <a:gd name="csX27" fmla="*/ 4046046 w 8247372"/>
              <a:gd name="csY27" fmla="*/ 4652467 h 4652467"/>
              <a:gd name="csX28" fmla="*/ 3243768 w 8247372"/>
              <a:gd name="csY28" fmla="*/ 4652467 h 4652467"/>
              <a:gd name="csX29" fmla="*/ 2441490 w 8247372"/>
              <a:gd name="csY29" fmla="*/ 4652467 h 4652467"/>
              <a:gd name="csX30" fmla="*/ 1716852 w 8247372"/>
              <a:gd name="csY30" fmla="*/ 4652467 h 4652467"/>
              <a:gd name="csX31" fmla="*/ 1069854 w 8247372"/>
              <a:gd name="csY31" fmla="*/ 4652467 h 4652467"/>
              <a:gd name="csX32" fmla="*/ 241696 w 8247372"/>
              <a:gd name="csY32" fmla="*/ 4652467 h 4652467"/>
              <a:gd name="csX33" fmla="*/ 0 w 8247372"/>
              <a:gd name="csY33" fmla="*/ 4410771 h 4652467"/>
              <a:gd name="csX34" fmla="*/ 0 w 8247372"/>
              <a:gd name="csY34" fmla="*/ 3632544 h 4652467"/>
              <a:gd name="csX35" fmla="*/ 0 w 8247372"/>
              <a:gd name="csY35" fmla="*/ 2979389 h 4652467"/>
              <a:gd name="csX36" fmla="*/ 0 w 8247372"/>
              <a:gd name="csY36" fmla="*/ 2326234 h 4652467"/>
              <a:gd name="csX37" fmla="*/ 0 w 8247372"/>
              <a:gd name="csY37" fmla="*/ 1673078 h 4652467"/>
              <a:gd name="csX38" fmla="*/ 0 w 8247372"/>
              <a:gd name="csY38" fmla="*/ 1103305 h 4652467"/>
              <a:gd name="csX39" fmla="*/ 0 w 8247372"/>
              <a:gd name="csY39" fmla="*/ 241696 h 4652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247372" h="4652467" extrusionOk="0">
                <a:moveTo>
                  <a:pt x="0" y="241696"/>
                </a:moveTo>
                <a:cubicBezTo>
                  <a:pt x="3100" y="105405"/>
                  <a:pt x="136462" y="11975"/>
                  <a:pt x="241696" y="0"/>
                </a:cubicBezTo>
                <a:cubicBezTo>
                  <a:pt x="492069" y="-22873"/>
                  <a:pt x="580183" y="-872"/>
                  <a:pt x="811055" y="0"/>
                </a:cubicBezTo>
                <a:cubicBezTo>
                  <a:pt x="1041927" y="872"/>
                  <a:pt x="1134850" y="14348"/>
                  <a:pt x="1225133" y="0"/>
                </a:cubicBezTo>
                <a:cubicBezTo>
                  <a:pt x="1315416" y="-14348"/>
                  <a:pt x="1568511" y="-30272"/>
                  <a:pt x="1872132" y="0"/>
                </a:cubicBezTo>
                <a:cubicBezTo>
                  <a:pt x="2175753" y="30272"/>
                  <a:pt x="2389182" y="-32086"/>
                  <a:pt x="2596770" y="0"/>
                </a:cubicBezTo>
                <a:cubicBezTo>
                  <a:pt x="2804358" y="32086"/>
                  <a:pt x="2946714" y="19445"/>
                  <a:pt x="3088489" y="0"/>
                </a:cubicBezTo>
                <a:cubicBezTo>
                  <a:pt x="3230264" y="-19445"/>
                  <a:pt x="3714344" y="-26339"/>
                  <a:pt x="3890767" y="0"/>
                </a:cubicBezTo>
                <a:cubicBezTo>
                  <a:pt x="4067190" y="26339"/>
                  <a:pt x="4317982" y="-27943"/>
                  <a:pt x="4615405" y="0"/>
                </a:cubicBezTo>
                <a:cubicBezTo>
                  <a:pt x="4912828" y="27943"/>
                  <a:pt x="4962068" y="-1716"/>
                  <a:pt x="5107123" y="0"/>
                </a:cubicBezTo>
                <a:cubicBezTo>
                  <a:pt x="5252178" y="1716"/>
                  <a:pt x="5489571" y="21583"/>
                  <a:pt x="5598842" y="0"/>
                </a:cubicBezTo>
                <a:cubicBezTo>
                  <a:pt x="5708113" y="-21583"/>
                  <a:pt x="6120263" y="31527"/>
                  <a:pt x="6401120" y="0"/>
                </a:cubicBezTo>
                <a:cubicBezTo>
                  <a:pt x="6681977" y="-31527"/>
                  <a:pt x="6670830" y="-5095"/>
                  <a:pt x="6815199" y="0"/>
                </a:cubicBezTo>
                <a:cubicBezTo>
                  <a:pt x="6959568" y="5095"/>
                  <a:pt x="7620586" y="-23585"/>
                  <a:pt x="8005676" y="0"/>
                </a:cubicBezTo>
                <a:cubicBezTo>
                  <a:pt x="8106147" y="2698"/>
                  <a:pt x="8267411" y="122068"/>
                  <a:pt x="8247372" y="241696"/>
                </a:cubicBezTo>
                <a:cubicBezTo>
                  <a:pt x="8241081" y="356982"/>
                  <a:pt x="8237294" y="574647"/>
                  <a:pt x="8247372" y="811470"/>
                </a:cubicBezTo>
                <a:cubicBezTo>
                  <a:pt x="8257450" y="1048293"/>
                  <a:pt x="8210851" y="1202765"/>
                  <a:pt x="8247372" y="1548006"/>
                </a:cubicBezTo>
                <a:cubicBezTo>
                  <a:pt x="8283893" y="1893247"/>
                  <a:pt x="8264775" y="1955416"/>
                  <a:pt x="8247372" y="2242852"/>
                </a:cubicBezTo>
                <a:cubicBezTo>
                  <a:pt x="8229969" y="2530288"/>
                  <a:pt x="8271131" y="2647006"/>
                  <a:pt x="8247372" y="2854316"/>
                </a:cubicBezTo>
                <a:cubicBezTo>
                  <a:pt x="8223613" y="3061626"/>
                  <a:pt x="8242137" y="3189847"/>
                  <a:pt x="8247372" y="3465781"/>
                </a:cubicBezTo>
                <a:cubicBezTo>
                  <a:pt x="8252607" y="3741715"/>
                  <a:pt x="8237435" y="4220119"/>
                  <a:pt x="8247372" y="4410771"/>
                </a:cubicBezTo>
                <a:cubicBezTo>
                  <a:pt x="8248294" y="4556936"/>
                  <a:pt x="8134012" y="4648313"/>
                  <a:pt x="8005676" y="4652467"/>
                </a:cubicBezTo>
                <a:cubicBezTo>
                  <a:pt x="7831466" y="4654209"/>
                  <a:pt x="7560062" y="4669786"/>
                  <a:pt x="7436317" y="4652467"/>
                </a:cubicBezTo>
                <a:cubicBezTo>
                  <a:pt x="7312572" y="4635148"/>
                  <a:pt x="7063742" y="4661804"/>
                  <a:pt x="6944599" y="4652467"/>
                </a:cubicBezTo>
                <a:cubicBezTo>
                  <a:pt x="6825456" y="4643130"/>
                  <a:pt x="6321482" y="4661182"/>
                  <a:pt x="6142321" y="4652467"/>
                </a:cubicBezTo>
                <a:cubicBezTo>
                  <a:pt x="5963160" y="4643752"/>
                  <a:pt x="5705805" y="4651986"/>
                  <a:pt x="5417683" y="4652467"/>
                </a:cubicBezTo>
                <a:cubicBezTo>
                  <a:pt x="5129561" y="4652948"/>
                  <a:pt x="4971635" y="4656683"/>
                  <a:pt x="4693045" y="4652467"/>
                </a:cubicBezTo>
                <a:cubicBezTo>
                  <a:pt x="4414455" y="4648251"/>
                  <a:pt x="4289905" y="4633268"/>
                  <a:pt x="4046046" y="4652467"/>
                </a:cubicBezTo>
                <a:cubicBezTo>
                  <a:pt x="3802187" y="4671666"/>
                  <a:pt x="3455908" y="4669788"/>
                  <a:pt x="3243768" y="4652467"/>
                </a:cubicBezTo>
                <a:cubicBezTo>
                  <a:pt x="3031628" y="4635146"/>
                  <a:pt x="2799925" y="4636350"/>
                  <a:pt x="2441490" y="4652467"/>
                </a:cubicBezTo>
                <a:cubicBezTo>
                  <a:pt x="2083055" y="4668584"/>
                  <a:pt x="2043845" y="4644231"/>
                  <a:pt x="1716852" y="4652467"/>
                </a:cubicBezTo>
                <a:cubicBezTo>
                  <a:pt x="1389859" y="4660703"/>
                  <a:pt x="1290500" y="4630668"/>
                  <a:pt x="1069854" y="4652467"/>
                </a:cubicBezTo>
                <a:cubicBezTo>
                  <a:pt x="849208" y="4674266"/>
                  <a:pt x="634757" y="4678917"/>
                  <a:pt x="241696" y="4652467"/>
                </a:cubicBezTo>
                <a:cubicBezTo>
                  <a:pt x="127879" y="4653268"/>
                  <a:pt x="-19012" y="4541263"/>
                  <a:pt x="0" y="4410771"/>
                </a:cubicBezTo>
                <a:cubicBezTo>
                  <a:pt x="-36996" y="4091961"/>
                  <a:pt x="21696" y="3829010"/>
                  <a:pt x="0" y="3632544"/>
                </a:cubicBezTo>
                <a:cubicBezTo>
                  <a:pt x="-21696" y="3436078"/>
                  <a:pt x="5869" y="3151575"/>
                  <a:pt x="0" y="2979389"/>
                </a:cubicBezTo>
                <a:cubicBezTo>
                  <a:pt x="-5869" y="2807203"/>
                  <a:pt x="-29857" y="2581570"/>
                  <a:pt x="0" y="2326234"/>
                </a:cubicBezTo>
                <a:cubicBezTo>
                  <a:pt x="29857" y="2070899"/>
                  <a:pt x="7165" y="1978167"/>
                  <a:pt x="0" y="1673078"/>
                </a:cubicBezTo>
                <a:cubicBezTo>
                  <a:pt x="-7165" y="1367989"/>
                  <a:pt x="22684" y="1316880"/>
                  <a:pt x="0" y="1103305"/>
                </a:cubicBezTo>
                <a:cubicBezTo>
                  <a:pt x="-22684" y="889730"/>
                  <a:pt x="16353" y="500896"/>
                  <a:pt x="0" y="241696"/>
                </a:cubicBezTo>
                <a:close/>
              </a:path>
            </a:pathLst>
          </a:custGeom>
          <a:noFill/>
          <a:ln>
            <a:solidFill>
              <a:schemeClr val="accent1"/>
            </a:solid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1" eaLnBrk="1" fontAlgn="auto" latinLnBrk="0" hangingPunct="1">
              <a:spcBef>
                <a:spcPts val="0"/>
              </a:spcBef>
              <a:spcAft>
                <a:spcPts val="800"/>
              </a:spcAft>
              <a:buClrTx/>
              <a:buSzTx/>
              <a:buFontTx/>
              <a:buNone/>
              <a:tabLst/>
              <a:defRPr/>
            </a:pP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بَعْدَ أَيّامٍ جَلَسَ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ٱلطِّفْلُ</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في غُرْفَتِهِ يُفَكِّرُ. فَجْأَةً، سَمِعَ صَوْتاً يُكَلِّمُهُ</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أَنا قَلَمُ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ٱلرَّصا</a:t>
            </a:r>
            <a:r>
              <a:rPr lang="ar-MA" sz="4400" b="1" kern="100" dirty="0" err="1">
                <a:solidFill>
                  <a:srgbClr val="FF0000"/>
                </a:solidFill>
                <a:latin typeface="Aptos" panose="020B0004020202020204" pitchFamily="34" charset="0"/>
                <a:ea typeface="Aptos" panose="020B0004020202020204" pitchFamily="34" charset="0"/>
                <a:cs typeface="Microsoft Uighur" panose="02000000000000000000" pitchFamily="2" charset="-78"/>
              </a:rPr>
              <a:t>ص</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لَقَدِ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ٱشْتَقْتُ</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إِلى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ٱلْكِتابَةِ</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وَٱلرَّسْ</a:t>
            </a:r>
            <a:r>
              <a:rPr lang="ar-MA" sz="4400" b="1" kern="100" dirty="0" err="1">
                <a:solidFill>
                  <a:srgbClr val="FF0000"/>
                </a:solidFill>
                <a:latin typeface="Aptos" panose="020B0004020202020204" pitchFamily="34" charset="0"/>
                <a:ea typeface="Aptos" panose="020B0004020202020204" pitchFamily="34" charset="0"/>
                <a:cs typeface="Microsoft Uighur" panose="02000000000000000000" pitchFamily="2" charset="-78"/>
              </a:rPr>
              <a:t>مِ</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اِنْدَهَشَ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ٱلطِّفْلُ</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وَصاحَ: أَنْتَ</a:t>
            </a:r>
            <a:r>
              <a:rPr lang="fr-FR"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وَماذا تُريدُ أَنْ نَكْتُبَ</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p>
          <a:p>
            <a:pPr marL="0" marR="0" lvl="0" indent="0" algn="just" defTabSz="457200" rtl="1" eaLnBrk="1" fontAlgn="auto" latinLnBrk="0" hangingPunct="1">
              <a:spcBef>
                <a:spcPts val="0"/>
              </a:spcBef>
              <a:spcAft>
                <a:spcPts val="800"/>
              </a:spcAft>
              <a:buClrTx/>
              <a:buSzTx/>
              <a:buFontTx/>
              <a:buNone/>
              <a:tabLst/>
              <a:defRPr/>
            </a:pP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أَخَذَ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ٱلطِّفْلُ</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ٱلْقَلَمَ</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بَيْنَ أَنامِلِهِ وَشَرَعَ يَكْتُبُ حَوْلَ تَلَوُّثِ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ٱلْبِيئَةِ</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وَيَرْسُمُ أَشْجاراً وَأَنْهاراً</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وَما إِنْ فَرَغَ مِنْ عَمَلِهِ حَتّى سَمِعَ </a:t>
            </a:r>
            <a:r>
              <a:rPr lang="ar-MA" sz="4400" b="1" kern="100" dirty="0" err="1">
                <a:solidFill>
                  <a:prstClr val="black"/>
                </a:solidFill>
                <a:latin typeface="Aptos" panose="020B0004020202020204" pitchFamily="34" charset="0"/>
                <a:ea typeface="Aptos" panose="020B0004020202020204" pitchFamily="34" charset="0"/>
                <a:cs typeface="Microsoft Uighur" panose="02000000000000000000" pitchFamily="2" charset="-78"/>
              </a:rPr>
              <a:t>ٱلْقَلَمَ</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يَهْمِسُ</a:t>
            </a:r>
            <a:r>
              <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لَقَدْ تَحَوَّلْتُ إِلى كَلِماتٍ وَرُسوماتٍ رائِعَةٍ</a:t>
            </a:r>
            <a:r>
              <a:rPr lang="fr-FR"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 </a:t>
            </a:r>
            <a:r>
              <a:rPr lang="fr-FR"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rPr>
              <a:t>!</a:t>
            </a:r>
            <a:r>
              <a:rPr lang="ar-MA" sz="4400" b="1" kern="100" dirty="0">
                <a:solidFill>
                  <a:prstClr val="black"/>
                </a:solidFill>
                <a:latin typeface="Aptos" panose="020B0004020202020204" pitchFamily="34" charset="0"/>
                <a:ea typeface="Aptos" panose="020B0004020202020204" pitchFamily="34" charset="0"/>
                <a:cs typeface="Microsoft Uighur" panose="02000000000000000000" pitchFamily="2" charset="-78"/>
              </a:rPr>
              <a:t>...</a:t>
            </a:r>
            <a:endParaRPr lang="ar-MA" sz="4400" b="1" kern="100" dirty="0">
              <a:solidFill>
                <a:srgbClr val="FF0000"/>
              </a:solidFill>
              <a:latin typeface="Aptos" panose="020B0004020202020204" pitchFamily="34" charset="0"/>
              <a:ea typeface="Aptos" panose="020B0004020202020204" pitchFamily="34" charset="0"/>
              <a:cs typeface="Microsoft Uighur" panose="02000000000000000000" pitchFamily="2" charset="-78"/>
            </a:endParaRPr>
          </a:p>
        </p:txBody>
      </p:sp>
    </p:spTree>
    <p:extLst>
      <p:ext uri="{BB962C8B-B14F-4D97-AF65-F5344CB8AC3E}">
        <p14:creationId xmlns:p14="http://schemas.microsoft.com/office/powerpoint/2010/main" val="198905011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DBBC2-7CAC-D331-2C84-EFC45B7B90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8B36CF-FAE7-5AB0-F832-85437788EDD7}"/>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أبطال الطلاقة هم ........................................................................... </a:t>
            </a:r>
            <a:endParaRPr lang="fr-FR" sz="2400" dirty="0">
              <a:solidFill>
                <a:schemeClr val="bg1">
                  <a:lumMod val="50000"/>
                </a:schemeClr>
              </a:solidFill>
            </a:endParaRPr>
          </a:p>
        </p:txBody>
      </p:sp>
      <p:pic>
        <p:nvPicPr>
          <p:cNvPr id="4" name="Image 3">
            <a:extLst>
              <a:ext uri="{FF2B5EF4-FFF2-40B4-BE49-F238E27FC236}">
                <a16:creationId xmlns:a16="http://schemas.microsoft.com/office/drawing/2014/main" id="{51464BF4-9A90-4721-4DAA-3CD46A4841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16385D46-3CF7-3704-F7C5-0604263325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9" name="Image 8">
            <a:extLst>
              <a:ext uri="{FF2B5EF4-FFF2-40B4-BE49-F238E27FC236}">
                <a16:creationId xmlns:a16="http://schemas.microsoft.com/office/drawing/2014/main" id="{F91D836A-5427-428C-3550-D53C2F3D5A5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43447BEF-BD4F-781F-2BDD-BAB1C0A107A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BBC6136F-3C7F-D240-7BBA-45E45BDBE06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AFA7CCBF-22FE-7A1D-C15D-4126E535002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DE695F3E-8996-CD39-CC6A-63E837B6B8E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10CAE6DA-B125-776E-3470-02649F3C45C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2C37A414-97A1-0CA8-D668-BB5FB889146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6" name="Rectangle 25">
            <a:extLst>
              <a:ext uri="{FF2B5EF4-FFF2-40B4-BE49-F238E27FC236}">
                <a16:creationId xmlns:a16="http://schemas.microsoft.com/office/drawing/2014/main" id="{3F4238BA-816E-1E14-70F7-B31C20E11EF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Espace réservé pour une image  9" descr="Une image contenant dessin humoristique, clipart, illustration, Dessin animé&#10;&#10;Le contenu généré par l’IA peut être incorrect.">
            <a:extLst>
              <a:ext uri="{FF2B5EF4-FFF2-40B4-BE49-F238E27FC236}">
                <a16:creationId xmlns:a16="http://schemas.microsoft.com/office/drawing/2014/main" id="{E1515056-3790-CF0E-19C4-0E69108D066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249" y="684000"/>
            <a:ext cx="833073" cy="833073"/>
          </a:xfrm>
        </p:spPr>
      </p:pic>
      <p:sp>
        <p:nvSpPr>
          <p:cNvPr id="3" name="Rectangle : coins arrondis 2">
            <a:extLst>
              <a:ext uri="{FF2B5EF4-FFF2-40B4-BE49-F238E27FC236}">
                <a16:creationId xmlns:a16="http://schemas.microsoft.com/office/drawing/2014/main" id="{6716F9AC-48D9-4BD0-86AB-B61CA91BF197}"/>
              </a:ext>
            </a:extLst>
          </p:cNvPr>
          <p:cNvSpPr/>
          <p:nvPr/>
        </p:nvSpPr>
        <p:spPr>
          <a:xfrm>
            <a:off x="498559" y="1853300"/>
            <a:ext cx="7510658" cy="4141789"/>
          </a:xfrm>
          <a:custGeom>
            <a:avLst/>
            <a:gdLst>
              <a:gd name="csX0" fmla="*/ 0 w 7510658"/>
              <a:gd name="csY0" fmla="*/ 215166 h 4141789"/>
              <a:gd name="csX1" fmla="*/ 215166 w 7510658"/>
              <a:gd name="csY1" fmla="*/ 0 h 4141789"/>
              <a:gd name="csX2" fmla="*/ 788029 w 7510658"/>
              <a:gd name="csY2" fmla="*/ 0 h 4141789"/>
              <a:gd name="csX3" fmla="*/ 1219285 w 7510658"/>
              <a:gd name="csY3" fmla="*/ 0 h 4141789"/>
              <a:gd name="csX4" fmla="*/ 1862951 w 7510658"/>
              <a:gd name="csY4" fmla="*/ 0 h 4141789"/>
              <a:gd name="csX5" fmla="*/ 2577420 w 7510658"/>
              <a:gd name="csY5" fmla="*/ 0 h 4141789"/>
              <a:gd name="csX6" fmla="*/ 3079480 w 7510658"/>
              <a:gd name="csY6" fmla="*/ 0 h 4141789"/>
              <a:gd name="csX7" fmla="*/ 3864752 w 7510658"/>
              <a:gd name="csY7" fmla="*/ 0 h 4141789"/>
              <a:gd name="csX8" fmla="*/ 4579221 w 7510658"/>
              <a:gd name="csY8" fmla="*/ 0 h 4141789"/>
              <a:gd name="csX9" fmla="*/ 5081281 w 7510658"/>
              <a:gd name="csY9" fmla="*/ 0 h 4141789"/>
              <a:gd name="csX10" fmla="*/ 5583340 w 7510658"/>
              <a:gd name="csY10" fmla="*/ 0 h 4141789"/>
              <a:gd name="csX11" fmla="*/ 6368613 w 7510658"/>
              <a:gd name="csY11" fmla="*/ 0 h 4141789"/>
              <a:gd name="csX12" fmla="*/ 7295492 w 7510658"/>
              <a:gd name="csY12" fmla="*/ 0 h 4141789"/>
              <a:gd name="csX13" fmla="*/ 7510658 w 7510658"/>
              <a:gd name="csY13" fmla="*/ 215166 h 4141789"/>
              <a:gd name="csX14" fmla="*/ 7510658 w 7510658"/>
              <a:gd name="csY14" fmla="*/ 870857 h 4141789"/>
              <a:gd name="csX15" fmla="*/ 7510658 w 7510658"/>
              <a:gd name="csY15" fmla="*/ 1452318 h 4141789"/>
              <a:gd name="csX16" fmla="*/ 7510658 w 7510658"/>
              <a:gd name="csY16" fmla="*/ 2108009 h 4141789"/>
              <a:gd name="csX17" fmla="*/ 7510658 w 7510658"/>
              <a:gd name="csY17" fmla="*/ 2726585 h 4141789"/>
              <a:gd name="csX18" fmla="*/ 7510658 w 7510658"/>
              <a:gd name="csY18" fmla="*/ 3270932 h 4141789"/>
              <a:gd name="csX19" fmla="*/ 7510658 w 7510658"/>
              <a:gd name="csY19" fmla="*/ 3926623 h 4141789"/>
              <a:gd name="csX20" fmla="*/ 7295492 w 7510658"/>
              <a:gd name="csY20" fmla="*/ 4141789 h 4141789"/>
              <a:gd name="csX21" fmla="*/ 6510219 w 7510658"/>
              <a:gd name="csY21" fmla="*/ 4141789 h 4141789"/>
              <a:gd name="csX22" fmla="*/ 6078963 w 7510658"/>
              <a:gd name="csY22" fmla="*/ 4141789 h 4141789"/>
              <a:gd name="csX23" fmla="*/ 5576904 w 7510658"/>
              <a:gd name="csY23" fmla="*/ 4141789 h 4141789"/>
              <a:gd name="csX24" fmla="*/ 4791631 w 7510658"/>
              <a:gd name="csY24" fmla="*/ 4141789 h 4141789"/>
              <a:gd name="csX25" fmla="*/ 4077162 w 7510658"/>
              <a:gd name="csY25" fmla="*/ 4141789 h 4141789"/>
              <a:gd name="csX26" fmla="*/ 3362693 w 7510658"/>
              <a:gd name="csY26" fmla="*/ 4141789 h 4141789"/>
              <a:gd name="csX27" fmla="*/ 2719027 w 7510658"/>
              <a:gd name="csY27" fmla="*/ 4141789 h 4141789"/>
              <a:gd name="csX28" fmla="*/ 1933754 w 7510658"/>
              <a:gd name="csY28" fmla="*/ 4141789 h 4141789"/>
              <a:gd name="csX29" fmla="*/ 1148482 w 7510658"/>
              <a:gd name="csY29" fmla="*/ 4141789 h 4141789"/>
              <a:gd name="csX30" fmla="*/ 215166 w 7510658"/>
              <a:gd name="csY30" fmla="*/ 4141789 h 4141789"/>
              <a:gd name="csX31" fmla="*/ 0 w 7510658"/>
              <a:gd name="csY31" fmla="*/ 3926623 h 4141789"/>
              <a:gd name="csX32" fmla="*/ 0 w 7510658"/>
              <a:gd name="csY32" fmla="*/ 3270932 h 4141789"/>
              <a:gd name="csX33" fmla="*/ 0 w 7510658"/>
              <a:gd name="csY33" fmla="*/ 2763700 h 4141789"/>
              <a:gd name="csX34" fmla="*/ 0 w 7510658"/>
              <a:gd name="csY34" fmla="*/ 2256467 h 4141789"/>
              <a:gd name="csX35" fmla="*/ 0 w 7510658"/>
              <a:gd name="csY35" fmla="*/ 1675006 h 4141789"/>
              <a:gd name="csX36" fmla="*/ 0 w 7510658"/>
              <a:gd name="csY36" fmla="*/ 1093544 h 4141789"/>
              <a:gd name="csX37" fmla="*/ 0 w 7510658"/>
              <a:gd name="csY37" fmla="*/ 215166 h 4141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510658" h="4141789" extrusionOk="0">
                <a:moveTo>
                  <a:pt x="0" y="215166"/>
                </a:moveTo>
                <a:cubicBezTo>
                  <a:pt x="10749" y="86603"/>
                  <a:pt x="99029" y="1143"/>
                  <a:pt x="215166" y="0"/>
                </a:cubicBezTo>
                <a:cubicBezTo>
                  <a:pt x="349857" y="21639"/>
                  <a:pt x="560780" y="3755"/>
                  <a:pt x="788029" y="0"/>
                </a:cubicBezTo>
                <a:cubicBezTo>
                  <a:pt x="1015278" y="-3755"/>
                  <a:pt x="1036325" y="12477"/>
                  <a:pt x="1219285" y="0"/>
                </a:cubicBezTo>
                <a:cubicBezTo>
                  <a:pt x="1402245" y="-12477"/>
                  <a:pt x="1726774" y="7055"/>
                  <a:pt x="1862951" y="0"/>
                </a:cubicBezTo>
                <a:cubicBezTo>
                  <a:pt x="1999128" y="-7055"/>
                  <a:pt x="2292716" y="-99"/>
                  <a:pt x="2577420" y="0"/>
                </a:cubicBezTo>
                <a:cubicBezTo>
                  <a:pt x="2862124" y="99"/>
                  <a:pt x="2916575" y="-18799"/>
                  <a:pt x="3079480" y="0"/>
                </a:cubicBezTo>
                <a:cubicBezTo>
                  <a:pt x="3242385" y="18799"/>
                  <a:pt x="3513308" y="-10127"/>
                  <a:pt x="3864752" y="0"/>
                </a:cubicBezTo>
                <a:cubicBezTo>
                  <a:pt x="4216196" y="10127"/>
                  <a:pt x="4227574" y="16089"/>
                  <a:pt x="4579221" y="0"/>
                </a:cubicBezTo>
                <a:cubicBezTo>
                  <a:pt x="4930868" y="-16089"/>
                  <a:pt x="4942842" y="-17630"/>
                  <a:pt x="5081281" y="0"/>
                </a:cubicBezTo>
                <a:cubicBezTo>
                  <a:pt x="5219720" y="17630"/>
                  <a:pt x="5384225" y="13999"/>
                  <a:pt x="5583340" y="0"/>
                </a:cubicBezTo>
                <a:cubicBezTo>
                  <a:pt x="5782455" y="-13999"/>
                  <a:pt x="6121684" y="-3727"/>
                  <a:pt x="6368613" y="0"/>
                </a:cubicBezTo>
                <a:cubicBezTo>
                  <a:pt x="6615542" y="3727"/>
                  <a:pt x="6983298" y="-32307"/>
                  <a:pt x="7295492" y="0"/>
                </a:cubicBezTo>
                <a:cubicBezTo>
                  <a:pt x="7416237" y="28619"/>
                  <a:pt x="7500740" y="77693"/>
                  <a:pt x="7510658" y="215166"/>
                </a:cubicBezTo>
                <a:cubicBezTo>
                  <a:pt x="7542953" y="393992"/>
                  <a:pt x="7478244" y="686793"/>
                  <a:pt x="7510658" y="870857"/>
                </a:cubicBezTo>
                <a:cubicBezTo>
                  <a:pt x="7543072" y="1054921"/>
                  <a:pt x="7512160" y="1196666"/>
                  <a:pt x="7510658" y="1452318"/>
                </a:cubicBezTo>
                <a:cubicBezTo>
                  <a:pt x="7509156" y="1707970"/>
                  <a:pt x="7497461" y="1825227"/>
                  <a:pt x="7510658" y="2108009"/>
                </a:cubicBezTo>
                <a:cubicBezTo>
                  <a:pt x="7523855" y="2390791"/>
                  <a:pt x="7481642" y="2430488"/>
                  <a:pt x="7510658" y="2726585"/>
                </a:cubicBezTo>
                <a:cubicBezTo>
                  <a:pt x="7539674" y="3022682"/>
                  <a:pt x="7510205" y="3088531"/>
                  <a:pt x="7510658" y="3270932"/>
                </a:cubicBezTo>
                <a:cubicBezTo>
                  <a:pt x="7511111" y="3453333"/>
                  <a:pt x="7519436" y="3627333"/>
                  <a:pt x="7510658" y="3926623"/>
                </a:cubicBezTo>
                <a:cubicBezTo>
                  <a:pt x="7515810" y="4049258"/>
                  <a:pt x="7427889" y="4141884"/>
                  <a:pt x="7295492" y="4141789"/>
                </a:cubicBezTo>
                <a:cubicBezTo>
                  <a:pt x="7084824" y="4105599"/>
                  <a:pt x="6872857" y="4142216"/>
                  <a:pt x="6510219" y="4141789"/>
                </a:cubicBezTo>
                <a:cubicBezTo>
                  <a:pt x="6147581" y="4141362"/>
                  <a:pt x="6180991" y="4160954"/>
                  <a:pt x="6078963" y="4141789"/>
                </a:cubicBezTo>
                <a:cubicBezTo>
                  <a:pt x="5976935" y="4122624"/>
                  <a:pt x="5731275" y="4138688"/>
                  <a:pt x="5576904" y="4141789"/>
                </a:cubicBezTo>
                <a:cubicBezTo>
                  <a:pt x="5422533" y="4144890"/>
                  <a:pt x="5102006" y="4115465"/>
                  <a:pt x="4791631" y="4141789"/>
                </a:cubicBezTo>
                <a:cubicBezTo>
                  <a:pt x="4481256" y="4168113"/>
                  <a:pt x="4313357" y="4172576"/>
                  <a:pt x="4077162" y="4141789"/>
                </a:cubicBezTo>
                <a:cubicBezTo>
                  <a:pt x="3840967" y="4111002"/>
                  <a:pt x="3516115" y="4121375"/>
                  <a:pt x="3362693" y="4141789"/>
                </a:cubicBezTo>
                <a:cubicBezTo>
                  <a:pt x="3209271" y="4162203"/>
                  <a:pt x="2875600" y="4156837"/>
                  <a:pt x="2719027" y="4141789"/>
                </a:cubicBezTo>
                <a:cubicBezTo>
                  <a:pt x="2562454" y="4126741"/>
                  <a:pt x="2323772" y="4106189"/>
                  <a:pt x="1933754" y="4141789"/>
                </a:cubicBezTo>
                <a:cubicBezTo>
                  <a:pt x="1543736" y="4177389"/>
                  <a:pt x="1380425" y="4114651"/>
                  <a:pt x="1148482" y="4141789"/>
                </a:cubicBezTo>
                <a:cubicBezTo>
                  <a:pt x="916539" y="4168927"/>
                  <a:pt x="620908" y="4118770"/>
                  <a:pt x="215166" y="4141789"/>
                </a:cubicBezTo>
                <a:cubicBezTo>
                  <a:pt x="87738" y="4141592"/>
                  <a:pt x="9110" y="4052931"/>
                  <a:pt x="0" y="3926623"/>
                </a:cubicBezTo>
                <a:cubicBezTo>
                  <a:pt x="-32294" y="3705967"/>
                  <a:pt x="-29986" y="3574200"/>
                  <a:pt x="0" y="3270932"/>
                </a:cubicBezTo>
                <a:cubicBezTo>
                  <a:pt x="29986" y="2967664"/>
                  <a:pt x="3639" y="2935255"/>
                  <a:pt x="0" y="2763700"/>
                </a:cubicBezTo>
                <a:cubicBezTo>
                  <a:pt x="-3639" y="2592145"/>
                  <a:pt x="-2178" y="2434887"/>
                  <a:pt x="0" y="2256467"/>
                </a:cubicBezTo>
                <a:cubicBezTo>
                  <a:pt x="2178" y="2078047"/>
                  <a:pt x="15366" y="1849456"/>
                  <a:pt x="0" y="1675006"/>
                </a:cubicBezTo>
                <a:cubicBezTo>
                  <a:pt x="-15366" y="1500556"/>
                  <a:pt x="8490" y="1227368"/>
                  <a:pt x="0" y="1093544"/>
                </a:cubicBezTo>
                <a:cubicBezTo>
                  <a:pt x="-8490" y="959720"/>
                  <a:pt x="23190" y="439885"/>
                  <a:pt x="0" y="215166"/>
                </a:cubicBezTo>
                <a:close/>
              </a:path>
            </a:pathLst>
          </a:custGeom>
          <a:noFill/>
          <a:ln>
            <a:noFill/>
            <a:extLst>
              <a:ext uri="{C807C97D-BFC1-408E-A445-0C87EB9F89A2}">
                <ask:lineSketchStyleProps xmlns:ask="http://schemas.microsoft.com/office/drawing/2018/sketchyshapes" sd="2242124079">
                  <a:prstGeom prst="roundRect">
                    <a:avLst>
                      <a:gd name="adj" fmla="val 519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800"/>
              </a:spcAft>
              <a:buClrTx/>
              <a:buSzTx/>
              <a:buFontTx/>
              <a:buNone/>
              <a:tabLst/>
              <a:defRPr/>
            </a:pPr>
            <a:endParaRPr kumimoji="0" lang="ar-MA" sz="4400" b="1" i="0" u="none" strike="noStrike" kern="100" cap="none" spc="0" normalizeH="0" baseline="0" noProof="0" dirty="0">
              <a:ln>
                <a:noFill/>
              </a:ln>
              <a:solidFill>
                <a:srgbClr val="FF0000"/>
              </a:solidFill>
              <a:effectLst/>
              <a:uLnTx/>
              <a:uFillTx/>
              <a:latin typeface="Microsoft Uighur" panose="02000000000000000000" pitchFamily="2" charset="-78"/>
              <a:ea typeface="Aptos" panose="020B0004020202020204" pitchFamily="34" charset="0"/>
              <a:cs typeface="Microsoft Uighur" panose="02000000000000000000" pitchFamily="2" charset="-78"/>
            </a:endParaRPr>
          </a:p>
        </p:txBody>
      </p:sp>
      <p:sp>
        <p:nvSpPr>
          <p:cNvPr id="11" name="ZoneTexte 10">
            <a:extLst>
              <a:ext uri="{FF2B5EF4-FFF2-40B4-BE49-F238E27FC236}">
                <a16:creationId xmlns:a16="http://schemas.microsoft.com/office/drawing/2014/main" id="{99E356D1-D3D2-1D22-23F1-5F48150FA328}"/>
              </a:ext>
            </a:extLst>
          </p:cNvPr>
          <p:cNvSpPr txBox="1"/>
          <p:nvPr/>
        </p:nvSpPr>
        <p:spPr>
          <a:xfrm>
            <a:off x="2940599" y="1368000"/>
            <a:ext cx="2911151" cy="830997"/>
          </a:xfrm>
          <a:prstGeom prst="rect">
            <a:avLst/>
          </a:prstGeom>
          <a:noFill/>
        </p:spPr>
        <p:txBody>
          <a:bodyPr wrap="square" rtlCol="0">
            <a:spAutoFit/>
          </a:bodyPr>
          <a:lstStyle/>
          <a:p>
            <a:pPr lvl="0" algn="ctr" defTabSz="914400">
              <a:buClr>
                <a:srgbClr val="000000"/>
              </a:buClr>
              <a:defRPr/>
            </a:pPr>
            <a:r>
              <a:rPr lang="a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تَحَدّي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rPr>
              <a:t>ٱلطَّلاقَةِ</a:t>
            </a:r>
            <a:endParaRPr lang="f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2" name="Joyful_Prize_Celebration_Animation">
            <a:hlinkClick r:id="" action="ppaction://media"/>
            <a:extLst>
              <a:ext uri="{FF2B5EF4-FFF2-40B4-BE49-F238E27FC236}">
                <a16:creationId xmlns:a16="http://schemas.microsoft.com/office/drawing/2014/main" id="{FD916574-00E2-8253-BC93-B41766584ECE}"/>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3" y="2275983"/>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269592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F0F1-013C-4C99-828F-A82B124B1947}"/>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FC80BC8-2682-3036-8EC5-50DB6E3AD0D0}"/>
              </a:ext>
            </a:extLst>
          </p:cNvPr>
          <p:cNvSpPr>
            <a:spLocks noGrp="1"/>
          </p:cNvSpPr>
          <p:nvPr>
            <p:ph type="title"/>
          </p:nvPr>
        </p:nvSpPr>
        <p:spPr>
          <a:xfrm>
            <a:off x="326807" y="874536"/>
            <a:ext cx="7886700" cy="720000"/>
          </a:xfrm>
        </p:spPr>
        <p:txBody>
          <a:bodyPr/>
          <a:lstStyle/>
          <a:p>
            <a:r>
              <a:rPr lang="ar-MA" sz="4000" dirty="0">
                <a:solidFill>
                  <a:srgbClr val="424D7B"/>
                </a:solidFill>
                <a:latin typeface="Dosis ExtraBold" pitchFamily="2" charset="0"/>
              </a:rPr>
              <a:t>معجم</a:t>
            </a:r>
            <a:endParaRPr lang="fr-MA" sz="4000" dirty="0"/>
          </a:p>
        </p:txBody>
      </p:sp>
      <p:pic>
        <p:nvPicPr>
          <p:cNvPr id="28" name="Image 27">
            <a:extLst>
              <a:ext uri="{FF2B5EF4-FFF2-40B4-BE49-F238E27FC236}">
                <a16:creationId xmlns:a16="http://schemas.microsoft.com/office/drawing/2014/main" id="{2E9FCDF4-CF70-28B4-5A6A-6F0EBBFCCAF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77262B74-F2E2-7129-0FAB-516FD22DC054}"/>
              </a:ext>
            </a:extLst>
          </p:cNvPr>
          <p:cNvSpPr txBox="1">
            <a:spLocks/>
          </p:cNvSpPr>
          <p:nvPr/>
        </p:nvSpPr>
        <p:spPr>
          <a:xfrm>
            <a:off x="1430582" y="3120511"/>
            <a:ext cx="5832329" cy="10652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600" lvl="3" algn="r" rtl="1"/>
            <a:r>
              <a:rPr lang="ar-MA" sz="2400" b="1" dirty="0">
                <a:cs typeface="Microsoft Uighur" panose="02000000000000000000" pitchFamily="2" charset="-78"/>
              </a:rPr>
              <a:t>الكائنات الحية - اِنْقَرَضَ– تَوازُنٌ بيئِيٌّ– تَلَوُّثُ </a:t>
            </a:r>
            <a:r>
              <a:rPr lang="ar-MA" sz="2400" b="1" dirty="0" err="1">
                <a:cs typeface="Microsoft Uighur" panose="02000000000000000000" pitchFamily="2" charset="-78"/>
              </a:rPr>
              <a:t>ٱلْبيئَةِ</a:t>
            </a:r>
            <a:r>
              <a:rPr lang="ar-MA" sz="2400" b="1" dirty="0">
                <a:cs typeface="Microsoft Uighur" panose="02000000000000000000" pitchFamily="2" charset="-78"/>
              </a:rPr>
              <a:t>-   مَحْمِيَّةُ </a:t>
            </a:r>
            <a:r>
              <a:rPr lang="ar-MA" sz="2400" b="1" dirty="0" err="1">
                <a:cs typeface="Microsoft Uighur" panose="02000000000000000000" pitchFamily="2" charset="-78"/>
              </a:rPr>
              <a:t>ٱلْحَيَواناتِ</a:t>
            </a:r>
            <a:r>
              <a:rPr lang="ar-MA" sz="2400" b="1" dirty="0">
                <a:cs typeface="Microsoft Uighur" panose="02000000000000000000" pitchFamily="2" charset="-78"/>
              </a:rPr>
              <a:t>.</a:t>
            </a:r>
          </a:p>
          <a:p>
            <a:pPr marL="45000" lvl="3" indent="0" algn="just" rtl="1">
              <a:buNone/>
            </a:pPr>
            <a:r>
              <a:rPr lang="ar-MA" sz="2800" b="1" dirty="0">
                <a:solidFill>
                  <a:srgbClr val="C00000"/>
                </a:solidFill>
                <a:cs typeface="Microsoft Uighur" panose="02000000000000000000" pitchFamily="2" charset="-78"/>
              </a:rPr>
              <a:t>توجيه: </a:t>
            </a:r>
            <a:r>
              <a:rPr lang="ar-MA" sz="2400" b="1" dirty="0">
                <a:cs typeface="Microsoft Uighur" panose="02000000000000000000" pitchFamily="2" charset="-78"/>
              </a:rPr>
              <a:t>من أجل تسهيل استثمار المعجم بالمراجعة والتوظيف وتيسير تثبيته في ذاكرات المتعلمين والرفع من مستوى التحكم فيه، يرجى بناء لائحة بالمفردات الجديدة التي يتعلمها المتعلمون كل أسبوع على شكل حوامل بيداغوجية تعلق بشكل دائم في القسم كإجراء بيداغوجي داعم </a:t>
            </a:r>
            <a:r>
              <a:rPr lang="fr-FR" sz="2400" b="1" dirty="0">
                <a:cs typeface="Microsoft Uighur" panose="02000000000000000000" pitchFamily="2" charset="-78"/>
              </a:rPr>
              <a:t>Etayage</a:t>
            </a:r>
            <a:r>
              <a:rPr lang="ar-MA" sz="2400" b="1" dirty="0">
                <a:cs typeface="Microsoft Uighur" panose="02000000000000000000" pitchFamily="2" charset="-78"/>
              </a:rPr>
              <a:t>.</a:t>
            </a:r>
          </a:p>
        </p:txBody>
      </p:sp>
      <p:sp>
        <p:nvSpPr>
          <p:cNvPr id="30" name="ZoneTexte 29">
            <a:extLst>
              <a:ext uri="{FF2B5EF4-FFF2-40B4-BE49-F238E27FC236}">
                <a16:creationId xmlns:a16="http://schemas.microsoft.com/office/drawing/2014/main" id="{84AF25F5-8D2E-13A3-B0E4-AADE614FEB6B}"/>
              </a:ext>
            </a:extLst>
          </p:cNvPr>
          <p:cNvSpPr txBox="1"/>
          <p:nvPr/>
        </p:nvSpPr>
        <p:spPr>
          <a:xfrm>
            <a:off x="6178116" y="1758213"/>
            <a:ext cx="864339"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معجم</a:t>
            </a:r>
          </a:p>
        </p:txBody>
      </p:sp>
      <p:pic>
        <p:nvPicPr>
          <p:cNvPr id="2" name="Google Shape;87;p130">
            <a:extLst>
              <a:ext uri="{FF2B5EF4-FFF2-40B4-BE49-F238E27FC236}">
                <a16:creationId xmlns:a16="http://schemas.microsoft.com/office/drawing/2014/main" id="{E1274871-16A7-1938-2A6F-A8EDBA440F47}"/>
              </a:ext>
            </a:extLst>
          </p:cNvPr>
          <p:cNvPicPr preferRelativeResize="0"/>
          <p:nvPr/>
        </p:nvPicPr>
        <p:blipFill rotWithShape="1">
          <a:blip r:embed="rId3">
            <a:alphaModFix/>
          </a:blip>
          <a:srcRect/>
          <a:stretch/>
        </p:blipFill>
        <p:spPr>
          <a:xfrm>
            <a:off x="4903017" y="1018536"/>
            <a:ext cx="432000" cy="432000"/>
          </a:xfrm>
          <a:prstGeom prst="rect">
            <a:avLst/>
          </a:prstGeom>
          <a:noFill/>
          <a:ln>
            <a:noFill/>
          </a:ln>
        </p:spPr>
      </p:pic>
      <p:pic>
        <p:nvPicPr>
          <p:cNvPr id="3" name="Espace réservé pour une image  20">
            <a:extLst>
              <a:ext uri="{FF2B5EF4-FFF2-40B4-BE49-F238E27FC236}">
                <a16:creationId xmlns:a16="http://schemas.microsoft.com/office/drawing/2014/main" id="{C9C39719-9398-BBF5-27E7-7AD3977F3E91}"/>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890582" y="1748380"/>
            <a:ext cx="540000" cy="540000"/>
          </a:xfrm>
          <a:prstGeom prst="rect">
            <a:avLst/>
          </a:prstGeom>
        </p:spPr>
      </p:pic>
      <p:pic>
        <p:nvPicPr>
          <p:cNvPr id="4" name="Image 3">
            <a:extLst>
              <a:ext uri="{FF2B5EF4-FFF2-40B4-BE49-F238E27FC236}">
                <a16:creationId xmlns:a16="http://schemas.microsoft.com/office/drawing/2014/main" id="{13607A14-FAC4-16F2-E6F7-3EB114DEA11D}"/>
              </a:ext>
            </a:extLst>
          </p:cNvPr>
          <p:cNvPicPr>
            <a:picLocks noChangeAspect="1"/>
          </p:cNvPicPr>
          <p:nvPr/>
        </p:nvPicPr>
        <p:blipFill>
          <a:blip r:embed="rId5"/>
          <a:srcRect/>
          <a:stretch/>
        </p:blipFill>
        <p:spPr>
          <a:xfrm>
            <a:off x="7262911" y="1952260"/>
            <a:ext cx="715119" cy="720000"/>
          </a:xfrm>
          <a:prstGeom prst="rect">
            <a:avLst/>
          </a:prstGeom>
        </p:spPr>
      </p:pic>
    </p:spTree>
    <p:extLst>
      <p:ext uri="{BB962C8B-B14F-4D97-AF65-F5344CB8AC3E}">
        <p14:creationId xmlns:p14="http://schemas.microsoft.com/office/powerpoint/2010/main" val="93463635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9B3EE-84AE-8D21-0620-B9DC830EC4AF}"/>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ستتعلمون اليوم مفردات جديدة ستجدونها في الحكاية ونص القراءة، انتبهوا جيدا.</a:t>
            </a:r>
            <a:endParaRPr lang="fr-FR" sz="2400" dirty="0">
              <a:solidFill>
                <a:schemeClr val="bg1">
                  <a:lumMod val="50000"/>
                </a:schemeClr>
              </a:solidFill>
            </a:endParaRPr>
          </a:p>
        </p:txBody>
      </p:sp>
      <p:sp>
        <p:nvSpPr>
          <p:cNvPr id="21" name="Rectangle 20">
            <a:extLst>
              <a:ext uri="{FF2B5EF4-FFF2-40B4-BE49-F238E27FC236}">
                <a16:creationId xmlns:a16="http://schemas.microsoft.com/office/drawing/2014/main" id="{D1437433-4F5E-80B4-BC48-0B7DF05B59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974416E6-985B-BE9D-5B4F-D9137EBDB2B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8" name="Rectangle 27">
            <a:extLst>
              <a:ext uri="{FF2B5EF4-FFF2-40B4-BE49-F238E27FC236}">
                <a16:creationId xmlns:a16="http://schemas.microsoft.com/office/drawing/2014/main" id="{715464AD-C3FF-110F-CF32-15B7D1D5F2D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95C7B939-9F00-29F7-070C-5F9B35BCE78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30" name="Rectangle 29">
            <a:extLst>
              <a:ext uri="{FF2B5EF4-FFF2-40B4-BE49-F238E27FC236}">
                <a16:creationId xmlns:a16="http://schemas.microsoft.com/office/drawing/2014/main" id="{34E4D254-9E52-88C9-3A3D-EAF880B6516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31" name="Image 30">
            <a:extLst>
              <a:ext uri="{FF2B5EF4-FFF2-40B4-BE49-F238E27FC236}">
                <a16:creationId xmlns:a16="http://schemas.microsoft.com/office/drawing/2014/main" id="{907AFE92-7900-B8D6-83EC-7F0F0035BD2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2" name="Image 31">
            <a:extLst>
              <a:ext uri="{FF2B5EF4-FFF2-40B4-BE49-F238E27FC236}">
                <a16:creationId xmlns:a16="http://schemas.microsoft.com/office/drawing/2014/main" id="{1B561C42-6035-364B-EA04-CB076BE2F1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33" name="Image 32">
            <a:extLst>
              <a:ext uri="{FF2B5EF4-FFF2-40B4-BE49-F238E27FC236}">
                <a16:creationId xmlns:a16="http://schemas.microsoft.com/office/drawing/2014/main" id="{90DDFBA7-6616-1E79-5321-58DE8FF261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34" name="Image 33">
            <a:extLst>
              <a:ext uri="{FF2B5EF4-FFF2-40B4-BE49-F238E27FC236}">
                <a16:creationId xmlns:a16="http://schemas.microsoft.com/office/drawing/2014/main" id="{70F5AB2E-9BB4-FFB7-9EA7-358C3257A68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5" name="Image 34">
            <a:extLst>
              <a:ext uri="{FF2B5EF4-FFF2-40B4-BE49-F238E27FC236}">
                <a16:creationId xmlns:a16="http://schemas.microsoft.com/office/drawing/2014/main" id="{22BCD2C6-C05B-8B36-770E-D5348E66954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8" name="Espace réservé pour une image  7">
            <a:extLst>
              <a:ext uri="{FF2B5EF4-FFF2-40B4-BE49-F238E27FC236}">
                <a16:creationId xmlns:a16="http://schemas.microsoft.com/office/drawing/2014/main" id="{A279E771-2E40-7103-69BB-253C0DFFFC5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3" name="Google Shape;1205;p183">
            <a:extLst>
              <a:ext uri="{FF2B5EF4-FFF2-40B4-BE49-F238E27FC236}">
                <a16:creationId xmlns:a16="http://schemas.microsoft.com/office/drawing/2014/main" id="{10E88B70-4E12-7A8F-049F-3D52A2C29560}"/>
              </a:ext>
            </a:extLst>
          </p:cNvPr>
          <p:cNvSpPr txBox="1"/>
          <p:nvPr/>
        </p:nvSpPr>
        <p:spPr>
          <a:xfrm>
            <a:off x="529863" y="3221443"/>
            <a:ext cx="8084273" cy="851252"/>
          </a:xfrm>
          <a:prstGeom prst="roundRect">
            <a:avLst/>
          </a:prstGeom>
          <a:noFill/>
          <a:ln>
            <a:solidFill>
              <a:schemeClr val="accent1"/>
            </a:solidFill>
          </a:ln>
        </p:spPr>
        <p:txBody>
          <a:bodyPr spcFirstLastPara="1" wrap="square" lIns="91425" tIns="45700" rIns="91425" bIns="45700" anchor="t" anchorCtr="0">
            <a:spAutoFit/>
          </a:bodyPr>
          <a:lstStyle/>
          <a:p>
            <a:pPr marL="273600" lvl="3" algn="ctr" rtl="1"/>
            <a:r>
              <a:rPr lang="ar-MA" sz="4400" b="1" dirty="0">
                <a:solidFill>
                  <a:schemeClr val="accent1">
                    <a:lumMod val="50000"/>
                  </a:schemeClr>
                </a:solidFill>
                <a:cs typeface="Microsoft Uighur" panose="02000000000000000000" pitchFamily="2" charset="-78"/>
              </a:rPr>
              <a:t>اِنْقَرَضَ– تَوازُنٌ بيئِيٌّ– تَلَوُّثُ </a:t>
            </a:r>
            <a:r>
              <a:rPr lang="ar-MA" sz="4400" b="1" dirty="0" err="1">
                <a:solidFill>
                  <a:schemeClr val="accent1">
                    <a:lumMod val="50000"/>
                  </a:schemeClr>
                </a:solidFill>
                <a:cs typeface="Microsoft Uighur" panose="02000000000000000000" pitchFamily="2" charset="-78"/>
              </a:rPr>
              <a:t>ٱلْبيئَةِ</a:t>
            </a:r>
            <a:r>
              <a:rPr lang="ar-MA" sz="4400" b="1" dirty="0">
                <a:solidFill>
                  <a:schemeClr val="accent1">
                    <a:lumMod val="50000"/>
                  </a:schemeClr>
                </a:solidFill>
                <a:cs typeface="Microsoft Uighur" panose="02000000000000000000" pitchFamily="2" charset="-78"/>
              </a:rPr>
              <a:t>-   مَحْمِيَّةُ </a:t>
            </a:r>
            <a:r>
              <a:rPr lang="ar-MA" sz="4400" b="1" dirty="0" err="1">
                <a:solidFill>
                  <a:schemeClr val="accent1">
                    <a:lumMod val="50000"/>
                  </a:schemeClr>
                </a:solidFill>
                <a:cs typeface="Microsoft Uighur" panose="02000000000000000000" pitchFamily="2" charset="-78"/>
              </a:rPr>
              <a:t>ٱلْحَيَواناتِ</a:t>
            </a:r>
            <a:r>
              <a:rPr lang="ar-MA" sz="4400" b="1" dirty="0">
                <a:solidFill>
                  <a:schemeClr val="accent1">
                    <a:lumMod val="50000"/>
                  </a:schemeClr>
                </a:solidFill>
                <a:cs typeface="Microsoft Uighur" panose="02000000000000000000" pitchFamily="2" charset="-78"/>
              </a:rPr>
              <a:t>.</a:t>
            </a:r>
          </a:p>
        </p:txBody>
      </p:sp>
    </p:spTree>
    <p:extLst>
      <p:ext uri="{BB962C8B-B14F-4D97-AF65-F5344CB8AC3E}">
        <p14:creationId xmlns:p14="http://schemas.microsoft.com/office/powerpoint/2010/main" val="429279529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331A1-316A-92E4-AC2F-5676C362B8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F0E4133-BEE8-1AE2-FD09-54C4593A8694}"/>
              </a:ext>
            </a:extLst>
          </p:cNvPr>
          <p:cNvSpPr>
            <a:spLocks noGrp="1"/>
          </p:cNvSpPr>
          <p:nvPr>
            <p:ph type="title"/>
          </p:nvPr>
        </p:nvSpPr>
        <p:spPr>
          <a:xfrm>
            <a:off x="408709" y="756000"/>
            <a:ext cx="7079801" cy="612000"/>
          </a:xfrm>
        </p:spPr>
        <p:txBody>
          <a:bodyPr>
            <a:noAutofit/>
          </a:bodyPr>
          <a:lstStyle/>
          <a:p>
            <a:pPr lvl="0" defTabSz="457200">
              <a:lnSpc>
                <a:spcPct val="100000"/>
              </a:lnSpc>
              <a:spcBef>
                <a:spcPts val="0"/>
              </a:spcBef>
              <a:defRPr/>
            </a:pP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نبدأ بتعريف كلمة "انقرض".– نعيدُ قراءة  التعريف معا – رددوا </a:t>
            </a:r>
            <a:endParaRPr lang="fr-FR" sz="20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88B4D52A-84F1-58F6-826A-301CABF110C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C4A7DC59-866F-76FD-0514-1E8503E45C4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4099EB15-3FED-B800-4A3E-BF71CE46DAB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98C5A62-D981-6B54-9F16-65E63004A17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BBB60D2-216B-6B45-9731-06BC8F7C08B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3835103F-ED9C-0676-E8FF-1F492D93369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17F92409-15E3-0C43-CA5C-A8CEE014038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2F95DBAE-A114-3442-FB8A-ACBC3FE9BD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B55290FD-CECA-9755-75E8-3CB4A1AAB21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1037A27A-7FC1-8DDA-2BFC-8D95BB28D7C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764AABB5-E11C-6197-7BBB-2254B4D7233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Espace réservé du texte 18">
            <a:extLst>
              <a:ext uri="{FF2B5EF4-FFF2-40B4-BE49-F238E27FC236}">
                <a16:creationId xmlns:a16="http://schemas.microsoft.com/office/drawing/2014/main" id="{541AA9D4-C12C-F22F-82F7-33D2C440C51E}"/>
              </a:ext>
            </a:extLst>
          </p:cNvPr>
          <p:cNvSpPr txBox="1">
            <a:spLocks/>
          </p:cNvSpPr>
          <p:nvPr/>
        </p:nvSpPr>
        <p:spPr>
          <a:xfrm>
            <a:off x="1028069" y="3353393"/>
            <a:ext cx="6694208" cy="810490"/>
          </a:xfrm>
          <a:prstGeom prst="roundRect">
            <a:avLst/>
          </a:prstGeom>
          <a:ln>
            <a:solidFill>
              <a:schemeClr val="accent1"/>
            </a:solid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400" dirty="0">
                <a:solidFill>
                  <a:srgbClr val="C00000"/>
                </a:solidFill>
                <a:latin typeface="Microsoft Uighur" panose="02000000000000000000" pitchFamily="2" charset="-78"/>
                <a:cs typeface="Microsoft Uighur" panose="02000000000000000000" pitchFamily="2" charset="-78"/>
              </a:rPr>
              <a:t> </a:t>
            </a:r>
            <a:r>
              <a:rPr lang="ar-MA" sz="4400" b="1" dirty="0">
                <a:solidFill>
                  <a:srgbClr val="C00000"/>
                </a:solidFill>
                <a:latin typeface="Microsoft Uighur" panose="02000000000000000000" pitchFamily="2" charset="-78"/>
                <a:cs typeface="Microsoft Uighur" panose="02000000000000000000" pitchFamily="2" charset="-78"/>
              </a:rPr>
              <a:t>اِنْقَرَضَ</a:t>
            </a:r>
            <a:r>
              <a:rPr lang="ar-MA" sz="4400" dirty="0">
                <a:solidFill>
                  <a:srgbClr val="424D7B"/>
                </a:solidFill>
                <a:latin typeface="Microsoft Uighur" panose="02000000000000000000" pitchFamily="2" charset="-78"/>
                <a:cs typeface="Microsoft Uighur" panose="02000000000000000000" pitchFamily="2" charset="-78"/>
              </a:rPr>
              <a:t>: اِخْتَفى تَماماً مِنَ </a:t>
            </a:r>
            <a:r>
              <a:rPr lang="ar-MA" sz="4400" dirty="0" err="1">
                <a:solidFill>
                  <a:srgbClr val="424D7B"/>
                </a:solidFill>
                <a:latin typeface="Microsoft Uighur" panose="02000000000000000000" pitchFamily="2" charset="-78"/>
                <a:cs typeface="Microsoft Uighur" panose="02000000000000000000" pitchFamily="2" charset="-78"/>
              </a:rPr>
              <a:t>ٱلْأَرْضِ</a:t>
            </a:r>
            <a:r>
              <a:rPr lang="ar-MA" sz="4400" dirty="0">
                <a:solidFill>
                  <a:srgbClr val="424D7B"/>
                </a:solidFill>
                <a:latin typeface="Microsoft Uighur" panose="02000000000000000000" pitchFamily="2" charset="-78"/>
                <a:cs typeface="Microsoft Uighur" panose="02000000000000000000" pitchFamily="2" charset="-78"/>
              </a:rPr>
              <a:t> وَلَمْ يَعُدْ مَوْجوداً.</a:t>
            </a:r>
          </a:p>
        </p:txBody>
      </p:sp>
    </p:spTree>
    <p:extLst>
      <p:ext uri="{BB962C8B-B14F-4D97-AF65-F5344CB8AC3E}">
        <p14:creationId xmlns:p14="http://schemas.microsoft.com/office/powerpoint/2010/main" val="3745698912"/>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57970-EF1B-160D-AF64-20F7EEAFB6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30FF0F-02DE-55A6-D85E-0C5DC45ED72C}"/>
              </a:ext>
            </a:extLst>
          </p:cNvPr>
          <p:cNvSpPr>
            <a:spLocks noGrp="1"/>
          </p:cNvSpPr>
          <p:nvPr>
            <p:ph type="title"/>
          </p:nvPr>
        </p:nvSpPr>
        <p:spPr>
          <a:xfrm>
            <a:off x="408709" y="756000"/>
            <a:ext cx="7079801" cy="612000"/>
          </a:xfrm>
        </p:spPr>
        <p:txBody>
          <a:bodyPr>
            <a:noAutofit/>
          </a:bodyPr>
          <a:lstStyle/>
          <a:p>
            <a:pPr lvl="0" defTabSz="457200">
              <a:lnSpc>
                <a:spcPct val="100000"/>
              </a:lnSpc>
              <a:spcBef>
                <a:spcPts val="0"/>
              </a:spcBef>
              <a:defRPr/>
            </a:pP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هذان حيوانان منقرضان:" الببر </a:t>
            </a:r>
            <a:r>
              <a:rPr lang="ar-MA" sz="20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التسماني</a:t>
            </a: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وطائر الددو". من يعلق عن الصورة بجملة مستعملا "انقرض".</a:t>
            </a:r>
            <a:endParaRPr lang="fr-FR" sz="20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97E2362F-11C6-495E-59C3-25BCE305BA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49E63443-CC93-969B-344C-8D26D4041A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8690DB6-5CD6-AD84-416C-207CF89B89C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54BEFA23-D78A-A3B3-5E90-2C4C8F3F0E8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C6479A7-336B-5DAF-8DCB-8A1EFC3E2B1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D893B79F-241E-86DD-B61E-25195599FF8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01035F2B-0EF2-BAF2-F9D5-8F17AAFD304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33EB0F44-EDC6-2E75-FE54-835A1D26C7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9ABE0B6E-D9DC-88FE-15A1-99AD20285B2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C9CB83DC-B6EA-70AA-703D-A23655ACC46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56EA9A95-5569-D87D-D75B-F16008A0B78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6" name="Espace réservé du texte 18">
            <a:extLst>
              <a:ext uri="{FF2B5EF4-FFF2-40B4-BE49-F238E27FC236}">
                <a16:creationId xmlns:a16="http://schemas.microsoft.com/office/drawing/2014/main" id="{46ACC5AB-2882-874E-0E4D-530F4649607A}"/>
              </a:ext>
            </a:extLst>
          </p:cNvPr>
          <p:cNvSpPr txBox="1">
            <a:spLocks/>
          </p:cNvSpPr>
          <p:nvPr/>
        </p:nvSpPr>
        <p:spPr>
          <a:xfrm>
            <a:off x="794303" y="5403803"/>
            <a:ext cx="7606470" cy="769984"/>
          </a:xfrm>
          <a:prstGeom prst="roundRect">
            <a:avLst/>
          </a:prstGeom>
          <a:ln>
            <a:solidFill>
              <a:schemeClr val="accent1"/>
            </a:solid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400" dirty="0">
                <a:solidFill>
                  <a:schemeClr val="accent1">
                    <a:lumMod val="50000"/>
                  </a:schemeClr>
                </a:solidFill>
                <a:latin typeface="Microsoft Uighur" panose="02000000000000000000" pitchFamily="2" charset="-78"/>
                <a:cs typeface="Microsoft Uighur" panose="02000000000000000000" pitchFamily="2" charset="-78"/>
              </a:rPr>
              <a:t>اِنْقَرَضَ </a:t>
            </a:r>
            <a:r>
              <a:rPr lang="ar-MA" sz="4400" dirty="0" err="1">
                <a:solidFill>
                  <a:schemeClr val="accent1">
                    <a:lumMod val="50000"/>
                  </a:schemeClr>
                </a:solidFill>
                <a:latin typeface="Microsoft Uighur" panose="02000000000000000000" pitchFamily="2" charset="-78"/>
                <a:cs typeface="Microsoft Uighur" panose="02000000000000000000" pitchFamily="2" charset="-78"/>
              </a:rPr>
              <a:t>ٱلْبَبْرُ</a:t>
            </a:r>
            <a:r>
              <a:rPr lang="ar-MA" sz="4400" dirty="0">
                <a:solidFill>
                  <a:schemeClr val="accent1">
                    <a:lumMod val="50000"/>
                  </a:schemeClr>
                </a:solidFill>
                <a:latin typeface="Microsoft Uighur" panose="02000000000000000000" pitchFamily="2" charset="-78"/>
                <a:cs typeface="Microsoft Uighur" panose="02000000000000000000" pitchFamily="2" charset="-78"/>
              </a:rPr>
              <a:t> </a:t>
            </a:r>
            <a:r>
              <a:rPr lang="ar-MA" sz="4400" dirty="0" err="1">
                <a:solidFill>
                  <a:schemeClr val="accent1">
                    <a:lumMod val="50000"/>
                  </a:schemeClr>
                </a:solidFill>
                <a:latin typeface="Microsoft Uighur" panose="02000000000000000000" pitchFamily="2" charset="-78"/>
                <a:cs typeface="Microsoft Uighur" panose="02000000000000000000" pitchFamily="2" charset="-78"/>
              </a:rPr>
              <a:t>ٱلتَّسْمانِيُّ</a:t>
            </a:r>
            <a:r>
              <a:rPr lang="ar-MA" sz="4400" dirty="0">
                <a:solidFill>
                  <a:schemeClr val="accent1">
                    <a:lumMod val="50000"/>
                  </a:schemeClr>
                </a:solidFill>
                <a:latin typeface="Microsoft Uighur" panose="02000000000000000000" pitchFamily="2" charset="-78"/>
                <a:cs typeface="Microsoft Uighur" panose="02000000000000000000" pitchFamily="2" charset="-78"/>
              </a:rPr>
              <a:t> وَطائِرُ </a:t>
            </a:r>
            <a:r>
              <a:rPr lang="ar-MA" sz="4400" dirty="0" err="1">
                <a:solidFill>
                  <a:schemeClr val="accent1">
                    <a:lumMod val="50000"/>
                  </a:schemeClr>
                </a:solidFill>
                <a:latin typeface="Microsoft Uighur" panose="02000000000000000000" pitchFamily="2" charset="-78"/>
                <a:cs typeface="Microsoft Uighur" panose="02000000000000000000" pitchFamily="2" charset="-78"/>
              </a:rPr>
              <a:t>ٱلدُّدو</a:t>
            </a:r>
            <a:r>
              <a:rPr lang="ar-MA" sz="4400" dirty="0">
                <a:solidFill>
                  <a:schemeClr val="accent1">
                    <a:lumMod val="50000"/>
                  </a:schemeClr>
                </a:solidFill>
                <a:latin typeface="Microsoft Uighur" panose="02000000000000000000" pitchFamily="2" charset="-78"/>
                <a:cs typeface="Microsoft Uighur" panose="02000000000000000000" pitchFamily="2" charset="-78"/>
              </a:rPr>
              <a:t> بِسَبَبِ </a:t>
            </a:r>
            <a:r>
              <a:rPr lang="ar-MA" sz="4400" dirty="0" err="1">
                <a:solidFill>
                  <a:schemeClr val="accent1">
                    <a:lumMod val="50000"/>
                  </a:schemeClr>
                </a:solidFill>
                <a:latin typeface="Microsoft Uighur" panose="02000000000000000000" pitchFamily="2" charset="-78"/>
                <a:cs typeface="Microsoft Uighur" panose="02000000000000000000" pitchFamily="2" charset="-78"/>
              </a:rPr>
              <a:t>ٱلصَّيدِ</a:t>
            </a:r>
            <a:r>
              <a:rPr lang="ar-MA" sz="4400" dirty="0">
                <a:solidFill>
                  <a:schemeClr val="accent1">
                    <a:lumMod val="50000"/>
                  </a:schemeClr>
                </a:solidFill>
                <a:latin typeface="Microsoft Uighur" panose="02000000000000000000" pitchFamily="2" charset="-78"/>
                <a:cs typeface="Microsoft Uighur" panose="02000000000000000000" pitchFamily="2" charset="-78"/>
              </a:rPr>
              <a:t>.</a:t>
            </a:r>
          </a:p>
        </p:txBody>
      </p:sp>
      <p:pic>
        <p:nvPicPr>
          <p:cNvPr id="19" name="Image 18">
            <a:extLst>
              <a:ext uri="{FF2B5EF4-FFF2-40B4-BE49-F238E27FC236}">
                <a16:creationId xmlns:a16="http://schemas.microsoft.com/office/drawing/2014/main" id="{D422185C-9FAE-5A0F-E32F-394DC9849BC1}"/>
              </a:ext>
            </a:extLst>
          </p:cNvPr>
          <p:cNvPicPr>
            <a:picLocks noChangeAspect="1"/>
          </p:cNvPicPr>
          <p:nvPr/>
        </p:nvPicPr>
        <p:blipFill>
          <a:blip r:embed="rId8"/>
          <a:stretch>
            <a:fillRect/>
          </a:stretch>
        </p:blipFill>
        <p:spPr>
          <a:xfrm>
            <a:off x="934065" y="1922891"/>
            <a:ext cx="3186394" cy="3151182"/>
          </a:xfrm>
          <a:prstGeom prst="rect">
            <a:avLst/>
          </a:prstGeom>
        </p:spPr>
      </p:pic>
      <p:pic>
        <p:nvPicPr>
          <p:cNvPr id="21" name="Image 20">
            <a:extLst>
              <a:ext uri="{FF2B5EF4-FFF2-40B4-BE49-F238E27FC236}">
                <a16:creationId xmlns:a16="http://schemas.microsoft.com/office/drawing/2014/main" id="{CF7A44D8-837E-F505-CAA7-FF0EA15D8591}"/>
              </a:ext>
            </a:extLst>
          </p:cNvPr>
          <p:cNvPicPr>
            <a:picLocks noChangeAspect="1"/>
          </p:cNvPicPr>
          <p:nvPr/>
        </p:nvPicPr>
        <p:blipFill>
          <a:blip r:embed="rId9"/>
          <a:stretch>
            <a:fillRect/>
          </a:stretch>
        </p:blipFill>
        <p:spPr>
          <a:xfrm>
            <a:off x="5023540" y="1922891"/>
            <a:ext cx="2901259" cy="3094196"/>
          </a:xfrm>
          <a:prstGeom prst="rect">
            <a:avLst/>
          </a:prstGeom>
        </p:spPr>
      </p:pic>
    </p:spTree>
    <p:extLst>
      <p:ext uri="{BB962C8B-B14F-4D97-AF65-F5344CB8AC3E}">
        <p14:creationId xmlns:p14="http://schemas.microsoft.com/office/powerpoint/2010/main" val="9110885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6C0C9-4F4C-F5AE-36B5-59636F998B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6F17E3-6C4E-529D-6FF8-F6544D011C53}"/>
              </a:ext>
            </a:extLst>
          </p:cNvPr>
          <p:cNvSpPr>
            <a:spLocks noGrp="1"/>
          </p:cNvSpPr>
          <p:nvPr>
            <p:ph type="title"/>
          </p:nvPr>
        </p:nvSpPr>
        <p:spPr>
          <a:xfrm>
            <a:off x="408709" y="756000"/>
            <a:ext cx="7079801" cy="612000"/>
          </a:xfrm>
        </p:spPr>
        <p:txBody>
          <a:bodyPr>
            <a:noAutofit/>
          </a:bodyPr>
          <a:lstStyle/>
          <a:p>
            <a:pPr lvl="0" defTabSz="457200">
              <a:lnSpc>
                <a:spcPct val="100000"/>
              </a:lnSpc>
              <a:spcBef>
                <a:spcPts val="0"/>
              </a:spcBef>
              <a:defRPr/>
            </a:pPr>
            <a:r>
              <a:rPr lang="ar-MA"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من يقرأ  "توازن بيئي".– نعيدُ قراءة  التعريف معا – رددوا </a:t>
            </a:r>
            <a:endParaRPr lang="fr-FR" sz="20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1546DFFF-830B-C795-7BB7-37E1E8ED8EB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BDBEA5BC-12BC-C7CA-706D-7073E706BE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D530ED8-EDCD-FF0A-5DF9-F0C4A23C746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B2B1EC6-DEA5-6FBE-83BF-D3EABD868E6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B25291A-621B-CF05-7C5F-42D31A77738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C233C0A9-2BD4-4940-84A3-A73EC558C81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87214261-FDFF-AEFB-F1D4-560FE85FF14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0816336-BA23-B263-1AC6-E5DF377DE3A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21522082-97F2-9BDA-730E-5946A9C7830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580C0C9C-2234-228A-B0FB-1B4E479BB0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35F184EC-D729-2544-897E-EE32D8B80CA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Espace réservé du texte 18">
            <a:extLst>
              <a:ext uri="{FF2B5EF4-FFF2-40B4-BE49-F238E27FC236}">
                <a16:creationId xmlns:a16="http://schemas.microsoft.com/office/drawing/2014/main" id="{A1842881-053D-2CA7-5EEB-0E75BBEE7D0A}"/>
              </a:ext>
            </a:extLst>
          </p:cNvPr>
          <p:cNvSpPr txBox="1">
            <a:spLocks/>
          </p:cNvSpPr>
          <p:nvPr/>
        </p:nvSpPr>
        <p:spPr>
          <a:xfrm>
            <a:off x="711621" y="3429000"/>
            <a:ext cx="7868873" cy="810490"/>
          </a:xfrm>
          <a:prstGeom prst="roundRect">
            <a:avLst/>
          </a:prstGeom>
          <a:ln>
            <a:solidFill>
              <a:schemeClr val="accent1"/>
            </a:solid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400" dirty="0">
                <a:solidFill>
                  <a:srgbClr val="C00000"/>
                </a:solidFill>
                <a:latin typeface="Microsoft Uighur" panose="02000000000000000000" pitchFamily="2" charset="-78"/>
                <a:cs typeface="Microsoft Uighur" panose="02000000000000000000" pitchFamily="2" charset="-78"/>
              </a:rPr>
              <a:t>تَوازُنٌ بيئِيٌّ</a:t>
            </a:r>
            <a:r>
              <a:rPr lang="ar-MA" sz="4400" dirty="0">
                <a:solidFill>
                  <a:srgbClr val="424D7B"/>
                </a:solidFill>
                <a:latin typeface="Microsoft Uighur" panose="02000000000000000000" pitchFamily="2" charset="-78"/>
                <a:cs typeface="Microsoft Uighur" panose="02000000000000000000" pitchFamily="2" charset="-78"/>
              </a:rPr>
              <a:t>: حُصولُ كُلُّ </a:t>
            </a:r>
            <a:r>
              <a:rPr lang="ar-MA" sz="4400" dirty="0" err="1">
                <a:solidFill>
                  <a:srgbClr val="424D7B"/>
                </a:solidFill>
                <a:latin typeface="Microsoft Uighur" panose="02000000000000000000" pitchFamily="2" charset="-78"/>
                <a:cs typeface="Microsoft Uighur" panose="02000000000000000000" pitchFamily="2" charset="-78"/>
              </a:rPr>
              <a:t>ٱلْكائِناتِ</a:t>
            </a:r>
            <a:r>
              <a:rPr lang="ar-MA" sz="4400" dirty="0">
                <a:solidFill>
                  <a:srgbClr val="424D7B"/>
                </a:solidFill>
                <a:latin typeface="Microsoft Uighur" panose="02000000000000000000" pitchFamily="2" charset="-78"/>
                <a:cs typeface="Microsoft Uighur" panose="02000000000000000000" pitchFamily="2" charset="-78"/>
              </a:rPr>
              <a:t> عَلى غِذائِها وَمَأْواها.</a:t>
            </a:r>
          </a:p>
        </p:txBody>
      </p:sp>
    </p:spTree>
    <p:extLst>
      <p:ext uri="{BB962C8B-B14F-4D97-AF65-F5344CB8AC3E}">
        <p14:creationId xmlns:p14="http://schemas.microsoft.com/office/powerpoint/2010/main" val="391958734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FDB97-4E8F-DDA8-A888-5F7B4FBD94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9FE14D-EA00-8984-5A96-614FDD2010D9}"/>
              </a:ext>
            </a:extLst>
          </p:cNvPr>
          <p:cNvSpPr>
            <a:spLocks noGrp="1"/>
          </p:cNvSpPr>
          <p:nvPr>
            <p:ph type="title"/>
          </p:nvPr>
        </p:nvSpPr>
        <p:spPr/>
        <p:txBody>
          <a:bodyPr>
            <a:norm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سأركب "توازن بيئي" في جملة للتعليق على هذا المشهد. </a:t>
            </a:r>
            <a:endParaRPr lang="fr-FR" sz="2400" dirty="0">
              <a:solidFill>
                <a:schemeClr val="bg1">
                  <a:lumMod val="50000"/>
                </a:schemeClr>
              </a:solidFill>
            </a:endParaRP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861D88AD-8B93-9D8D-5B85-8FEED64C6D8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4" name="Rectangle 3">
            <a:extLst>
              <a:ext uri="{FF2B5EF4-FFF2-40B4-BE49-F238E27FC236}">
                <a16:creationId xmlns:a16="http://schemas.microsoft.com/office/drawing/2014/main" id="{121C2139-93E2-380A-F198-D5FF7007EC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7" name="Rectangle 6">
            <a:extLst>
              <a:ext uri="{FF2B5EF4-FFF2-40B4-BE49-F238E27FC236}">
                <a16:creationId xmlns:a16="http://schemas.microsoft.com/office/drawing/2014/main" id="{473551A1-C1E6-2B11-56DC-1DC2C7FCBDB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321ECD70-6CE4-AE6B-F8C1-1EDB794A6C9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4890AA78-461E-7E0B-9083-8FF00F4F54E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0" name="Rectangle 19">
            <a:extLst>
              <a:ext uri="{FF2B5EF4-FFF2-40B4-BE49-F238E27FC236}">
                <a16:creationId xmlns:a16="http://schemas.microsoft.com/office/drawing/2014/main" id="{95DCCA68-D2F1-F5C3-CEC0-9FA789BF52D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21" name="Image 20">
            <a:extLst>
              <a:ext uri="{FF2B5EF4-FFF2-40B4-BE49-F238E27FC236}">
                <a16:creationId xmlns:a16="http://schemas.microsoft.com/office/drawing/2014/main" id="{3769F95C-062A-73AA-647F-738830C7FC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032042E2-BE55-CA8F-4CD6-1F612BB388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3" name="Image 22">
            <a:extLst>
              <a:ext uri="{FF2B5EF4-FFF2-40B4-BE49-F238E27FC236}">
                <a16:creationId xmlns:a16="http://schemas.microsoft.com/office/drawing/2014/main" id="{0F2D9278-48F9-919D-9B15-3959DE11084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4" name="Image 23">
            <a:extLst>
              <a:ext uri="{FF2B5EF4-FFF2-40B4-BE49-F238E27FC236}">
                <a16:creationId xmlns:a16="http://schemas.microsoft.com/office/drawing/2014/main" id="{B6E381D3-74FA-07ED-7784-41AA4EC139D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5" name="Image 24">
            <a:extLst>
              <a:ext uri="{FF2B5EF4-FFF2-40B4-BE49-F238E27FC236}">
                <a16:creationId xmlns:a16="http://schemas.microsoft.com/office/drawing/2014/main" id="{4E2AC6E3-767E-9E38-64AF-16109874B7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Espace réservé du texte 17">
            <a:extLst>
              <a:ext uri="{FF2B5EF4-FFF2-40B4-BE49-F238E27FC236}">
                <a16:creationId xmlns:a16="http://schemas.microsoft.com/office/drawing/2014/main" id="{1F6B478C-3E34-318B-CD10-E6CB8239DEEE}"/>
              </a:ext>
            </a:extLst>
          </p:cNvPr>
          <p:cNvSpPr>
            <a:spLocks noGrp="1"/>
          </p:cNvSpPr>
          <p:nvPr>
            <p:ph type="body" sz="quarter" idx="15"/>
          </p:nvPr>
        </p:nvSpPr>
        <p:spPr>
          <a:xfrm>
            <a:off x="963696" y="5420288"/>
            <a:ext cx="7184556" cy="753712"/>
          </a:xfrm>
        </p:spPr>
        <p:txBody>
          <a:bodyPr/>
          <a:lstStyle/>
          <a:p>
            <a:r>
              <a:rPr lang="ar-MA" sz="4400" b="0" dirty="0">
                <a:solidFill>
                  <a:schemeClr val="accent1">
                    <a:lumMod val="50000"/>
                  </a:schemeClr>
                </a:solidFill>
                <a:latin typeface="Microsoft Uighur" panose="02000000000000000000" pitchFamily="2" charset="-78"/>
                <a:cs typeface="Microsoft Uighur" panose="02000000000000000000" pitchFamily="2" charset="-78"/>
              </a:rPr>
              <a:t>يُساعِدُ </a:t>
            </a:r>
            <a:r>
              <a:rPr lang="ar-MA" sz="4400" b="0" dirty="0" err="1">
                <a:solidFill>
                  <a:schemeClr val="accent1">
                    <a:lumMod val="50000"/>
                  </a:schemeClr>
                </a:solidFill>
                <a:latin typeface="Microsoft Uighur" panose="02000000000000000000" pitchFamily="2" charset="-78"/>
                <a:cs typeface="Microsoft Uighur" panose="02000000000000000000" pitchFamily="2" charset="-78"/>
              </a:rPr>
              <a:t>ٱلْحِفاظُ</a:t>
            </a:r>
            <a:r>
              <a:rPr lang="ar-MA" sz="4400" b="0" dirty="0">
                <a:solidFill>
                  <a:schemeClr val="accent1">
                    <a:lumMod val="50000"/>
                  </a:schemeClr>
                </a:solidFill>
                <a:latin typeface="Microsoft Uighur" panose="02000000000000000000" pitchFamily="2" charset="-78"/>
                <a:cs typeface="Microsoft Uighur" panose="02000000000000000000" pitchFamily="2" charset="-78"/>
              </a:rPr>
              <a:t> عَلَى </a:t>
            </a:r>
            <a:r>
              <a:rPr lang="ar-MA" sz="4400" b="0" dirty="0" err="1">
                <a:solidFill>
                  <a:schemeClr val="accent1">
                    <a:lumMod val="50000"/>
                  </a:schemeClr>
                </a:solidFill>
                <a:latin typeface="Microsoft Uighur" panose="02000000000000000000" pitchFamily="2" charset="-78"/>
                <a:cs typeface="Microsoft Uighur" panose="02000000000000000000" pitchFamily="2" charset="-78"/>
              </a:rPr>
              <a:t>ٱلْغابَةِ</a:t>
            </a:r>
            <a:r>
              <a:rPr lang="ar-MA" sz="4400" b="0" dirty="0">
                <a:solidFill>
                  <a:schemeClr val="accent1">
                    <a:lumMod val="50000"/>
                  </a:schemeClr>
                </a:solidFill>
                <a:latin typeface="Microsoft Uighur" panose="02000000000000000000" pitchFamily="2" charset="-78"/>
                <a:cs typeface="Microsoft Uighur" panose="02000000000000000000" pitchFamily="2" charset="-78"/>
              </a:rPr>
              <a:t> عَلى تَحْقيقِ </a:t>
            </a:r>
            <a:r>
              <a:rPr lang="ar-MA" sz="4400" dirty="0" err="1">
                <a:solidFill>
                  <a:srgbClr val="C00000"/>
                </a:solidFill>
                <a:latin typeface="Microsoft Uighur" panose="02000000000000000000" pitchFamily="2" charset="-78"/>
                <a:cs typeface="Microsoft Uighur" panose="02000000000000000000" pitchFamily="2" charset="-78"/>
              </a:rPr>
              <a:t>ٱلتَّوازُنِ</a:t>
            </a:r>
            <a:r>
              <a:rPr lang="ar-MA" sz="4400" dirty="0">
                <a:solidFill>
                  <a:srgbClr val="C00000"/>
                </a:solidFill>
                <a:latin typeface="Microsoft Uighur" panose="02000000000000000000" pitchFamily="2" charset="-78"/>
                <a:cs typeface="Microsoft Uighur" panose="02000000000000000000" pitchFamily="2" charset="-78"/>
              </a:rPr>
              <a:t> </a:t>
            </a:r>
            <a:r>
              <a:rPr lang="ar-MA" sz="4400" dirty="0" err="1">
                <a:solidFill>
                  <a:srgbClr val="C00000"/>
                </a:solidFill>
                <a:latin typeface="Microsoft Uighur" panose="02000000000000000000" pitchFamily="2" charset="-78"/>
                <a:cs typeface="Microsoft Uighur" panose="02000000000000000000" pitchFamily="2" charset="-78"/>
              </a:rPr>
              <a:t>ٱلْبِيئِيِّ</a:t>
            </a:r>
            <a:r>
              <a:rPr lang="ar-MA" sz="4400" b="0" dirty="0">
                <a:solidFill>
                  <a:schemeClr val="accent1">
                    <a:lumMod val="50000"/>
                  </a:schemeClr>
                </a:solidFill>
                <a:latin typeface="Microsoft Uighur" panose="02000000000000000000" pitchFamily="2" charset="-78"/>
                <a:cs typeface="Microsoft Uighur" panose="02000000000000000000" pitchFamily="2" charset="-78"/>
              </a:rPr>
              <a:t>.</a:t>
            </a:r>
            <a:endParaRPr lang="ar-MA" sz="4400" dirty="0">
              <a:solidFill>
                <a:schemeClr val="accent1">
                  <a:lumMod val="50000"/>
                </a:schemeClr>
              </a:solidFill>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68803395-CB26-BF31-E514-8C5178BE02D2}"/>
              </a:ext>
            </a:extLst>
          </p:cNvPr>
          <p:cNvPicPr>
            <a:picLocks noChangeAspect="1"/>
          </p:cNvPicPr>
          <p:nvPr/>
        </p:nvPicPr>
        <p:blipFill>
          <a:blip r:embed="rId8"/>
          <a:stretch>
            <a:fillRect/>
          </a:stretch>
        </p:blipFill>
        <p:spPr>
          <a:xfrm>
            <a:off x="1268443" y="1554317"/>
            <a:ext cx="6607113" cy="3749365"/>
          </a:xfrm>
          <a:prstGeom prst="rect">
            <a:avLst/>
          </a:prstGeom>
        </p:spPr>
      </p:pic>
    </p:spTree>
    <p:extLst>
      <p:ext uri="{BB962C8B-B14F-4D97-AF65-F5344CB8AC3E}">
        <p14:creationId xmlns:p14="http://schemas.microsoft.com/office/powerpoint/2010/main" val="7436565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92AD2-9107-66B1-FD19-74ABB4CEC8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B70CFFF-3373-8B6A-2BA9-2D13FAEEDEBE}"/>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هذا تعريف لكلمة "تلوث البيئة". نعيدُ قراءة  التعريف معا – رددوا </a:t>
            </a:r>
            <a:endParaRPr lang="fr-FR" sz="24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250A36-A7E7-7800-4042-94A0D188CEC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1748B720-1F09-6AAD-FE6F-9A4D0942349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24B1EE6D-D080-3B33-DE22-2E74433C803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38964C4-4350-024B-D686-384B7C1F57E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847581DE-B9E2-73FB-5AED-AEA7BDFA664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0720071E-1B72-7B83-D9B7-CB5258948D3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2" name="Image 11">
            <a:extLst>
              <a:ext uri="{FF2B5EF4-FFF2-40B4-BE49-F238E27FC236}">
                <a16:creationId xmlns:a16="http://schemas.microsoft.com/office/drawing/2014/main" id="{209F400B-F726-DD36-5E05-47064D56162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AC00144-B31B-4EEA-6C53-019D0747FC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1DCCBD57-6403-3D39-5B9B-018C7888264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02DA190A-8ECC-6D11-C69E-CA5DDEF0606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F9A87CE0-5189-D33D-86D5-9FD94A09A60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8">
            <a:extLst>
              <a:ext uri="{FF2B5EF4-FFF2-40B4-BE49-F238E27FC236}">
                <a16:creationId xmlns:a16="http://schemas.microsoft.com/office/drawing/2014/main" id="{090CD958-F0C9-3019-C305-4C3440BFB1EA}"/>
              </a:ext>
            </a:extLst>
          </p:cNvPr>
          <p:cNvSpPr txBox="1">
            <a:spLocks/>
          </p:cNvSpPr>
          <p:nvPr/>
        </p:nvSpPr>
        <p:spPr>
          <a:xfrm>
            <a:off x="656190" y="3310555"/>
            <a:ext cx="7809384" cy="810490"/>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just" rtl="1">
              <a:buNone/>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lang="ar-MA" sz="4000" b="1" dirty="0">
                <a:solidFill>
                  <a:srgbClr val="C00000"/>
                </a:solidFill>
                <a:latin typeface="Microsoft Uighur" panose="02000000000000000000" pitchFamily="2" charset="-78"/>
                <a:cs typeface="Microsoft Uighur" panose="02000000000000000000" pitchFamily="2" charset="-78"/>
              </a:rPr>
              <a:t>تَلَوُّثُ </a:t>
            </a:r>
            <a:r>
              <a:rPr lang="ar-MA" sz="4000" b="1" dirty="0" err="1">
                <a:solidFill>
                  <a:srgbClr val="C00000"/>
                </a:solidFill>
                <a:latin typeface="Microsoft Uighur" panose="02000000000000000000" pitchFamily="2" charset="-78"/>
                <a:cs typeface="Microsoft Uighur" panose="02000000000000000000" pitchFamily="2" charset="-78"/>
              </a:rPr>
              <a:t>ٱلْبيئَةِ</a:t>
            </a:r>
            <a:r>
              <a:rPr lang="ar-MA" sz="4000" b="1" dirty="0">
                <a:solidFill>
                  <a:srgbClr val="C00000"/>
                </a:solidFill>
                <a:latin typeface="Microsoft Uighur" panose="02000000000000000000" pitchFamily="2" charset="-78"/>
                <a:cs typeface="Microsoft Uighur" panose="02000000000000000000" pitchFamily="2" charset="-78"/>
              </a:rPr>
              <a:t>: </a:t>
            </a:r>
            <a:r>
              <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كَثْرَةُ </a:t>
            </a:r>
            <a:r>
              <a:rPr kumimoji="0" lang="ar-MA" sz="4000" b="0" i="0" u="none" strike="noStrike" kern="1200" cap="none" spc="0" normalizeH="0" baseline="0" noProof="0" dirty="0" err="1">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ٱلْأَوْساخِ</a:t>
            </a:r>
            <a:r>
              <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ar-MA" sz="4000" b="0" i="0" u="none" strike="noStrike" kern="1200" cap="none" spc="0" normalizeH="0" baseline="0" noProof="0" dirty="0" err="1">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وَٱلْأَزْبالِ</a:t>
            </a:r>
            <a:r>
              <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 في </a:t>
            </a:r>
            <a:r>
              <a:rPr kumimoji="0" lang="ar-MA" sz="4000" b="0" i="0" u="none" strike="noStrike" kern="1200" cap="none" spc="0" normalizeH="0" baseline="0" noProof="0" dirty="0" err="1">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ٱلْمَكانِ</a:t>
            </a:r>
            <a:r>
              <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ar-MA" sz="4000" b="0" i="0" u="none" strike="noStrike" kern="1200" cap="none" spc="0" normalizeH="0" baseline="0" noProof="0" dirty="0" err="1">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ٱلَّذي</a:t>
            </a:r>
            <a:r>
              <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rPr>
              <a:t> نَعيشُ فيهِ.</a:t>
            </a:r>
            <a:endParaRPr kumimoji="0" lang="ar-MA" sz="40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0150624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45622-323F-B88F-3CDD-758B014AFE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58B747-BC0E-CF87-9432-B8B3AD68772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رسم يوضح تلوث البيئة. من يعلق بجملة مستعملا "تلوث البيئة"؟</a:t>
            </a:r>
            <a:endParaRPr lang="fr-FR" sz="24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26F5A271-9955-9332-796B-1D9D241C31B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CF636D15-F3A5-0811-188C-88E505897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333E62A-CF65-B496-48DF-6648BC3E736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244D4FF9-EF48-A0EE-62C6-4170369460D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9387A5A7-F8B6-AEFC-AB82-CDE7232A636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7FE7EEF1-C442-BDB8-9D9D-F197F90BB51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2" name="Image 11">
            <a:extLst>
              <a:ext uri="{FF2B5EF4-FFF2-40B4-BE49-F238E27FC236}">
                <a16:creationId xmlns:a16="http://schemas.microsoft.com/office/drawing/2014/main" id="{2B2923F8-4435-13FB-3433-ED8D9C5015C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F9516E8-D11C-4A2E-1E47-AD6509F507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50F1E113-3141-591A-57DF-129AE3BA793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1E014142-DC52-EDFD-628D-DB0E6809749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5DC430F4-5ADA-E42E-8509-3AE2D4CF32D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8">
            <a:extLst>
              <a:ext uri="{FF2B5EF4-FFF2-40B4-BE49-F238E27FC236}">
                <a16:creationId xmlns:a16="http://schemas.microsoft.com/office/drawing/2014/main" id="{6CEC3AA4-68B8-4584-CEC6-20BA034D772E}"/>
              </a:ext>
            </a:extLst>
          </p:cNvPr>
          <p:cNvSpPr txBox="1">
            <a:spLocks/>
          </p:cNvSpPr>
          <p:nvPr/>
        </p:nvSpPr>
        <p:spPr>
          <a:xfrm>
            <a:off x="474397" y="5035288"/>
            <a:ext cx="7673855" cy="810490"/>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ctr" rtl="1">
              <a:buNone/>
              <a:defRPr/>
            </a:pPr>
            <a:r>
              <a:rPr lang="ar-MA" sz="4000" b="1" dirty="0">
                <a:solidFill>
                  <a:schemeClr val="accent1">
                    <a:lumMod val="50000"/>
                  </a:schemeClr>
                </a:solidFill>
                <a:latin typeface="Microsoft Uighur" panose="02000000000000000000" pitchFamily="2" charset="-78"/>
                <a:cs typeface="Microsoft Uighur" panose="02000000000000000000" pitchFamily="2" charset="-78"/>
              </a:rPr>
              <a:t>يُهَدِّدُ تَلَوُّثُ </a:t>
            </a:r>
            <a:r>
              <a:rPr lang="ar-MA" sz="4000" b="1" dirty="0" err="1">
                <a:solidFill>
                  <a:schemeClr val="accent1">
                    <a:lumMod val="50000"/>
                  </a:schemeClr>
                </a:solidFill>
                <a:latin typeface="Microsoft Uighur" panose="02000000000000000000" pitchFamily="2" charset="-78"/>
                <a:cs typeface="Microsoft Uighur" panose="02000000000000000000" pitchFamily="2" charset="-78"/>
              </a:rPr>
              <a:t>ٱلْبيئَةِ</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 </a:t>
            </a:r>
            <a:r>
              <a:rPr lang="ar-MA" sz="4000" b="1" dirty="0" err="1">
                <a:solidFill>
                  <a:srgbClr val="C00000"/>
                </a:solidFill>
                <a:latin typeface="Microsoft Uighur" panose="02000000000000000000" pitchFamily="2" charset="-78"/>
                <a:cs typeface="Microsoft Uighur" panose="02000000000000000000" pitchFamily="2" charset="-78"/>
              </a:rPr>
              <a:t>ٱلتَّوازُنَ</a:t>
            </a:r>
            <a:r>
              <a:rPr lang="ar-MA" sz="4000" b="1" dirty="0">
                <a:solidFill>
                  <a:srgbClr val="C00000"/>
                </a:solidFill>
                <a:latin typeface="Microsoft Uighur" panose="02000000000000000000" pitchFamily="2" charset="-78"/>
                <a:cs typeface="Microsoft Uighur" panose="02000000000000000000" pitchFamily="2" charset="-78"/>
              </a:rPr>
              <a:t> </a:t>
            </a:r>
            <a:r>
              <a:rPr lang="ar-MA" sz="4000" b="1" dirty="0" err="1">
                <a:solidFill>
                  <a:srgbClr val="C00000"/>
                </a:solidFill>
                <a:latin typeface="Microsoft Uighur" panose="02000000000000000000" pitchFamily="2" charset="-78"/>
                <a:cs typeface="Microsoft Uighur" panose="02000000000000000000" pitchFamily="2" charset="-78"/>
              </a:rPr>
              <a:t>ٱلْبِيئِيَّ</a:t>
            </a:r>
            <a:r>
              <a:rPr lang="ar-MA" sz="4000" b="1" dirty="0">
                <a:solidFill>
                  <a:schemeClr val="accent1">
                    <a:lumMod val="50000"/>
                  </a:schemeClr>
                </a:solidFill>
                <a:latin typeface="Microsoft Uighur" panose="02000000000000000000" pitchFamily="2" charset="-78"/>
                <a:cs typeface="Microsoft Uighur" panose="02000000000000000000" pitchFamily="2" charset="-78"/>
              </a:rPr>
              <a:t>.</a:t>
            </a:r>
            <a:endParaRPr kumimoji="0" lang="ar-MA" sz="40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endParaRPr>
          </a:p>
        </p:txBody>
      </p:sp>
      <p:pic>
        <p:nvPicPr>
          <p:cNvPr id="19" name="Image 18">
            <a:extLst>
              <a:ext uri="{FF2B5EF4-FFF2-40B4-BE49-F238E27FC236}">
                <a16:creationId xmlns:a16="http://schemas.microsoft.com/office/drawing/2014/main" id="{37B706EF-E3B8-E127-7294-61EE29C5E08D}"/>
              </a:ext>
            </a:extLst>
          </p:cNvPr>
          <p:cNvPicPr>
            <a:picLocks noChangeAspect="1"/>
          </p:cNvPicPr>
          <p:nvPr/>
        </p:nvPicPr>
        <p:blipFill>
          <a:blip r:embed="rId8"/>
          <a:stretch>
            <a:fillRect/>
          </a:stretch>
        </p:blipFill>
        <p:spPr>
          <a:xfrm>
            <a:off x="2257181" y="1704227"/>
            <a:ext cx="4629638" cy="3086425"/>
          </a:xfrm>
          <a:prstGeom prst="rect">
            <a:avLst/>
          </a:prstGeom>
        </p:spPr>
      </p:pic>
    </p:spTree>
    <p:extLst>
      <p:ext uri="{BB962C8B-B14F-4D97-AF65-F5344CB8AC3E}">
        <p14:creationId xmlns:p14="http://schemas.microsoft.com/office/powerpoint/2010/main" val="33663319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5D00D-57A6-ED0D-DE80-DE071F2B8C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56BEE9-A6B3-58D0-5D67-633A2B334215}"/>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هذا تعريف لكلمة "محمية الحيوانات". نعيدُ قراءة  التعريف معا – رددوا </a:t>
            </a:r>
            <a:endParaRPr lang="fr-FR" sz="2400" dirty="0">
              <a:solidFill>
                <a:schemeClr val="bg1">
                  <a:lumMod val="50000"/>
                </a:schemeClr>
              </a:solidFill>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A8DCF6DC-5C67-42B5-19AE-08120F7626D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810491" cy="810490"/>
          </a:xfrm>
        </p:spPr>
      </p:pic>
      <p:sp>
        <p:nvSpPr>
          <p:cNvPr id="7" name="Rectangle 6">
            <a:extLst>
              <a:ext uri="{FF2B5EF4-FFF2-40B4-BE49-F238E27FC236}">
                <a16:creationId xmlns:a16="http://schemas.microsoft.com/office/drawing/2014/main" id="{FA6B72B7-8958-9CF2-499F-4BF0CA53EA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49B11FC-DC25-EC13-EBA4-DE5D5E742A6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6AA66C42-C7A2-EB7B-700F-34AB71C9E0A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A226D92F-F754-4D0C-3300-6E2E2418A02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E8E6B6FA-04D7-CDFD-DF69-1AABD913D28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2" name="Image 11">
            <a:extLst>
              <a:ext uri="{FF2B5EF4-FFF2-40B4-BE49-F238E27FC236}">
                <a16:creationId xmlns:a16="http://schemas.microsoft.com/office/drawing/2014/main" id="{602D846C-444F-ADB9-9E52-36DA609946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8813D844-6559-F788-D9A9-4D132FE3DE4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01DB9FAA-2719-4196-1F87-2B1DF9084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CF30414E-0F06-BC26-0FF7-51AC1E82C44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E6636EF5-AACE-4000-D249-7F50D76BCAD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Espace réservé du texte 18">
            <a:extLst>
              <a:ext uri="{FF2B5EF4-FFF2-40B4-BE49-F238E27FC236}">
                <a16:creationId xmlns:a16="http://schemas.microsoft.com/office/drawing/2014/main" id="{685D9C2C-44A5-459F-4DC6-063FE1A82DE7}"/>
              </a:ext>
            </a:extLst>
          </p:cNvPr>
          <p:cNvSpPr txBox="1">
            <a:spLocks/>
          </p:cNvSpPr>
          <p:nvPr/>
        </p:nvSpPr>
        <p:spPr>
          <a:xfrm>
            <a:off x="735072" y="2638291"/>
            <a:ext cx="7673855" cy="1905000"/>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just" rtl="1">
              <a:buNone/>
              <a:defRPr/>
            </a:pPr>
            <a:r>
              <a:rPr kumimoji="0" lang="ar-MA" sz="5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مَحْمِيَّةُ </a:t>
            </a:r>
            <a:r>
              <a:rPr kumimoji="0" lang="ar-MA" sz="5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ٱلْحَيَواناتِ</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rPr>
              <a:t>: </a:t>
            </a:r>
            <a:r>
              <a:rPr kumimoji="0" lang="ar-MA" sz="54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مِنْطَقَ</a:t>
            </a:r>
            <a:r>
              <a:rPr lang="ar-MA" sz="5400" dirty="0">
                <a:solidFill>
                  <a:srgbClr val="424D7B"/>
                </a:solidFill>
                <a:latin typeface="Microsoft Uighur" panose="02000000000000000000" pitchFamily="2" charset="-78"/>
                <a:cs typeface="Microsoft Uighur" panose="02000000000000000000" pitchFamily="2" charset="-78"/>
              </a:rPr>
              <a:t>ةٌ خاصَّةٌ يَتِمُّ فيها حِمايَةُ </a:t>
            </a:r>
            <a:r>
              <a:rPr lang="ar-MA" sz="5400" dirty="0" err="1">
                <a:solidFill>
                  <a:srgbClr val="424D7B"/>
                </a:solidFill>
                <a:latin typeface="Microsoft Uighur" panose="02000000000000000000" pitchFamily="2" charset="-78"/>
                <a:cs typeface="Microsoft Uighur" panose="02000000000000000000" pitchFamily="2" charset="-78"/>
              </a:rPr>
              <a:t>ٱلْحَيَواناتِ</a:t>
            </a:r>
            <a:r>
              <a:rPr lang="ar-MA" sz="5400" dirty="0">
                <a:solidFill>
                  <a:srgbClr val="424D7B"/>
                </a:solidFill>
                <a:latin typeface="Microsoft Uighur" panose="02000000000000000000" pitchFamily="2" charset="-78"/>
                <a:cs typeface="Microsoft Uighur" panose="02000000000000000000" pitchFamily="2" charset="-78"/>
              </a:rPr>
              <a:t> </a:t>
            </a:r>
            <a:r>
              <a:rPr lang="ar-MA" sz="5400" dirty="0" err="1">
                <a:solidFill>
                  <a:srgbClr val="424D7B"/>
                </a:solidFill>
                <a:latin typeface="Microsoft Uighur" panose="02000000000000000000" pitchFamily="2" charset="-78"/>
                <a:cs typeface="Microsoft Uighur" panose="02000000000000000000" pitchFamily="2" charset="-78"/>
              </a:rPr>
              <a:t>ٱلْمُهَدَّدَةِ</a:t>
            </a:r>
            <a:r>
              <a:rPr lang="ar-MA" sz="5400" dirty="0">
                <a:solidFill>
                  <a:srgbClr val="424D7B"/>
                </a:solidFill>
                <a:latin typeface="Microsoft Uighur" panose="02000000000000000000" pitchFamily="2" charset="-78"/>
                <a:cs typeface="Microsoft Uighur" panose="02000000000000000000" pitchFamily="2" charset="-78"/>
              </a:rPr>
              <a:t> </a:t>
            </a:r>
            <a:r>
              <a:rPr lang="ar-MA" sz="5400" dirty="0" err="1">
                <a:solidFill>
                  <a:srgbClr val="424D7B"/>
                </a:solidFill>
                <a:latin typeface="Microsoft Uighur" panose="02000000000000000000" pitchFamily="2" charset="-78"/>
                <a:cs typeface="Microsoft Uighur" panose="02000000000000000000" pitchFamily="2" charset="-78"/>
              </a:rPr>
              <a:t>بٱلِانْقِراضِ</a:t>
            </a:r>
            <a:r>
              <a:rPr lang="ar-MA" sz="5400" dirty="0">
                <a:solidFill>
                  <a:srgbClr val="424D7B"/>
                </a:solidFill>
                <a:latin typeface="Microsoft Uighur" panose="02000000000000000000" pitchFamily="2" charset="-78"/>
                <a:cs typeface="Microsoft Uighur" panose="02000000000000000000" pitchFamily="2" charset="-78"/>
              </a:rPr>
              <a:t>.</a:t>
            </a:r>
            <a:endParaRPr kumimoji="0" lang="ar-MA" sz="54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63207886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4F3DC-4B5C-04ED-D8EB-296B46687C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A5D4D2D-329D-9853-C9FC-82E833FA7587}"/>
              </a:ext>
            </a:extLst>
          </p:cNvPr>
          <p:cNvSpPr>
            <a:spLocks noGrp="1"/>
          </p:cNvSpPr>
          <p:nvPr>
            <p:ph type="title"/>
          </p:nvPr>
        </p:nvSpPr>
        <p:spPr/>
        <p:txBody>
          <a:bodyPr>
            <a:norm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سأركب "محمية الحيوانات" في جملة للتعليق على هذا المشهد. من يركب جملة أخرى؟ </a:t>
            </a:r>
            <a:endParaRPr lang="fr-FR" sz="2400" dirty="0">
              <a:solidFill>
                <a:schemeClr val="bg1">
                  <a:lumMod val="50000"/>
                </a:schemeClr>
              </a:solidFill>
            </a:endParaRP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AEA17EC9-E981-A504-0B8A-040B8991A8C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4" name="Rectangle 3">
            <a:extLst>
              <a:ext uri="{FF2B5EF4-FFF2-40B4-BE49-F238E27FC236}">
                <a16:creationId xmlns:a16="http://schemas.microsoft.com/office/drawing/2014/main" id="{FAD41423-07BA-675F-B62E-422DFA8CE2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7" name="Rectangle 6">
            <a:extLst>
              <a:ext uri="{FF2B5EF4-FFF2-40B4-BE49-F238E27FC236}">
                <a16:creationId xmlns:a16="http://schemas.microsoft.com/office/drawing/2014/main" id="{A75201F2-65B0-C720-C367-DA3B79AC25D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BF4ADCC-7A9B-BEFB-853C-5FA9181489F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E2199414-3DA4-EBA6-4E51-768F9B90205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20" name="Rectangle 19">
            <a:extLst>
              <a:ext uri="{FF2B5EF4-FFF2-40B4-BE49-F238E27FC236}">
                <a16:creationId xmlns:a16="http://schemas.microsoft.com/office/drawing/2014/main" id="{8028CE96-465C-CE54-D387-CB2B72B2A9C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21" name="Image 20">
            <a:extLst>
              <a:ext uri="{FF2B5EF4-FFF2-40B4-BE49-F238E27FC236}">
                <a16:creationId xmlns:a16="http://schemas.microsoft.com/office/drawing/2014/main" id="{921F7350-A4DB-A793-D373-35D66D03EC7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83F1EDFF-7D93-AB6C-29D5-FDDE05E868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3" name="Image 22">
            <a:extLst>
              <a:ext uri="{FF2B5EF4-FFF2-40B4-BE49-F238E27FC236}">
                <a16:creationId xmlns:a16="http://schemas.microsoft.com/office/drawing/2014/main" id="{772A3F69-17F3-7AD7-7AAA-A0C70C6ADA5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4" name="Image 23">
            <a:extLst>
              <a:ext uri="{FF2B5EF4-FFF2-40B4-BE49-F238E27FC236}">
                <a16:creationId xmlns:a16="http://schemas.microsoft.com/office/drawing/2014/main" id="{9E8B6FBC-5D18-0C4F-1911-34A51C42459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5" name="Image 24">
            <a:extLst>
              <a:ext uri="{FF2B5EF4-FFF2-40B4-BE49-F238E27FC236}">
                <a16:creationId xmlns:a16="http://schemas.microsoft.com/office/drawing/2014/main" id="{A3F988AF-FE8F-48A0-BBF2-76A2529FB3B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Espace réservé du texte 17">
            <a:extLst>
              <a:ext uri="{FF2B5EF4-FFF2-40B4-BE49-F238E27FC236}">
                <a16:creationId xmlns:a16="http://schemas.microsoft.com/office/drawing/2014/main" id="{A9A49A32-1F1B-B6A2-D14E-CDD3D1E85C17}"/>
              </a:ext>
            </a:extLst>
          </p:cNvPr>
          <p:cNvSpPr>
            <a:spLocks noGrp="1"/>
          </p:cNvSpPr>
          <p:nvPr>
            <p:ph type="body" sz="quarter" idx="15"/>
          </p:nvPr>
        </p:nvSpPr>
        <p:spPr>
          <a:xfrm>
            <a:off x="1022555" y="5454000"/>
            <a:ext cx="7125697" cy="648000"/>
          </a:xfrm>
        </p:spPr>
        <p:txBody>
          <a:bodyPr/>
          <a:lstStyle/>
          <a:p>
            <a:r>
              <a:rPr lang="ar-MA" sz="4800" dirty="0">
                <a:solidFill>
                  <a:schemeClr val="accent1">
                    <a:lumMod val="50000"/>
                  </a:schemeClr>
                </a:solidFill>
              </a:rPr>
              <a:t>بَنى أَصْدِقاءُ </a:t>
            </a:r>
            <a:r>
              <a:rPr lang="ar-MA" sz="4800" dirty="0" err="1">
                <a:solidFill>
                  <a:schemeClr val="accent1">
                    <a:lumMod val="50000"/>
                  </a:schemeClr>
                </a:solidFill>
              </a:rPr>
              <a:t>ٱلْبيئَةِ</a:t>
            </a:r>
            <a:r>
              <a:rPr lang="ar-MA" sz="4800" dirty="0">
                <a:solidFill>
                  <a:schemeClr val="accent1">
                    <a:lumMod val="50000"/>
                  </a:schemeClr>
                </a:solidFill>
              </a:rPr>
              <a:t> </a:t>
            </a:r>
            <a:r>
              <a:rPr lang="ar-MA" sz="4800" dirty="0">
                <a:solidFill>
                  <a:srgbClr val="C00000"/>
                </a:solidFill>
              </a:rPr>
              <a:t>مَحْمِيّاتٍ</a:t>
            </a:r>
            <a:r>
              <a:rPr lang="ar-MA" sz="4800" dirty="0">
                <a:solidFill>
                  <a:schemeClr val="accent1">
                    <a:lumMod val="50000"/>
                  </a:schemeClr>
                </a:solidFill>
              </a:rPr>
              <a:t> لِحِمايَةِ </a:t>
            </a:r>
            <a:r>
              <a:rPr lang="ar-MA" sz="4800" dirty="0" err="1">
                <a:solidFill>
                  <a:schemeClr val="accent1">
                    <a:lumMod val="50000"/>
                  </a:schemeClr>
                </a:solidFill>
              </a:rPr>
              <a:t>ٱلْحَيواناتِ</a:t>
            </a:r>
            <a:r>
              <a:rPr lang="ar-MA" sz="4800" dirty="0">
                <a:solidFill>
                  <a:schemeClr val="accent1">
                    <a:lumMod val="50000"/>
                  </a:schemeClr>
                </a:solidFill>
              </a:rPr>
              <a:t> </a:t>
            </a:r>
            <a:r>
              <a:rPr lang="ar-MA" sz="4800" dirty="0" err="1">
                <a:solidFill>
                  <a:schemeClr val="accent1">
                    <a:lumMod val="50000"/>
                  </a:schemeClr>
                </a:solidFill>
              </a:rPr>
              <a:t>ٱلْمُهَدَّدَةِ</a:t>
            </a:r>
            <a:r>
              <a:rPr lang="ar-MA" sz="4800" dirty="0">
                <a:solidFill>
                  <a:schemeClr val="accent1">
                    <a:lumMod val="50000"/>
                  </a:schemeClr>
                </a:solidFill>
              </a:rPr>
              <a:t> </a:t>
            </a:r>
            <a:r>
              <a:rPr lang="ar-MA" sz="4800" dirty="0" err="1">
                <a:solidFill>
                  <a:schemeClr val="accent1">
                    <a:lumMod val="50000"/>
                  </a:schemeClr>
                </a:solidFill>
              </a:rPr>
              <a:t>بِٱلِانْقِراضِ</a:t>
            </a:r>
            <a:r>
              <a:rPr lang="ar-MA" sz="4800" dirty="0"/>
              <a:t>. </a:t>
            </a:r>
            <a:endParaRPr lang="ar-MA" sz="4800" dirty="0">
              <a:solidFill>
                <a:schemeClr val="accent1">
                  <a:lumMod val="50000"/>
                </a:schemeClr>
              </a:solidFill>
              <a:latin typeface="Microsoft Uighur" panose="02000000000000000000" pitchFamily="2" charset="-78"/>
              <a:cs typeface="Microsoft Uighur" panose="02000000000000000000" pitchFamily="2" charset="-78"/>
            </a:endParaRPr>
          </a:p>
        </p:txBody>
      </p:sp>
      <mc:AlternateContent xmlns:mc="http://schemas.openxmlformats.org/markup-compatibility/2006" xmlns:p14="http://schemas.microsoft.com/office/powerpoint/2010/main">
        <mc:Choice Requires="p14">
          <p:contentPart p14:bwMode="auto" r:id="rId8">
            <p14:nvContentPartPr>
              <p14:cNvPr id="3" name="Encre 2">
                <a:extLst>
                  <a:ext uri="{FF2B5EF4-FFF2-40B4-BE49-F238E27FC236}">
                    <a16:creationId xmlns:a16="http://schemas.microsoft.com/office/drawing/2014/main" id="{EB78D9C7-A40E-F1F9-1EFE-9A0DBE9058B1}"/>
                  </a:ext>
                </a:extLst>
              </p14:cNvPr>
              <p14:cNvContentPartPr/>
              <p14:nvPr/>
            </p14:nvContentPartPr>
            <p14:xfrm>
              <a:off x="6862858" y="3736308"/>
              <a:ext cx="360" cy="360"/>
            </p14:xfrm>
          </p:contentPart>
        </mc:Choice>
        <mc:Fallback xmlns="">
          <p:pic>
            <p:nvPicPr>
              <p:cNvPr id="3" name="Encre 2">
                <a:extLst>
                  <a:ext uri="{FF2B5EF4-FFF2-40B4-BE49-F238E27FC236}">
                    <a16:creationId xmlns:a16="http://schemas.microsoft.com/office/drawing/2014/main" id="{EB78D9C7-A40E-F1F9-1EFE-9A0DBE9058B1}"/>
                  </a:ext>
                </a:extLst>
              </p:cNvPr>
              <p:cNvPicPr/>
              <p:nvPr/>
            </p:nvPicPr>
            <p:blipFill>
              <a:blip r:embed="rId9"/>
              <a:stretch>
                <a:fillRect/>
              </a:stretch>
            </p:blipFill>
            <p:spPr>
              <a:xfrm>
                <a:off x="6826858" y="370066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Encre 8">
                <a:extLst>
                  <a:ext uri="{FF2B5EF4-FFF2-40B4-BE49-F238E27FC236}">
                    <a16:creationId xmlns:a16="http://schemas.microsoft.com/office/drawing/2014/main" id="{C6B95467-0129-3D6E-A2DB-7F4C1730B660}"/>
                  </a:ext>
                </a:extLst>
              </p14:cNvPr>
              <p14:cNvContentPartPr/>
              <p14:nvPr/>
            </p14:nvContentPartPr>
            <p14:xfrm>
              <a:off x="6921538" y="3735948"/>
              <a:ext cx="295200" cy="360"/>
            </p14:xfrm>
          </p:contentPart>
        </mc:Choice>
        <mc:Fallback xmlns="">
          <p:pic>
            <p:nvPicPr>
              <p:cNvPr id="9" name="Encre 8">
                <a:extLst>
                  <a:ext uri="{FF2B5EF4-FFF2-40B4-BE49-F238E27FC236}">
                    <a16:creationId xmlns:a16="http://schemas.microsoft.com/office/drawing/2014/main" id="{C6B95467-0129-3D6E-A2DB-7F4C1730B660}"/>
                  </a:ext>
                </a:extLst>
              </p:cNvPr>
              <p:cNvPicPr/>
              <p:nvPr/>
            </p:nvPicPr>
            <p:blipFill>
              <a:blip r:embed="rId11"/>
              <a:stretch>
                <a:fillRect/>
              </a:stretch>
            </p:blipFill>
            <p:spPr>
              <a:xfrm>
                <a:off x="6885898" y="3700308"/>
                <a:ext cx="3668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Encre 10">
                <a:extLst>
                  <a:ext uri="{FF2B5EF4-FFF2-40B4-BE49-F238E27FC236}">
                    <a16:creationId xmlns:a16="http://schemas.microsoft.com/office/drawing/2014/main" id="{C334FE3F-16F4-CCDB-EDC5-F75457B2F847}"/>
                  </a:ext>
                </a:extLst>
              </p14:cNvPr>
              <p14:cNvContentPartPr/>
              <p14:nvPr/>
            </p14:nvContentPartPr>
            <p14:xfrm>
              <a:off x="6646498" y="3598428"/>
              <a:ext cx="360" cy="360"/>
            </p14:xfrm>
          </p:contentPart>
        </mc:Choice>
        <mc:Fallback xmlns="">
          <p:pic>
            <p:nvPicPr>
              <p:cNvPr id="11" name="Encre 10">
                <a:extLst>
                  <a:ext uri="{FF2B5EF4-FFF2-40B4-BE49-F238E27FC236}">
                    <a16:creationId xmlns:a16="http://schemas.microsoft.com/office/drawing/2014/main" id="{C334FE3F-16F4-CCDB-EDC5-F75457B2F847}"/>
                  </a:ext>
                </a:extLst>
              </p:cNvPr>
              <p:cNvPicPr/>
              <p:nvPr/>
            </p:nvPicPr>
            <p:blipFill>
              <a:blip r:embed="rId9"/>
              <a:stretch>
                <a:fillRect/>
              </a:stretch>
            </p:blipFill>
            <p:spPr>
              <a:xfrm>
                <a:off x="6610498" y="3562428"/>
                <a:ext cx="72000" cy="72000"/>
              </a:xfrm>
              <a:prstGeom prst="rect">
                <a:avLst/>
              </a:prstGeom>
            </p:spPr>
          </p:pic>
        </mc:Fallback>
      </mc:AlternateContent>
      <p:pic>
        <p:nvPicPr>
          <p:cNvPr id="6" name="Image 5">
            <a:extLst>
              <a:ext uri="{FF2B5EF4-FFF2-40B4-BE49-F238E27FC236}">
                <a16:creationId xmlns:a16="http://schemas.microsoft.com/office/drawing/2014/main" id="{88E362EF-A624-238F-06EB-F47E144A9E88}"/>
              </a:ext>
            </a:extLst>
          </p:cNvPr>
          <p:cNvPicPr>
            <a:picLocks noChangeAspect="1"/>
          </p:cNvPicPr>
          <p:nvPr/>
        </p:nvPicPr>
        <p:blipFill>
          <a:blip r:embed="rId13"/>
          <a:stretch>
            <a:fillRect/>
          </a:stretch>
        </p:blipFill>
        <p:spPr>
          <a:xfrm>
            <a:off x="2280782" y="1697574"/>
            <a:ext cx="4935956" cy="3290637"/>
          </a:xfrm>
          <a:prstGeom prst="rect">
            <a:avLst/>
          </a:prstGeom>
        </p:spPr>
      </p:pic>
    </p:spTree>
    <p:extLst>
      <p:ext uri="{BB962C8B-B14F-4D97-AF65-F5344CB8AC3E}">
        <p14:creationId xmlns:p14="http://schemas.microsoft.com/office/powerpoint/2010/main" val="41969751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9EBD-193C-8C1F-F290-5B85A40D03F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4A5F23-611E-14A4-A299-5B827D57C254}"/>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نتذكر المفردات التي تعرفنا عليها. من يقرأ؟ من يركب جملا مستعملا مفردة أو أكثر؟</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6D0C9EE9-5A99-F3A7-26BD-8ABFBC11A31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B78384FB-748B-CC21-4187-7362100282B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762ADC77-B70E-769D-0250-C0840C1933D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3565C0C4-82E4-17C0-6401-640E645AE02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D2DE8E62-400C-7E1C-78CE-D84513B784F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3D347ABD-6FD2-6D9A-954D-B2A42D76E12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A9D79F90-D658-8A2B-A399-520F467591C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2004E809-C8B8-D118-A791-F4926D4F102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A319E0EF-39AE-DED5-B6A1-84C9197953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95E14217-ADA1-FB5E-1933-620B1AA30C3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D33E7E07-30B0-F71C-5E49-C61F7F425A6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6" name="Google Shape;1205;p183">
            <a:extLst>
              <a:ext uri="{FF2B5EF4-FFF2-40B4-BE49-F238E27FC236}">
                <a16:creationId xmlns:a16="http://schemas.microsoft.com/office/drawing/2014/main" id="{FE817AC9-4749-85FD-C619-6D3DDB09E96C}"/>
              </a:ext>
            </a:extLst>
          </p:cNvPr>
          <p:cNvSpPr txBox="1"/>
          <p:nvPr/>
        </p:nvSpPr>
        <p:spPr>
          <a:xfrm>
            <a:off x="529863" y="2818320"/>
            <a:ext cx="8084273" cy="851252"/>
          </a:xfrm>
          <a:prstGeom prst="roundRect">
            <a:avLst/>
          </a:prstGeom>
          <a:noFill/>
          <a:ln>
            <a:solidFill>
              <a:schemeClr val="accent1"/>
            </a:solidFill>
          </a:ln>
        </p:spPr>
        <p:txBody>
          <a:bodyPr spcFirstLastPara="1" wrap="square" lIns="91425" tIns="45700" rIns="91425" bIns="45700" anchor="t" anchorCtr="0">
            <a:spAutoFit/>
          </a:bodyPr>
          <a:lstStyle/>
          <a:p>
            <a:pPr marL="273600" lvl="3" algn="ctr" rtl="1"/>
            <a:r>
              <a:rPr lang="ar-MA" sz="4400" b="1" dirty="0">
                <a:solidFill>
                  <a:schemeClr val="accent1">
                    <a:lumMod val="50000"/>
                  </a:schemeClr>
                </a:solidFill>
                <a:cs typeface="Microsoft Uighur" panose="02000000000000000000" pitchFamily="2" charset="-78"/>
              </a:rPr>
              <a:t>اِنْقَرَضَ– تَوازُنٌ بيئِيٌّ– تَلَوُّثُ </a:t>
            </a:r>
            <a:r>
              <a:rPr lang="ar-MA" sz="4400" b="1" dirty="0" err="1">
                <a:solidFill>
                  <a:schemeClr val="accent1">
                    <a:lumMod val="50000"/>
                  </a:schemeClr>
                </a:solidFill>
                <a:cs typeface="Microsoft Uighur" panose="02000000000000000000" pitchFamily="2" charset="-78"/>
              </a:rPr>
              <a:t>ٱلْبيئَةِ</a:t>
            </a:r>
            <a:r>
              <a:rPr lang="ar-MA" sz="4400" b="1" dirty="0">
                <a:solidFill>
                  <a:schemeClr val="accent1">
                    <a:lumMod val="50000"/>
                  </a:schemeClr>
                </a:solidFill>
                <a:cs typeface="Microsoft Uighur" panose="02000000000000000000" pitchFamily="2" charset="-78"/>
              </a:rPr>
              <a:t>-   مَحْمِيَّةُ </a:t>
            </a:r>
            <a:r>
              <a:rPr lang="ar-MA" sz="4400" b="1" dirty="0" err="1">
                <a:solidFill>
                  <a:schemeClr val="accent1">
                    <a:lumMod val="50000"/>
                  </a:schemeClr>
                </a:solidFill>
                <a:cs typeface="Microsoft Uighur" panose="02000000000000000000" pitchFamily="2" charset="-78"/>
              </a:rPr>
              <a:t>ٱلْحَيَواناتِ</a:t>
            </a:r>
            <a:r>
              <a:rPr lang="ar-MA" sz="4400" b="1" dirty="0">
                <a:solidFill>
                  <a:schemeClr val="accent1">
                    <a:lumMod val="50000"/>
                  </a:schemeClr>
                </a:solidFill>
                <a:cs typeface="Microsoft Uighur" panose="02000000000000000000" pitchFamily="2" charset="-78"/>
              </a:rPr>
              <a:t>.</a:t>
            </a:r>
          </a:p>
        </p:txBody>
      </p:sp>
    </p:spTree>
    <p:extLst>
      <p:ext uri="{BB962C8B-B14F-4D97-AF65-F5344CB8AC3E}">
        <p14:creationId xmlns:p14="http://schemas.microsoft.com/office/powerpoint/2010/main" val="332367719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81749-2E7A-F3F3-18BD-9686983E3A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8C94F4-D2AB-3E03-B899-792F628EB34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أمثلة أخرى. من يقرؤها؟</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09810A0E-5915-7493-FD3D-22BC46168E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936BE75B-F4F8-3A8B-B235-2640D0398B5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17E3BC1B-65F1-2A3F-0925-9FC205608BA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592F54BD-2DB6-68B3-9ED2-869A480104C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31B0E7C2-12A1-7827-93B9-602E7D80B24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13202C9C-D6CE-8650-74B4-E6047BFA8E2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0EB9067-90B0-5D61-002C-D1D00727B1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82492AA2-4D0C-D41D-6E0C-3F0E8A010F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7754041F-F922-45B1-3D23-0E5F6C6C017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CC51EF76-1DFC-91F1-070E-A8EDA1017A8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FC2BDF91-4B3F-57C8-9C7B-41442ADA828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6" name="Espace réservé du texte 17">
            <a:extLst>
              <a:ext uri="{FF2B5EF4-FFF2-40B4-BE49-F238E27FC236}">
                <a16:creationId xmlns:a16="http://schemas.microsoft.com/office/drawing/2014/main" id="{E1D2BCB9-04B9-5B2E-CE4B-72B69BBE1151}"/>
              </a:ext>
            </a:extLst>
          </p:cNvPr>
          <p:cNvSpPr>
            <a:spLocks noGrp="1"/>
          </p:cNvSpPr>
          <p:nvPr>
            <p:ph type="body" sz="quarter" idx="15"/>
          </p:nvPr>
        </p:nvSpPr>
        <p:spPr>
          <a:xfrm>
            <a:off x="361104" y="4280771"/>
            <a:ext cx="7787148" cy="1328115"/>
          </a:xfrm>
        </p:spPr>
        <p:txBody>
          <a:bodyPr/>
          <a:lstStyle/>
          <a:p>
            <a:pPr algn="r"/>
            <a:r>
              <a:rPr lang="ar-MA" sz="4800" dirty="0">
                <a:solidFill>
                  <a:schemeClr val="accent1">
                    <a:lumMod val="50000"/>
                  </a:schemeClr>
                </a:solidFill>
              </a:rPr>
              <a:t>بَنى أَصْدِقاءُ </a:t>
            </a:r>
            <a:r>
              <a:rPr lang="ar-MA" sz="4800" dirty="0" err="1">
                <a:solidFill>
                  <a:schemeClr val="accent1">
                    <a:lumMod val="50000"/>
                  </a:schemeClr>
                </a:solidFill>
              </a:rPr>
              <a:t>ٱلْبيئَةِ</a:t>
            </a:r>
            <a:r>
              <a:rPr lang="ar-MA" sz="4800" dirty="0">
                <a:solidFill>
                  <a:schemeClr val="accent1">
                    <a:lumMod val="50000"/>
                  </a:schemeClr>
                </a:solidFill>
              </a:rPr>
              <a:t> </a:t>
            </a:r>
            <a:r>
              <a:rPr lang="ar-MA" sz="4800" dirty="0">
                <a:solidFill>
                  <a:srgbClr val="C00000"/>
                </a:solidFill>
              </a:rPr>
              <a:t>مَحْمِيّاتٍ</a:t>
            </a:r>
            <a:r>
              <a:rPr lang="ar-MA" sz="4800" dirty="0">
                <a:solidFill>
                  <a:schemeClr val="accent1">
                    <a:lumMod val="50000"/>
                  </a:schemeClr>
                </a:solidFill>
              </a:rPr>
              <a:t> لِحِمايَةِ </a:t>
            </a:r>
            <a:r>
              <a:rPr lang="ar-MA" sz="4800" dirty="0" err="1">
                <a:solidFill>
                  <a:schemeClr val="accent1">
                    <a:lumMod val="50000"/>
                  </a:schemeClr>
                </a:solidFill>
              </a:rPr>
              <a:t>ٱلْحَيواناتِ</a:t>
            </a:r>
            <a:r>
              <a:rPr lang="ar-MA" sz="4800" dirty="0">
                <a:solidFill>
                  <a:schemeClr val="accent1">
                    <a:lumMod val="50000"/>
                  </a:schemeClr>
                </a:solidFill>
              </a:rPr>
              <a:t> </a:t>
            </a:r>
            <a:r>
              <a:rPr lang="ar-MA" sz="4800" dirty="0" err="1">
                <a:solidFill>
                  <a:schemeClr val="accent1">
                    <a:lumMod val="50000"/>
                  </a:schemeClr>
                </a:solidFill>
              </a:rPr>
              <a:t>ٱلْمُهَدَّدَةِ</a:t>
            </a:r>
            <a:r>
              <a:rPr lang="ar-MA" sz="4800" dirty="0">
                <a:solidFill>
                  <a:schemeClr val="accent1">
                    <a:lumMod val="50000"/>
                  </a:schemeClr>
                </a:solidFill>
              </a:rPr>
              <a:t> </a:t>
            </a:r>
            <a:r>
              <a:rPr lang="ar-MA" sz="4800" dirty="0" err="1">
                <a:solidFill>
                  <a:schemeClr val="accent1">
                    <a:lumMod val="50000"/>
                  </a:schemeClr>
                </a:solidFill>
              </a:rPr>
              <a:t>بِٱلِانْقِراضِ</a:t>
            </a:r>
            <a:r>
              <a:rPr lang="ar-MA" sz="4800" dirty="0"/>
              <a:t>. </a:t>
            </a:r>
            <a:endParaRPr lang="ar-MA" sz="4800" dirty="0">
              <a:solidFill>
                <a:schemeClr val="accent1">
                  <a:lumMod val="50000"/>
                </a:schemeClr>
              </a:solidFill>
              <a:latin typeface="Microsoft Uighur" panose="02000000000000000000" pitchFamily="2" charset="-78"/>
              <a:cs typeface="Microsoft Uighur" panose="02000000000000000000" pitchFamily="2" charset="-78"/>
            </a:endParaRPr>
          </a:p>
        </p:txBody>
      </p:sp>
      <p:sp>
        <p:nvSpPr>
          <p:cNvPr id="11" name="Espace réservé du texte 18">
            <a:extLst>
              <a:ext uri="{FF2B5EF4-FFF2-40B4-BE49-F238E27FC236}">
                <a16:creationId xmlns:a16="http://schemas.microsoft.com/office/drawing/2014/main" id="{7147D047-3303-E6E7-9B4E-64F3B19BC07D}"/>
              </a:ext>
            </a:extLst>
          </p:cNvPr>
          <p:cNvSpPr txBox="1">
            <a:spLocks/>
          </p:cNvSpPr>
          <p:nvPr/>
        </p:nvSpPr>
        <p:spPr>
          <a:xfrm>
            <a:off x="474397" y="3332544"/>
            <a:ext cx="7673855" cy="810490"/>
          </a:xfrm>
          <a:prstGeom prst="roundRect">
            <a:avLst/>
          </a:prstGeom>
          <a:ln>
            <a:noFill/>
          </a:ln>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0" indent="0" algn="r" rtl="1">
              <a:buNone/>
              <a:defRPr/>
            </a:pPr>
            <a:r>
              <a:rPr lang="ar-MA" sz="4800" b="1" dirty="0">
                <a:solidFill>
                  <a:schemeClr val="accent1">
                    <a:lumMod val="50000"/>
                  </a:schemeClr>
                </a:solidFill>
                <a:latin typeface="Microsoft Uighur" panose="02000000000000000000" pitchFamily="2" charset="-78"/>
                <a:cs typeface="Microsoft Uighur" panose="02000000000000000000" pitchFamily="2" charset="-78"/>
              </a:rPr>
              <a:t>يُهَدِّدُ تَلَوُّثُ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rPr>
              <a:t>ٱلْبيئَةِ</a:t>
            </a:r>
            <a:r>
              <a:rPr lang="ar-MA" sz="4800" b="1" dirty="0">
                <a:solidFill>
                  <a:schemeClr val="accent1">
                    <a:lumMod val="50000"/>
                  </a:schemeClr>
                </a:solidFill>
                <a:latin typeface="Microsoft Uighur" panose="02000000000000000000" pitchFamily="2" charset="-78"/>
                <a:cs typeface="Microsoft Uighur" panose="02000000000000000000" pitchFamily="2" charset="-78"/>
              </a:rPr>
              <a:t> </a:t>
            </a:r>
            <a:r>
              <a:rPr lang="ar-MA" sz="4800" b="1" dirty="0" err="1">
                <a:solidFill>
                  <a:srgbClr val="C00000"/>
                </a:solidFill>
                <a:latin typeface="Microsoft Uighur" panose="02000000000000000000" pitchFamily="2" charset="-78"/>
                <a:cs typeface="Microsoft Uighur" panose="02000000000000000000" pitchFamily="2" charset="-78"/>
              </a:rPr>
              <a:t>ٱلتَّوازُنَ</a:t>
            </a:r>
            <a:r>
              <a:rPr lang="ar-MA" sz="4800" b="1" dirty="0">
                <a:solidFill>
                  <a:srgbClr val="C00000"/>
                </a:solidFill>
                <a:latin typeface="Microsoft Uighur" panose="02000000000000000000" pitchFamily="2" charset="-78"/>
                <a:cs typeface="Microsoft Uighur" panose="02000000000000000000" pitchFamily="2" charset="-78"/>
              </a:rPr>
              <a:t> </a:t>
            </a:r>
            <a:r>
              <a:rPr lang="ar-MA" sz="4800" b="1" dirty="0" err="1">
                <a:solidFill>
                  <a:srgbClr val="C00000"/>
                </a:solidFill>
                <a:latin typeface="Microsoft Uighur" panose="02000000000000000000" pitchFamily="2" charset="-78"/>
                <a:cs typeface="Microsoft Uighur" panose="02000000000000000000" pitchFamily="2" charset="-78"/>
              </a:rPr>
              <a:t>ٱلْبِيئِيَّ</a:t>
            </a:r>
            <a:r>
              <a:rPr lang="ar-MA" sz="4800" b="1" dirty="0">
                <a:solidFill>
                  <a:schemeClr val="accent1">
                    <a:lumMod val="50000"/>
                  </a:schemeClr>
                </a:solidFill>
                <a:latin typeface="Microsoft Uighur" panose="02000000000000000000" pitchFamily="2" charset="-78"/>
                <a:cs typeface="Microsoft Uighur" panose="02000000000000000000" pitchFamily="2" charset="-78"/>
              </a:rPr>
              <a:t>.</a:t>
            </a:r>
            <a:endParaRPr kumimoji="0" lang="ar-MA" sz="48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cs typeface="Microsoft Uighur" panose="02000000000000000000" pitchFamily="2" charset="-78"/>
            </a:endParaRPr>
          </a:p>
        </p:txBody>
      </p:sp>
      <p:sp>
        <p:nvSpPr>
          <p:cNvPr id="12" name="Espace réservé du texte 17">
            <a:extLst>
              <a:ext uri="{FF2B5EF4-FFF2-40B4-BE49-F238E27FC236}">
                <a16:creationId xmlns:a16="http://schemas.microsoft.com/office/drawing/2014/main" id="{2027C8DE-B2A6-6C8F-08F8-0BFE61C7549D}"/>
              </a:ext>
            </a:extLst>
          </p:cNvPr>
          <p:cNvSpPr txBox="1">
            <a:spLocks/>
          </p:cNvSpPr>
          <p:nvPr/>
        </p:nvSpPr>
        <p:spPr>
          <a:xfrm>
            <a:off x="735073" y="2565544"/>
            <a:ext cx="7673854" cy="662104"/>
          </a:xfrm>
          <a:prstGeom prst="rect">
            <a:avLst/>
          </a:prstGeom>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icrosoft Uighur" panose="02000000000000000000" pitchFamily="2" charset="-78"/>
                <a:ea typeface="+mn-ea"/>
                <a:cs typeface="Microsoft Uighur" panose="02000000000000000000" pitchFamily="2" charset="-78"/>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dirty="0">
                <a:solidFill>
                  <a:schemeClr val="accent1">
                    <a:lumMod val="50000"/>
                  </a:schemeClr>
                </a:solidFill>
              </a:rPr>
              <a:t>يُساعِدُ </a:t>
            </a:r>
            <a:r>
              <a:rPr lang="ar-MA" dirty="0" err="1">
                <a:solidFill>
                  <a:schemeClr val="accent1">
                    <a:lumMod val="50000"/>
                  </a:schemeClr>
                </a:solidFill>
              </a:rPr>
              <a:t>ٱلْحِفاظُ</a:t>
            </a:r>
            <a:r>
              <a:rPr lang="ar-MA" dirty="0">
                <a:solidFill>
                  <a:schemeClr val="accent1">
                    <a:lumMod val="50000"/>
                  </a:schemeClr>
                </a:solidFill>
              </a:rPr>
              <a:t> عَلَى </a:t>
            </a:r>
            <a:r>
              <a:rPr lang="ar-MA" dirty="0" err="1">
                <a:solidFill>
                  <a:schemeClr val="accent1">
                    <a:lumMod val="50000"/>
                  </a:schemeClr>
                </a:solidFill>
              </a:rPr>
              <a:t>ٱلْغابَةِ</a:t>
            </a:r>
            <a:r>
              <a:rPr lang="ar-MA" dirty="0">
                <a:solidFill>
                  <a:schemeClr val="accent1">
                    <a:lumMod val="50000"/>
                  </a:schemeClr>
                </a:solidFill>
              </a:rPr>
              <a:t> في تَحْقيقِ </a:t>
            </a:r>
            <a:r>
              <a:rPr lang="ar-MA" dirty="0" err="1">
                <a:solidFill>
                  <a:srgbClr val="C00000"/>
                </a:solidFill>
              </a:rPr>
              <a:t>ٱلتَوازُنِ</a:t>
            </a:r>
            <a:r>
              <a:rPr lang="ar-MA" dirty="0">
                <a:solidFill>
                  <a:srgbClr val="C00000"/>
                </a:solidFill>
              </a:rPr>
              <a:t> </a:t>
            </a:r>
            <a:r>
              <a:rPr lang="ar-MA" dirty="0" err="1">
                <a:solidFill>
                  <a:srgbClr val="C00000"/>
                </a:solidFill>
              </a:rPr>
              <a:t>ٱلْبِيئِيِّ</a:t>
            </a:r>
            <a:r>
              <a:rPr lang="ar-MA" dirty="0">
                <a:solidFill>
                  <a:schemeClr val="accent1">
                    <a:lumMod val="50000"/>
                  </a:schemeClr>
                </a:solidFill>
              </a:rPr>
              <a:t>.</a:t>
            </a:r>
          </a:p>
        </p:txBody>
      </p:sp>
    </p:spTree>
    <p:extLst>
      <p:ext uri="{BB962C8B-B14F-4D97-AF65-F5344CB8AC3E}">
        <p14:creationId xmlns:p14="http://schemas.microsoft.com/office/powerpoint/2010/main" val="5797977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BEBAA5-EE5A-F7F8-1C26-C2297F27C884}"/>
              </a:ext>
            </a:extLst>
          </p:cNvPr>
          <p:cNvSpPr>
            <a:spLocks noGrp="1"/>
          </p:cNvSpPr>
          <p:nvPr>
            <p:ph type="title"/>
          </p:nvPr>
        </p:nvSpPr>
        <p:spPr>
          <a:xfrm>
            <a:off x="398069" y="756000"/>
            <a:ext cx="7151909"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(الجزء 2)</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ص 150. اكتبوا تاريخ اليوم.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8C2F32EE-F2A4-DD9F-B8D7-0441C3B3F19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47DC3CC1-C995-ED50-5C20-64B6FECE892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4CB53334-DB22-9810-4000-015AD5BBF38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13CC0511-261D-4952-CA81-9B5329E8497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9789AE43-F7D2-42D2-1D85-AC6A439E32A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7E0572B0-5661-03A8-6D9A-C056BABE965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2B91B28-F858-916C-0C72-9623A6D5BF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FFD36FB9-E5B7-0021-3DCB-8F38E4741F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38D60506-03C8-ABDC-CC91-A55DE474CA8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3064A71D-C655-C076-365A-BE84A4D91F4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5" name="Image 4">
            <a:extLst>
              <a:ext uri="{FF2B5EF4-FFF2-40B4-BE49-F238E27FC236}">
                <a16:creationId xmlns:a16="http://schemas.microsoft.com/office/drawing/2014/main" id="{155A81B9-43E2-049B-F888-A0DCBF7208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34609" y="1820876"/>
            <a:ext cx="2579844" cy="3957124"/>
          </a:xfrm>
          <a:prstGeom prst="rect">
            <a:avLst/>
          </a:prstGeom>
        </p:spPr>
      </p:pic>
      <p:pic>
        <p:nvPicPr>
          <p:cNvPr id="20" name="Espace réservé pour une image  19">
            <a:extLst>
              <a:ext uri="{FF2B5EF4-FFF2-40B4-BE49-F238E27FC236}">
                <a16:creationId xmlns:a16="http://schemas.microsoft.com/office/drawing/2014/main" id="{3D61FAFD-1B9A-F5AF-F071-7186465ACFC6}"/>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18" name="Flèche : gauche 17">
            <a:extLst>
              <a:ext uri="{FF2B5EF4-FFF2-40B4-BE49-F238E27FC236}">
                <a16:creationId xmlns:a16="http://schemas.microsoft.com/office/drawing/2014/main" id="{A43C3C1E-9E4A-84F8-C3CC-F4DA6269F61B}"/>
              </a:ext>
            </a:extLst>
          </p:cNvPr>
          <p:cNvSpPr/>
          <p:nvPr/>
        </p:nvSpPr>
        <p:spPr>
          <a:xfrm>
            <a:off x="6328695" y="1913071"/>
            <a:ext cx="757084" cy="127820"/>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3AA5EA0-C314-BC91-1399-4BF7ADF616B5}"/>
              </a:ext>
            </a:extLst>
          </p:cNvPr>
          <p:cNvSpPr/>
          <p:nvPr/>
        </p:nvSpPr>
        <p:spPr>
          <a:xfrm>
            <a:off x="3634608" y="1871285"/>
            <a:ext cx="2531313" cy="281979"/>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0890860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035C2-DDAA-08EE-9121-CF86910B0F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4EA48E-7420-E396-A440-7357D5DF28CD}"/>
              </a:ext>
            </a:extLst>
          </p:cNvPr>
          <p:cNvSpPr>
            <a:spLocks noGrp="1"/>
          </p:cNvSpPr>
          <p:nvPr>
            <p:ph type="title"/>
          </p:nvPr>
        </p:nvSpPr>
        <p:spPr>
          <a:xfrm>
            <a:off x="398069" y="756000"/>
            <a:ext cx="7151909"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أكملوا النشاط "نتعلم معا" – لديكم دقيقة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DAE1E16E-A605-AA77-96EE-1D9C70C34A2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19A48B23-F27D-8A33-A4B8-0230DCEE33E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7D780291-AF09-3335-A92D-2AB9EA562A9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8EC3732F-C9D0-0201-22E2-315B1091602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2F0204AD-FA78-3D12-681A-A3B6E2B1B04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B84845E4-C8F8-E68B-8C1D-2F2A317F4AB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F874C0ED-5B44-221A-5CBC-FE1FC2AE829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FD79F6E3-0ACF-795B-B016-D9D927553A1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6F5CBB65-CA96-B9B1-CA4D-1BD68B3B2B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2964" y="1826522"/>
            <a:ext cx="2732455" cy="4191208"/>
          </a:xfrm>
          <a:prstGeom prst="rect">
            <a:avLst/>
          </a:prstGeom>
        </p:spPr>
      </p:pic>
      <p:pic>
        <p:nvPicPr>
          <p:cNvPr id="15" name="Image 14">
            <a:extLst>
              <a:ext uri="{FF2B5EF4-FFF2-40B4-BE49-F238E27FC236}">
                <a16:creationId xmlns:a16="http://schemas.microsoft.com/office/drawing/2014/main" id="{56B9A820-57E3-14F9-57DA-20374225678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6FC2C615-5E96-8C32-BE1C-95C2BF86CCC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0" name="Espace réservé pour une image  19">
            <a:extLst>
              <a:ext uri="{FF2B5EF4-FFF2-40B4-BE49-F238E27FC236}">
                <a16:creationId xmlns:a16="http://schemas.microsoft.com/office/drawing/2014/main" id="{BB164D2C-EB89-F7DC-CA10-03DFC41F37E1}"/>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7" name="Rectangle : coins arrondis 6">
            <a:extLst>
              <a:ext uri="{FF2B5EF4-FFF2-40B4-BE49-F238E27FC236}">
                <a16:creationId xmlns:a16="http://schemas.microsoft.com/office/drawing/2014/main" id="{6303C9F2-1600-87B7-343B-28EBFE469CE5}"/>
              </a:ext>
            </a:extLst>
          </p:cNvPr>
          <p:cNvSpPr/>
          <p:nvPr/>
        </p:nvSpPr>
        <p:spPr>
          <a:xfrm>
            <a:off x="3303935" y="2180686"/>
            <a:ext cx="2732455" cy="1457249"/>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5946552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E18D3-E765-373D-C630-A727BF25BC4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ABFA4F-F5E1-5BB9-3437-C9DF7CB8D678}"/>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انتهى الوقت – في ثنائيات ناقشوا إجاباتكم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DE3269E6-7490-4A4B-BE7C-D7094D77209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4169110F-2A7C-AA0B-432F-5B42D5FDE09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3CB02C1D-236A-E7DC-E138-3B457927E65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F60B062-6D20-7D02-5390-75C87ADD37F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DAF4CC01-61D5-39A1-F111-CD72C9DCA52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34CB4BDD-FF43-B60D-D8BD-576462A239D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7F3C1EA-06FC-E4F5-5198-7AF752951D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692C8CA3-40A5-313B-F508-9926C13C6E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AE4499DC-35FF-D1A2-D38F-1DAD6796CA5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B345A82A-CF00-B637-882D-B2A2109E5A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0" name="Espace réservé pour une image  19">
            <a:extLst>
              <a:ext uri="{FF2B5EF4-FFF2-40B4-BE49-F238E27FC236}">
                <a16:creationId xmlns:a16="http://schemas.microsoft.com/office/drawing/2014/main" id="{7EE03AC6-7E96-FA18-D539-22F89C31063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pic>
        <p:nvPicPr>
          <p:cNvPr id="5" name="Image 4">
            <a:extLst>
              <a:ext uri="{FF2B5EF4-FFF2-40B4-BE49-F238E27FC236}">
                <a16:creationId xmlns:a16="http://schemas.microsoft.com/office/drawing/2014/main" id="{2CFE158C-F3E4-DD2A-3507-23FB82B6295A}"/>
              </a:ext>
            </a:extLst>
          </p:cNvPr>
          <p:cNvPicPr>
            <a:picLocks noChangeAspect="1"/>
          </p:cNvPicPr>
          <p:nvPr/>
        </p:nvPicPr>
        <p:blipFill>
          <a:blip r:embed="rId8"/>
          <a:stretch>
            <a:fillRect/>
          </a:stretch>
        </p:blipFill>
        <p:spPr>
          <a:xfrm>
            <a:off x="809845" y="2043602"/>
            <a:ext cx="7681626" cy="4130398"/>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7242234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E2B02-1044-1B4C-2F88-ABE70E1BA4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6F7E0B-B1DE-AA49-13EA-177AD21E56C8}"/>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نبدأ بالكلمة « توازن بيئي"، ثم " انقرض" ...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FR" sz="2400" b="1" dirty="0">
              <a:solidFill>
                <a:schemeClr val="bg1">
                  <a:lumMod val="50000"/>
                </a:schemeClr>
              </a:solidFill>
            </a:endParaRPr>
          </a:p>
        </p:txBody>
      </p:sp>
      <p:sp>
        <p:nvSpPr>
          <p:cNvPr id="7" name="Rectangle 6">
            <a:extLst>
              <a:ext uri="{FF2B5EF4-FFF2-40B4-BE49-F238E27FC236}">
                <a16:creationId xmlns:a16="http://schemas.microsoft.com/office/drawing/2014/main" id="{D3F37980-F8B2-77CF-FDEA-9F4B52AAE15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E0DFE99-AB78-928E-ABA1-891EEF6107A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2112EDBD-D46D-6DC9-B4EA-C97F2CA5FA1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0353E9EA-6C7A-852D-0612-CB03984CFDB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2" name="Rectangle 11">
            <a:extLst>
              <a:ext uri="{FF2B5EF4-FFF2-40B4-BE49-F238E27FC236}">
                <a16:creationId xmlns:a16="http://schemas.microsoft.com/office/drawing/2014/main" id="{5EDC14BB-6FA8-D5C5-8479-F6E40EB001D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3" name="Image 12">
            <a:extLst>
              <a:ext uri="{FF2B5EF4-FFF2-40B4-BE49-F238E27FC236}">
                <a16:creationId xmlns:a16="http://schemas.microsoft.com/office/drawing/2014/main" id="{C37F1016-8F4E-06C7-5A96-BC6260B1A94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947564D2-EF56-7134-1A20-79DADC85B7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5" name="Image 14">
            <a:extLst>
              <a:ext uri="{FF2B5EF4-FFF2-40B4-BE49-F238E27FC236}">
                <a16:creationId xmlns:a16="http://schemas.microsoft.com/office/drawing/2014/main" id="{4C0C65A0-08FE-1F74-4CA2-9E58F9785BF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6" name="Image 15">
            <a:extLst>
              <a:ext uri="{FF2B5EF4-FFF2-40B4-BE49-F238E27FC236}">
                <a16:creationId xmlns:a16="http://schemas.microsoft.com/office/drawing/2014/main" id="{DCFFDCBB-5DF0-F01E-7949-64683C75A13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2ED9ADDB-E80F-E716-F607-47C39E3F58E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4" name="Image 3">
            <a:extLst>
              <a:ext uri="{FF2B5EF4-FFF2-40B4-BE49-F238E27FC236}">
                <a16:creationId xmlns:a16="http://schemas.microsoft.com/office/drawing/2014/main" id="{F73C467D-0DB3-AF39-9ECE-8FBAED25ED5B}"/>
              </a:ext>
            </a:extLst>
          </p:cNvPr>
          <p:cNvPicPr>
            <a:picLocks noChangeAspect="1"/>
          </p:cNvPicPr>
          <p:nvPr/>
        </p:nvPicPr>
        <p:blipFill>
          <a:blip r:embed="rId7"/>
          <a:stretch>
            <a:fillRect/>
          </a:stretch>
        </p:blipFill>
        <p:spPr>
          <a:xfrm>
            <a:off x="809845" y="2043602"/>
            <a:ext cx="7681626" cy="4130398"/>
          </a:xfrm>
          <a:prstGeom prst="roundRect">
            <a:avLst>
              <a:gd name="adj" fmla="val 16667"/>
            </a:avLst>
          </a:prstGeom>
          <a:ln>
            <a:solidFill>
              <a:schemeClr val="accent1">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6" name="Connecteur droit 5">
            <a:extLst>
              <a:ext uri="{FF2B5EF4-FFF2-40B4-BE49-F238E27FC236}">
                <a16:creationId xmlns:a16="http://schemas.microsoft.com/office/drawing/2014/main" id="{10221D61-EB5A-A2CD-E125-F7BEB1CF7102}"/>
              </a:ext>
            </a:extLst>
          </p:cNvPr>
          <p:cNvCxnSpPr>
            <a:cxnSpLocks/>
          </p:cNvCxnSpPr>
          <p:nvPr/>
        </p:nvCxnSpPr>
        <p:spPr>
          <a:xfrm>
            <a:off x="6253316" y="4143887"/>
            <a:ext cx="471435" cy="16699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06D11929-6D84-E4A5-0AD3-FF5329B7C832}"/>
              </a:ext>
            </a:extLst>
          </p:cNvPr>
          <p:cNvCxnSpPr>
            <a:cxnSpLocks/>
          </p:cNvCxnSpPr>
          <p:nvPr/>
        </p:nvCxnSpPr>
        <p:spPr>
          <a:xfrm flipH="1" flipV="1">
            <a:off x="6253316" y="3313471"/>
            <a:ext cx="471435" cy="1660832"/>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1C8A1CD2-DECE-B2D2-CAFA-02CFBCCBFAFD}"/>
              </a:ext>
            </a:extLst>
          </p:cNvPr>
          <p:cNvCxnSpPr>
            <a:cxnSpLocks/>
          </p:cNvCxnSpPr>
          <p:nvPr/>
        </p:nvCxnSpPr>
        <p:spPr>
          <a:xfrm flipH="1">
            <a:off x="6253316" y="4108801"/>
            <a:ext cx="471435" cy="1676825"/>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33" name="Espace réservé pour une image  32">
            <a:extLst>
              <a:ext uri="{FF2B5EF4-FFF2-40B4-BE49-F238E27FC236}">
                <a16:creationId xmlns:a16="http://schemas.microsoft.com/office/drawing/2014/main" id="{F411D75D-D589-614E-94ED-DFFDA040D3C9}"/>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4654704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D55BF8-345F-BB2D-E7BA-E009AF484890}"/>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إلى النشاط الموالي. من يقرأ التعليمة؟ من يوضح المطلوب؟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01CB0B64-D256-7AD2-F66C-523F09AA302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6CFCE77-7202-24EA-420F-DBD270466E0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FAF4AB99-79E4-4871-1D74-28C6232E59B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9C639D79-F61B-9A5F-1C5A-3288F072654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9037E759-7C29-1D4F-D995-D1267FC8BAF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07D99111-5609-206D-9341-323C9ACF47A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A9D72D37-37DF-DFAF-B42F-9EEF9C9CB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1B6869DB-8C04-AA0A-33DB-BEB43769904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ADE9D1C1-8ABE-1CB1-9996-CA018E6D2AA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E441539B-7BDD-D3DC-36F8-7DC6203B70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9" name="Flèche : gauche 18">
            <a:extLst>
              <a:ext uri="{FF2B5EF4-FFF2-40B4-BE49-F238E27FC236}">
                <a16:creationId xmlns:a16="http://schemas.microsoft.com/office/drawing/2014/main" id="{E0287362-B8A5-8F5E-9C29-2741C4DD857E}"/>
              </a:ext>
            </a:extLst>
          </p:cNvPr>
          <p:cNvSpPr/>
          <p:nvPr/>
        </p:nvSpPr>
        <p:spPr>
          <a:xfrm>
            <a:off x="6123082" y="4010969"/>
            <a:ext cx="757084" cy="127820"/>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p>
        </p:txBody>
      </p:sp>
      <p:pic>
        <p:nvPicPr>
          <p:cNvPr id="24" name="Espace réservé pour une image  23">
            <a:extLst>
              <a:ext uri="{FF2B5EF4-FFF2-40B4-BE49-F238E27FC236}">
                <a16:creationId xmlns:a16="http://schemas.microsoft.com/office/drawing/2014/main" id="{27AEF5FB-F605-D20F-7859-C23CC02903F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4" name="Image 3">
            <a:extLst>
              <a:ext uri="{FF2B5EF4-FFF2-40B4-BE49-F238E27FC236}">
                <a16:creationId xmlns:a16="http://schemas.microsoft.com/office/drawing/2014/main" id="{45A003A5-8706-8870-26B9-1D60D330A22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42964" y="1826522"/>
            <a:ext cx="2732455" cy="4191208"/>
          </a:xfrm>
          <a:prstGeom prst="rect">
            <a:avLst/>
          </a:prstGeom>
        </p:spPr>
      </p:pic>
      <p:sp>
        <p:nvSpPr>
          <p:cNvPr id="5" name="Rectangle : coins arrondis 4">
            <a:extLst>
              <a:ext uri="{FF2B5EF4-FFF2-40B4-BE49-F238E27FC236}">
                <a16:creationId xmlns:a16="http://schemas.microsoft.com/office/drawing/2014/main" id="{E5B85F53-BA6E-2CB9-54DD-820AE73D4AD5}"/>
              </a:ext>
            </a:extLst>
          </p:cNvPr>
          <p:cNvSpPr/>
          <p:nvPr/>
        </p:nvSpPr>
        <p:spPr>
          <a:xfrm>
            <a:off x="3342964" y="3616195"/>
            <a:ext cx="2691795" cy="1280269"/>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2018743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52A1C-ABC4-E7E1-93E6-A998D3B0EC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C6DA91-5D4B-9DC2-A3D0-D927CC2D222E}"/>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اقرؤوا الجمل جيدا ثم أنجزوا فرديا – معكم ثلاث دقائق. </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4F221245-810E-6ED8-CD76-0A5807E9CD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164E2F7F-646D-DE04-4AF6-6963C07E8EE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8CAC1E24-2F32-F44C-0D71-777871F271F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EFE7E1E2-F3DE-AA92-2D5B-E584395BA96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E97A660E-6A10-4E86-5AC6-3BC244F9CA8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1B77532A-30D2-9C21-552E-89884F3E6DE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562696-BF5B-4DE0-C5CC-0881A98BA2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872765EA-89AA-8EBD-467C-96A650BA857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5A3944DF-D8E5-2D50-066C-57B4B7A9BC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456CC625-D36A-D915-52F3-AE27ED2609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9" name="Flèche : gauche 18">
            <a:extLst>
              <a:ext uri="{FF2B5EF4-FFF2-40B4-BE49-F238E27FC236}">
                <a16:creationId xmlns:a16="http://schemas.microsoft.com/office/drawing/2014/main" id="{AD4F0342-30D8-F02D-F4EA-4AB38A0FFD33}"/>
              </a:ext>
            </a:extLst>
          </p:cNvPr>
          <p:cNvSpPr/>
          <p:nvPr/>
        </p:nvSpPr>
        <p:spPr>
          <a:xfrm>
            <a:off x="6228222" y="3962402"/>
            <a:ext cx="757084" cy="226140"/>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p>
        </p:txBody>
      </p:sp>
      <p:pic>
        <p:nvPicPr>
          <p:cNvPr id="6" name="Image 5">
            <a:extLst>
              <a:ext uri="{FF2B5EF4-FFF2-40B4-BE49-F238E27FC236}">
                <a16:creationId xmlns:a16="http://schemas.microsoft.com/office/drawing/2014/main" id="{7884A5F3-AF74-AE78-A681-22ACE9CF0A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2964" y="1826522"/>
            <a:ext cx="2732455" cy="4191208"/>
          </a:xfrm>
          <a:prstGeom prst="rect">
            <a:avLst/>
          </a:prstGeom>
        </p:spPr>
      </p:pic>
      <p:pic>
        <p:nvPicPr>
          <p:cNvPr id="32" name="Espace réservé pour une image  31">
            <a:extLst>
              <a:ext uri="{FF2B5EF4-FFF2-40B4-BE49-F238E27FC236}">
                <a16:creationId xmlns:a16="http://schemas.microsoft.com/office/drawing/2014/main" id="{47D1199D-CBCA-5890-FC83-F8D4BBE54E6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l="526" r="526"/>
          <a:stretch>
            <a:fillRect/>
          </a:stretch>
        </p:blipFill>
        <p:spPr/>
      </p:pic>
      <p:sp>
        <p:nvSpPr>
          <p:cNvPr id="5" name="Rectangle : coins arrondis 4">
            <a:extLst>
              <a:ext uri="{FF2B5EF4-FFF2-40B4-BE49-F238E27FC236}">
                <a16:creationId xmlns:a16="http://schemas.microsoft.com/office/drawing/2014/main" id="{82EC6A44-C578-BD9A-1458-8DBAC4DA5DFF}"/>
              </a:ext>
            </a:extLst>
          </p:cNvPr>
          <p:cNvSpPr/>
          <p:nvPr/>
        </p:nvSpPr>
        <p:spPr>
          <a:xfrm>
            <a:off x="3337422" y="3637935"/>
            <a:ext cx="2640592" cy="1150375"/>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50203533"/>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AE521-15DC-E968-4C8A-15560F0F4E7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60DEE6-2CED-40F6-A1A3-028311A29513}"/>
              </a:ext>
            </a:extLst>
          </p:cNvPr>
          <p:cNvSpPr>
            <a:spLocks noGrp="1"/>
          </p:cNvSpPr>
          <p:nvPr>
            <p:ph type="title"/>
          </p:nvPr>
        </p:nvSpPr>
        <p:spPr>
          <a:xfrm>
            <a:off x="648510" y="756000"/>
            <a:ext cx="6840000" cy="612000"/>
          </a:xfrm>
        </p:spPr>
        <p:txBody>
          <a:bodyPr>
            <a:normAutofit/>
          </a:bodyPr>
          <a:lstStyle/>
          <a:p>
            <a:pPr lvl="0"/>
            <a:r>
              <a:rPr lang="ar-MA" sz="2400" b="1" dirty="0">
                <a:solidFill>
                  <a:schemeClr val="bg1">
                    <a:lumMod val="50000"/>
                  </a:schemeClr>
                </a:solidFill>
                <a:cs typeface="Microsoft Uighur" panose="02000000000000000000" pitchFamily="2" charset="-78"/>
              </a:rPr>
              <a:t>انتهى الوقت.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ثنائيات وضح لزميلك كيف أجبت. دقيقة واحدة.</a:t>
            </a:r>
            <a:endParaRPr lang="fr-FR" sz="2400" b="1" dirty="0">
              <a:solidFill>
                <a:schemeClr val="bg1">
                  <a:lumMod val="50000"/>
                </a:schemeClr>
              </a:solidFill>
            </a:endParaRPr>
          </a:p>
        </p:txBody>
      </p:sp>
      <p:sp>
        <p:nvSpPr>
          <p:cNvPr id="8" name="Rectangle 7">
            <a:extLst>
              <a:ext uri="{FF2B5EF4-FFF2-40B4-BE49-F238E27FC236}">
                <a16:creationId xmlns:a16="http://schemas.microsoft.com/office/drawing/2014/main" id="{AAF2AEAE-DD59-FE0D-3E76-606DB5443F4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AB7304F3-2626-22DA-5099-7F270D27762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1A660D99-9A20-47F6-C312-73F45366A37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225837A5-1B59-3CF2-C09E-EE0239C4A0B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3" name="Rectangle 12">
            <a:extLst>
              <a:ext uri="{FF2B5EF4-FFF2-40B4-BE49-F238E27FC236}">
                <a16:creationId xmlns:a16="http://schemas.microsoft.com/office/drawing/2014/main" id="{F203B5DD-16DA-A3B7-2BBB-1CBB34ABC3A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4" name="Image 13">
            <a:extLst>
              <a:ext uri="{FF2B5EF4-FFF2-40B4-BE49-F238E27FC236}">
                <a16:creationId xmlns:a16="http://schemas.microsoft.com/office/drawing/2014/main" id="{4BEA4DE7-469D-99D7-9E18-EC864375DC6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C0C2642E-5B92-03E3-1DDE-36BB40422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6" name="Image 15">
            <a:extLst>
              <a:ext uri="{FF2B5EF4-FFF2-40B4-BE49-F238E27FC236}">
                <a16:creationId xmlns:a16="http://schemas.microsoft.com/office/drawing/2014/main" id="{55BBF77F-F378-0F8F-054E-2427D89AF37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8F0892AB-BB62-29A5-2723-33208A7E57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5" name="Image 24">
            <a:extLst>
              <a:ext uri="{FF2B5EF4-FFF2-40B4-BE49-F238E27FC236}">
                <a16:creationId xmlns:a16="http://schemas.microsoft.com/office/drawing/2014/main" id="{AADDAC83-14D1-44C5-6D5E-4A63273F0C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2" name="Image 21">
            <a:extLst>
              <a:ext uri="{FF2B5EF4-FFF2-40B4-BE49-F238E27FC236}">
                <a16:creationId xmlns:a16="http://schemas.microsoft.com/office/drawing/2014/main" id="{1C9A3FFC-F7CF-CD67-7066-F355511C4026}"/>
              </a:ext>
            </a:extLst>
          </p:cNvPr>
          <p:cNvPicPr>
            <a:picLocks noChangeAspect="1"/>
          </p:cNvPicPr>
          <p:nvPr/>
        </p:nvPicPr>
        <p:blipFill>
          <a:blip r:embed="rId7"/>
          <a:stretch>
            <a:fillRect/>
          </a:stretch>
        </p:blipFill>
        <p:spPr>
          <a:xfrm>
            <a:off x="742618" y="2058843"/>
            <a:ext cx="7658764" cy="4043157"/>
          </a:xfrm>
          <a:prstGeom prst="rect">
            <a:avLst/>
          </a:prstGeom>
          <a:ln>
            <a:solidFill>
              <a:schemeClr val="accent1">
                <a:lumMod val="75000"/>
              </a:schemeClr>
            </a:solidFill>
          </a:ln>
        </p:spPr>
      </p:pic>
      <p:pic>
        <p:nvPicPr>
          <p:cNvPr id="26" name="Espace réservé pour une image  25">
            <a:extLst>
              <a:ext uri="{FF2B5EF4-FFF2-40B4-BE49-F238E27FC236}">
                <a16:creationId xmlns:a16="http://schemas.microsoft.com/office/drawing/2014/main" id="{3C42403F-880E-798F-1C9E-630258FC6841}"/>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
        <p:nvSpPr>
          <p:cNvPr id="21" name="ZoneTexte 20">
            <a:extLst>
              <a:ext uri="{FF2B5EF4-FFF2-40B4-BE49-F238E27FC236}">
                <a16:creationId xmlns:a16="http://schemas.microsoft.com/office/drawing/2014/main" id="{9DE3B2A6-CD5F-6EF4-1220-A9D7E9DFD961}"/>
              </a:ext>
            </a:extLst>
          </p:cNvPr>
          <p:cNvSpPr txBox="1"/>
          <p:nvPr/>
        </p:nvSpPr>
        <p:spPr>
          <a:xfrm>
            <a:off x="1613522" y="4266474"/>
            <a:ext cx="4011562" cy="400110"/>
          </a:xfrm>
          <a:prstGeom prst="rect">
            <a:avLst/>
          </a:prstGeom>
          <a:solidFill>
            <a:schemeClr val="bg1"/>
          </a:solidFill>
        </p:spPr>
        <p:txBody>
          <a:bodyPr wrap="square">
            <a:spAutoFit/>
          </a:bodyPr>
          <a:lstStyle/>
          <a:p>
            <a:pPr algn="r" rtl="1"/>
            <a:r>
              <a:rPr lang="ar-MA" sz="2000" b="1" dirty="0"/>
              <a:t> أَنْ تَأْكُلَ كُلُّ </a:t>
            </a:r>
            <a:r>
              <a:rPr lang="ar-MA" sz="2000" b="1" dirty="0" err="1"/>
              <a:t>ٱلْكائِناتِ</a:t>
            </a:r>
            <a:r>
              <a:rPr lang="ar-MA" sz="2000" b="1" dirty="0"/>
              <a:t> وَتَشْرَبَ وَتَعيشَ في سَلامٍ.</a:t>
            </a:r>
            <a:endParaRPr lang="fr-FR" sz="2000" b="1" dirty="0"/>
          </a:p>
        </p:txBody>
      </p:sp>
    </p:spTree>
    <p:extLst>
      <p:ext uri="{BB962C8B-B14F-4D97-AF65-F5344CB8AC3E}">
        <p14:creationId xmlns:p14="http://schemas.microsoft.com/office/powerpoint/2010/main" val="523693644"/>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2DC6-1D98-B48B-A5E5-CC619970AC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5617B8-304A-BA68-8F42-F14C6481E4B7}"/>
              </a:ext>
            </a:extLst>
          </p:cNvPr>
          <p:cNvSpPr>
            <a:spLocks noGrp="1"/>
          </p:cNvSpPr>
          <p:nvPr>
            <p:ph type="title"/>
          </p:nvPr>
        </p:nvSpPr>
        <p:spPr>
          <a:xfrm>
            <a:off x="648510" y="756000"/>
            <a:ext cx="6840000" cy="612000"/>
          </a:xfrm>
        </p:spPr>
        <p:txBody>
          <a:bodyPr>
            <a:normAutofit/>
          </a:bodyPr>
          <a:lstStyle/>
          <a:p>
            <a:pPr lvl="0"/>
            <a:r>
              <a:rPr lang="ar-MA" sz="2400" b="1" dirty="0">
                <a:solidFill>
                  <a:schemeClr val="bg1">
                    <a:lumMod val="50000"/>
                  </a:schemeClr>
                </a:solidFill>
                <a:cs typeface="Microsoft Uighur" panose="02000000000000000000" pitchFamily="2" charset="-78"/>
              </a:rPr>
              <a:t>انتبهوا للتصحيح.</a:t>
            </a:r>
            <a:endParaRPr lang="fr-FR" sz="2400" b="1" dirty="0">
              <a:solidFill>
                <a:schemeClr val="bg1">
                  <a:lumMod val="50000"/>
                </a:schemeClr>
              </a:solidFill>
            </a:endParaRPr>
          </a:p>
        </p:txBody>
      </p:sp>
      <p:sp>
        <p:nvSpPr>
          <p:cNvPr id="8" name="Rectangle 7">
            <a:extLst>
              <a:ext uri="{FF2B5EF4-FFF2-40B4-BE49-F238E27FC236}">
                <a16:creationId xmlns:a16="http://schemas.microsoft.com/office/drawing/2014/main" id="{B32F21A0-8C78-2D18-B931-1D332BB7B40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8F3CA9A7-A6A2-105F-589E-C3A369484C2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8EF7D470-B451-5E98-3808-F455345D962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BBA8AFC-FB2E-163A-FDB9-67DBB642E78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3" name="Rectangle 12">
            <a:extLst>
              <a:ext uri="{FF2B5EF4-FFF2-40B4-BE49-F238E27FC236}">
                <a16:creationId xmlns:a16="http://schemas.microsoft.com/office/drawing/2014/main" id="{7666AB97-713E-6F1C-55AC-09BDD818B3B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4" name="Image 13">
            <a:extLst>
              <a:ext uri="{FF2B5EF4-FFF2-40B4-BE49-F238E27FC236}">
                <a16:creationId xmlns:a16="http://schemas.microsoft.com/office/drawing/2014/main" id="{2B5B711E-1BCE-572D-D89B-12CE66E8EDF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5D156BD-39E7-D0F2-C5C8-5940A45F627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6" name="Image 15">
            <a:extLst>
              <a:ext uri="{FF2B5EF4-FFF2-40B4-BE49-F238E27FC236}">
                <a16:creationId xmlns:a16="http://schemas.microsoft.com/office/drawing/2014/main" id="{9FCCEC8B-9F21-417E-8880-708C442221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4" name="Image 3">
            <a:extLst>
              <a:ext uri="{FF2B5EF4-FFF2-40B4-BE49-F238E27FC236}">
                <a16:creationId xmlns:a16="http://schemas.microsoft.com/office/drawing/2014/main" id="{F4C3CE49-6A8F-5542-2000-C48679413104}"/>
              </a:ext>
            </a:extLst>
          </p:cNvPr>
          <p:cNvPicPr>
            <a:picLocks noChangeAspect="1"/>
          </p:cNvPicPr>
          <p:nvPr/>
        </p:nvPicPr>
        <p:blipFill>
          <a:blip r:embed="rId5"/>
          <a:stretch>
            <a:fillRect/>
          </a:stretch>
        </p:blipFill>
        <p:spPr>
          <a:xfrm>
            <a:off x="742618" y="2058843"/>
            <a:ext cx="7658764" cy="4043157"/>
          </a:xfrm>
          <a:prstGeom prst="rect">
            <a:avLst/>
          </a:prstGeom>
          <a:ln>
            <a:solidFill>
              <a:schemeClr val="accent1">
                <a:lumMod val="75000"/>
              </a:schemeClr>
            </a:solidFill>
          </a:ln>
        </p:spPr>
      </p:pic>
      <p:pic>
        <p:nvPicPr>
          <p:cNvPr id="17" name="Image 16">
            <a:extLst>
              <a:ext uri="{FF2B5EF4-FFF2-40B4-BE49-F238E27FC236}">
                <a16:creationId xmlns:a16="http://schemas.microsoft.com/office/drawing/2014/main" id="{68DF9EC0-877D-C4C0-E0D6-22304F2694B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5" name="Image 24">
            <a:extLst>
              <a:ext uri="{FF2B5EF4-FFF2-40B4-BE49-F238E27FC236}">
                <a16:creationId xmlns:a16="http://schemas.microsoft.com/office/drawing/2014/main" id="{A4B33914-BFF2-8CEE-7A9D-74153FA7B5F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4" name="Espace réservé pour une image  23">
            <a:extLst>
              <a:ext uri="{FF2B5EF4-FFF2-40B4-BE49-F238E27FC236}">
                <a16:creationId xmlns:a16="http://schemas.microsoft.com/office/drawing/2014/main" id="{3F7C1716-AA6C-E4D4-0FA7-178AEBEE3EC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l="526" r="526"/>
          <a:stretch>
            <a:fillRect/>
          </a:stretch>
        </p:blipFill>
        <p:spPr>
          <a:prstGeom prst="rect">
            <a:avLst/>
          </a:prstGeom>
        </p:spPr>
      </p:pic>
      <p:sp>
        <p:nvSpPr>
          <p:cNvPr id="5" name="Google Shape;1373;p22">
            <a:extLst>
              <a:ext uri="{FF2B5EF4-FFF2-40B4-BE49-F238E27FC236}">
                <a16:creationId xmlns:a16="http://schemas.microsoft.com/office/drawing/2014/main" id="{72649495-D203-E85A-95E2-140CA19FCF5D}"/>
              </a:ext>
            </a:extLst>
          </p:cNvPr>
          <p:cNvSpPr txBox="1"/>
          <p:nvPr/>
        </p:nvSpPr>
        <p:spPr>
          <a:xfrm>
            <a:off x="5839809" y="3220612"/>
            <a:ext cx="3168428" cy="646290"/>
          </a:xfrm>
          <a:prstGeom prst="rect">
            <a:avLst/>
          </a:prstGeom>
          <a:noFill/>
          <a:ln>
            <a:noFill/>
          </a:ln>
        </p:spPr>
        <p:txBody>
          <a:bodyPr spcFirstLastPara="1" wrap="square" lIns="91425" tIns="45700" rIns="91425" bIns="45700" anchor="t" anchorCtr="0">
            <a:spAutoFit/>
          </a:bodyPr>
          <a:lstStyle/>
          <a:p>
            <a:pPr algn="ctr" defTabSz="914400" rtl="1">
              <a:buClr>
                <a:srgbClr val="000000"/>
              </a:buClr>
              <a:buSzPts val="1800"/>
              <a:buFont typeface="Arial"/>
              <a:buNone/>
              <a:defRPr/>
            </a:pP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اَلتَّوازُنُ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ٱلْبيئِيُّ</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6" name="Google Shape;1373;p22">
            <a:extLst>
              <a:ext uri="{FF2B5EF4-FFF2-40B4-BE49-F238E27FC236}">
                <a16:creationId xmlns:a16="http://schemas.microsoft.com/office/drawing/2014/main" id="{AB09C148-3634-041E-6D44-47955022DDC5}"/>
              </a:ext>
            </a:extLst>
          </p:cNvPr>
          <p:cNvSpPr txBox="1"/>
          <p:nvPr/>
        </p:nvSpPr>
        <p:spPr>
          <a:xfrm>
            <a:off x="2933390" y="3640800"/>
            <a:ext cx="1668514"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ٱنْقَرَضَ</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7" name="Google Shape;1373;p22">
            <a:extLst>
              <a:ext uri="{FF2B5EF4-FFF2-40B4-BE49-F238E27FC236}">
                <a16:creationId xmlns:a16="http://schemas.microsoft.com/office/drawing/2014/main" id="{547B0EED-9DA6-C971-8051-C1168A719DBB}"/>
              </a:ext>
            </a:extLst>
          </p:cNvPr>
          <p:cNvSpPr txBox="1"/>
          <p:nvPr/>
        </p:nvSpPr>
        <p:spPr>
          <a:xfrm>
            <a:off x="4868299" y="4604992"/>
            <a:ext cx="2245178"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مَحْمِيَّةُ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ٱلْحَيَواناتِ</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9" name="Google Shape;1373;p22">
            <a:extLst>
              <a:ext uri="{FF2B5EF4-FFF2-40B4-BE49-F238E27FC236}">
                <a16:creationId xmlns:a16="http://schemas.microsoft.com/office/drawing/2014/main" id="{53079EDA-BE77-C3FA-B8C3-5DF868033B89}"/>
              </a:ext>
            </a:extLst>
          </p:cNvPr>
          <p:cNvSpPr txBox="1"/>
          <p:nvPr/>
        </p:nvSpPr>
        <p:spPr>
          <a:xfrm>
            <a:off x="1728826" y="5096832"/>
            <a:ext cx="2153265"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ٱنْقَرَضَ</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ــــــــــــ</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18" name="Google Shape;1373;p22">
            <a:extLst>
              <a:ext uri="{FF2B5EF4-FFF2-40B4-BE49-F238E27FC236}">
                <a16:creationId xmlns:a16="http://schemas.microsoft.com/office/drawing/2014/main" id="{B40FFF8D-F7B3-04AB-ADB0-CD4BE22749D5}"/>
              </a:ext>
            </a:extLst>
          </p:cNvPr>
          <p:cNvSpPr txBox="1"/>
          <p:nvPr/>
        </p:nvSpPr>
        <p:spPr>
          <a:xfrm>
            <a:off x="5977292" y="4130149"/>
            <a:ext cx="2170960"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اَلتَّوازُنُ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ٱلْبيئِيُّ</a:t>
            </a: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19" name="Google Shape;1373;p22">
            <a:extLst>
              <a:ext uri="{FF2B5EF4-FFF2-40B4-BE49-F238E27FC236}">
                <a16:creationId xmlns:a16="http://schemas.microsoft.com/office/drawing/2014/main" id="{B0E8E113-6FC6-756F-2113-F570C3782EAA}"/>
              </a:ext>
            </a:extLst>
          </p:cNvPr>
          <p:cNvSpPr txBox="1"/>
          <p:nvPr/>
        </p:nvSpPr>
        <p:spPr>
          <a:xfrm>
            <a:off x="6268442" y="5557924"/>
            <a:ext cx="1943482" cy="646290"/>
          </a:xfrm>
          <a:prstGeom prst="rect">
            <a:avLst/>
          </a:prstGeom>
          <a:noFill/>
          <a:ln>
            <a:noFill/>
          </a:ln>
        </p:spPr>
        <p:txBody>
          <a:bodyPr spcFirstLastPara="1" wrap="square" lIns="91425" tIns="45700" rIns="91425" bIns="45700" anchor="t" anchorCtr="0">
            <a:spAutoFit/>
          </a:bodyPr>
          <a:lstStyle/>
          <a:p>
            <a:pPr algn="r" defTabSz="914400" rtl="1">
              <a:buClr>
                <a:srgbClr val="000000"/>
              </a:buClr>
              <a:buSzPts val="1800"/>
              <a:buFont typeface="Arial"/>
              <a:buNone/>
              <a:defRPr/>
            </a:pPr>
            <a:r>
              <a:rPr lang="ar-MA" sz="3600" b="1" kern="0" dirty="0">
                <a:solidFill>
                  <a:srgbClr val="FF0000"/>
                </a:solidFill>
                <a:latin typeface="Microsoft Uighur" panose="02000000000000000000" pitchFamily="2" charset="-78"/>
                <a:ea typeface="Calibri"/>
                <a:cs typeface="Microsoft Uighur" panose="02000000000000000000" pitchFamily="2" charset="-78"/>
                <a:sym typeface="Calibri"/>
              </a:rPr>
              <a:t> تَّلَوُّثُ </a:t>
            </a:r>
            <a:r>
              <a:rPr lang="ar-MA" sz="3600" b="1" kern="0" dirty="0" err="1">
                <a:solidFill>
                  <a:srgbClr val="FF0000"/>
                </a:solidFill>
                <a:latin typeface="Microsoft Uighur" panose="02000000000000000000" pitchFamily="2" charset="-78"/>
                <a:ea typeface="Calibri"/>
                <a:cs typeface="Microsoft Uighur" panose="02000000000000000000" pitchFamily="2" charset="-78"/>
                <a:sym typeface="Calibri"/>
              </a:rPr>
              <a:t>ٱلْبيئَةِ</a:t>
            </a:r>
            <a:endParaRPr sz="3600" b="1" kern="0" dirty="0">
              <a:solidFill>
                <a:srgbClr val="FF0000"/>
              </a:solidFill>
              <a:latin typeface="Microsoft Uighur" panose="02000000000000000000" pitchFamily="2" charset="-78"/>
              <a:ea typeface="Calibri"/>
              <a:cs typeface="Microsoft Uighur" panose="02000000000000000000" pitchFamily="2" charset="-78"/>
              <a:sym typeface="Calibri"/>
            </a:endParaRPr>
          </a:p>
        </p:txBody>
      </p:sp>
      <p:sp>
        <p:nvSpPr>
          <p:cNvPr id="21" name="ZoneTexte 20">
            <a:extLst>
              <a:ext uri="{FF2B5EF4-FFF2-40B4-BE49-F238E27FC236}">
                <a16:creationId xmlns:a16="http://schemas.microsoft.com/office/drawing/2014/main" id="{6EB1A9AB-26DD-0CD7-73F0-50EEB946DCF3}"/>
              </a:ext>
            </a:extLst>
          </p:cNvPr>
          <p:cNvSpPr txBox="1"/>
          <p:nvPr/>
        </p:nvSpPr>
        <p:spPr>
          <a:xfrm>
            <a:off x="1613522" y="4266474"/>
            <a:ext cx="4011562" cy="400110"/>
          </a:xfrm>
          <a:prstGeom prst="rect">
            <a:avLst/>
          </a:prstGeom>
          <a:solidFill>
            <a:schemeClr val="bg1"/>
          </a:solidFill>
        </p:spPr>
        <p:txBody>
          <a:bodyPr wrap="square">
            <a:spAutoFit/>
          </a:bodyPr>
          <a:lstStyle/>
          <a:p>
            <a:pPr algn="r" rtl="1"/>
            <a:r>
              <a:rPr lang="ar-MA" sz="2000" b="1" dirty="0"/>
              <a:t> أَنْ تَأْكُلَ كُلُّ </a:t>
            </a:r>
            <a:r>
              <a:rPr lang="ar-MA" sz="2000" b="1" dirty="0" err="1"/>
              <a:t>ٱلْكائِناتِ</a:t>
            </a:r>
            <a:r>
              <a:rPr lang="ar-MA" sz="2000" b="1" dirty="0"/>
              <a:t> وَتَشْرَبَ وَتَعيشَ في سَلامٍ.</a:t>
            </a:r>
            <a:endParaRPr lang="fr-FR" sz="2000" b="1" dirty="0"/>
          </a:p>
        </p:txBody>
      </p:sp>
    </p:spTree>
    <p:extLst>
      <p:ext uri="{BB962C8B-B14F-4D97-AF65-F5344CB8AC3E}">
        <p14:creationId xmlns:p14="http://schemas.microsoft.com/office/powerpoint/2010/main" val="339881736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DB9E-E54F-5571-D998-87386F09FF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799CBF-EA65-1ACA-871E-0234149FE3F7}"/>
              </a:ext>
            </a:extLst>
          </p:cNvPr>
          <p:cNvSpPr>
            <a:spLocks noGrp="1"/>
          </p:cNvSpPr>
          <p:nvPr>
            <p:ph type="title"/>
          </p:nvPr>
        </p:nvSpPr>
        <p:spPr>
          <a:xfrm>
            <a:off x="398069" y="756000"/>
            <a:ext cx="7090441" cy="612000"/>
          </a:xfrm>
        </p:spPr>
        <p:txBody>
          <a:bodyPr>
            <a:no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نمر إلى النشاط الموالي. من يقرأ التعليمة؟ ما المطلوب؟                                -أنجزوا</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0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يصحح الأستاذ كتابيا ثم بشكل تفاعلي.</a:t>
            </a:r>
            <a:endParaRPr lang="fr-FR" sz="2400" i="1" dirty="0">
              <a:solidFill>
                <a:schemeClr val="bg1">
                  <a:lumMod val="50000"/>
                </a:schemeClr>
              </a:solidFill>
            </a:endParaRPr>
          </a:p>
        </p:txBody>
      </p:sp>
      <p:sp>
        <p:nvSpPr>
          <p:cNvPr id="11" name="Rectangle 10">
            <a:extLst>
              <a:ext uri="{FF2B5EF4-FFF2-40B4-BE49-F238E27FC236}">
                <a16:creationId xmlns:a16="http://schemas.microsoft.com/office/drawing/2014/main" id="{28D82A84-49A6-3D45-A0B5-1CC86914DA3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E9754FF4-6334-6533-37EC-10E6B3D5DEF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AE0A1FFE-100A-2BB7-6789-35509B0A5F5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3BD8727B-0481-92CF-F6F4-EEB45B64F8A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معــــــــــجم</a:t>
            </a:r>
          </a:p>
        </p:txBody>
      </p:sp>
      <p:sp>
        <p:nvSpPr>
          <p:cNvPr id="15" name="Rectangle 14">
            <a:extLst>
              <a:ext uri="{FF2B5EF4-FFF2-40B4-BE49-F238E27FC236}">
                <a16:creationId xmlns:a16="http://schemas.microsoft.com/office/drawing/2014/main" id="{50F02C38-2057-19AC-82C8-C232FD3EE61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6" name="Image 15">
            <a:extLst>
              <a:ext uri="{FF2B5EF4-FFF2-40B4-BE49-F238E27FC236}">
                <a16:creationId xmlns:a16="http://schemas.microsoft.com/office/drawing/2014/main" id="{414F4B57-7DAE-067C-1F17-B191DDBAC18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317525C2-8103-49BC-434D-4BB61BFE0D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8" name="Image 17">
            <a:extLst>
              <a:ext uri="{FF2B5EF4-FFF2-40B4-BE49-F238E27FC236}">
                <a16:creationId xmlns:a16="http://schemas.microsoft.com/office/drawing/2014/main" id="{6A7DCD2B-1FBD-79A5-F296-33ED1565E9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49CA46C0-E0C0-5F72-CF4A-097A3887D4D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30725816-D382-C900-6791-D4F6E219CF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4" name="Image 3">
            <a:extLst>
              <a:ext uri="{FF2B5EF4-FFF2-40B4-BE49-F238E27FC236}">
                <a16:creationId xmlns:a16="http://schemas.microsoft.com/office/drawing/2014/main" id="{19398BBD-CCB8-51FF-0A68-09ADE58BDC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2964" y="1826522"/>
            <a:ext cx="2732455" cy="4191208"/>
          </a:xfrm>
          <a:prstGeom prst="rect">
            <a:avLst/>
          </a:prstGeom>
        </p:spPr>
      </p:pic>
      <p:pic>
        <p:nvPicPr>
          <p:cNvPr id="9" name="Espace réservé pour une image  8">
            <a:extLst>
              <a:ext uri="{FF2B5EF4-FFF2-40B4-BE49-F238E27FC236}">
                <a16:creationId xmlns:a16="http://schemas.microsoft.com/office/drawing/2014/main" id="{FA0BF0A4-6AFA-E646-979D-488C42C93E8A}"/>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l="526" r="526"/>
          <a:stretch>
            <a:fillRect/>
          </a:stretch>
        </p:blipFill>
        <p:spPr>
          <a:xfrm>
            <a:off x="7983241" y="664336"/>
            <a:ext cx="828000" cy="828000"/>
          </a:xfrm>
        </p:spPr>
      </p:pic>
      <p:sp>
        <p:nvSpPr>
          <p:cNvPr id="5" name="Rectangle : coins arrondis 4">
            <a:extLst>
              <a:ext uri="{FF2B5EF4-FFF2-40B4-BE49-F238E27FC236}">
                <a16:creationId xmlns:a16="http://schemas.microsoft.com/office/drawing/2014/main" id="{2AA01274-7AFE-C07E-7D49-FED2FA221E39}"/>
              </a:ext>
            </a:extLst>
          </p:cNvPr>
          <p:cNvSpPr/>
          <p:nvPr/>
        </p:nvSpPr>
        <p:spPr>
          <a:xfrm>
            <a:off x="3357142" y="4845495"/>
            <a:ext cx="2718278" cy="778557"/>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 gauche 5">
            <a:extLst>
              <a:ext uri="{FF2B5EF4-FFF2-40B4-BE49-F238E27FC236}">
                <a16:creationId xmlns:a16="http://schemas.microsoft.com/office/drawing/2014/main" id="{22ACF825-7F06-C7CD-DC97-C9FF339FB0D0}"/>
              </a:ext>
            </a:extLst>
          </p:cNvPr>
          <p:cNvSpPr/>
          <p:nvPr/>
        </p:nvSpPr>
        <p:spPr>
          <a:xfrm>
            <a:off x="6228222" y="5053188"/>
            <a:ext cx="757084" cy="127820"/>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p>
        </p:txBody>
      </p:sp>
    </p:spTree>
    <p:extLst>
      <p:ext uri="{BB962C8B-B14F-4D97-AF65-F5344CB8AC3E}">
        <p14:creationId xmlns:p14="http://schemas.microsoft.com/office/powerpoint/2010/main" val="214007640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6155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sz="4000" dirty="0">
                <a:solidFill>
                  <a:srgbClr val="424D7B"/>
                </a:solidFill>
              </a:rPr>
              <a:t>استماع وتحدث </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424D7B"/>
              </a:buClr>
              <a:buFont typeface="Arial" panose="020B0604020202020204" pitchFamily="34" charset="0"/>
              <a:buChar char="•"/>
              <a:defRPr/>
            </a:pPr>
            <a:r>
              <a:rPr lang="ar-MA" sz="2400" b="1" dirty="0">
                <a:solidFill>
                  <a:srgbClr val="424D7B"/>
                </a:solidFill>
                <a:cs typeface="Microsoft Uighur" panose="02000000000000000000" pitchFamily="2" charset="-78"/>
              </a:rPr>
              <a:t>في محمية الحيوانات: التوقع /التحقق</a:t>
            </a:r>
          </a:p>
        </p:txBody>
      </p:sp>
      <p:pic>
        <p:nvPicPr>
          <p:cNvPr id="12" name="Espace réservé pour une image  20">
            <a:extLst>
              <a:ext uri="{FF2B5EF4-FFF2-40B4-BE49-F238E27FC236}">
                <a16:creationId xmlns:a16="http://schemas.microsoft.com/office/drawing/2014/main" id="{D5667342-9693-1322-9874-472A421BBFD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79574" y="1744862"/>
            <a:ext cx="576000" cy="576000"/>
          </a:xfrm>
          <a:prstGeom prst="rect">
            <a:avLst/>
          </a:prstGeom>
        </p:spPr>
      </p:pic>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استماع وتحدث </a:t>
            </a:r>
          </a:p>
        </p:txBody>
      </p:sp>
      <p:pic>
        <p:nvPicPr>
          <p:cNvPr id="2" name="Image 1">
            <a:extLst>
              <a:ext uri="{FF2B5EF4-FFF2-40B4-BE49-F238E27FC236}">
                <a16:creationId xmlns:a16="http://schemas.microsoft.com/office/drawing/2014/main" id="{FA1375B5-40D1-B1F0-E57A-CA30ACD3E7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631427" y="1032218"/>
            <a:ext cx="468000" cy="468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F8D336-9BB8-E038-5290-AA1AB3984831}"/>
              </a:ext>
            </a:extLst>
          </p:cNvPr>
          <p:cNvSpPr>
            <a:spLocks noGrp="1"/>
          </p:cNvSpPr>
          <p:nvPr>
            <p:ph type="title"/>
          </p:nvPr>
        </p:nvSpPr>
        <p:spPr>
          <a:xfrm>
            <a:off x="125506" y="751518"/>
            <a:ext cx="7391399"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سنتعرف اليوم على حكاية جديدة. قبل ذلك، هذه كلمات ستساعدنا على فهم الحكاية. من يقرأ؟</a:t>
            </a:r>
            <a:endParaRPr lang="fr-FR" sz="2400" dirty="0">
              <a:solidFill>
                <a:schemeClr val="bg1">
                  <a:lumMod val="50000"/>
                </a:schemeClr>
              </a:solidFill>
            </a:endParaRPr>
          </a:p>
        </p:txBody>
      </p:sp>
      <p:sp>
        <p:nvSpPr>
          <p:cNvPr id="4" name="ZoneTexte 3">
            <a:extLst>
              <a:ext uri="{FF2B5EF4-FFF2-40B4-BE49-F238E27FC236}">
                <a16:creationId xmlns:a16="http://schemas.microsoft.com/office/drawing/2014/main" id="{66EDEC6B-42F6-BEB6-55DA-E275079598F4}"/>
              </a:ext>
            </a:extLst>
          </p:cNvPr>
          <p:cNvSpPr txBox="1"/>
          <p:nvPr/>
        </p:nvSpPr>
        <p:spPr>
          <a:xfrm>
            <a:off x="1398803" y="3101993"/>
            <a:ext cx="6346394" cy="830997"/>
          </a:xfrm>
          <a:prstGeom prst="rect">
            <a:avLst/>
          </a:prstGeom>
          <a:noFill/>
        </p:spPr>
        <p:txBody>
          <a:bodyPr wrap="square">
            <a:spAutoFit/>
          </a:bodyPr>
          <a:lstStyle/>
          <a:p>
            <a:pPr lvl="0" algn="ctr">
              <a:defRPr/>
            </a:pPr>
            <a:r>
              <a:rPr lang="ar-MA" sz="4800" b="1" dirty="0">
                <a:solidFill>
                  <a:srgbClr val="424D7B"/>
                </a:solidFill>
                <a:latin typeface="Microsoft Uighur" panose="02000000000000000000" pitchFamily="2" charset="-78"/>
                <a:cs typeface="Microsoft Uighur" panose="02000000000000000000" pitchFamily="2" charset="-78"/>
              </a:rPr>
              <a:t>قَطيعٌ – سِياجٌ </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F6952A21-0283-DA83-F4AB-FF301C68E2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5" name="Rectangle 24">
            <a:extLst>
              <a:ext uri="{FF2B5EF4-FFF2-40B4-BE49-F238E27FC236}">
                <a16:creationId xmlns:a16="http://schemas.microsoft.com/office/drawing/2014/main" id="{782B3F89-CC24-F876-79F8-E276036F8BC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3" name="Image 2">
            <a:extLst>
              <a:ext uri="{FF2B5EF4-FFF2-40B4-BE49-F238E27FC236}">
                <a16:creationId xmlns:a16="http://schemas.microsoft.com/office/drawing/2014/main" id="{676D7276-9009-A3A8-85E6-E22B47CC964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36FD65BC-A39D-B5CB-77C1-9458D211830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8" name="Image 7">
            <a:extLst>
              <a:ext uri="{FF2B5EF4-FFF2-40B4-BE49-F238E27FC236}">
                <a16:creationId xmlns:a16="http://schemas.microsoft.com/office/drawing/2014/main" id="{8B55C830-8825-E728-DDAD-878580BD10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5F5ED0BC-9F95-856F-EFDF-E256E5E4A2D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6ACF24C4-D435-9C6F-8853-4EB18B09D04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3" name="Espace réservé pour une image  12">
            <a:extLst>
              <a:ext uri="{FF2B5EF4-FFF2-40B4-BE49-F238E27FC236}">
                <a16:creationId xmlns:a16="http://schemas.microsoft.com/office/drawing/2014/main" id="{79DE2AB2-5096-4F16-4297-979E88E9E1C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spTree>
    <p:extLst>
      <p:ext uri="{BB962C8B-B14F-4D97-AF65-F5344CB8AC3E}">
        <p14:creationId xmlns:p14="http://schemas.microsoft.com/office/powerpoint/2010/main" val="10321449"/>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C86567-B534-A3C0-F04D-125159EBB98D}"/>
              </a:ext>
            </a:extLst>
          </p:cNvPr>
          <p:cNvSpPr>
            <a:spLocks noGrp="1"/>
          </p:cNvSpPr>
          <p:nvPr>
            <p:ph type="title"/>
          </p:nvPr>
        </p:nvSpPr>
        <p:spPr/>
        <p:txBody>
          <a:bodyPr>
            <a:no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انتبهوا، من يقرأ المقصود بـ"قطيع"؟ </a:t>
            </a:r>
            <a:r>
              <a:rPr lang="ar-MA" sz="2400" dirty="0">
                <a:latin typeface="Microsoft Uighur" panose="02000000000000000000" pitchFamily="2" charset="-78"/>
                <a:ea typeface="Calibri" panose="020F0502020204030204" pitchFamily="34" charset="0"/>
                <a:cs typeface="Microsoft Uighur" panose="02000000000000000000" pitchFamily="2" charset="-78"/>
              </a:rPr>
              <a:t>من يعبر عن الصورة مستعملا الكلمة؟</a:t>
            </a:r>
            <a:endParaRPr lang="fr-FR" sz="2400" dirty="0"/>
          </a:p>
        </p:txBody>
      </p:sp>
      <p:sp>
        <p:nvSpPr>
          <p:cNvPr id="4" name="Rectangle : coins arrondis 3">
            <a:extLst>
              <a:ext uri="{FF2B5EF4-FFF2-40B4-BE49-F238E27FC236}">
                <a16:creationId xmlns:a16="http://schemas.microsoft.com/office/drawing/2014/main" id="{B248E266-4CAF-3618-1455-A1D3DA13231A}"/>
              </a:ext>
            </a:extLst>
          </p:cNvPr>
          <p:cNvSpPr/>
          <p:nvPr/>
        </p:nvSpPr>
        <p:spPr>
          <a:xfrm>
            <a:off x="1101789" y="5162656"/>
            <a:ext cx="7346900" cy="706482"/>
          </a:xfrm>
          <a:prstGeom prst="roundRect">
            <a:avLst/>
          </a:prstGeom>
          <a:noFill/>
          <a:ln w="25400" cap="flat" cmpd="sng" algn="ctr">
            <a:noFill/>
            <a:prstDash val="solid"/>
          </a:ln>
          <a:effectLst/>
        </p:spPr>
        <p:txBody>
          <a:bodyPr rtlCol="0" anchor="ctr"/>
          <a:lstStyle/>
          <a:p>
            <a:pPr algn="ctr" rtl="1">
              <a:defRPr/>
            </a:pPr>
            <a:r>
              <a:rPr lang="ar-MA" sz="40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يَرْعى</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قَطيعُ </a:t>
            </a:r>
            <a:r>
              <a:rPr lang="ar-MA" sz="40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ٱلْأَغْنامِ</a:t>
            </a:r>
            <a:r>
              <a:rPr lang="ar-MA" sz="40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a:t>
            </a:r>
            <a:r>
              <a:rPr lang="ar-MA" sz="40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ٱلْمُرْجِ</a:t>
            </a:r>
            <a:r>
              <a:rPr lang="ar-MA" sz="40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ar-MA" sz="40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21" name="Espace réservé pour une image  20">
            <a:extLst>
              <a:ext uri="{FF2B5EF4-FFF2-40B4-BE49-F238E27FC236}">
                <a16:creationId xmlns:a16="http://schemas.microsoft.com/office/drawing/2014/main" id="{7A0A3218-F89F-28A9-A1E7-9B4D3019B58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67222"/>
            <a:ext cx="828000" cy="828000"/>
          </a:xfrm>
        </p:spPr>
      </p:pic>
      <p:sp>
        <p:nvSpPr>
          <p:cNvPr id="3" name="Rectangle 2">
            <a:extLst>
              <a:ext uri="{FF2B5EF4-FFF2-40B4-BE49-F238E27FC236}">
                <a16:creationId xmlns:a16="http://schemas.microsoft.com/office/drawing/2014/main" id="{A74FDC8A-58B5-0F38-C597-ED4D477BDB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8126D8B0-3A81-B767-5C45-39C5FC1848C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E9F4B697-1F5D-2093-C719-783C076DC26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510EAE5-6BA4-4B8F-ACEE-661594C3ECB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E2916ECC-F220-2747-80B2-1F8CB026F17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97C30AB6-EF60-E8F7-A804-D82ABD5D15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89496CF3-E78C-68B4-2E01-6C8743CF70B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78E0C7CA-C127-AD31-A48E-A4591140C2F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9237533C-FA3E-155A-2DD3-AED680D4F41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5" name="Image 14">
            <a:extLst>
              <a:ext uri="{FF2B5EF4-FFF2-40B4-BE49-F238E27FC236}">
                <a16:creationId xmlns:a16="http://schemas.microsoft.com/office/drawing/2014/main" id="{8D2EB9DF-382F-0368-AA18-0E4DFB0691B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7" name="Rectangle : coins arrondis 16">
            <a:extLst>
              <a:ext uri="{FF2B5EF4-FFF2-40B4-BE49-F238E27FC236}">
                <a16:creationId xmlns:a16="http://schemas.microsoft.com/office/drawing/2014/main" id="{BB110CC3-5587-B3DB-E19C-B7D8DEB65611}"/>
              </a:ext>
            </a:extLst>
          </p:cNvPr>
          <p:cNvSpPr/>
          <p:nvPr/>
        </p:nvSpPr>
        <p:spPr>
          <a:xfrm>
            <a:off x="898550" y="1589554"/>
            <a:ext cx="7346900" cy="828000"/>
          </a:xfrm>
          <a:prstGeom prst="roundRect">
            <a:avLst/>
          </a:prstGeom>
          <a:noFill/>
          <a:ln w="25400" cap="flat" cmpd="sng" algn="ctr">
            <a:noFill/>
            <a:prstDash val="solid"/>
          </a:ln>
          <a:effectLst/>
        </p:spPr>
        <p:txBody>
          <a:bodyPr rtlCol="0" anchor="ctr"/>
          <a:lstStyle/>
          <a:p>
            <a:pPr algn="ctr" rtl="1">
              <a:defRPr/>
            </a:pPr>
            <a:r>
              <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قَطيعٌ </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مَجْموعَةٌ مِنَ </a:t>
            </a:r>
            <a:r>
              <a:rPr lang="ar-MA" sz="3600" b="1" dirty="0" err="1">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ٱلْحَيَواناتِ</a:t>
            </a:r>
            <a:r>
              <a:rPr lang="ar-MA" sz="3600" b="1"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ar-MA" sz="3600" b="1" kern="0" dirty="0">
              <a:solidFill>
                <a:schemeClr val="accent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8" name="Image 17">
            <a:extLst>
              <a:ext uri="{FF2B5EF4-FFF2-40B4-BE49-F238E27FC236}">
                <a16:creationId xmlns:a16="http://schemas.microsoft.com/office/drawing/2014/main" id="{6B1666A7-19CB-C974-E20A-B683EDB4C9AD}"/>
              </a:ext>
            </a:extLst>
          </p:cNvPr>
          <p:cNvPicPr>
            <a:picLocks noChangeAspect="1"/>
          </p:cNvPicPr>
          <p:nvPr/>
        </p:nvPicPr>
        <p:blipFill>
          <a:blip r:embed="rId8"/>
          <a:stretch>
            <a:fillRect/>
          </a:stretch>
        </p:blipFill>
        <p:spPr>
          <a:xfrm>
            <a:off x="2566989" y="2511886"/>
            <a:ext cx="4175898" cy="2650770"/>
          </a:xfrm>
          <a:prstGeom prst="rect">
            <a:avLst/>
          </a:prstGeom>
        </p:spPr>
      </p:pic>
    </p:spTree>
    <p:extLst>
      <p:ext uri="{BB962C8B-B14F-4D97-AF65-F5344CB8AC3E}">
        <p14:creationId xmlns:p14="http://schemas.microsoft.com/office/powerpoint/2010/main" val="8908632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305E48-3002-DFBE-1AE9-F20800D6AD06}"/>
              </a:ext>
            </a:extLst>
          </p:cNvPr>
          <p:cNvSpPr>
            <a:spLocks noGrp="1"/>
          </p:cNvSpPr>
          <p:nvPr>
            <p:ph type="title"/>
          </p:nvPr>
        </p:nvSpPr>
        <p:spPr/>
        <p:txBody>
          <a:bodyPr>
            <a:noAutofit/>
          </a:bodyPr>
          <a:lstStyle/>
          <a:p>
            <a:pPr lvl="0" defTabSz="457200">
              <a:lnSpc>
                <a:spcPct val="100000"/>
              </a:lnSpc>
              <a:spcBef>
                <a:spcPts val="0"/>
              </a:spcBef>
              <a:defRPr/>
            </a:pPr>
            <a:r>
              <a:rPr lang="ar-MA" sz="2400" b="1" dirty="0">
                <a:latin typeface="Microsoft Uighur" panose="02000000000000000000" pitchFamily="2" charset="-78"/>
                <a:ea typeface="Calibri" panose="020F0502020204030204" pitchFamily="34" charset="0"/>
                <a:cs typeface="Microsoft Uighur" panose="02000000000000000000" pitchFamily="2" charset="-78"/>
              </a:rPr>
              <a:t>من يقرأ معنى كلمة "سياج"؟</a:t>
            </a:r>
            <a:endParaRPr lang="fr-FR" sz="2400" dirty="0"/>
          </a:p>
        </p:txBody>
      </p:sp>
      <p:sp>
        <p:nvSpPr>
          <p:cNvPr id="18" name="Espace réservé du texte 17">
            <a:extLst>
              <a:ext uri="{FF2B5EF4-FFF2-40B4-BE49-F238E27FC236}">
                <a16:creationId xmlns:a16="http://schemas.microsoft.com/office/drawing/2014/main" id="{8745CAA8-E8CD-5831-1E44-DEC8FB10A671}"/>
              </a:ext>
            </a:extLst>
          </p:cNvPr>
          <p:cNvSpPr>
            <a:spLocks noGrp="1"/>
          </p:cNvSpPr>
          <p:nvPr>
            <p:ph type="body" sz="quarter" idx="15"/>
          </p:nvPr>
        </p:nvSpPr>
        <p:spPr>
          <a:xfrm>
            <a:off x="1084249" y="1542405"/>
            <a:ext cx="6840000" cy="789401"/>
          </a:xfrm>
        </p:spPr>
        <p:txBody>
          <a:bodyPr/>
          <a:lstStyle/>
          <a:p>
            <a:r>
              <a:rPr lang="ar-MA" sz="4800" dirty="0">
                <a:solidFill>
                  <a:srgbClr val="C00000"/>
                </a:solidFill>
              </a:rPr>
              <a:t>سِياجٌ</a:t>
            </a:r>
            <a:r>
              <a:rPr lang="ar-MA" sz="4800" dirty="0">
                <a:solidFill>
                  <a:schemeClr val="accent1">
                    <a:lumMod val="50000"/>
                  </a:schemeClr>
                </a:solidFill>
              </a:rPr>
              <a:t>: حاجِزٌ مُرْتَفِعٌ لِتَحْديدِ مِنْطَقَةٍ مُعَيَّنَةٍ.</a:t>
            </a:r>
            <a:endParaRPr lang="ar-MA" sz="4800" dirty="0"/>
          </a:p>
        </p:txBody>
      </p:sp>
      <p:pic>
        <p:nvPicPr>
          <p:cNvPr id="17" name="Espace réservé pour une image  16">
            <a:extLst>
              <a:ext uri="{FF2B5EF4-FFF2-40B4-BE49-F238E27FC236}">
                <a16:creationId xmlns:a16="http://schemas.microsoft.com/office/drawing/2014/main" id="{DD072E69-2AD7-7044-45A3-A74977FF199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3" name="Rectangle 2">
            <a:extLst>
              <a:ext uri="{FF2B5EF4-FFF2-40B4-BE49-F238E27FC236}">
                <a16:creationId xmlns:a16="http://schemas.microsoft.com/office/drawing/2014/main" id="{19103AAE-F318-A924-29FE-93F3665C35A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B16CAC0F-8C34-C5F8-97E1-4246A827DFE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E366179A-554D-C54B-CB3E-9D209E43066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4160F0E4-2994-24A3-2CF4-7EEA77FBCF6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A500AC57-44AD-6E54-21E6-2EECF01A2E2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CB10B1AE-86BB-CE62-5838-33A3794FF21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4439A09-DF41-3742-03C2-E36BCE1B9E3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3E2E4A1D-2512-6E13-683E-CAEE26F01D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EEED1608-BE5D-67A5-F5A8-A839CF243A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5" name="Image 14">
            <a:extLst>
              <a:ext uri="{FF2B5EF4-FFF2-40B4-BE49-F238E27FC236}">
                <a16:creationId xmlns:a16="http://schemas.microsoft.com/office/drawing/2014/main" id="{D66D4F56-5807-7664-CDBD-C8D28B4D7A2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9" name="Image 18">
            <a:extLst>
              <a:ext uri="{FF2B5EF4-FFF2-40B4-BE49-F238E27FC236}">
                <a16:creationId xmlns:a16="http://schemas.microsoft.com/office/drawing/2014/main" id="{BA25AF9E-FE5E-0A0F-AAE0-EEF463EBAF49}"/>
              </a:ext>
            </a:extLst>
          </p:cNvPr>
          <p:cNvPicPr>
            <a:picLocks noChangeAspect="1"/>
          </p:cNvPicPr>
          <p:nvPr/>
        </p:nvPicPr>
        <p:blipFill>
          <a:blip r:embed="rId8"/>
          <a:stretch>
            <a:fillRect/>
          </a:stretch>
        </p:blipFill>
        <p:spPr>
          <a:xfrm>
            <a:off x="1946396" y="2779330"/>
            <a:ext cx="5240594" cy="3493729"/>
          </a:xfrm>
          <a:prstGeom prst="rect">
            <a:avLst/>
          </a:prstGeom>
        </p:spPr>
      </p:pic>
      <p:sp>
        <p:nvSpPr>
          <p:cNvPr id="20" name="Flèche : gauche 19">
            <a:extLst>
              <a:ext uri="{FF2B5EF4-FFF2-40B4-BE49-F238E27FC236}">
                <a16:creationId xmlns:a16="http://schemas.microsoft.com/office/drawing/2014/main" id="{56C4FD93-39D3-7A07-B33D-1654BA5191D1}"/>
              </a:ext>
            </a:extLst>
          </p:cNvPr>
          <p:cNvSpPr/>
          <p:nvPr/>
        </p:nvSpPr>
        <p:spPr>
          <a:xfrm>
            <a:off x="6862916" y="4945626"/>
            <a:ext cx="1285336" cy="147484"/>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4957157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A1D99-DD33-A41B-F95D-BD5383A21C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724923-DC31-0C03-3440-44FD3D20BC93}"/>
              </a:ext>
            </a:extLst>
          </p:cNvPr>
          <p:cNvSpPr>
            <a:spLocks noGrp="1"/>
          </p:cNvSpPr>
          <p:nvPr>
            <p:ph type="title"/>
          </p:nvPr>
        </p:nvSpPr>
        <p:spPr/>
        <p:txBody>
          <a:bodyPr>
            <a:no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الآن سنكتشف حكاية الأسبوع. سيكون عليكم توقع مضمونها. </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1" name="Espace réservé pour une image  20">
            <a:extLst>
              <a:ext uri="{FF2B5EF4-FFF2-40B4-BE49-F238E27FC236}">
                <a16:creationId xmlns:a16="http://schemas.microsoft.com/office/drawing/2014/main" id="{1CB41DAF-CF98-2146-D578-7BC1989F742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3" name="Rectangle 2">
            <a:extLst>
              <a:ext uri="{FF2B5EF4-FFF2-40B4-BE49-F238E27FC236}">
                <a16:creationId xmlns:a16="http://schemas.microsoft.com/office/drawing/2014/main" id="{0ABF4CB1-D33E-C852-E9D6-368B45AF0B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9FF830CC-F932-E9C2-3CFF-81F0106B1B9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F38E674A-ACE9-5ED1-A3C1-77F866EBBB6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B3F8B73F-3F0D-2E6B-E7BF-69953B8C2C9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3" name="Rectangle 12">
            <a:extLst>
              <a:ext uri="{FF2B5EF4-FFF2-40B4-BE49-F238E27FC236}">
                <a16:creationId xmlns:a16="http://schemas.microsoft.com/office/drawing/2014/main" id="{BBDD5E4C-DC28-CC11-F50B-F9E09C853D3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4" name="Image 13">
            <a:extLst>
              <a:ext uri="{FF2B5EF4-FFF2-40B4-BE49-F238E27FC236}">
                <a16:creationId xmlns:a16="http://schemas.microsoft.com/office/drawing/2014/main" id="{3022EAA4-B00F-033C-0279-2FC34300D27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D58541F8-B810-6891-AC50-E8A659069B8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6" name="Image 15">
            <a:extLst>
              <a:ext uri="{FF2B5EF4-FFF2-40B4-BE49-F238E27FC236}">
                <a16:creationId xmlns:a16="http://schemas.microsoft.com/office/drawing/2014/main" id="{83845336-6431-F056-8AC4-97378D5337B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053A3631-6EC8-55C3-7B47-E4BAF299764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8" name="Image 17">
            <a:extLst>
              <a:ext uri="{FF2B5EF4-FFF2-40B4-BE49-F238E27FC236}">
                <a16:creationId xmlns:a16="http://schemas.microsoft.com/office/drawing/2014/main" id="{BE5CF919-7AF6-2CED-D49C-4E6726FCA5D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0" name="Image 19">
            <a:extLst>
              <a:ext uri="{FF2B5EF4-FFF2-40B4-BE49-F238E27FC236}">
                <a16:creationId xmlns:a16="http://schemas.microsoft.com/office/drawing/2014/main" id="{98C5978F-ED5B-6C6A-B934-B873E8ACF8D5}"/>
              </a:ext>
            </a:extLst>
          </p:cNvPr>
          <p:cNvPicPr>
            <a:picLocks noChangeAspect="1"/>
          </p:cNvPicPr>
          <p:nvPr/>
        </p:nvPicPr>
        <p:blipFill>
          <a:blip r:embed="rId8"/>
          <a:stretch>
            <a:fillRect/>
          </a:stretch>
        </p:blipFill>
        <p:spPr>
          <a:xfrm>
            <a:off x="610859" y="1584001"/>
            <a:ext cx="7155553" cy="4887410"/>
          </a:xfrm>
          <a:prstGeom prst="rect">
            <a:avLst/>
          </a:prstGeom>
        </p:spPr>
      </p:pic>
    </p:spTree>
    <p:extLst>
      <p:ext uri="{BB962C8B-B14F-4D97-AF65-F5344CB8AC3E}">
        <p14:creationId xmlns:p14="http://schemas.microsoft.com/office/powerpoint/2010/main" val="61314756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0BE77-3E61-91BC-F67B-DC8EE3DF2D0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F899B5-9192-4E71-E4D8-52498CC8FC47}"/>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لاحظوا العنوان والصور. كل واحد منكم يقول توقعه حول مضمون الحكاية لزميله. </a:t>
            </a:r>
          </a:p>
        </p:txBody>
      </p:sp>
      <p:pic>
        <p:nvPicPr>
          <p:cNvPr id="18" name="Espace réservé pour une image  17">
            <a:extLst>
              <a:ext uri="{FF2B5EF4-FFF2-40B4-BE49-F238E27FC236}">
                <a16:creationId xmlns:a16="http://schemas.microsoft.com/office/drawing/2014/main" id="{919700EB-D7EE-242C-2B34-C018D565060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83241" y="674168"/>
            <a:ext cx="828000" cy="828000"/>
          </a:xfrm>
        </p:spPr>
      </p:pic>
      <p:sp>
        <p:nvSpPr>
          <p:cNvPr id="3" name="Rectangle 2">
            <a:extLst>
              <a:ext uri="{FF2B5EF4-FFF2-40B4-BE49-F238E27FC236}">
                <a16:creationId xmlns:a16="http://schemas.microsoft.com/office/drawing/2014/main" id="{7A61ADE8-BE68-1D09-01CB-9F012423CB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A2B29173-B1AE-50B7-001C-48ED194D9D9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E0C6367-281F-E0E8-F94A-34047BD0A45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1B882290-A2A7-E5E9-0610-5EA821FF296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59F3637C-313E-70D9-F1D2-1CA548CFCC6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9D993C29-E133-D548-5EF2-29562FBDCBA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D24692-D13B-5C2F-ED2F-CAA289E5A99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5" name="Image 14">
            <a:extLst>
              <a:ext uri="{FF2B5EF4-FFF2-40B4-BE49-F238E27FC236}">
                <a16:creationId xmlns:a16="http://schemas.microsoft.com/office/drawing/2014/main" id="{1C632F17-39DF-9465-73AF-736ECA59DC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6" name="Image 15">
            <a:extLst>
              <a:ext uri="{FF2B5EF4-FFF2-40B4-BE49-F238E27FC236}">
                <a16:creationId xmlns:a16="http://schemas.microsoft.com/office/drawing/2014/main" id="{BDD5AF4A-6D83-E37E-90F8-4D993C5A41A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2EAFD470-118E-2B8F-F478-0B73689F2E8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Google Shape;1519;p67">
            <a:extLst>
              <a:ext uri="{FF2B5EF4-FFF2-40B4-BE49-F238E27FC236}">
                <a16:creationId xmlns:a16="http://schemas.microsoft.com/office/drawing/2014/main" id="{269FF50E-B6E5-ED0F-C0E6-1E8D64C43053}"/>
              </a:ext>
            </a:extLst>
          </p:cNvPr>
          <p:cNvSpPr/>
          <p:nvPr/>
        </p:nvSpPr>
        <p:spPr>
          <a:xfrm>
            <a:off x="2251587" y="1473799"/>
            <a:ext cx="4367339" cy="595017"/>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defRPr/>
            </a:pPr>
            <a:r>
              <a:rPr lang="ar-MA" sz="3200" b="1" dirty="0">
                <a:solidFill>
                  <a:srgbClr val="424D7B"/>
                </a:solidFill>
                <a:ea typeface="Calibri" panose="020F0502020204030204" pitchFamily="34" charset="0"/>
              </a:rPr>
              <a:t>في محمِيَّةِ </a:t>
            </a:r>
            <a:r>
              <a:rPr lang="ar-MA" sz="3200" b="1" dirty="0" err="1">
                <a:solidFill>
                  <a:srgbClr val="424D7B"/>
                </a:solidFill>
                <a:ea typeface="Calibri" panose="020F0502020204030204" pitchFamily="34" charset="0"/>
              </a:rPr>
              <a:t>ٱلْحَيَواناتِ</a:t>
            </a:r>
            <a:endParaRPr lang="ar-MA" sz="3200" b="1" dirty="0">
              <a:solidFill>
                <a:srgbClr val="424D7B"/>
              </a:solidFill>
              <a:ea typeface="Calibri" panose="020F0502020204030204" pitchFamily="34" charset="0"/>
            </a:endParaRPr>
          </a:p>
        </p:txBody>
      </p:sp>
      <p:pic>
        <p:nvPicPr>
          <p:cNvPr id="8" name="Image 7">
            <a:extLst>
              <a:ext uri="{FF2B5EF4-FFF2-40B4-BE49-F238E27FC236}">
                <a16:creationId xmlns:a16="http://schemas.microsoft.com/office/drawing/2014/main" id="{2D479D0A-31FE-AE91-D0E7-3A5610DF282C}"/>
              </a:ext>
            </a:extLst>
          </p:cNvPr>
          <p:cNvPicPr>
            <a:picLocks noChangeAspect="1"/>
          </p:cNvPicPr>
          <p:nvPr/>
        </p:nvPicPr>
        <p:blipFill>
          <a:blip r:embed="rId8"/>
          <a:stretch>
            <a:fillRect/>
          </a:stretch>
        </p:blipFill>
        <p:spPr>
          <a:xfrm>
            <a:off x="747253" y="2073782"/>
            <a:ext cx="7389442" cy="4418046"/>
          </a:xfrm>
          <a:prstGeom prst="rect">
            <a:avLst/>
          </a:prstGeom>
        </p:spPr>
      </p:pic>
    </p:spTree>
    <p:extLst>
      <p:ext uri="{BB962C8B-B14F-4D97-AF65-F5344CB8AC3E}">
        <p14:creationId xmlns:p14="http://schemas.microsoft.com/office/powerpoint/2010/main" val="247877755"/>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03B4E-3F7F-DE3D-AE08-26D0797093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277808-4831-E0D1-E217-89FCE1D6063A}"/>
              </a:ext>
            </a:extLst>
          </p:cNvPr>
          <p:cNvSpPr>
            <a:spLocks noGrp="1"/>
          </p:cNvSpPr>
          <p:nvPr>
            <p:ph type="title"/>
          </p:nvPr>
        </p:nvSpPr>
        <p:spPr>
          <a:xfrm>
            <a:off x="319751" y="756000"/>
            <a:ext cx="7131108"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انتباه، نمر إلى تقاسم التوقعات. من يريد أن يعرض توقعه موضحا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الذي جعله يتوقع  ذلك؟</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17">
            <a:extLst>
              <a:ext uri="{FF2B5EF4-FFF2-40B4-BE49-F238E27FC236}">
                <a16:creationId xmlns:a16="http://schemas.microsoft.com/office/drawing/2014/main" id="{BC763623-ECF9-819C-9F00-5F37865E221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3" name="Rectangle 2">
            <a:extLst>
              <a:ext uri="{FF2B5EF4-FFF2-40B4-BE49-F238E27FC236}">
                <a16:creationId xmlns:a16="http://schemas.microsoft.com/office/drawing/2014/main" id="{F9E88A98-F901-82B5-43B4-1670223815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CFA8301F-0E20-E321-2AFE-138FAA0DCD6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8491AE3B-F9E9-FC76-CBEC-8416DFA186B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61F5B0E-FEE6-4F3F-98D1-2E19414EEF1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8" name="Rectangle 7">
            <a:extLst>
              <a:ext uri="{FF2B5EF4-FFF2-40B4-BE49-F238E27FC236}">
                <a16:creationId xmlns:a16="http://schemas.microsoft.com/office/drawing/2014/main" id="{B1EFB77B-AD26-247D-00F1-0668E87F506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9" name="Image 8">
            <a:extLst>
              <a:ext uri="{FF2B5EF4-FFF2-40B4-BE49-F238E27FC236}">
                <a16:creationId xmlns:a16="http://schemas.microsoft.com/office/drawing/2014/main" id="{8127B497-3E66-2D1A-4240-6DEA528648E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AE587917-010A-F7A2-59BA-F2BC59CFFD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8ABEFE0E-09A0-452F-14A6-D1FCB513B2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14F6E103-5C3B-67D0-C708-3A859B3AB5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0322D40E-9F26-94B1-5734-F681DEACB42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2" name="Google Shape;1519;p67">
            <a:extLst>
              <a:ext uri="{FF2B5EF4-FFF2-40B4-BE49-F238E27FC236}">
                <a16:creationId xmlns:a16="http://schemas.microsoft.com/office/drawing/2014/main" id="{E507AA43-2CC9-229B-CC0F-D4F95A1BF0BB}"/>
              </a:ext>
            </a:extLst>
          </p:cNvPr>
          <p:cNvSpPr/>
          <p:nvPr/>
        </p:nvSpPr>
        <p:spPr>
          <a:xfrm>
            <a:off x="2251587" y="1473799"/>
            <a:ext cx="4367339" cy="595017"/>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defRPr/>
            </a:pPr>
            <a:r>
              <a:rPr lang="ar-MA" sz="3200" b="1" dirty="0">
                <a:solidFill>
                  <a:srgbClr val="424D7B"/>
                </a:solidFill>
                <a:ea typeface="Calibri" panose="020F0502020204030204" pitchFamily="34" charset="0"/>
              </a:rPr>
              <a:t>في محمِيَّةِ </a:t>
            </a:r>
            <a:r>
              <a:rPr lang="ar-MA" sz="3200" b="1" dirty="0" err="1">
                <a:solidFill>
                  <a:srgbClr val="424D7B"/>
                </a:solidFill>
                <a:ea typeface="Calibri" panose="020F0502020204030204" pitchFamily="34" charset="0"/>
              </a:rPr>
              <a:t>ٱلْحَيَواناتِ</a:t>
            </a:r>
            <a:endParaRPr lang="ar-MA" sz="3200" b="1" dirty="0">
              <a:solidFill>
                <a:srgbClr val="424D7B"/>
              </a:solidFill>
              <a:ea typeface="Calibri" panose="020F0502020204030204" pitchFamily="34" charset="0"/>
            </a:endParaRPr>
          </a:p>
        </p:txBody>
      </p:sp>
      <p:pic>
        <p:nvPicPr>
          <p:cNvPr id="17" name="Image 16">
            <a:extLst>
              <a:ext uri="{FF2B5EF4-FFF2-40B4-BE49-F238E27FC236}">
                <a16:creationId xmlns:a16="http://schemas.microsoft.com/office/drawing/2014/main" id="{9F7B34F4-36BA-79A1-3638-A6695B02E003}"/>
              </a:ext>
            </a:extLst>
          </p:cNvPr>
          <p:cNvPicPr>
            <a:picLocks noChangeAspect="1"/>
          </p:cNvPicPr>
          <p:nvPr/>
        </p:nvPicPr>
        <p:blipFill>
          <a:blip r:embed="rId8"/>
          <a:stretch>
            <a:fillRect/>
          </a:stretch>
        </p:blipFill>
        <p:spPr>
          <a:xfrm>
            <a:off x="747253" y="2073782"/>
            <a:ext cx="7389442" cy="4418046"/>
          </a:xfrm>
          <a:prstGeom prst="rect">
            <a:avLst/>
          </a:prstGeom>
        </p:spPr>
      </p:pic>
    </p:spTree>
    <p:extLst>
      <p:ext uri="{BB962C8B-B14F-4D97-AF65-F5344CB8AC3E}">
        <p14:creationId xmlns:p14="http://schemas.microsoft.com/office/powerpoint/2010/main" val="72493510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35821-8163-5D79-FCC8-E0D8CAC86E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2216F8-464B-C329-65AF-8FF513BF45DF}"/>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تستمعون للحكاية وتتحققون من توقعاتكم. أنصتوا جيدا.</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032ED70F-6523-6526-CB2A-116795CF6D2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78CEDF9D-008B-717B-3B39-7FCFFEDC4BA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1C1AE325-5B54-5CC1-8D68-886970EEB29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FC82515-C998-0DAD-EFBD-A0D8D7B2136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6302D699-BB49-02B7-3223-CD6E36B9482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BF003D4D-72A9-6902-5152-117EC3B0563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2EAA5653-A1FF-F282-2EE9-AE0AB9D924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802C13AD-1CF5-EB81-F302-B9C40C560E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97527994-C529-1272-D494-7E80D975080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51F0925F-456D-D0F8-0793-8942E705944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4" name="Espace réservé pour une image  23">
            <a:extLst>
              <a:ext uri="{FF2B5EF4-FFF2-40B4-BE49-F238E27FC236}">
                <a16:creationId xmlns:a16="http://schemas.microsoft.com/office/drawing/2014/main" id="{F44DD872-33B1-3FA8-3A02-1F00CBC89E5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p:pic>
      <p:sp>
        <p:nvSpPr>
          <p:cNvPr id="7" name="Google Shape;1519;p67">
            <a:extLst>
              <a:ext uri="{FF2B5EF4-FFF2-40B4-BE49-F238E27FC236}">
                <a16:creationId xmlns:a16="http://schemas.microsoft.com/office/drawing/2014/main" id="{9EFA52D2-DF98-AF71-71D6-2E4B544CD8DF}"/>
              </a:ext>
            </a:extLst>
          </p:cNvPr>
          <p:cNvSpPr/>
          <p:nvPr/>
        </p:nvSpPr>
        <p:spPr>
          <a:xfrm>
            <a:off x="3069645" y="2713703"/>
            <a:ext cx="3709771" cy="1084423"/>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defRPr/>
            </a:pPr>
            <a:r>
              <a:rPr lang="ar-MA" sz="3600" b="1" dirty="0">
                <a:solidFill>
                  <a:srgbClr val="424D7B"/>
                </a:solidFill>
                <a:ea typeface="Calibri" panose="020F0502020204030204" pitchFamily="34" charset="0"/>
              </a:rPr>
              <a:t>أَتَحَقَّقُ مِنْ تَوَقُّعي</a:t>
            </a:r>
            <a:endParaRPr lang="ar-SA" sz="36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1927184728"/>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CD904-36FC-8999-5D7D-1EE94C189C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7D834D-F55B-1741-9FD4-15CD1312377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يسمع الأستاذ النص (جزء 1). (</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lang="ar-MA" sz="24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المسلاط</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rgbClr val="FF0000"/>
              </a:solidFill>
            </a:endParaRPr>
          </a:p>
        </p:txBody>
      </p:sp>
      <p:sp>
        <p:nvSpPr>
          <p:cNvPr id="3" name="Rectangle 2">
            <a:extLst>
              <a:ext uri="{FF2B5EF4-FFF2-40B4-BE49-F238E27FC236}">
                <a16:creationId xmlns:a16="http://schemas.microsoft.com/office/drawing/2014/main" id="{3E35A862-A6B6-0BB8-BCF1-52E3F5FCEFC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F0CBCFE2-FA4A-0B77-6607-093135DDC15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5176D1F5-E825-CDB2-8A41-D2109E154E5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967D3BFB-39F1-CB4E-EA9B-2781A911413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A03D89F1-20EA-0A5B-CD1D-4AC463005BD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4DC53F63-F728-C772-3E17-B9F2D7A2D82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ACFE64A-3150-78BF-986B-55DBFB3BD20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9715DAC5-A8EF-E247-80BB-4A1E4422FED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3A5FC997-62B1-9241-A45E-8233E34C92B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C4F5D06A-6269-7974-3093-26427FB6D7E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ZoneTexte 3">
            <a:extLst>
              <a:ext uri="{FF2B5EF4-FFF2-40B4-BE49-F238E27FC236}">
                <a16:creationId xmlns:a16="http://schemas.microsoft.com/office/drawing/2014/main" id="{A90DD9EC-226F-FA09-2171-8F5943D0E905}"/>
              </a:ext>
            </a:extLst>
          </p:cNvPr>
          <p:cNvSpPr txBox="1"/>
          <p:nvPr/>
        </p:nvSpPr>
        <p:spPr>
          <a:xfrm>
            <a:off x="415769" y="1584000"/>
            <a:ext cx="7732483" cy="4832092"/>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أَطَلَّتْ أَشْواقُ مِنْ سِياجِ الْمَحْمِيَّةِ، وَصاحَتْ في انْبِهارٍ:</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اُنْظُري يا نِهادُ، ما أَلْطَفَ ذلكَ الْفيلَ الصَّغيرَ!</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رَدَّتْ نِهادُ، وَهِيَ تُشيرُ إِلى قَطيعِ الْأُسودِ: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أَجَلْ، ثُمّ لاحِظي كَيْفَ تَمْشي هذِهِ الْأشْبالُ جَماعَةً، كَأنَّها فَريقٌ واحِدٌ!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هَتَفَتْ أَشْواقُ مُتَحَمِّسَةً:</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لَيْتَني أَعْبُرُ السِّياجَ لِأُلاعِبَ هذِهِ الْحَيَواناتِ!</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سَمِعَ مُرْشِدُ الْمَحْمِيَّةِ كَلامَهُما، فَقالَ مُبْتَسِمًا:</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لكِنَّ هذا السِّياجَ لِإِبْعادِ الْخَطَرِ عَنْكِ يا صَغيرَتي. كَما أَنَّهُ يَحْمي الْحَيَواناتِ أَيْضا. فَلَوْلا هذهِ الْمَحْمِيّاتُ، لَكانَ الْكَثيرُ مِنْها قَدِ انْقَرَضَ.</a:t>
            </a:r>
          </a:p>
          <a:p>
            <a:pPr lvl="0" algn="just" defTabSz="914400" rtl="1">
              <a:buClr>
                <a:srgbClr val="000000"/>
              </a:buClr>
              <a:defRPr/>
            </a:pP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تَساءَلَتْ نِهادُ:</a:t>
            </a:r>
          </a:p>
          <a:p>
            <a:pPr lvl="0" algn="just" defTabSz="914400" rtl="1">
              <a:buClr>
                <a:srgbClr val="000000"/>
              </a:buClr>
              <a:defRPr/>
            </a:pPr>
            <a:r>
              <a:rPr lang="ar-MA" sz="2800" kern="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Arial"/>
              </a:rPr>
              <a:t>    - وَماذا سَيَحْدُثُ إِذا انْقَرَضَتِ الْحَيَواناتُ؟</a:t>
            </a:r>
            <a:endPar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7" name="Espace réservé pour une image  6">
            <a:extLst>
              <a:ext uri="{FF2B5EF4-FFF2-40B4-BE49-F238E27FC236}">
                <a16:creationId xmlns:a16="http://schemas.microsoft.com/office/drawing/2014/main" id="{FAE02B4E-1505-E8D1-CBD5-EEDD601C2F74}"/>
              </a:ext>
            </a:extLst>
          </p:cNvPr>
          <p:cNvSpPr>
            <a:spLocks noGrp="1"/>
          </p:cNvSpPr>
          <p:nvPr>
            <p:ph type="pic" sz="quarter" idx="12"/>
          </p:nvPr>
        </p:nvSpPr>
        <p:spPr/>
        <p:txBody>
          <a:bodyPr/>
          <a:lstStyle/>
          <a:p>
            <a:endParaRPr lang="fr-FR"/>
          </a:p>
        </p:txBody>
      </p:sp>
    </p:spTree>
    <p:extLst>
      <p:ext uri="{BB962C8B-B14F-4D97-AF65-F5344CB8AC3E}">
        <p14:creationId xmlns:p14="http://schemas.microsoft.com/office/powerpoint/2010/main" val="943942742"/>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05355-CF4D-A56E-47ED-3076028E0A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4EE9523-4ECD-38D5-5A80-2B2011A85247}"/>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يسمع الأستاذ النص (جزء 2). (</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lang="ar-MA" sz="24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المسلاط</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rgbClr val="FF0000"/>
              </a:solidFill>
            </a:endParaRPr>
          </a:p>
        </p:txBody>
      </p:sp>
      <p:sp>
        <p:nvSpPr>
          <p:cNvPr id="3" name="Rectangle 2">
            <a:extLst>
              <a:ext uri="{FF2B5EF4-FFF2-40B4-BE49-F238E27FC236}">
                <a16:creationId xmlns:a16="http://schemas.microsoft.com/office/drawing/2014/main" id="{8CB7290B-C802-0C65-1BCE-2815A72B035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D4DA7245-2DA2-978A-7EE5-0DA8EF65CEB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2002384B-F4DE-B943-20E1-5AA1845ABBE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3103C9EE-6C96-7BF7-3DBF-EF8F7F23FFE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7D961A22-F87C-C5F5-217C-333F4E1004D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01C3D83A-69C4-941C-5D5A-8154CBEBC6D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2475CCFB-AE58-362D-6E10-E8E08AA5183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B12E0DF1-009D-B5A7-B39B-B98B3CA0D4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DE955CF2-3787-C1E3-C68C-E077F8F8BF0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7A1E373A-8DC5-150D-7A81-F9D4B8559A8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Espace réservé pour une image  6">
            <a:extLst>
              <a:ext uri="{FF2B5EF4-FFF2-40B4-BE49-F238E27FC236}">
                <a16:creationId xmlns:a16="http://schemas.microsoft.com/office/drawing/2014/main" id="{3D9513EB-5EB0-9560-6E21-37B3E201831E}"/>
              </a:ext>
            </a:extLst>
          </p:cNvPr>
          <p:cNvSpPr>
            <a:spLocks noGrp="1"/>
          </p:cNvSpPr>
          <p:nvPr>
            <p:ph type="pic" sz="quarter" idx="12"/>
          </p:nvPr>
        </p:nvSpPr>
        <p:spPr/>
        <p:txBody>
          <a:bodyPr/>
          <a:lstStyle/>
          <a:p>
            <a:endParaRPr lang="fr-FR"/>
          </a:p>
        </p:txBody>
      </p:sp>
      <p:sp>
        <p:nvSpPr>
          <p:cNvPr id="6" name="ZoneTexte 5">
            <a:extLst>
              <a:ext uri="{FF2B5EF4-FFF2-40B4-BE49-F238E27FC236}">
                <a16:creationId xmlns:a16="http://schemas.microsoft.com/office/drawing/2014/main" id="{4C081444-9FE0-643A-FA69-A130253D1F9C}"/>
              </a:ext>
            </a:extLst>
          </p:cNvPr>
          <p:cNvSpPr txBox="1"/>
          <p:nvPr/>
        </p:nvSpPr>
        <p:spPr>
          <a:xfrm>
            <a:off x="398069" y="1853193"/>
            <a:ext cx="8000644" cy="4247317"/>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أَجابَ الْمُرْشِدُ: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عِنْدَما تَنْقَرِضُ الْحَيَواناتُ، يَخْتَلُّ التَّوازُنُ الطَّبيعِيُّ في الْبيئَةِ. فَإِذا اخْتَفى الثَّعْلَبُ مَثَلًا، سَتَزيدُ أَعْدادُ الْأَرانِبِ أَكْثَرَ، مِمّا سَيُؤَدّي إِلى تَدْميرِ الْعُشْبِ، وَالنَّباتاتِ. وَإِذا انْقَرَضَتِ الْقِطَطُ، سَتَتَزايَدُ أَعْدادُ الْفِئْرانِ، وَالْحَشَراتِ، وَسَيَتَسَبَّبُ ذلِكَ في انْتِشارِ الْأَمْراضِ.</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هَزَّتْ أَشْواقُ رَأْسَها قائِلَةً: </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لَقَدْ فَهِمْتُ الْآنَ! عَلَيْنا، إِذَنْ، أَنْ نُحافِظَ عَلى كُلِّ الْحَيَواناتِ!</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 الْمُرْشِدُ:</a:t>
            </a:r>
          </a:p>
          <a:p>
            <a:pPr marL="0" marR="0" lvl="0" indent="0" algn="just" defTabSz="914400" rtl="1" eaLnBrk="1" fontAlgn="auto" latinLnBrk="0" hangingPunct="1">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تَمامًا! كَما يَنْبَغي أَنْ نَتَجَنّبَ تَلْويثَ الْبيئَةِ، وَالصَّيْدَ الْجائِرَ، وَقَطْعَ الْأَشْجارِ، حَتّى نَحْمِيَ مَكانَ عَيْشِ الْحَيَواناتِ. هكذا نُحافِظُ عَلى حَياتِها، وَنَصونُ تَوازُنَ الْبيئَةِ عَلى كَوْكَبِنا.</a:t>
            </a:r>
          </a:p>
        </p:txBody>
      </p:sp>
    </p:spTree>
    <p:extLst>
      <p:ext uri="{BB962C8B-B14F-4D97-AF65-F5344CB8AC3E}">
        <p14:creationId xmlns:p14="http://schemas.microsoft.com/office/powerpoint/2010/main" val="3874318398"/>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8138E-BF51-F6E4-1CED-9960A512A4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ACA022-1A33-9E5E-A7D0-D9EBFD5F0472}"/>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بعد الاستماع للحكاية، من كان توقعه قريبا من مضمون الحكاية؟ </a:t>
            </a:r>
          </a:p>
        </p:txBody>
      </p:sp>
      <p:pic>
        <p:nvPicPr>
          <p:cNvPr id="16" name="Espace réservé pour une image  15">
            <a:extLst>
              <a:ext uri="{FF2B5EF4-FFF2-40B4-BE49-F238E27FC236}">
                <a16:creationId xmlns:a16="http://schemas.microsoft.com/office/drawing/2014/main" id="{D6CAFDA9-CD67-7AD0-851F-BAD2FFC764A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4417" y="705107"/>
            <a:ext cx="828000" cy="828000"/>
          </a:xfrm>
        </p:spPr>
      </p:pic>
      <p:sp>
        <p:nvSpPr>
          <p:cNvPr id="3" name="Rectangle 2">
            <a:extLst>
              <a:ext uri="{FF2B5EF4-FFF2-40B4-BE49-F238E27FC236}">
                <a16:creationId xmlns:a16="http://schemas.microsoft.com/office/drawing/2014/main" id="{B7786990-C120-4F07-E902-1CF325700AE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4A19633D-1BB7-E438-1E97-51973DE02C3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31C11141-6D88-8279-1FC8-553BFFE98BB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0185C996-0306-4263-081A-0E897873A10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412EC0C1-B767-FAC7-05C2-D017C873CBA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38D2724D-E514-4B8B-B3EF-07A74028D6D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BDBF292F-A9F7-31F6-44E6-F4F1571B8D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ACAEAB40-B590-F0A2-5A55-98AF935A523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8BD69E5A-2A86-CE59-6067-D0AF15DA2EE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5" name="Image 14">
            <a:extLst>
              <a:ext uri="{FF2B5EF4-FFF2-40B4-BE49-F238E27FC236}">
                <a16:creationId xmlns:a16="http://schemas.microsoft.com/office/drawing/2014/main" id="{8666876C-9D74-57C0-18BE-83EAA29A155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Google Shape;1519;p67">
            <a:extLst>
              <a:ext uri="{FF2B5EF4-FFF2-40B4-BE49-F238E27FC236}">
                <a16:creationId xmlns:a16="http://schemas.microsoft.com/office/drawing/2014/main" id="{C9F31BF0-A83A-983F-64FE-C2CA0AE90D56}"/>
              </a:ext>
            </a:extLst>
          </p:cNvPr>
          <p:cNvSpPr/>
          <p:nvPr/>
        </p:nvSpPr>
        <p:spPr>
          <a:xfrm>
            <a:off x="3069645" y="2713704"/>
            <a:ext cx="3709771" cy="983226"/>
          </a:xfrm>
          <a:prstGeom prst="roundRect">
            <a:avLst>
              <a:gd name="adj" fmla="val 50000"/>
            </a:avLst>
          </a:prstGeom>
          <a:solidFill>
            <a:schemeClr val="accent5">
              <a:lumMod val="20000"/>
              <a:lumOff val="80000"/>
            </a:schemeClr>
          </a:solidFill>
          <a:ln>
            <a:noFill/>
          </a:ln>
        </p:spPr>
        <p:txBody>
          <a:bodyPr spcFirstLastPara="1" wrap="square" lIns="91425" tIns="45700" rIns="91425" bIns="45700" anchor="ctr" anchorCtr="0">
            <a:noAutofit/>
          </a:bodyPr>
          <a:lstStyle/>
          <a:p>
            <a:pPr algn="ctr" defTabSz="914400" rtl="1">
              <a:lnSpc>
                <a:spcPct val="107000"/>
              </a:lnSpc>
              <a:spcAft>
                <a:spcPts val="800"/>
              </a:spcAft>
              <a:buClr>
                <a:srgbClr val="000000"/>
              </a:buClr>
              <a:defRPr/>
            </a:pPr>
            <a:r>
              <a:rPr lang="ar-MA" sz="3600" b="1" dirty="0">
                <a:solidFill>
                  <a:srgbClr val="424D7B"/>
                </a:solidFill>
                <a:ea typeface="Calibri" panose="020F0502020204030204" pitchFamily="34" charset="0"/>
              </a:rPr>
              <a:t>هَلْ تَوَقُّعي صائِبٌ؟</a:t>
            </a:r>
            <a:endParaRPr lang="ar-SA" sz="3600" b="1" kern="100" dirty="0">
              <a:solidFill>
                <a:srgbClr val="424D7B"/>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814496101"/>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C0A76-9140-5569-C45C-615DB929FD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3D9E59-4F88-6813-67C8-761D2C86625F}"/>
              </a:ext>
            </a:extLst>
          </p:cNvPr>
          <p:cNvSpPr>
            <a:spLocks noGrp="1"/>
          </p:cNvSpPr>
          <p:nvPr>
            <p:ph type="title"/>
          </p:nvPr>
        </p:nvSpPr>
        <p:spPr>
          <a:xfrm>
            <a:off x="415769" y="756000"/>
            <a:ext cx="703509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سأعيد تسميع الحكاية، حاولوا تذكر شخصيات الحكاية، المكان والزمان والأحداث. (جزء 1). (</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lang="ar-MA" sz="24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المسلاط</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rgbClr val="FF0000"/>
              </a:solidFill>
            </a:endParaRPr>
          </a:p>
        </p:txBody>
      </p:sp>
      <p:sp>
        <p:nvSpPr>
          <p:cNvPr id="3" name="Rectangle 2">
            <a:extLst>
              <a:ext uri="{FF2B5EF4-FFF2-40B4-BE49-F238E27FC236}">
                <a16:creationId xmlns:a16="http://schemas.microsoft.com/office/drawing/2014/main" id="{63F9FFE9-E86D-EFD4-28FC-68A959633EB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FE4820E1-C9C1-CCDE-2C72-CD77650ECF5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2E7BFD69-1629-2567-8A06-DBCD7443DED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388F4420-3161-3D45-8C47-69F170A8BE7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9B29F717-D21F-4F6E-DAEC-CCA1619A336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1" name="Image 10">
            <a:extLst>
              <a:ext uri="{FF2B5EF4-FFF2-40B4-BE49-F238E27FC236}">
                <a16:creationId xmlns:a16="http://schemas.microsoft.com/office/drawing/2014/main" id="{553ACBC7-D44C-C7AF-BA60-5E51DEE4AC3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3B35EB51-B0E1-0C1F-910A-548708A3BAA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05F5D378-1C7E-609A-ACB0-55F56BAECCC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D50F059F-4C01-4723-8519-28254888734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726578AE-1E51-854B-1FF3-250AB9C5190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ZoneTexte 3">
            <a:extLst>
              <a:ext uri="{FF2B5EF4-FFF2-40B4-BE49-F238E27FC236}">
                <a16:creationId xmlns:a16="http://schemas.microsoft.com/office/drawing/2014/main" id="{C54391D7-42AE-C553-A244-43EA8E3E8F58}"/>
              </a:ext>
            </a:extLst>
          </p:cNvPr>
          <p:cNvSpPr txBox="1"/>
          <p:nvPr/>
        </p:nvSpPr>
        <p:spPr>
          <a:xfrm>
            <a:off x="415769" y="1584000"/>
            <a:ext cx="7732483" cy="4832092"/>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أَطَلَّتْ أَشْواقُ مِنْ سِياجِ الْمَحْمِيَّةِ، وَصاحَتْ في انْبِهارٍ:</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اُنْظُري يا نِهادُ، ما أَلْطَفَ ذلكَ الْفيلَ الصَّغيرَ!</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رَدَّتْ نِهادُ، وَهِيَ تُشيرُ إِلى قَطيعِ الْأُسودِ:</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أَجَلْ، ثُمّ لاحِظي كَيْفَ تَمْشي هذِهِ الْأشْبالُ جَماعَةً، كَأنَّها فَريقٌ واحِدٌ!</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هَتَفَتْ أَشْواقُ مُتَحَمِّسَةً:</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لَيْتَني أَعْبُرُ السِّياجَ لِأُلاعِبَ هذِهِ الْحَيَواناتِ!</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سَمِعَ مُرْشِدُ الْمَحْمِيَّةِ كَلامَهُما، فَقالَ مُبْتَسِمًا:</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لكِنَّ هذا السِّياجَ لِإِبْعادِ الْخَطَرِ عَنْكِ يا صَغيرَتي. كَما أَنَّهُ يَحْمي الْحَيَواناتِ أَيْضا. فَلَوْلا هذهِ الْمَحْمِيّاتُ، لَكانَ الْكَثيرُ مِنْها قَدِ انْقَرَضَ.</a:t>
            </a:r>
          </a:p>
          <a:p>
            <a:pPr marL="0" marR="0" lvl="0" indent="0" algn="just" defTabSz="914400" rtl="1" eaLnBrk="1" fontAlgn="auto" latinLnBrk="0" hangingPunct="1">
              <a:lnSpc>
                <a:spcPct val="10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تَساءَلَتْ نِهادُ:</a:t>
            </a:r>
          </a:p>
          <a:p>
            <a:pPr marL="0" marR="0" lvl="0" indent="0" algn="just" defTabSz="914400" rtl="1" eaLnBrk="1" fontAlgn="auto" latinLnBrk="0" hangingPunct="1">
              <a:lnSpc>
                <a:spcPct val="100000"/>
              </a:lnSpc>
              <a:spcBef>
                <a:spcPts val="0"/>
              </a:spcBef>
              <a:spcAft>
                <a:spcPts val="0"/>
              </a:spcAft>
              <a:buClr>
                <a:srgbClr val="000000"/>
              </a:buClr>
              <a:buSzTx/>
              <a:buFontTx/>
              <a:buNone/>
              <a:tabLst/>
              <a:defRPr/>
            </a:pPr>
            <a:r>
              <a:rPr kumimoji="0" lang="ar-MA" sz="28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وَماذا سَيَحْدُثُ إِذا انْقَرَضَتِ الْحَيَواناتُ؟</a:t>
            </a:r>
          </a:p>
        </p:txBody>
      </p:sp>
      <p:sp>
        <p:nvSpPr>
          <p:cNvPr id="7" name="Espace réservé pour une image  6">
            <a:extLst>
              <a:ext uri="{FF2B5EF4-FFF2-40B4-BE49-F238E27FC236}">
                <a16:creationId xmlns:a16="http://schemas.microsoft.com/office/drawing/2014/main" id="{BAF3DED0-267F-B3CC-0999-7F0EF1FE95B4}"/>
              </a:ext>
            </a:extLst>
          </p:cNvPr>
          <p:cNvSpPr>
            <a:spLocks noGrp="1"/>
          </p:cNvSpPr>
          <p:nvPr>
            <p:ph type="pic" sz="quarter" idx="12"/>
          </p:nvPr>
        </p:nvSpPr>
        <p:spPr/>
        <p:txBody>
          <a:bodyPr/>
          <a:lstStyle/>
          <a:p>
            <a:endParaRPr lang="fr-FR"/>
          </a:p>
        </p:txBody>
      </p:sp>
    </p:spTree>
    <p:extLst>
      <p:ext uri="{BB962C8B-B14F-4D97-AF65-F5344CB8AC3E}">
        <p14:creationId xmlns:p14="http://schemas.microsoft.com/office/powerpoint/2010/main" val="3769446319"/>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9F800-D665-9163-7F0C-FA45179E378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B2E6419-EB7D-BE63-19AA-C501910F358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CA31DE7E-2425-1CC6-6D09-FC66735C2FA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4988831B-5DCF-FDD4-2CBF-8888D61506D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DFCA6810-8E4F-CB35-E067-E5EC1F0533C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B717F738-260E-6AAD-4D3A-C9CEFCB72B8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pic>
        <p:nvPicPr>
          <p:cNvPr id="11" name="Image 10">
            <a:extLst>
              <a:ext uri="{FF2B5EF4-FFF2-40B4-BE49-F238E27FC236}">
                <a16:creationId xmlns:a16="http://schemas.microsoft.com/office/drawing/2014/main" id="{9FFEAB53-AB04-E09B-60EF-D07D39A0AC7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8D0898F9-8FD5-2711-BC1A-3E2F2A173F6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1C72F199-B6F6-F7C3-9954-75FA3F20679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9BABE91D-12E2-9458-C33A-DC31E7F2BA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C3017FF0-36ED-DC38-163F-BEA5D046315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Espace réservé pour une image  6">
            <a:extLst>
              <a:ext uri="{FF2B5EF4-FFF2-40B4-BE49-F238E27FC236}">
                <a16:creationId xmlns:a16="http://schemas.microsoft.com/office/drawing/2014/main" id="{AF06E624-4B4B-EBAA-252C-CAD5B1F67284}"/>
              </a:ext>
            </a:extLst>
          </p:cNvPr>
          <p:cNvSpPr>
            <a:spLocks noGrp="1"/>
          </p:cNvSpPr>
          <p:nvPr>
            <p:ph type="pic" sz="quarter" idx="12"/>
          </p:nvPr>
        </p:nvSpPr>
        <p:spPr/>
        <p:txBody>
          <a:bodyPr/>
          <a:lstStyle/>
          <a:p>
            <a:endParaRPr lang="fr-FR"/>
          </a:p>
        </p:txBody>
      </p:sp>
      <p:sp>
        <p:nvSpPr>
          <p:cNvPr id="6" name="ZoneTexte 5">
            <a:extLst>
              <a:ext uri="{FF2B5EF4-FFF2-40B4-BE49-F238E27FC236}">
                <a16:creationId xmlns:a16="http://schemas.microsoft.com/office/drawing/2014/main" id="{81387AA4-116C-24AA-4EB4-7AC51F68CB63}"/>
              </a:ext>
            </a:extLst>
          </p:cNvPr>
          <p:cNvSpPr txBox="1"/>
          <p:nvPr/>
        </p:nvSpPr>
        <p:spPr>
          <a:xfrm>
            <a:off x="398069" y="1853193"/>
            <a:ext cx="8000644" cy="4247317"/>
          </a:xfrm>
          <a:prstGeom prst="rect">
            <a:avLst/>
          </a:prstGeom>
          <a:noFill/>
          <a:ln>
            <a:solidFill>
              <a:schemeClr val="accent1">
                <a:lumMod val="75000"/>
              </a:schemeClr>
            </a:solidFill>
          </a:ln>
        </p:spPr>
        <p:txBody>
          <a:bodyPr wrap="square" rtlCol="0">
            <a:spAutoFit/>
          </a:bodyPr>
          <a:lstStyle/>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أَجابَ الْمُرْشِدُ:</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عِنْدَما تَنْقَرِضُ الْحَيَواناتُ، يَخْتَلُّ التَّوازُنُ الطَّبيعِيُّ في الْبيئَةِ. فَإِذا اخْتَفى الثَّعْلَبُ مَثَلًا، سَتَزيدُ أَعْدادُ الْأَرانِبِ أَكْثَرَ، مِمّا سَيُؤَدّي إِلى تَدْميرِ الْعُشْبِ، وَالنَّباتاتِ. وَإِذا انْقَرَضَتِ الْقِطَطُ، سَتَتَزايَدُ أَعْدادُ الْفِئْرانِ، وَالْحَشَراتِ، وَسَيَتَسَبَّبُ ذلِكَ في انْتِشارِ الْأَمْراضِ.</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هَزَّتْ أَشْواقُ رَأْسَها قائِلَةً: </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لَقَدْ فَهِمْتُ الْآنَ! عَلَيْنا، إِذَنْ، أَنْ نُحافِظَ عَلى كُلِّ الْحَيَواناتِ!</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رَدَّ الْمُرْشِدُ:</a:t>
            </a:r>
          </a:p>
          <a:p>
            <a:pPr marL="0" marR="0" lvl="0" indent="0" algn="just"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000" b="0" i="0" u="none" strike="noStrike" kern="0" cap="none" spc="0" normalizeH="0" baseline="0" noProof="0" dirty="0">
                <a:ln>
                  <a:noFill/>
                </a:ln>
                <a:solidFill>
                  <a:srgbClr val="0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  تَمامًا! كَما يَنْبَغي أَنْ نَتَجَنّبَ تَلْويثَ الْبيئَةِ، وَالصَّيْدَ الْجائِرَ، وَقَطْعَ الْأَشْجارِ، حَتّى نَحْمِيَ مَكانَ عَيْشِ الْحَيَواناتِ. هكذا نُحافِظُ عَلى حَياتِها، وَنَصونُ تَوازُنَ الْبيئَةِ عَلى كَوْكَبِنا.</a:t>
            </a:r>
          </a:p>
        </p:txBody>
      </p:sp>
      <p:sp>
        <p:nvSpPr>
          <p:cNvPr id="17" name="Titre 1">
            <a:extLst>
              <a:ext uri="{FF2B5EF4-FFF2-40B4-BE49-F238E27FC236}">
                <a16:creationId xmlns:a16="http://schemas.microsoft.com/office/drawing/2014/main" id="{13746274-6F75-AD05-CAD0-8581F4C833FD}"/>
              </a:ext>
            </a:extLst>
          </p:cNvPr>
          <p:cNvSpPr>
            <a:spLocks noGrp="1"/>
          </p:cNvSpPr>
          <p:nvPr>
            <p:ph type="title"/>
          </p:nvPr>
        </p:nvSpPr>
        <p:spPr>
          <a:xfrm>
            <a:off x="415769" y="756000"/>
            <a:ext cx="703509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سأعيد تسميع الحكاية، حاولوا تذكر شخصيات الحكاية، المكان والزمان والأحداث. (جزء 1). (</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بعد فصل الحاسوب عن </a:t>
            </a:r>
            <a:r>
              <a:rPr lang="ar-MA" sz="2400" b="1" dirty="0" err="1">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المسلاط</a:t>
            </a:r>
            <a:r>
              <a:rPr lang="ar-MA" sz="2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rgbClr val="FF0000"/>
              </a:solidFill>
            </a:endParaRPr>
          </a:p>
        </p:txBody>
      </p:sp>
    </p:spTree>
    <p:extLst>
      <p:ext uri="{BB962C8B-B14F-4D97-AF65-F5344CB8AC3E}">
        <p14:creationId xmlns:p14="http://schemas.microsoft.com/office/powerpoint/2010/main" val="299448080"/>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66B148-FA8D-D383-A7FD-69B133B5432E}"/>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ستجيبون شفهيا عن أسئلة لفهم الحكاية. نبدأ بالسؤال الأول ثم الثاني ثم الثالث.  </a:t>
            </a:r>
            <a:endParaRPr lang="fr-FR" sz="2400" dirty="0"/>
          </a:p>
        </p:txBody>
      </p:sp>
      <p:pic>
        <p:nvPicPr>
          <p:cNvPr id="6" name="Image 5" descr="Une image contenant cercle, Graphique&#10;&#10;Le contenu généré par l’IA peut être incorrect.">
            <a:extLst>
              <a:ext uri="{FF2B5EF4-FFF2-40B4-BE49-F238E27FC236}">
                <a16:creationId xmlns:a16="http://schemas.microsoft.com/office/drawing/2014/main" id="{60AD13F1-AA6D-F0A4-EE15-48A838B415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98069" y="1759942"/>
            <a:ext cx="1669058" cy="1669058"/>
          </a:xfrm>
          <a:prstGeom prst="rect">
            <a:avLst/>
          </a:prstGeom>
        </p:spPr>
      </p:pic>
      <p:pic>
        <p:nvPicPr>
          <p:cNvPr id="13" name="Espace réservé pour une image  15">
            <a:extLst>
              <a:ext uri="{FF2B5EF4-FFF2-40B4-BE49-F238E27FC236}">
                <a16:creationId xmlns:a16="http://schemas.microsoft.com/office/drawing/2014/main" id="{7304EA6B-8459-F0B9-4C91-08CEE277589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3" name="Rectangle 2">
            <a:extLst>
              <a:ext uri="{FF2B5EF4-FFF2-40B4-BE49-F238E27FC236}">
                <a16:creationId xmlns:a16="http://schemas.microsoft.com/office/drawing/2014/main" id="{5A06838A-5B82-6EE4-F21A-54B7D2FCC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1EB4E9E6-5950-A827-B41F-61D33D52575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30F1847E-A88B-5214-7EAE-13F28A71743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7D43FFFA-6615-FC36-A523-1E5F309FF16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7736A586-B09B-EB97-0EDA-F57412586B2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EFCA74EE-AA6B-AB85-CE94-FF76D0140C5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E66D471-7231-2A01-76FD-A188C45D126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4A737809-9647-8494-15A8-99D60E050B0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7" name="Image 16">
            <a:extLst>
              <a:ext uri="{FF2B5EF4-FFF2-40B4-BE49-F238E27FC236}">
                <a16:creationId xmlns:a16="http://schemas.microsoft.com/office/drawing/2014/main" id="{9EBE5C3B-464F-350A-AA95-750F151AC63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0143264F-E897-0215-6545-7A1694D6860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 name="Google Shape;1508;p66">
            <a:extLst>
              <a:ext uri="{FF2B5EF4-FFF2-40B4-BE49-F238E27FC236}">
                <a16:creationId xmlns:a16="http://schemas.microsoft.com/office/drawing/2014/main" id="{35462D53-A130-DAAB-F962-A37D751C9A02}"/>
              </a:ext>
            </a:extLst>
          </p:cNvPr>
          <p:cNvSpPr txBox="1"/>
          <p:nvPr/>
        </p:nvSpPr>
        <p:spPr>
          <a:xfrm>
            <a:off x="3103927" y="2588064"/>
            <a:ext cx="4730158" cy="830956"/>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مَنْ هِيَ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شَ</a:t>
            </a:r>
            <a:r>
              <a:rPr kumimoji="0" lang="ar-MA" sz="48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خْصِيّاتُ</a:t>
            </a: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8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ٱلْحِكايَةِ</a:t>
            </a: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a:t>
            </a:r>
          </a:p>
        </p:txBody>
      </p:sp>
      <p:sp>
        <p:nvSpPr>
          <p:cNvPr id="4" name="Google Shape;1508;p66">
            <a:extLst>
              <a:ext uri="{FF2B5EF4-FFF2-40B4-BE49-F238E27FC236}">
                <a16:creationId xmlns:a16="http://schemas.microsoft.com/office/drawing/2014/main" id="{64D83E26-F3BA-A2C3-5A4C-C91660E9E667}"/>
              </a:ext>
            </a:extLst>
          </p:cNvPr>
          <p:cNvSpPr txBox="1"/>
          <p:nvPr/>
        </p:nvSpPr>
        <p:spPr>
          <a:xfrm>
            <a:off x="983227" y="4353691"/>
            <a:ext cx="6850858" cy="830956"/>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لِماذا حَذَّرَ </a:t>
            </a:r>
            <a:r>
              <a:rPr kumimoji="0" lang="ar-MA" sz="48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ٱلْمُرْشِدُ</a:t>
            </a: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800" b="1" i="0" u="none" strike="noStrike" kern="0" cap="none" spc="0" normalizeH="0" baseline="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ٱلْفَتاةَ</a:t>
            </a:r>
            <a:r>
              <a:rPr kumimoji="0" lang="ar-MA" sz="4800" b="1" i="0" u="none" strike="noStrike" kern="0" cap="none" spc="0" normalizeH="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مِنْ عُبورِ </a:t>
            </a:r>
            <a:r>
              <a:rPr kumimoji="0" lang="ar-MA" sz="4800" b="1" i="0" u="none" strike="noStrike" kern="0" cap="none" spc="0" normalizeH="0" noProof="0" dirty="0" err="1">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ٱلسِّياجِ</a:t>
            </a:r>
            <a:r>
              <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rPr>
              <a:t> ؟ </a:t>
            </a:r>
          </a:p>
        </p:txBody>
      </p:sp>
      <p:sp>
        <p:nvSpPr>
          <p:cNvPr id="15" name="Google Shape;1508;p66">
            <a:extLst>
              <a:ext uri="{FF2B5EF4-FFF2-40B4-BE49-F238E27FC236}">
                <a16:creationId xmlns:a16="http://schemas.microsoft.com/office/drawing/2014/main" id="{87DF5C51-738B-6183-ECBC-8072183C4C29}"/>
              </a:ext>
            </a:extLst>
          </p:cNvPr>
          <p:cNvSpPr txBox="1"/>
          <p:nvPr/>
        </p:nvSpPr>
        <p:spPr>
          <a:xfrm>
            <a:off x="610859" y="3522735"/>
            <a:ext cx="7223225" cy="830956"/>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أَيْنَ شاهَدَتِ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ٱلْفَتاتانِ</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ٱلْحَيَواناتِ</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endParaRPr kumimoji="0" lang="ar-MA" sz="4800" b="1" i="0" u="none" strike="noStrike" kern="0" cap="none" spc="0" normalizeH="0" baseline="0" noProof="0" dirty="0">
              <a:ln>
                <a:noFill/>
              </a:ln>
              <a:solidFill>
                <a:schemeClr val="accent1">
                  <a:lumMod val="50000"/>
                </a:schemeClr>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6782346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1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E5463-4420-DE97-4635-1A30812C3F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7D89FE-FF1D-93AC-518E-A01F5CDF6D54}"/>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الأجوبة؟</a:t>
            </a:r>
            <a:endParaRPr lang="fr-FR" sz="2400" dirty="0">
              <a:solidFill>
                <a:schemeClr val="bg1">
                  <a:lumMod val="50000"/>
                </a:schemeClr>
              </a:solidFill>
            </a:endParaRPr>
          </a:p>
        </p:txBody>
      </p:sp>
      <p:sp>
        <p:nvSpPr>
          <p:cNvPr id="4" name="Google Shape;1508;p66">
            <a:extLst>
              <a:ext uri="{FF2B5EF4-FFF2-40B4-BE49-F238E27FC236}">
                <a16:creationId xmlns:a16="http://schemas.microsoft.com/office/drawing/2014/main" id="{F76188CE-3CAD-BC6A-5D54-498DF3B76515}"/>
              </a:ext>
            </a:extLst>
          </p:cNvPr>
          <p:cNvSpPr txBox="1"/>
          <p:nvPr/>
        </p:nvSpPr>
        <p:spPr>
          <a:xfrm>
            <a:off x="610859" y="1848227"/>
            <a:ext cx="7537393" cy="3046948"/>
          </a:xfrm>
          <a:prstGeom prst="rect">
            <a:avLst/>
          </a:prstGeom>
          <a:noFill/>
          <a:ln>
            <a:solidFill>
              <a:schemeClr val="tx1">
                <a:lumMod val="95000"/>
                <a:lumOff val="5000"/>
              </a:schemeClr>
            </a:solidFill>
          </a:ln>
        </p:spPr>
        <p:txBody>
          <a:bodyPr spcFirstLastPara="1" wrap="square" lIns="91425" tIns="45700" rIns="91425" bIns="45700" anchor="t" anchorCtr="0">
            <a:spAutoFit/>
          </a:bodyPr>
          <a:lstStyle/>
          <a:p>
            <a:pPr algn="just" defTabSz="914400" rtl="1">
              <a:buClr>
                <a:srgbClr val="A5A5A5"/>
              </a:buClr>
              <a:buSzPts val="1800"/>
              <a:buFont typeface="Dosis"/>
              <a:buNone/>
              <a:defRPr/>
            </a:pPr>
            <a:r>
              <a:rPr lang="ar-MA" sz="4800" b="1" kern="0" dirty="0">
                <a:solidFill>
                  <a:srgbClr val="424D7B"/>
                </a:solidFill>
                <a:latin typeface="Microsoft Uighur" panose="02000000000000000000" pitchFamily="2" charset="-78"/>
                <a:ea typeface="Calibri"/>
                <a:cs typeface="Microsoft Uighur" panose="02000000000000000000" pitchFamily="2" charset="-78"/>
                <a:sym typeface="Calibri"/>
              </a:rPr>
              <a:t>- شَخْصِيّاتُ </a:t>
            </a:r>
            <a:r>
              <a:rPr lang="ar-MA" sz="4800" b="1" kern="0" dirty="0" err="1">
                <a:solidFill>
                  <a:srgbClr val="424D7B"/>
                </a:solidFill>
                <a:latin typeface="Microsoft Uighur" panose="02000000000000000000" pitchFamily="2" charset="-78"/>
                <a:ea typeface="Calibri"/>
                <a:cs typeface="Microsoft Uighur" panose="02000000000000000000" pitchFamily="2" charset="-78"/>
                <a:sym typeface="Calibri"/>
              </a:rPr>
              <a:t>ٱلْحِكايَةِ</a:t>
            </a:r>
            <a:r>
              <a:rPr lang="ar-MA" sz="4800" b="1" kern="0" dirty="0">
                <a:solidFill>
                  <a:srgbClr val="424D7B"/>
                </a:solidFill>
                <a:latin typeface="Microsoft Uighur" panose="02000000000000000000" pitchFamily="2" charset="-78"/>
                <a:ea typeface="Calibri"/>
                <a:cs typeface="Microsoft Uighur" panose="02000000000000000000" pitchFamily="2" charset="-78"/>
                <a:sym typeface="Calibri"/>
              </a:rPr>
              <a:t> هِيَ </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أَشْواقُ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وَ</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نِهادُ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وَ</a:t>
            </a:r>
            <a:r>
              <a:rPr lang="ar-MA" sz="4800" b="1" kern="0" dirty="0" err="1">
                <a:solidFill>
                  <a:srgbClr val="C00000"/>
                </a:solidFill>
                <a:latin typeface="Microsoft Uighur" panose="02000000000000000000" pitchFamily="2" charset="-78"/>
                <a:ea typeface="Calibri"/>
                <a:cs typeface="Microsoft Uighur" panose="02000000000000000000" pitchFamily="2" charset="-78"/>
                <a:sym typeface="Calibri"/>
              </a:rPr>
              <a:t>ٱلْمُرْشِدُ</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a:t>
            </a:r>
          </a:p>
          <a:p>
            <a:pPr algn="just" defTabSz="914400" rtl="1">
              <a:buClr>
                <a:srgbClr val="A5A5A5"/>
              </a:buClr>
              <a:buSzPts val="18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شاهَدَتِ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ٱلْفَتاتانِ</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ٱلْحَيَواناتِ</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في </a:t>
            </a:r>
            <a:r>
              <a:rPr lang="ar-MA" sz="4800" b="1" kern="0" dirty="0" err="1">
                <a:solidFill>
                  <a:srgbClr val="C00000"/>
                </a:solidFill>
                <a:latin typeface="Microsoft Uighur" panose="02000000000000000000" pitchFamily="2" charset="-78"/>
                <a:ea typeface="Calibri"/>
                <a:cs typeface="Microsoft Uighur" panose="02000000000000000000" pitchFamily="2" charset="-78"/>
                <a:sym typeface="Calibri"/>
              </a:rPr>
              <a:t>ٱلْمَحْمِيَّةِ</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a:t>
            </a:r>
          </a:p>
          <a:p>
            <a:pPr algn="just" defTabSz="914400" rtl="1">
              <a:buClr>
                <a:srgbClr val="A5A5A5"/>
              </a:buClr>
              <a:buSzPts val="1800"/>
              <a:defRPr/>
            </a:pP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حَذَّرَ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ٱلْمُرْشِدُ</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أَشْواقَ مِنْ عُبورِ </a:t>
            </a:r>
            <a:r>
              <a:rPr lang="ar-MA" sz="4800" b="1" kern="0" dirty="0" err="1">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ٱلسِّياجِ</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 </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حِفاظاً عَلى سَلامَتِها </a:t>
            </a:r>
            <a:r>
              <a:rPr lang="ar-MA" sz="4800" b="1" kern="0" dirty="0">
                <a:solidFill>
                  <a:schemeClr val="accent1">
                    <a:lumMod val="50000"/>
                  </a:schemeClr>
                </a:solidFill>
                <a:latin typeface="Microsoft Uighur" panose="02000000000000000000" pitchFamily="2" charset="-78"/>
                <a:ea typeface="Calibri"/>
                <a:cs typeface="Microsoft Uighur" panose="02000000000000000000" pitchFamily="2" charset="-78"/>
                <a:sym typeface="Calibri"/>
              </a:rPr>
              <a:t>/</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لِتَبْقى بَعيدَةً عَنِ </a:t>
            </a:r>
            <a:r>
              <a:rPr lang="ar-MA" sz="4800" b="1" kern="0" dirty="0" err="1">
                <a:solidFill>
                  <a:srgbClr val="C00000"/>
                </a:solidFill>
                <a:latin typeface="Microsoft Uighur" panose="02000000000000000000" pitchFamily="2" charset="-78"/>
                <a:ea typeface="Calibri"/>
                <a:cs typeface="Microsoft Uighur" panose="02000000000000000000" pitchFamily="2" charset="-78"/>
                <a:sym typeface="Calibri"/>
              </a:rPr>
              <a:t>ٱلْخَطَرِ</a:t>
            </a:r>
            <a:r>
              <a:rPr lang="ar-MA" sz="4800" b="1" kern="0" dirty="0">
                <a:solidFill>
                  <a:srgbClr val="C00000"/>
                </a:solidFill>
                <a:latin typeface="Microsoft Uighur" panose="02000000000000000000" pitchFamily="2" charset="-78"/>
                <a:ea typeface="Calibri"/>
                <a:cs typeface="Microsoft Uighur" panose="02000000000000000000" pitchFamily="2" charset="-78"/>
                <a:sym typeface="Calibri"/>
              </a:rPr>
              <a:t>.</a:t>
            </a:r>
          </a:p>
        </p:txBody>
      </p:sp>
      <p:sp>
        <p:nvSpPr>
          <p:cNvPr id="3" name="Rectangle 2">
            <a:extLst>
              <a:ext uri="{FF2B5EF4-FFF2-40B4-BE49-F238E27FC236}">
                <a16:creationId xmlns:a16="http://schemas.microsoft.com/office/drawing/2014/main" id="{0484FE10-2B4E-6CE2-9676-F0152CB270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42103B9B-BF8F-F036-5A64-F92DE5B6698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AB2ECA6F-304E-30F3-7760-A483431A006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6478A220-446D-EE63-F18B-177AE44D342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4CE73270-E1D4-817F-E06D-3A4CC0D95CD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D491D8F3-410C-E9C4-81E2-07D4CA2BDF0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5CE04F7D-103B-6E00-CE50-D598F22C9B4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B7ED2752-D901-A86C-8403-16DE953A15A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D1E9E827-F156-CB16-0581-1ACFD195DB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EAFE5297-529D-CDEF-6B6B-3DC79677737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82242C81-C117-7364-8ACD-B55B3456AC7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spTree>
    <p:extLst>
      <p:ext uri="{BB962C8B-B14F-4D97-AF65-F5344CB8AC3E}">
        <p14:creationId xmlns:p14="http://schemas.microsoft.com/office/powerpoint/2010/main" val="3628325979"/>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5B636-C4BB-5477-B101-1127CBA18B2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952B71-FCF2-5E90-4080-E1E303D8DB19}"/>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سأقدم لكم أحداثا أنتم تحددون الشخصية صاحبة الحدث. نبدأ بالحدث الأول.</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D07B7184-924E-AE68-8872-7FE4FD46449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E950A967-D064-42E7-3585-6E66156487C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CE48FB59-7736-A284-04DB-FA09394F4A0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097D5603-1995-B68B-BC71-61A40E26ED6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73DDB225-9F9E-E566-8A51-63C155DA30A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BAF2A792-3946-E76D-347C-A191158EBF7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AEA8DAC-259A-6908-E654-37895A3E2CE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FAC5C1EE-88BB-512B-8ED7-326D743FC7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4BF377F2-3C2F-2A3D-8DDE-A67E0F14E89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892E50C7-B207-D5EE-91BF-5895AEC90F7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8E675106-A1D4-5719-3BDA-44CE663EF5F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5" name="ZoneTexte 4">
            <a:extLst>
              <a:ext uri="{FF2B5EF4-FFF2-40B4-BE49-F238E27FC236}">
                <a16:creationId xmlns:a16="http://schemas.microsoft.com/office/drawing/2014/main" id="{EAC985BC-D54B-1FF4-A1FA-BC0D5EDB11FD}"/>
              </a:ext>
            </a:extLst>
          </p:cNvPr>
          <p:cNvSpPr txBox="1"/>
          <p:nvPr/>
        </p:nvSpPr>
        <p:spPr>
          <a:xfrm>
            <a:off x="2692007" y="3429000"/>
            <a:ext cx="5841133" cy="851297"/>
          </a:xfrm>
          <a:prstGeom prst="roundRect">
            <a:avLst/>
          </a:prstGeom>
          <a:solidFill>
            <a:schemeClr val="accent1">
              <a:lumMod val="20000"/>
              <a:lumOff val="80000"/>
            </a:schemeClr>
          </a:solidFill>
          <a:ln>
            <a:noFill/>
          </a:ln>
        </p:spPr>
        <p:txBody>
          <a:bodyPr wrap="square" rtlCol="0">
            <a:spAutoFit/>
          </a:bodyPr>
          <a:lstStyle/>
          <a:p>
            <a:pPr algn="r" rtl="1"/>
            <a:r>
              <a:rPr lang="ar-MA" sz="4400" dirty="0">
                <a:solidFill>
                  <a:srgbClr val="424D7B"/>
                </a:solidFill>
                <a:latin typeface="Microsoft Uighur" panose="02000000000000000000" pitchFamily="2" charset="-78"/>
                <a:cs typeface="Microsoft Uighur" panose="02000000000000000000" pitchFamily="2" charset="-78"/>
              </a:rPr>
              <a:t>سَأَلَتْ عَمّا سَيَحْدُثُ إِذا </a:t>
            </a:r>
            <a:r>
              <a:rPr lang="ar-MA" sz="4400" dirty="0" err="1">
                <a:solidFill>
                  <a:srgbClr val="424D7B"/>
                </a:solidFill>
                <a:latin typeface="Microsoft Uighur" panose="02000000000000000000" pitchFamily="2" charset="-78"/>
                <a:cs typeface="Microsoft Uighur" panose="02000000000000000000" pitchFamily="2" charset="-78"/>
              </a:rPr>
              <a:t>ٱنقَرَضَتْ</a:t>
            </a:r>
            <a:r>
              <a:rPr lang="ar-MA" sz="4400" dirty="0">
                <a:solidFill>
                  <a:srgbClr val="424D7B"/>
                </a:solidFill>
                <a:latin typeface="Microsoft Uighur" panose="02000000000000000000" pitchFamily="2" charset="-78"/>
                <a:cs typeface="Microsoft Uighur" panose="02000000000000000000" pitchFamily="2" charset="-78"/>
              </a:rPr>
              <a:t> </a:t>
            </a:r>
            <a:r>
              <a:rPr lang="ar-MA" sz="4400" dirty="0" err="1">
                <a:solidFill>
                  <a:srgbClr val="424D7B"/>
                </a:solidFill>
                <a:latin typeface="Microsoft Uighur" panose="02000000000000000000" pitchFamily="2" charset="-78"/>
                <a:cs typeface="Microsoft Uighur" panose="02000000000000000000" pitchFamily="2" charset="-78"/>
              </a:rPr>
              <a:t>ٱلْحَيواناتُ</a:t>
            </a:r>
            <a:r>
              <a:rPr lang="ar-MA" sz="4400" dirty="0">
                <a:solidFill>
                  <a:srgbClr val="424D7B"/>
                </a:solidFill>
                <a:latin typeface="Microsoft Uighur" panose="02000000000000000000" pitchFamily="2" charset="-78"/>
                <a:cs typeface="Microsoft Uighur" panose="02000000000000000000" pitchFamily="2" charset="-78"/>
              </a:rPr>
              <a:t>.</a:t>
            </a:r>
            <a:endParaRPr lang="fr-FR" sz="4400" dirty="0">
              <a:solidFill>
                <a:srgbClr val="424D7B"/>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185EDFFD-33EB-DBAC-9ECA-3B20580B3494}"/>
              </a:ext>
            </a:extLst>
          </p:cNvPr>
          <p:cNvSpPr txBox="1"/>
          <p:nvPr/>
        </p:nvSpPr>
        <p:spPr>
          <a:xfrm>
            <a:off x="2692008" y="2517921"/>
            <a:ext cx="5841132" cy="851297"/>
          </a:xfrm>
          <a:prstGeom prst="roundRect">
            <a:avLst/>
          </a:prstGeom>
          <a:solidFill>
            <a:schemeClr val="accent1">
              <a:lumMod val="20000"/>
              <a:lumOff val="80000"/>
            </a:schemeClr>
          </a:solidFill>
          <a:ln>
            <a:noFill/>
          </a:ln>
        </p:spPr>
        <p:txBody>
          <a:bodyPr wrap="square" rtlCol="0">
            <a:spAutoFit/>
          </a:bodyPr>
          <a:lstStyle/>
          <a:p>
            <a:pPr algn="r" rtl="1"/>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شَرْحُ أَهَمِّيَّةِ </a:t>
            </a:r>
            <a:r>
              <a:rPr lang="ar-MA" sz="44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ٱلْمَحْمِيّاتِ</a:t>
            </a:r>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a:t>
            </a:r>
            <a:endParaRPr lang="fr-FR" sz="4400" dirty="0">
              <a:solidFill>
                <a:srgbClr val="424D7B"/>
              </a:solidFill>
              <a:latin typeface="Microsoft Uighur" panose="02000000000000000000" pitchFamily="2" charset="-78"/>
              <a:cs typeface="Microsoft Uighur" panose="02000000000000000000" pitchFamily="2" charset="-78"/>
            </a:endParaRPr>
          </a:p>
        </p:txBody>
      </p:sp>
      <p:sp>
        <p:nvSpPr>
          <p:cNvPr id="15" name="ZoneTexte 14">
            <a:extLst>
              <a:ext uri="{FF2B5EF4-FFF2-40B4-BE49-F238E27FC236}">
                <a16:creationId xmlns:a16="http://schemas.microsoft.com/office/drawing/2014/main" id="{AC12F265-5E62-BB2D-066A-508212A31AE1}"/>
              </a:ext>
            </a:extLst>
          </p:cNvPr>
          <p:cNvSpPr txBox="1"/>
          <p:nvPr/>
        </p:nvSpPr>
        <p:spPr>
          <a:xfrm>
            <a:off x="2692008" y="1606842"/>
            <a:ext cx="5652000" cy="851297"/>
          </a:xfrm>
          <a:prstGeom prst="roundRect">
            <a:avLst/>
          </a:prstGeom>
          <a:solidFill>
            <a:schemeClr val="accent1">
              <a:lumMod val="20000"/>
              <a:lumOff val="80000"/>
            </a:schemeClr>
          </a:solidFill>
          <a:ln>
            <a:noFill/>
          </a:ln>
        </p:spPr>
        <p:txBody>
          <a:bodyPr wrap="square" rtlCol="0">
            <a:spAutoFit/>
          </a:bodyPr>
          <a:lstStyle/>
          <a:p>
            <a:pPr algn="r" rtl="1"/>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تَمَنَّتْ أَنْ تَعْبُرَ سِياجَ </a:t>
            </a:r>
            <a:r>
              <a:rPr lang="ar-MA" sz="44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ٱلْمَحْمِيَّةِ</a:t>
            </a:r>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a:t>
            </a:r>
            <a:endParaRPr lang="fr-FR" sz="4400" dirty="0">
              <a:solidFill>
                <a:srgbClr val="424D7B"/>
              </a:solidFill>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B0017A2E-C924-D328-81B0-7B7FDBFC931A}"/>
              </a:ext>
            </a:extLst>
          </p:cNvPr>
          <p:cNvSpPr txBox="1"/>
          <p:nvPr/>
        </p:nvSpPr>
        <p:spPr>
          <a:xfrm>
            <a:off x="2692008" y="4397972"/>
            <a:ext cx="5841132" cy="851297"/>
          </a:xfrm>
          <a:prstGeom prst="roundRect">
            <a:avLst/>
          </a:prstGeom>
          <a:solidFill>
            <a:schemeClr val="accent1">
              <a:lumMod val="20000"/>
              <a:lumOff val="80000"/>
            </a:schemeClr>
          </a:solidFill>
          <a:ln>
            <a:noFill/>
          </a:ln>
        </p:spPr>
        <p:txBody>
          <a:bodyPr wrap="square" rtlCol="0">
            <a:spAutoFit/>
          </a:bodyPr>
          <a:lstStyle/>
          <a:p>
            <a:pPr algn="r" rtl="1"/>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اِنْدَهَشَتْ لِمَنْظَرِ </a:t>
            </a:r>
            <a:r>
              <a:rPr lang="ar-MA" sz="44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ٱلْفيلِ</a:t>
            </a:r>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4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ٱلصَّغيرِ</a:t>
            </a:r>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a:t>
            </a:r>
            <a:endParaRPr lang="fr-FR" sz="4400" dirty="0">
              <a:solidFill>
                <a:srgbClr val="424D7B"/>
              </a:solidFill>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8CCDDF40-2F0C-E721-9AB3-9B6114DD32A5}"/>
              </a:ext>
            </a:extLst>
          </p:cNvPr>
          <p:cNvSpPr txBox="1"/>
          <p:nvPr/>
        </p:nvSpPr>
        <p:spPr>
          <a:xfrm>
            <a:off x="2692008" y="5393482"/>
            <a:ext cx="5841132" cy="851297"/>
          </a:xfrm>
          <a:prstGeom prst="roundRect">
            <a:avLst/>
          </a:prstGeom>
          <a:solidFill>
            <a:schemeClr val="accent1">
              <a:lumMod val="20000"/>
              <a:lumOff val="80000"/>
            </a:schemeClr>
          </a:solidFill>
          <a:ln>
            <a:noFill/>
          </a:ln>
        </p:spPr>
        <p:txBody>
          <a:bodyPr wrap="square" rtlCol="0">
            <a:spAutoFit/>
          </a:bodyPr>
          <a:lstStyle/>
          <a:p>
            <a:pPr algn="r" rtl="1"/>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تَوْضيحُ طُرُقٍ لِلْحِفاظِ عَلى </a:t>
            </a:r>
            <a:r>
              <a:rPr lang="ar-MA" sz="44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ٱلتَّوازُنِ</a:t>
            </a:r>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400" kern="0"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ٱلْبيئِيِّ</a:t>
            </a:r>
            <a:r>
              <a:rPr lang="ar-MA" sz="4400" kern="0"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a:t>
            </a:r>
            <a:endParaRPr lang="fr-FR" sz="4400" dirty="0">
              <a:solidFill>
                <a:srgbClr val="424D7B"/>
              </a:solidFill>
              <a:latin typeface="Microsoft Uighur" panose="02000000000000000000" pitchFamily="2" charset="-78"/>
              <a:cs typeface="Microsoft Uighur" panose="02000000000000000000" pitchFamily="2" charset="-78"/>
            </a:endParaRPr>
          </a:p>
        </p:txBody>
      </p:sp>
      <p:sp>
        <p:nvSpPr>
          <p:cNvPr id="19" name="ZoneTexte 18">
            <a:extLst>
              <a:ext uri="{FF2B5EF4-FFF2-40B4-BE49-F238E27FC236}">
                <a16:creationId xmlns:a16="http://schemas.microsoft.com/office/drawing/2014/main" id="{47F0E5D4-6E1D-5DFD-8740-444D723E68BF}"/>
              </a:ext>
            </a:extLst>
          </p:cNvPr>
          <p:cNvSpPr txBox="1"/>
          <p:nvPr/>
        </p:nvSpPr>
        <p:spPr>
          <a:xfrm>
            <a:off x="610859" y="2440075"/>
            <a:ext cx="1116000" cy="715089"/>
          </a:xfrm>
          <a:prstGeom prst="roundRect">
            <a:avLst/>
          </a:prstGeom>
          <a:solidFill>
            <a:schemeClr val="accent1">
              <a:lumMod val="20000"/>
              <a:lumOff val="80000"/>
            </a:schemeClr>
          </a:solidFill>
        </p:spPr>
        <p:txBody>
          <a:bodyPr wrap="square" rtlCol="0">
            <a:spAutoFit/>
          </a:bodyPr>
          <a:lstStyle/>
          <a:p>
            <a:pPr algn="ct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أَشْواقُ</a:t>
            </a:r>
            <a:endParaRPr lang="fr-FR"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ZoneTexte 20">
            <a:extLst>
              <a:ext uri="{FF2B5EF4-FFF2-40B4-BE49-F238E27FC236}">
                <a16:creationId xmlns:a16="http://schemas.microsoft.com/office/drawing/2014/main" id="{8F0A0BA2-AC40-0871-77BD-9B423259697A}"/>
              </a:ext>
            </a:extLst>
          </p:cNvPr>
          <p:cNvSpPr txBox="1"/>
          <p:nvPr/>
        </p:nvSpPr>
        <p:spPr>
          <a:xfrm>
            <a:off x="610859" y="3497103"/>
            <a:ext cx="1116000" cy="715089"/>
          </a:xfrm>
          <a:prstGeom prst="roundRect">
            <a:avLst/>
          </a:prstGeom>
          <a:solidFill>
            <a:schemeClr val="accent1">
              <a:lumMod val="20000"/>
              <a:lumOff val="80000"/>
            </a:schemeClr>
          </a:solidFill>
        </p:spPr>
        <p:txBody>
          <a:bodyPr wrap="square" rtlCol="0">
            <a:spAutoFit/>
          </a:bodyPr>
          <a:lstStyle/>
          <a:p>
            <a:pPr algn="ct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نِهادُ</a:t>
            </a:r>
            <a:endParaRPr lang="fr-FR"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ZoneTexte 21">
            <a:extLst>
              <a:ext uri="{FF2B5EF4-FFF2-40B4-BE49-F238E27FC236}">
                <a16:creationId xmlns:a16="http://schemas.microsoft.com/office/drawing/2014/main" id="{D0F368BD-28E4-B616-2388-AB151FA9B4B3}"/>
              </a:ext>
            </a:extLst>
          </p:cNvPr>
          <p:cNvSpPr txBox="1"/>
          <p:nvPr/>
        </p:nvSpPr>
        <p:spPr>
          <a:xfrm>
            <a:off x="610859" y="4554131"/>
            <a:ext cx="1116000" cy="715089"/>
          </a:xfrm>
          <a:prstGeom prst="roundRect">
            <a:avLst/>
          </a:prstGeom>
          <a:solidFill>
            <a:schemeClr val="accent1">
              <a:lumMod val="20000"/>
              <a:lumOff val="80000"/>
            </a:schemeClr>
          </a:solidFill>
        </p:spPr>
        <p:txBody>
          <a:bodyPr wrap="square" rtlCol="0">
            <a:spAutoFit/>
          </a:bodyPr>
          <a:lstStyle/>
          <a:p>
            <a:pPr algn="ctr"/>
            <a:r>
              <a:rPr lang="ar-MA"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اَلْمُرْشِدُ</a:t>
            </a:r>
            <a:endParaRPr lang="fr-FR" sz="36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24" name="Connecteur droit 23">
            <a:extLst>
              <a:ext uri="{FF2B5EF4-FFF2-40B4-BE49-F238E27FC236}">
                <a16:creationId xmlns:a16="http://schemas.microsoft.com/office/drawing/2014/main" id="{1EF4BBD2-4B00-5C75-49D1-F8FC9B4A8DE8}"/>
              </a:ext>
            </a:extLst>
          </p:cNvPr>
          <p:cNvCxnSpPr>
            <a:stCxn id="15" idx="1"/>
            <a:endCxn id="19" idx="3"/>
          </p:cNvCxnSpPr>
          <p:nvPr/>
        </p:nvCxnSpPr>
        <p:spPr>
          <a:xfrm flipH="1">
            <a:off x="1726859" y="2032491"/>
            <a:ext cx="965149" cy="76512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955A6E8A-93AF-9DE1-6F9B-20B368A78698}"/>
              </a:ext>
            </a:extLst>
          </p:cNvPr>
          <p:cNvCxnSpPr>
            <a:cxnSpLocks/>
            <a:endCxn id="21" idx="3"/>
          </p:cNvCxnSpPr>
          <p:nvPr/>
        </p:nvCxnSpPr>
        <p:spPr>
          <a:xfrm flipH="1">
            <a:off x="1726859" y="3854647"/>
            <a:ext cx="965147" cy="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5C74B7A0-127D-BDE7-7453-46CDF2053855}"/>
              </a:ext>
            </a:extLst>
          </p:cNvPr>
          <p:cNvCxnSpPr>
            <a:cxnSpLocks/>
            <a:endCxn id="22" idx="3"/>
          </p:cNvCxnSpPr>
          <p:nvPr/>
        </p:nvCxnSpPr>
        <p:spPr>
          <a:xfrm flipH="1" flipV="1">
            <a:off x="1726859" y="4911676"/>
            <a:ext cx="965148" cy="95053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8FA9EAE8-1F3F-149A-4686-A3D1B2319E69}"/>
              </a:ext>
            </a:extLst>
          </p:cNvPr>
          <p:cNvCxnSpPr>
            <a:cxnSpLocks/>
            <a:stCxn id="7" idx="1"/>
          </p:cNvCxnSpPr>
          <p:nvPr/>
        </p:nvCxnSpPr>
        <p:spPr>
          <a:xfrm flipH="1">
            <a:off x="1726858" y="2943570"/>
            <a:ext cx="965150" cy="199605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42286D20-E661-2A63-67EC-D43B0BE26E1E}"/>
              </a:ext>
            </a:extLst>
          </p:cNvPr>
          <p:cNvCxnSpPr>
            <a:cxnSpLocks/>
            <a:endCxn id="19" idx="3"/>
          </p:cNvCxnSpPr>
          <p:nvPr/>
        </p:nvCxnSpPr>
        <p:spPr>
          <a:xfrm flipH="1" flipV="1">
            <a:off x="1726859" y="2797620"/>
            <a:ext cx="965147" cy="2028459"/>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3670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3C9894-17C6-4F96-4DC8-1C6A22071D6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نحدد بعض عناصر الحكاية.</a:t>
            </a:r>
            <a:endParaRPr lang="fr-FR" sz="2000" dirty="0">
              <a:solidFill>
                <a:schemeClr val="bg1">
                  <a:lumMod val="50000"/>
                </a:schemeClr>
              </a:solidFill>
            </a:endParaRPr>
          </a:p>
        </p:txBody>
      </p:sp>
      <p:sp>
        <p:nvSpPr>
          <p:cNvPr id="3" name="Rectangle 2">
            <a:extLst>
              <a:ext uri="{FF2B5EF4-FFF2-40B4-BE49-F238E27FC236}">
                <a16:creationId xmlns:a16="http://schemas.microsoft.com/office/drawing/2014/main" id="{47D15CCA-202A-AE69-308E-2F8BD6D6F3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FBA28C47-8B67-86EC-6698-087242984B7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2450D5E0-00BD-A4B5-9B87-C95CD006C01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6F16CFD4-F25F-1E1F-0DC2-F8A5AF22705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0" name="Rectangle 9">
            <a:extLst>
              <a:ext uri="{FF2B5EF4-FFF2-40B4-BE49-F238E27FC236}">
                <a16:creationId xmlns:a16="http://schemas.microsoft.com/office/drawing/2014/main" id="{E24A72BA-2627-A3F4-D797-B251A45D346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1" name="Image 10">
            <a:extLst>
              <a:ext uri="{FF2B5EF4-FFF2-40B4-BE49-F238E27FC236}">
                <a16:creationId xmlns:a16="http://schemas.microsoft.com/office/drawing/2014/main" id="{C3EE0008-54F4-EC42-C286-B3FDCBE65BD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E29729D5-B5F1-8BB9-CE26-BA4163CF8F8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03773089-A99D-6758-9BDC-112E54736B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E428F0BD-BD26-1793-C0F5-08EDF6F7D4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AC9D7590-5280-FDCD-1CF6-2D09C2E62A7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4" name="ZoneTexte 3">
            <a:extLst>
              <a:ext uri="{FF2B5EF4-FFF2-40B4-BE49-F238E27FC236}">
                <a16:creationId xmlns:a16="http://schemas.microsoft.com/office/drawing/2014/main" id="{D104DD64-2643-6452-C9BE-4B65945E7052}"/>
              </a:ext>
            </a:extLst>
          </p:cNvPr>
          <p:cNvSpPr txBox="1"/>
          <p:nvPr/>
        </p:nvSpPr>
        <p:spPr>
          <a:xfrm>
            <a:off x="2236839" y="3013502"/>
            <a:ext cx="4670323" cy="830997"/>
          </a:xfrm>
          <a:prstGeom prst="rect">
            <a:avLst/>
          </a:prstGeom>
          <a:noFill/>
        </p:spPr>
        <p:txBody>
          <a:bodyPr wrap="square" rtlCol="0">
            <a:spAutoFit/>
          </a:bodyPr>
          <a:lstStyle/>
          <a:p>
            <a:pPr algn="ctr"/>
            <a:r>
              <a:rPr lang="ar-MA" sz="4800" b="1" dirty="0">
                <a:solidFill>
                  <a:srgbClr val="424D7B"/>
                </a:solidFill>
                <a:latin typeface="Microsoft Uighur" panose="02000000000000000000" pitchFamily="2" charset="-78"/>
                <a:cs typeface="Microsoft Uighur" panose="02000000000000000000" pitchFamily="2" charset="-78"/>
              </a:rPr>
              <a:t>عَناصِرُ </a:t>
            </a:r>
            <a:r>
              <a:rPr lang="ar-MA" sz="4800" b="1" dirty="0" err="1">
                <a:solidFill>
                  <a:srgbClr val="424D7B"/>
                </a:solidFill>
                <a:latin typeface="Microsoft Uighur" panose="02000000000000000000" pitchFamily="2" charset="-78"/>
                <a:cs typeface="Microsoft Uighur" panose="02000000000000000000" pitchFamily="2" charset="-78"/>
              </a:rPr>
              <a:t>ٱلْحِكايَةِ</a:t>
            </a:r>
            <a:endParaRPr lang="fr-FR" sz="4800" b="1" dirty="0">
              <a:solidFill>
                <a:srgbClr val="424D7B"/>
              </a:solidFill>
              <a:latin typeface="Microsoft Uighur" panose="02000000000000000000" pitchFamily="2" charset="-78"/>
              <a:cs typeface="Microsoft Uighur" panose="02000000000000000000" pitchFamily="2" charset="-78"/>
            </a:endParaRPr>
          </a:p>
        </p:txBody>
      </p:sp>
      <p:pic>
        <p:nvPicPr>
          <p:cNvPr id="5" name="Espace réservé pour une image  23">
            <a:extLst>
              <a:ext uri="{FF2B5EF4-FFF2-40B4-BE49-F238E27FC236}">
                <a16:creationId xmlns:a16="http://schemas.microsoft.com/office/drawing/2014/main" id="{AC6C781E-EDB1-A9E8-8F0D-977B65E3F0A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24249" y="684000"/>
            <a:ext cx="828000" cy="828000"/>
          </a:xfrm>
          <a:prstGeom prst="rect">
            <a:avLst/>
          </a:prstGeom>
        </p:spPr>
      </p:pic>
    </p:spTree>
    <p:extLst>
      <p:ext uri="{BB962C8B-B14F-4D97-AF65-F5344CB8AC3E}">
        <p14:creationId xmlns:p14="http://schemas.microsoft.com/office/powerpoint/2010/main" val="1891378741"/>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60D7A-D31A-F98A-5DC1-3C03880471D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8B4A37AC-E6FA-9D21-91F7-AAA616C14668}"/>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نكمل الخطاطة التالية. من يذكر بشخصيات الحكاية؟ متى وأين وقعت أحداثها؟</a:t>
            </a:r>
            <a:endParaRPr lang="fr-FR" sz="2400" dirty="0">
              <a:solidFill>
                <a:schemeClr val="bg1">
                  <a:lumMod val="50000"/>
                </a:schemeClr>
              </a:solidFill>
            </a:endParaRPr>
          </a:p>
        </p:txBody>
      </p:sp>
      <p:pic>
        <p:nvPicPr>
          <p:cNvPr id="15" name="Image 14">
            <a:extLst>
              <a:ext uri="{FF2B5EF4-FFF2-40B4-BE49-F238E27FC236}">
                <a16:creationId xmlns:a16="http://schemas.microsoft.com/office/drawing/2014/main" id="{3DBAF41C-D87F-FE12-E5DC-ACEF274243A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noFill/>
          <a:ln>
            <a:noFill/>
          </a:ln>
        </p:spPr>
      </p:pic>
      <p:pic>
        <p:nvPicPr>
          <p:cNvPr id="16" name="Image 15">
            <a:extLst>
              <a:ext uri="{FF2B5EF4-FFF2-40B4-BE49-F238E27FC236}">
                <a16:creationId xmlns:a16="http://schemas.microsoft.com/office/drawing/2014/main" id="{009ED72C-7403-F5E6-FC40-DD107D487F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65935" y="136738"/>
            <a:ext cx="278069" cy="278069"/>
          </a:xfrm>
          <a:prstGeom prst="rect">
            <a:avLst/>
          </a:prstGeom>
          <a:ln>
            <a:noFill/>
          </a:ln>
        </p:spPr>
      </p:pic>
      <p:pic>
        <p:nvPicPr>
          <p:cNvPr id="17" name="Image 16">
            <a:extLst>
              <a:ext uri="{FF2B5EF4-FFF2-40B4-BE49-F238E27FC236}">
                <a16:creationId xmlns:a16="http://schemas.microsoft.com/office/drawing/2014/main" id="{64F38B07-74C4-7682-4B67-D0E80E066D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2833" y="136738"/>
            <a:ext cx="278069" cy="278069"/>
          </a:xfrm>
          <a:prstGeom prst="rect">
            <a:avLst/>
          </a:prstGeom>
          <a:noFill/>
          <a:ln>
            <a:noFill/>
          </a:ln>
        </p:spPr>
      </p:pic>
      <p:pic>
        <p:nvPicPr>
          <p:cNvPr id="18" name="Image 17">
            <a:extLst>
              <a:ext uri="{FF2B5EF4-FFF2-40B4-BE49-F238E27FC236}">
                <a16:creationId xmlns:a16="http://schemas.microsoft.com/office/drawing/2014/main" id="{8A31B972-A1BE-1CFC-5306-B05F656EE1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217919" y="136738"/>
            <a:ext cx="278069" cy="278069"/>
          </a:xfrm>
          <a:prstGeom prst="rect">
            <a:avLst/>
          </a:prstGeom>
          <a:noFill/>
          <a:ln>
            <a:noFill/>
          </a:ln>
        </p:spPr>
      </p:pic>
      <p:sp>
        <p:nvSpPr>
          <p:cNvPr id="19" name="Rectangle 18">
            <a:extLst>
              <a:ext uri="{FF2B5EF4-FFF2-40B4-BE49-F238E27FC236}">
                <a16:creationId xmlns:a16="http://schemas.microsoft.com/office/drawing/2014/main" id="{4ADFBFB6-94E2-AD35-2D0C-EB28403BB80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4AF0AD4-AA2E-3528-A8C9-02E2CEDE91BD}"/>
              </a:ext>
            </a:extLst>
          </p:cNvPr>
          <p:cNvSpPr>
            <a:spLocks/>
          </p:cNvSpPr>
          <p:nvPr/>
        </p:nvSpPr>
        <p:spPr>
          <a:xfrm>
            <a:off x="4847975"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198A4896-E9AC-4FA1-4671-074D1EB96801}"/>
              </a:ext>
            </a:extLst>
          </p:cNvPr>
          <p:cNvSpPr>
            <a:spLocks/>
          </p:cNvSpPr>
          <p:nvPr/>
        </p:nvSpPr>
        <p:spPr>
          <a:xfrm>
            <a:off x="907822"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D10FB69C-D61D-EC5C-39B0-367B9A642A36}"/>
              </a:ext>
            </a:extLst>
          </p:cNvPr>
          <p:cNvSpPr>
            <a:spLocks/>
          </p:cNvSpPr>
          <p:nvPr/>
        </p:nvSpPr>
        <p:spPr>
          <a:xfrm>
            <a:off x="2974791"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5" name="Espace réservé pour une image  2">
            <a:extLst>
              <a:ext uri="{FF2B5EF4-FFF2-40B4-BE49-F238E27FC236}">
                <a16:creationId xmlns:a16="http://schemas.microsoft.com/office/drawing/2014/main" id="{019D580C-2E4A-88B3-6191-597FA4827F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07837" y="703729"/>
            <a:ext cx="828000" cy="828000"/>
          </a:xfrm>
          <a:prstGeom prst="rect">
            <a:avLst/>
          </a:prstGeom>
        </p:spPr>
      </p:pic>
      <p:grpSp>
        <p:nvGrpSpPr>
          <p:cNvPr id="41" name="Groupe 40">
            <a:extLst>
              <a:ext uri="{FF2B5EF4-FFF2-40B4-BE49-F238E27FC236}">
                <a16:creationId xmlns:a16="http://schemas.microsoft.com/office/drawing/2014/main" id="{9D778153-E3E9-B6D7-0C7D-8445C6EA48E1}"/>
              </a:ext>
            </a:extLst>
          </p:cNvPr>
          <p:cNvGrpSpPr/>
          <p:nvPr/>
        </p:nvGrpSpPr>
        <p:grpSpPr>
          <a:xfrm>
            <a:off x="413111" y="1536962"/>
            <a:ext cx="8322726" cy="1904220"/>
            <a:chOff x="621414" y="1517084"/>
            <a:chExt cx="8011253" cy="1904220"/>
          </a:xfrm>
        </p:grpSpPr>
        <p:sp>
          <p:nvSpPr>
            <p:cNvPr id="8" name="Rectangle : coins arrondis 7">
              <a:extLst>
                <a:ext uri="{FF2B5EF4-FFF2-40B4-BE49-F238E27FC236}">
                  <a16:creationId xmlns:a16="http://schemas.microsoft.com/office/drawing/2014/main" id="{E048491B-2612-37BD-6482-0EF13DA0596F}"/>
                </a:ext>
              </a:extLst>
            </p:cNvPr>
            <p:cNvSpPr/>
            <p:nvPr/>
          </p:nvSpPr>
          <p:spPr>
            <a:xfrm>
              <a:off x="621414" y="2821539"/>
              <a:ext cx="1737264" cy="587584"/>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accent1">
                      <a:lumMod val="50000"/>
                    </a:schemeClr>
                  </a:solidFill>
                  <a:latin typeface="Microsoft Uighur" panose="02000000000000000000" pitchFamily="2" charset="-78"/>
                  <a:cs typeface="Microsoft Uighur" panose="02000000000000000000" pitchFamily="2" charset="-78"/>
                </a:rPr>
                <a:t>زَمانُ</a:t>
              </a:r>
              <a:r>
                <a:rPr lang="ar-MA" sz="2800" b="1" dirty="0">
                  <a:solidFill>
                    <a:srgbClr val="C00000"/>
                  </a:solidFill>
                  <a:latin typeface="Microsoft Uighur" panose="02000000000000000000" pitchFamily="2" charset="-78"/>
                  <a:cs typeface="Microsoft Uighur" panose="02000000000000000000" pitchFamily="2" charset="-78"/>
                </a:rPr>
                <a:t> </a:t>
              </a:r>
              <a:r>
                <a:rPr lang="ar-MA" sz="3200" b="1" dirty="0">
                  <a:solidFill>
                    <a:schemeClr val="accent1">
                      <a:lumMod val="50000"/>
                    </a:schemeClr>
                  </a:solidFill>
                  <a:latin typeface="Microsoft Uighur" panose="02000000000000000000" pitchFamily="2" charset="-78"/>
                  <a:cs typeface="Microsoft Uighur" panose="02000000000000000000" pitchFamily="2" charset="-78"/>
                </a:rPr>
                <a:t>وَمَكانُ</a:t>
              </a:r>
              <a:endParaRPr lang="fr-FR" sz="2800" b="1" dirty="0">
                <a:solidFill>
                  <a:srgbClr val="C00000"/>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AE6E4CC6-F807-B3F6-1593-ECE1C036B36F}"/>
                </a:ext>
              </a:extLst>
            </p:cNvPr>
            <p:cNvSpPr/>
            <p:nvPr/>
          </p:nvSpPr>
          <p:spPr>
            <a:xfrm>
              <a:off x="4015171" y="1517084"/>
              <a:ext cx="1779104" cy="828000"/>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C00000"/>
                  </a:solidFill>
                  <a:latin typeface="Microsoft Uighur" panose="02000000000000000000" pitchFamily="2" charset="-78"/>
                  <a:cs typeface="Microsoft Uighur" panose="02000000000000000000" pitchFamily="2" charset="-78"/>
                </a:rPr>
                <a:t>عَناصِرُ ٱلْحِكايَةِ</a:t>
              </a:r>
              <a:endParaRPr lang="fr-FR" sz="3200" b="1" dirty="0">
                <a:solidFill>
                  <a:srgbClr val="C00000"/>
                </a:solidFill>
                <a:latin typeface="Microsoft Uighur" panose="02000000000000000000" pitchFamily="2" charset="-78"/>
                <a:cs typeface="Microsoft Uighur" panose="02000000000000000000" pitchFamily="2" charset="-78"/>
              </a:endParaRPr>
            </a:p>
          </p:txBody>
        </p:sp>
        <p:cxnSp>
          <p:nvCxnSpPr>
            <p:cNvPr id="13" name="Connecteur droit 12">
              <a:extLst>
                <a:ext uri="{FF2B5EF4-FFF2-40B4-BE49-F238E27FC236}">
                  <a16:creationId xmlns:a16="http://schemas.microsoft.com/office/drawing/2014/main" id="{E2C195CD-3B69-E917-C342-C1F9A84C4234}"/>
                </a:ext>
              </a:extLst>
            </p:cNvPr>
            <p:cNvCxnSpPr>
              <a:cxnSpLocks/>
              <a:endCxn id="8" idx="0"/>
            </p:cNvCxnSpPr>
            <p:nvPr/>
          </p:nvCxnSpPr>
          <p:spPr>
            <a:xfrm flipH="1">
              <a:off x="1490046" y="2116851"/>
              <a:ext cx="2525126" cy="704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01138049-5941-F06E-D9CD-2A42BED0CDF1}"/>
                </a:ext>
              </a:extLst>
            </p:cNvPr>
            <p:cNvCxnSpPr>
              <a:cxnSpLocks/>
              <a:stCxn id="10" idx="2"/>
            </p:cNvCxnSpPr>
            <p:nvPr/>
          </p:nvCxnSpPr>
          <p:spPr>
            <a:xfrm>
              <a:off x="4904723" y="2345084"/>
              <a:ext cx="7842" cy="305826"/>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 coins arrondis 25">
              <a:extLst>
                <a:ext uri="{FF2B5EF4-FFF2-40B4-BE49-F238E27FC236}">
                  <a16:creationId xmlns:a16="http://schemas.microsoft.com/office/drawing/2014/main" id="{0B73C91C-718F-8E7E-3339-8C1F825FCEB3}"/>
                </a:ext>
              </a:extLst>
            </p:cNvPr>
            <p:cNvSpPr/>
            <p:nvPr/>
          </p:nvSpPr>
          <p:spPr>
            <a:xfrm>
              <a:off x="6759716" y="2821537"/>
              <a:ext cx="1872951" cy="59976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rgbClr val="424D7B"/>
                  </a:solidFill>
                  <a:latin typeface="Microsoft Uighur" panose="02000000000000000000" pitchFamily="2" charset="-78"/>
                  <a:cs typeface="Microsoft Uighur" panose="02000000000000000000" pitchFamily="2" charset="-78"/>
                </a:rPr>
                <a:t>شَخْصِيّاتُ </a:t>
              </a:r>
              <a:r>
                <a:rPr lang="ar-MA" sz="2800" b="1" dirty="0" err="1">
                  <a:solidFill>
                    <a:srgbClr val="424D7B"/>
                  </a:solidFill>
                  <a:latin typeface="Microsoft Uighur" panose="02000000000000000000" pitchFamily="2" charset="-78"/>
                  <a:cs typeface="Microsoft Uighur" panose="02000000000000000000" pitchFamily="2" charset="-78"/>
                </a:rPr>
                <a:t>ٱلْحِكايَةِ</a:t>
              </a:r>
              <a:endParaRPr lang="ar-MA" sz="2800" b="1" dirty="0">
                <a:solidFill>
                  <a:srgbClr val="424D7B"/>
                </a:solidFill>
                <a:latin typeface="Microsoft Uighur" panose="02000000000000000000" pitchFamily="2" charset="-78"/>
                <a:cs typeface="Microsoft Uighur" panose="02000000000000000000" pitchFamily="2" charset="-78"/>
              </a:endParaRPr>
            </a:p>
          </p:txBody>
        </p:sp>
        <p:cxnSp>
          <p:nvCxnSpPr>
            <p:cNvPr id="27" name="Connecteur droit 26">
              <a:extLst>
                <a:ext uri="{FF2B5EF4-FFF2-40B4-BE49-F238E27FC236}">
                  <a16:creationId xmlns:a16="http://schemas.microsoft.com/office/drawing/2014/main" id="{62FFB5EB-E92E-2AF2-12ED-06C586B92165}"/>
                </a:ext>
              </a:extLst>
            </p:cNvPr>
            <p:cNvCxnSpPr>
              <a:cxnSpLocks/>
            </p:cNvCxnSpPr>
            <p:nvPr/>
          </p:nvCxnSpPr>
          <p:spPr>
            <a:xfrm>
              <a:off x="5794275" y="2116851"/>
              <a:ext cx="1901917" cy="704686"/>
            </a:xfrm>
            <a:prstGeom prst="line">
              <a:avLst/>
            </a:prstGeom>
          </p:spPr>
          <p:style>
            <a:lnRef idx="1">
              <a:schemeClr val="accent1"/>
            </a:lnRef>
            <a:fillRef idx="0">
              <a:schemeClr val="accent1"/>
            </a:fillRef>
            <a:effectRef idx="0">
              <a:schemeClr val="accent1"/>
            </a:effectRef>
            <a:fontRef idx="minor">
              <a:schemeClr val="tx1"/>
            </a:fontRef>
          </p:style>
        </p:cxnSp>
      </p:grpSp>
      <p:sp>
        <p:nvSpPr>
          <p:cNvPr id="2" name="ZoneTexte 1">
            <a:extLst>
              <a:ext uri="{FF2B5EF4-FFF2-40B4-BE49-F238E27FC236}">
                <a16:creationId xmlns:a16="http://schemas.microsoft.com/office/drawing/2014/main" id="{9058DEAB-82CE-8ADA-FCD7-583AAEDD9CE1}"/>
              </a:ext>
            </a:extLst>
          </p:cNvPr>
          <p:cNvSpPr txBox="1"/>
          <p:nvPr/>
        </p:nvSpPr>
        <p:spPr>
          <a:xfrm>
            <a:off x="6917456" y="3691909"/>
            <a:ext cx="1690992" cy="954107"/>
          </a:xfrm>
          <a:prstGeom prst="rect">
            <a:avLst/>
          </a:prstGeom>
          <a:solidFill>
            <a:schemeClr val="bg2"/>
          </a:solidFill>
        </p:spPr>
        <p:txBody>
          <a:bodyPr wrap="square" rtlCol="0">
            <a:spAutoFit/>
          </a:bodyPr>
          <a:lstStyle/>
          <a:p>
            <a:pPr algn="r"/>
            <a:r>
              <a:rPr lang="ar-MA" sz="2800" b="1" kern="0" dirty="0">
                <a:solidFill>
                  <a:srgbClr val="C00000"/>
                </a:solidFill>
                <a:latin typeface="Microsoft Uighur" panose="02000000000000000000" pitchFamily="2" charset="-78"/>
                <a:ea typeface="Calibri"/>
                <a:cs typeface="Microsoft Uighur" panose="02000000000000000000" pitchFamily="2" charset="-78"/>
              </a:rPr>
              <a:t>أَشْواقُ – نِهادُ اَلْمُرْشِدُ.</a:t>
            </a:r>
          </a:p>
        </p:txBody>
      </p:sp>
      <p:sp>
        <p:nvSpPr>
          <p:cNvPr id="4" name="ZoneTexte 3">
            <a:extLst>
              <a:ext uri="{FF2B5EF4-FFF2-40B4-BE49-F238E27FC236}">
                <a16:creationId xmlns:a16="http://schemas.microsoft.com/office/drawing/2014/main" id="{90F2F6AD-357A-B3CF-7FE2-580CAD218F98}"/>
              </a:ext>
            </a:extLst>
          </p:cNvPr>
          <p:cNvSpPr txBox="1"/>
          <p:nvPr/>
        </p:nvSpPr>
        <p:spPr>
          <a:xfrm>
            <a:off x="413111" y="3546105"/>
            <a:ext cx="1690992" cy="954107"/>
          </a:xfrm>
          <a:prstGeom prst="rect">
            <a:avLst/>
          </a:prstGeom>
          <a:solidFill>
            <a:schemeClr val="bg2"/>
          </a:solidFill>
        </p:spPr>
        <p:txBody>
          <a:bodyPr wrap="square" rtlCol="0">
            <a:spAutoFit/>
          </a:bodyPr>
          <a:lstStyle/>
          <a:p>
            <a:pPr algn="r"/>
            <a:r>
              <a:rPr lang="ar-MA" sz="2800" b="1" kern="0" dirty="0">
                <a:solidFill>
                  <a:srgbClr val="C00000"/>
                </a:solidFill>
                <a:latin typeface="Microsoft Uighur" panose="02000000000000000000" pitchFamily="2" charset="-78"/>
                <a:ea typeface="Calibri"/>
                <a:cs typeface="Microsoft Uighur" panose="02000000000000000000" pitchFamily="2" charset="-78"/>
              </a:rPr>
              <a:t>ذاتَ يَوْمٍ، في </a:t>
            </a:r>
            <a:r>
              <a:rPr lang="ar-MA" sz="2800" b="1" kern="0" dirty="0" err="1">
                <a:solidFill>
                  <a:srgbClr val="C00000"/>
                </a:solidFill>
                <a:latin typeface="Microsoft Uighur" panose="02000000000000000000" pitchFamily="2" charset="-78"/>
                <a:ea typeface="Calibri"/>
                <a:cs typeface="Microsoft Uighur" panose="02000000000000000000" pitchFamily="2" charset="-78"/>
              </a:rPr>
              <a:t>ٱلْمَحْمِيَّةِ</a:t>
            </a:r>
            <a:r>
              <a:rPr lang="ar-MA" sz="2800" b="1" kern="0" dirty="0">
                <a:solidFill>
                  <a:srgbClr val="C00000"/>
                </a:solidFill>
                <a:latin typeface="Microsoft Uighur" panose="02000000000000000000" pitchFamily="2" charset="-78"/>
                <a:ea typeface="Calibri"/>
                <a:cs typeface="Microsoft Uighur" panose="02000000000000000000" pitchFamily="2" charset="-78"/>
              </a:rPr>
              <a:t>.</a:t>
            </a:r>
          </a:p>
        </p:txBody>
      </p:sp>
    </p:spTree>
    <p:extLst>
      <p:ext uri="{BB962C8B-B14F-4D97-AF65-F5344CB8AC3E}">
        <p14:creationId xmlns:p14="http://schemas.microsoft.com/office/powerpoint/2010/main" val="22909851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802CC6-AFBE-FCA7-F4B9-5C479B1E598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جميعا سنواصل غدا مع بنية الحكاية فكروا في أحداث البداية والوسط والنهاية.</a:t>
            </a:r>
            <a:endParaRPr lang="fr-FR" sz="2400" dirty="0">
              <a:solidFill>
                <a:schemeClr val="bg1">
                  <a:lumMod val="50000"/>
                </a:schemeClr>
              </a:solidFill>
            </a:endParaRP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6DD002F3-E9DE-AC12-C70A-0F64439850B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88" r="88"/>
          <a:stretch>
            <a:fillRect/>
          </a:stretch>
        </p:blipFill>
        <p:spPr>
          <a:xfrm>
            <a:off x="7934325" y="684214"/>
            <a:ext cx="828000" cy="829463"/>
          </a:xfrm>
        </p:spPr>
      </p:pic>
      <p:sp>
        <p:nvSpPr>
          <p:cNvPr id="3" name="Rectangle 2">
            <a:extLst>
              <a:ext uri="{FF2B5EF4-FFF2-40B4-BE49-F238E27FC236}">
                <a16:creationId xmlns:a16="http://schemas.microsoft.com/office/drawing/2014/main" id="{1A080D48-D38D-687D-F358-8CE2DE1E91C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9F071A2F-E563-3890-BDB1-2C2885ACC59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2E74C9A4-4D6B-8C6C-0DDB-77C968BFF95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42FE627-6C65-77E9-54CD-28B886E9395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9C4639FF-6350-3857-26C9-520CC838F2C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30A47112-F7ED-8D4D-922F-1846425A69A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29858AD2-E144-1C62-8BA8-AF5B09ED9FB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890B6D88-56E5-E8EC-09E0-DFCE511E94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39219732-DB77-A2D6-AA4D-2704C57274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3DE5834D-3646-E273-B097-0E092A75E11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6" name="ZoneTexte 5">
            <a:extLst>
              <a:ext uri="{FF2B5EF4-FFF2-40B4-BE49-F238E27FC236}">
                <a16:creationId xmlns:a16="http://schemas.microsoft.com/office/drawing/2014/main" id="{C0A5EB34-FFDB-CF4D-FFAE-CC8EF036288B}"/>
              </a:ext>
            </a:extLst>
          </p:cNvPr>
          <p:cNvSpPr txBox="1"/>
          <p:nvPr/>
        </p:nvSpPr>
        <p:spPr>
          <a:xfrm>
            <a:off x="2290916" y="2841523"/>
            <a:ext cx="4109884" cy="1323439"/>
          </a:xfrm>
          <a:prstGeom prst="rect">
            <a:avLst/>
          </a:prstGeom>
          <a:noFill/>
        </p:spPr>
        <p:txBody>
          <a:bodyPr wrap="square" rtlCol="0">
            <a:spAutoFit/>
          </a:bodyPr>
          <a:lstStyle/>
          <a:p>
            <a:pPr algn="ctr"/>
            <a:r>
              <a:rPr lang="ar-MA" sz="8000" dirty="0">
                <a:latin typeface="Microsoft Uighur" panose="02000000000000000000" pitchFamily="2" charset="-78"/>
                <a:cs typeface="Microsoft Uighur" panose="02000000000000000000" pitchFamily="2" charset="-78"/>
              </a:rPr>
              <a:t>أَحْسَنْتُمِ</a:t>
            </a:r>
            <a:endParaRPr lang="fr-FR" sz="80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97456666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529374" y="1807373"/>
            <a:ext cx="7938657" cy="4824000"/>
          </a:xfrm>
          <a:prstGeom prst="rect">
            <a:avLst/>
          </a:prstGeom>
        </p:spPr>
      </p:pic>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Espace réservé du texte 5">
            <a:extLst>
              <a:ext uri="{FF2B5EF4-FFF2-40B4-BE49-F238E27FC236}">
                <a16:creationId xmlns:a16="http://schemas.microsoft.com/office/drawing/2014/main" id="{454CDD42-3893-C732-36A5-E2DB703B5D31}"/>
              </a:ext>
            </a:extLst>
          </p:cNvPr>
          <p:cNvSpPr txBox="1">
            <a:spLocks/>
          </p:cNvSpPr>
          <p:nvPr/>
        </p:nvSpPr>
        <p:spPr>
          <a:xfrm>
            <a:off x="1170270" y="3182641"/>
            <a:ext cx="6440128"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MA" sz="2400" b="1" dirty="0">
                <a:cs typeface="Microsoft Uighur" panose="02000000000000000000" pitchFamily="2" charset="-78"/>
              </a:rPr>
              <a:t>الكلمات البصرية (فإذا هي  – فجأة– كما أن– إن لم – لكنني – البيئة – مسؤوليتنا -تنقرض)</a:t>
            </a:r>
            <a:r>
              <a:rPr lang="fr-FR" sz="2400" b="1" dirty="0">
                <a:cs typeface="Microsoft Uighur" panose="02000000000000000000" pitchFamily="2" charset="-78"/>
              </a:rPr>
              <a:t> </a:t>
            </a:r>
            <a:r>
              <a:rPr lang="ar-MA" sz="2400" b="1" dirty="0">
                <a:cs typeface="Microsoft Uighur" panose="02000000000000000000" pitchFamily="2" charset="-78"/>
              </a:rPr>
              <a:t>(10د)</a:t>
            </a:r>
          </a:p>
          <a:p>
            <a:pPr algn="r" rtl="1"/>
            <a:r>
              <a:rPr lang="ar-MA" sz="2400" b="1" dirty="0">
                <a:cs typeface="Microsoft Uighur" panose="02000000000000000000" pitchFamily="2" charset="-78"/>
              </a:rPr>
              <a:t> القراءة المشتركة (10د)</a:t>
            </a:r>
          </a:p>
        </p:txBody>
      </p:sp>
      <p:sp>
        <p:nvSpPr>
          <p:cNvPr id="5" name="Titre 1">
            <a:extLst>
              <a:ext uri="{FF2B5EF4-FFF2-40B4-BE49-F238E27FC236}">
                <a16:creationId xmlns:a16="http://schemas.microsoft.com/office/drawing/2014/main" id="{49F6DAC9-67F0-7D2D-32C6-CE169331C159}"/>
              </a:ext>
            </a:extLst>
          </p:cNvPr>
          <p:cNvSpPr>
            <a:spLocks noGrp="1"/>
          </p:cNvSpPr>
          <p:nvPr>
            <p:ph type="title"/>
          </p:nvPr>
        </p:nvSpPr>
        <p:spPr>
          <a:xfrm>
            <a:off x="529374" y="1093821"/>
            <a:ext cx="7886700" cy="720000"/>
          </a:xfrm>
        </p:spPr>
        <p:txBody>
          <a:bodyPr>
            <a:normAutofit/>
          </a:bodyPr>
          <a:lstStyle/>
          <a:p>
            <a:r>
              <a:rPr lang="ar-MA" sz="4400" dirty="0">
                <a:solidFill>
                  <a:srgbClr val="424D7B"/>
                </a:solidFill>
              </a:rPr>
              <a:t>قراءة</a:t>
            </a:r>
            <a:endParaRPr lang="fr-MA" sz="4400" dirty="0">
              <a:cs typeface="+mn-cs"/>
            </a:endParaRPr>
          </a:p>
        </p:txBody>
      </p:sp>
      <p:pic>
        <p:nvPicPr>
          <p:cNvPr id="6" name="Espace réservé pour une image  20">
            <a:extLst>
              <a:ext uri="{FF2B5EF4-FFF2-40B4-BE49-F238E27FC236}">
                <a16:creationId xmlns:a16="http://schemas.microsoft.com/office/drawing/2014/main" id="{E1C48270-DD59-B90E-D49C-EDD1DEC9FE09}"/>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12767" y="1597509"/>
            <a:ext cx="715006" cy="715006"/>
          </a:xfrm>
          <a:prstGeom prst="rect">
            <a:avLst/>
          </a:prstGeom>
        </p:spPr>
      </p:pic>
      <p:pic>
        <p:nvPicPr>
          <p:cNvPr id="7" name="Image 6">
            <a:extLst>
              <a:ext uri="{FF2B5EF4-FFF2-40B4-BE49-F238E27FC236}">
                <a16:creationId xmlns:a16="http://schemas.microsoft.com/office/drawing/2014/main" id="{9FC5BBEB-33C0-3BA1-50C1-2333C20F843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976672" y="1257631"/>
            <a:ext cx="360000" cy="360000"/>
          </a:xfrm>
          <a:prstGeom prst="rect">
            <a:avLst/>
          </a:prstGeom>
          <a:ln>
            <a:noFill/>
          </a:ln>
        </p:spPr>
      </p:pic>
      <p:sp>
        <p:nvSpPr>
          <p:cNvPr id="9" name="ZoneTexte 8">
            <a:extLst>
              <a:ext uri="{FF2B5EF4-FFF2-40B4-BE49-F238E27FC236}">
                <a16:creationId xmlns:a16="http://schemas.microsoft.com/office/drawing/2014/main" id="{6A3E6ACB-36BF-BC3C-E5E3-541876314057}"/>
              </a:ext>
            </a:extLst>
          </p:cNvPr>
          <p:cNvSpPr txBox="1"/>
          <p:nvPr/>
        </p:nvSpPr>
        <p:spPr>
          <a:xfrm>
            <a:off x="5535561" y="1749132"/>
            <a:ext cx="1538749" cy="646331"/>
          </a:xfrm>
          <a:prstGeom prst="rect">
            <a:avLst/>
          </a:prstGeom>
          <a:noFill/>
        </p:spPr>
        <p:txBody>
          <a:bodyPr wrap="square">
            <a:spAutoFit/>
          </a:bodyPr>
          <a:lstStyle/>
          <a:p>
            <a:pPr algn="ctr"/>
            <a:r>
              <a:rPr lang="ar-MA" sz="3600" b="1" dirty="0">
                <a:solidFill>
                  <a:srgbClr val="424D7B"/>
                </a:solidFill>
                <a:cs typeface="Microsoft Uighur" panose="02000000000000000000" pitchFamily="2" charset="-78"/>
              </a:rPr>
              <a:t>قراءة</a:t>
            </a:r>
            <a:endParaRPr lang="fr-FR" sz="3600" b="1" dirty="0"/>
          </a:p>
        </p:txBody>
      </p:sp>
    </p:spTree>
    <p:extLst>
      <p:ext uri="{BB962C8B-B14F-4D97-AF65-F5344CB8AC3E}">
        <p14:creationId xmlns:p14="http://schemas.microsoft.com/office/powerpoint/2010/main" val="3549631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AF4C5F-B3D7-7128-6C48-81E18CF76F43}"/>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ستتدربون على قراءة كلمات نصادفها كثيرا. ستساعدنا على القراءة بسرعة. تابعوا معي سأقرأ. </a:t>
            </a:r>
            <a:endParaRPr lang="fr-FR" sz="2400" dirty="0">
              <a:solidFill>
                <a:schemeClr val="bg1">
                  <a:lumMod val="50000"/>
                </a:schemeClr>
              </a:solidFill>
            </a:endParaRPr>
          </a:p>
        </p:txBody>
      </p:sp>
      <p:pic>
        <p:nvPicPr>
          <p:cNvPr id="5"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C3FEB0B6-A46D-D520-EAC1-04A1AE1710A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7924249" y="684000"/>
            <a:ext cx="828000" cy="828000"/>
          </a:xfrm>
        </p:spPr>
      </p:pic>
      <p:sp>
        <p:nvSpPr>
          <p:cNvPr id="18" name="Rectangle 17">
            <a:extLst>
              <a:ext uri="{FF2B5EF4-FFF2-40B4-BE49-F238E27FC236}">
                <a16:creationId xmlns:a16="http://schemas.microsoft.com/office/drawing/2014/main" id="{C73E8B77-5DDB-0FA7-5389-56E6AEF08A5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A07D569B-33B2-3605-ACF4-1397DF75064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817BE8A8-C44E-0BF9-0570-8A5B9B5DDA2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834BC359-4ECF-8101-9460-50CD56E6DD8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2A4B9D66-C155-41A3-9D86-C5CA610ECAD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3" name="Image 22">
            <a:extLst>
              <a:ext uri="{FF2B5EF4-FFF2-40B4-BE49-F238E27FC236}">
                <a16:creationId xmlns:a16="http://schemas.microsoft.com/office/drawing/2014/main" id="{2FD513DF-5A1C-A7C8-19E7-11B7D157E7F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8A9DE639-1A62-5BC9-354A-312172DAE91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31750D4B-C681-9B97-7EB9-6D5DDF0A4D1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8099BC93-26AD-66F3-0A08-8DFB73D0E4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F288066B-3982-B310-AE2B-DDD0CC88DE0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grpSp>
        <p:nvGrpSpPr>
          <p:cNvPr id="8" name="Groupe 7">
            <a:extLst>
              <a:ext uri="{FF2B5EF4-FFF2-40B4-BE49-F238E27FC236}">
                <a16:creationId xmlns:a16="http://schemas.microsoft.com/office/drawing/2014/main" id="{8903A6C7-E21E-139E-264B-8D880DFBE20D}"/>
              </a:ext>
            </a:extLst>
          </p:cNvPr>
          <p:cNvGrpSpPr/>
          <p:nvPr/>
        </p:nvGrpSpPr>
        <p:grpSpPr>
          <a:xfrm>
            <a:off x="609552" y="2493000"/>
            <a:ext cx="8062691" cy="2338006"/>
            <a:chOff x="609552" y="2493000"/>
            <a:chExt cx="8062691" cy="2338006"/>
          </a:xfrm>
        </p:grpSpPr>
        <p:sp>
          <p:nvSpPr>
            <p:cNvPr id="3" name="Google Shape;1666;p201">
              <a:extLst>
                <a:ext uri="{FF2B5EF4-FFF2-40B4-BE49-F238E27FC236}">
                  <a16:creationId xmlns:a16="http://schemas.microsoft.com/office/drawing/2014/main" id="{2FF0C4B0-5F1B-869A-3180-8D562FDCFAF2}"/>
                </a:ext>
              </a:extLst>
            </p:cNvPr>
            <p:cNvSpPr/>
            <p:nvPr/>
          </p:nvSpPr>
          <p:spPr>
            <a:xfrm>
              <a:off x="6771907" y="2493000"/>
              <a:ext cx="1900336"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فَإِذا هِيَ</a:t>
              </a:r>
            </a:p>
          </p:txBody>
        </p:sp>
        <p:sp>
          <p:nvSpPr>
            <p:cNvPr id="4" name="Google Shape;1667;p201">
              <a:extLst>
                <a:ext uri="{FF2B5EF4-FFF2-40B4-BE49-F238E27FC236}">
                  <a16:creationId xmlns:a16="http://schemas.microsoft.com/office/drawing/2014/main" id="{4364A61B-30EA-7D86-6F1D-28BF3AE3BD23}"/>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Calibri"/>
                  <a:cs typeface="Microsoft Uighur" panose="02000000000000000000" pitchFamily="2" charset="-78"/>
                  <a:sym typeface="Calibri"/>
                </a:rPr>
                <a:t>فَجْأَةً</a:t>
              </a:r>
            </a:p>
          </p:txBody>
        </p:sp>
        <p:sp>
          <p:nvSpPr>
            <p:cNvPr id="7" name="Google Shape;1668;p201">
              <a:extLst>
                <a:ext uri="{FF2B5EF4-FFF2-40B4-BE49-F238E27FC236}">
                  <a16:creationId xmlns:a16="http://schemas.microsoft.com/office/drawing/2014/main" id="{201B63C7-1CCF-BD0B-45FD-7AAF0E0FEA5E}"/>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كما أَنَّ </a:t>
              </a:r>
            </a:p>
          </p:txBody>
        </p:sp>
        <p:sp>
          <p:nvSpPr>
            <p:cNvPr id="14" name="Google Shape;1669;p201">
              <a:extLst>
                <a:ext uri="{FF2B5EF4-FFF2-40B4-BE49-F238E27FC236}">
                  <a16:creationId xmlns:a16="http://schemas.microsoft.com/office/drawing/2014/main" id="{83DDFCE5-875C-506C-E255-C98128C020A3}"/>
                </a:ext>
              </a:extLst>
            </p:cNvPr>
            <p:cNvSpPr/>
            <p:nvPr/>
          </p:nvSpPr>
          <p:spPr>
            <a:xfrm>
              <a:off x="622171" y="2493000"/>
              <a:ext cx="1584000"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لكِنَّني</a:t>
              </a:r>
              <a:endParaRPr lang="ar-MA" sz="5400" b="1" kern="0" dirty="0">
                <a:solidFill>
                  <a:srgbClr val="000000"/>
                </a:solidFill>
                <a:ea typeface="Calibri"/>
                <a:cs typeface="Calibri"/>
                <a:sym typeface="Calibri"/>
              </a:endParaRPr>
            </a:p>
          </p:txBody>
        </p:sp>
        <p:sp>
          <p:nvSpPr>
            <p:cNvPr id="15" name="Google Shape;1670;p201">
              <a:extLst>
                <a:ext uri="{FF2B5EF4-FFF2-40B4-BE49-F238E27FC236}">
                  <a16:creationId xmlns:a16="http://schemas.microsoft.com/office/drawing/2014/main" id="{B7797BCC-931F-35FF-AE48-5AA9A0494674}"/>
                </a:ext>
              </a:extLst>
            </p:cNvPr>
            <p:cNvSpPr/>
            <p:nvPr/>
          </p:nvSpPr>
          <p:spPr>
            <a:xfrm>
              <a:off x="2672083" y="3895006"/>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اَلْبيئَةُ </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16" name="Google Shape;1671;p201">
              <a:extLst>
                <a:ext uri="{FF2B5EF4-FFF2-40B4-BE49-F238E27FC236}">
                  <a16:creationId xmlns:a16="http://schemas.microsoft.com/office/drawing/2014/main" id="{D7E6FD99-89B9-1432-136B-BCF425F6DBFD}"/>
                </a:ext>
              </a:extLst>
            </p:cNvPr>
            <p:cNvSpPr/>
            <p:nvPr/>
          </p:nvSpPr>
          <p:spPr>
            <a:xfrm>
              <a:off x="4572000"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مَسْؤولِيَّتُنا</a:t>
              </a:r>
              <a:endParaRPr lang="ar-MA" sz="4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17" name="Google Shape;1672;p201">
              <a:extLst>
                <a:ext uri="{FF2B5EF4-FFF2-40B4-BE49-F238E27FC236}">
                  <a16:creationId xmlns:a16="http://schemas.microsoft.com/office/drawing/2014/main" id="{597D611A-47AE-A6E4-02C8-156CB21604C5}"/>
                </a:ext>
              </a:extLst>
            </p:cNvPr>
            <p:cNvSpPr/>
            <p:nvPr/>
          </p:nvSpPr>
          <p:spPr>
            <a:xfrm>
              <a:off x="609552" y="3869821"/>
              <a:ext cx="1746194"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تَنْقَرِضُ</a:t>
              </a:r>
            </a:p>
          </p:txBody>
        </p:sp>
        <p:sp>
          <p:nvSpPr>
            <p:cNvPr id="6" name="Google Shape;1671;p201">
              <a:extLst>
                <a:ext uri="{FF2B5EF4-FFF2-40B4-BE49-F238E27FC236}">
                  <a16:creationId xmlns:a16="http://schemas.microsoft.com/office/drawing/2014/main" id="{378D81FF-2F87-6A4E-3CB5-66E10D96FA11}"/>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60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إِنْ لَمْ</a:t>
              </a:r>
            </a:p>
          </p:txBody>
        </p:sp>
      </p:grpSp>
    </p:spTree>
    <p:extLst>
      <p:ext uri="{BB962C8B-B14F-4D97-AF65-F5344CB8AC3E}">
        <p14:creationId xmlns:p14="http://schemas.microsoft.com/office/powerpoint/2010/main" val="259578084"/>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92198-53EC-62BC-40F5-05116CC5E6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AEF22B-A2B2-89D2-C9FF-CB53B1A78C9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من يقرأ؟ </a:t>
            </a:r>
            <a:r>
              <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FR" sz="2400" dirty="0">
              <a:solidFill>
                <a:schemeClr val="bg1">
                  <a:lumMod val="50000"/>
                </a:schemeClr>
              </a:solidFill>
            </a:endParaRPr>
          </a:p>
        </p:txBody>
      </p:sp>
      <p:sp>
        <p:nvSpPr>
          <p:cNvPr id="18" name="Rectangle 17">
            <a:extLst>
              <a:ext uri="{FF2B5EF4-FFF2-40B4-BE49-F238E27FC236}">
                <a16:creationId xmlns:a16="http://schemas.microsoft.com/office/drawing/2014/main" id="{45C221CD-5440-9C78-D3DA-E2E1C819AA4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9DA1909-8825-5334-4C9E-DCC3E24C8D4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BC34A05F-73BB-87FF-E3EF-B2F98618F83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38D9D65-7258-A043-A22E-1872B25D1CD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22" name="Rectangle 21">
            <a:extLst>
              <a:ext uri="{FF2B5EF4-FFF2-40B4-BE49-F238E27FC236}">
                <a16:creationId xmlns:a16="http://schemas.microsoft.com/office/drawing/2014/main" id="{EBCB41D0-8941-2D35-3D3D-E146D45FC22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3" name="Image 22">
            <a:extLst>
              <a:ext uri="{FF2B5EF4-FFF2-40B4-BE49-F238E27FC236}">
                <a16:creationId xmlns:a16="http://schemas.microsoft.com/office/drawing/2014/main" id="{E962614B-FDE8-8819-79C0-5113B2AA2F7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37190FF9-C6BF-F0CC-1D86-7FE4063C37B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5F8BD8D9-6B83-87F4-E78C-DD45D59550B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F44F8DD5-1E5B-D3F8-4470-A2CCB22D2F2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E88A97D1-2C41-0D8D-E213-2230DF086FC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 name="Google Shape;1666;p201">
            <a:extLst>
              <a:ext uri="{FF2B5EF4-FFF2-40B4-BE49-F238E27FC236}">
                <a16:creationId xmlns:a16="http://schemas.microsoft.com/office/drawing/2014/main" id="{4B4469DD-832A-E994-8F0A-564443417DC6}"/>
              </a:ext>
            </a:extLst>
          </p:cNvPr>
          <p:cNvSpPr/>
          <p:nvPr/>
        </p:nvSpPr>
        <p:spPr>
          <a:xfrm>
            <a:off x="6771906" y="2493000"/>
            <a:ext cx="1810031"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فَإِذا هِيَ</a:t>
            </a:r>
          </a:p>
        </p:txBody>
      </p:sp>
      <p:sp>
        <p:nvSpPr>
          <p:cNvPr id="13" name="Google Shape;1667;p201">
            <a:extLst>
              <a:ext uri="{FF2B5EF4-FFF2-40B4-BE49-F238E27FC236}">
                <a16:creationId xmlns:a16="http://schemas.microsoft.com/office/drawing/2014/main" id="{A7C00770-773A-7CC8-7376-812481552668}"/>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Calibri"/>
                <a:cs typeface="Microsoft Uighur" panose="02000000000000000000" pitchFamily="2" charset="-78"/>
                <a:sym typeface="Calibri"/>
              </a:rPr>
              <a:t>فَجْأَةً</a:t>
            </a:r>
          </a:p>
        </p:txBody>
      </p:sp>
      <p:sp>
        <p:nvSpPr>
          <p:cNvPr id="14" name="Google Shape;1668;p201">
            <a:extLst>
              <a:ext uri="{FF2B5EF4-FFF2-40B4-BE49-F238E27FC236}">
                <a16:creationId xmlns:a16="http://schemas.microsoft.com/office/drawing/2014/main" id="{1BDE5CF8-3808-4107-15DA-956A4F6A02F3}"/>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كما أَنَّ </a:t>
            </a:r>
          </a:p>
        </p:txBody>
      </p:sp>
      <p:sp>
        <p:nvSpPr>
          <p:cNvPr id="15" name="Google Shape;1669;p201">
            <a:extLst>
              <a:ext uri="{FF2B5EF4-FFF2-40B4-BE49-F238E27FC236}">
                <a16:creationId xmlns:a16="http://schemas.microsoft.com/office/drawing/2014/main" id="{EA4C47D5-3E04-72E6-E516-D0A2AFB20DAD}"/>
              </a:ext>
            </a:extLst>
          </p:cNvPr>
          <p:cNvSpPr/>
          <p:nvPr/>
        </p:nvSpPr>
        <p:spPr>
          <a:xfrm>
            <a:off x="622171" y="2493000"/>
            <a:ext cx="1584000"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لكِنَّني</a:t>
            </a:r>
            <a:endParaRPr lang="ar-MA" sz="5400" b="1" kern="0" dirty="0">
              <a:solidFill>
                <a:srgbClr val="000000"/>
              </a:solidFill>
              <a:ea typeface="Calibri"/>
              <a:cs typeface="Calibri"/>
              <a:sym typeface="Calibri"/>
            </a:endParaRPr>
          </a:p>
        </p:txBody>
      </p:sp>
      <p:sp>
        <p:nvSpPr>
          <p:cNvPr id="16" name="Google Shape;1670;p201">
            <a:extLst>
              <a:ext uri="{FF2B5EF4-FFF2-40B4-BE49-F238E27FC236}">
                <a16:creationId xmlns:a16="http://schemas.microsoft.com/office/drawing/2014/main" id="{A09EAAB6-81E5-3A59-DEC3-2DBEB4F8061A}"/>
              </a:ext>
            </a:extLst>
          </p:cNvPr>
          <p:cNvSpPr/>
          <p:nvPr/>
        </p:nvSpPr>
        <p:spPr>
          <a:xfrm>
            <a:off x="2672083" y="3895006"/>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اَلْبيئَةُ </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17" name="Google Shape;1671;p201">
            <a:extLst>
              <a:ext uri="{FF2B5EF4-FFF2-40B4-BE49-F238E27FC236}">
                <a16:creationId xmlns:a16="http://schemas.microsoft.com/office/drawing/2014/main" id="{29194FB9-7185-8AFF-86FC-C96CC152A47E}"/>
              </a:ext>
            </a:extLst>
          </p:cNvPr>
          <p:cNvSpPr/>
          <p:nvPr/>
        </p:nvSpPr>
        <p:spPr>
          <a:xfrm>
            <a:off x="4572000" y="3895006"/>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4400" b="1" kern="0" dirty="0">
                <a:solidFill>
                  <a:srgbClr val="000000"/>
                </a:solidFill>
                <a:latin typeface="Microsoft Uighur" panose="02000000000000000000" pitchFamily="2" charset="-78"/>
                <a:cs typeface="Microsoft Uighur" panose="02000000000000000000" pitchFamily="2" charset="-78"/>
                <a:sym typeface="Arial"/>
              </a:rPr>
              <a:t>مَسْؤولِيَّتُنا</a:t>
            </a:r>
            <a:endParaRPr lang="ar-MA" sz="36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28" name="Google Shape;1672;p201">
            <a:extLst>
              <a:ext uri="{FF2B5EF4-FFF2-40B4-BE49-F238E27FC236}">
                <a16:creationId xmlns:a16="http://schemas.microsoft.com/office/drawing/2014/main" id="{BCEF2192-2545-CA29-D9DF-E3E809977D91}"/>
              </a:ext>
            </a:extLst>
          </p:cNvPr>
          <p:cNvSpPr/>
          <p:nvPr/>
        </p:nvSpPr>
        <p:spPr>
          <a:xfrm>
            <a:off x="609552" y="3869821"/>
            <a:ext cx="1746194"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تَنْقَرِضُ</a:t>
            </a:r>
          </a:p>
        </p:txBody>
      </p:sp>
      <p:sp>
        <p:nvSpPr>
          <p:cNvPr id="29" name="Google Shape;1671;p201">
            <a:extLst>
              <a:ext uri="{FF2B5EF4-FFF2-40B4-BE49-F238E27FC236}">
                <a16:creationId xmlns:a16="http://schemas.microsoft.com/office/drawing/2014/main" id="{BDDE84FA-1A8F-D4E6-CF26-82F0012B767F}"/>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60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إِنْ لَمْ</a:t>
            </a:r>
          </a:p>
        </p:txBody>
      </p:sp>
      <p:pic>
        <p:nvPicPr>
          <p:cNvPr id="8" name="Espace réservé pour une image  7">
            <a:extLst>
              <a:ext uri="{FF2B5EF4-FFF2-40B4-BE49-F238E27FC236}">
                <a16:creationId xmlns:a16="http://schemas.microsoft.com/office/drawing/2014/main" id="{F412DB36-EFD7-10AA-9410-C5B6619E456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5911295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animBg="1"/>
      <p:bldP spid="15" grpId="0" animBg="1"/>
      <p:bldP spid="16" grpId="0" animBg="1"/>
      <p:bldP spid="17" grpId="0" animBg="1"/>
      <p:bldP spid="28" grpId="0" animBg="1"/>
      <p:bldP spid="2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A049D-3CCB-05DE-10DD-EB8EF20675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862649-B36B-E094-CD9A-108ADA19975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تلميذ آخر؟</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147C05E2-B4E7-7145-F7FA-7D0F953C2C8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F320E30-8E01-98E2-944A-311C904BA1E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9C5F447C-F66B-5551-1F2F-71F6B209BF5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CD94E3DA-0294-10E2-1AEC-2964DA3AD9D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6" name="Rectangle 15">
            <a:extLst>
              <a:ext uri="{FF2B5EF4-FFF2-40B4-BE49-F238E27FC236}">
                <a16:creationId xmlns:a16="http://schemas.microsoft.com/office/drawing/2014/main" id="{4FCBCA7C-BDE0-CE03-C443-7A16AB51610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7" name="Image 16">
            <a:extLst>
              <a:ext uri="{FF2B5EF4-FFF2-40B4-BE49-F238E27FC236}">
                <a16:creationId xmlns:a16="http://schemas.microsoft.com/office/drawing/2014/main" id="{8DA93763-7B86-C120-1E97-012A89806CE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9CE01B82-5694-9B21-A6AE-EA15EC9AEA6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9" name="Image 18">
            <a:extLst>
              <a:ext uri="{FF2B5EF4-FFF2-40B4-BE49-F238E27FC236}">
                <a16:creationId xmlns:a16="http://schemas.microsoft.com/office/drawing/2014/main" id="{B5A0A5AF-80A4-B322-4303-9CBA250BFE1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0" name="Image 19">
            <a:extLst>
              <a:ext uri="{FF2B5EF4-FFF2-40B4-BE49-F238E27FC236}">
                <a16:creationId xmlns:a16="http://schemas.microsoft.com/office/drawing/2014/main" id="{CBC70340-86BB-9715-F1FD-557498E400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2" name="Image 21">
            <a:extLst>
              <a:ext uri="{FF2B5EF4-FFF2-40B4-BE49-F238E27FC236}">
                <a16:creationId xmlns:a16="http://schemas.microsoft.com/office/drawing/2014/main" id="{019A0DCC-C8BF-6CB1-AA70-12B6BB99240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25" name="Espace réservé pour une image  24">
            <a:extLst>
              <a:ext uri="{FF2B5EF4-FFF2-40B4-BE49-F238E27FC236}">
                <a16:creationId xmlns:a16="http://schemas.microsoft.com/office/drawing/2014/main" id="{27FE3F65-72E4-893E-4D0E-903C818CCEB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7" name="Google Shape;1666;p201">
            <a:extLst>
              <a:ext uri="{FF2B5EF4-FFF2-40B4-BE49-F238E27FC236}">
                <a16:creationId xmlns:a16="http://schemas.microsoft.com/office/drawing/2014/main" id="{1F74EC07-6701-2EEF-635E-57243C2DD292}"/>
              </a:ext>
            </a:extLst>
          </p:cNvPr>
          <p:cNvSpPr/>
          <p:nvPr/>
        </p:nvSpPr>
        <p:spPr>
          <a:xfrm>
            <a:off x="6771906" y="2493000"/>
            <a:ext cx="1810031"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إِنْ لَمْ</a:t>
            </a:r>
          </a:p>
        </p:txBody>
      </p:sp>
      <p:sp>
        <p:nvSpPr>
          <p:cNvPr id="8" name="Google Shape;1667;p201">
            <a:extLst>
              <a:ext uri="{FF2B5EF4-FFF2-40B4-BE49-F238E27FC236}">
                <a16:creationId xmlns:a16="http://schemas.microsoft.com/office/drawing/2014/main" id="{0BAB9B42-8AF2-0043-7FAB-A95F1A457914}"/>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4800" b="1" kern="0" dirty="0">
                <a:solidFill>
                  <a:srgbClr val="000000"/>
                </a:solidFill>
                <a:latin typeface="Microsoft Uighur" panose="02000000000000000000" pitchFamily="2" charset="-78"/>
                <a:cs typeface="Microsoft Uighur" panose="02000000000000000000" pitchFamily="2" charset="-78"/>
                <a:sym typeface="Arial"/>
              </a:rPr>
              <a:t>مَسْؤولِيَّتُنا</a:t>
            </a:r>
            <a:endParaRPr lang="ar-MA" sz="40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9" name="Google Shape;1668;p201">
            <a:extLst>
              <a:ext uri="{FF2B5EF4-FFF2-40B4-BE49-F238E27FC236}">
                <a16:creationId xmlns:a16="http://schemas.microsoft.com/office/drawing/2014/main" id="{CF3CC108-7EE0-E3B7-8C58-93D1E90D0B6D}"/>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اَلْبيئَةُ</a:t>
            </a:r>
          </a:p>
        </p:txBody>
      </p:sp>
      <p:sp>
        <p:nvSpPr>
          <p:cNvPr id="10" name="Google Shape;1669;p201">
            <a:extLst>
              <a:ext uri="{FF2B5EF4-FFF2-40B4-BE49-F238E27FC236}">
                <a16:creationId xmlns:a16="http://schemas.microsoft.com/office/drawing/2014/main" id="{06A6C63D-1FA6-8F09-83FA-F7A1A196FCE9}"/>
              </a:ext>
            </a:extLst>
          </p:cNvPr>
          <p:cNvSpPr/>
          <p:nvPr/>
        </p:nvSpPr>
        <p:spPr>
          <a:xfrm>
            <a:off x="622171" y="2493000"/>
            <a:ext cx="1584000"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تَنْقَرِضُ</a:t>
            </a:r>
            <a:endParaRPr lang="ar-MA" sz="5400" b="1" kern="0" dirty="0">
              <a:solidFill>
                <a:srgbClr val="000000"/>
              </a:solidFill>
              <a:ea typeface="Calibri"/>
              <a:cs typeface="Calibri"/>
              <a:sym typeface="Calibri"/>
            </a:endParaRPr>
          </a:p>
        </p:txBody>
      </p:sp>
      <p:sp>
        <p:nvSpPr>
          <p:cNvPr id="11" name="Google Shape;1670;p201">
            <a:extLst>
              <a:ext uri="{FF2B5EF4-FFF2-40B4-BE49-F238E27FC236}">
                <a16:creationId xmlns:a16="http://schemas.microsoft.com/office/drawing/2014/main" id="{A0CDAAA8-9316-1B69-4590-7D19734367A7}"/>
              </a:ext>
            </a:extLst>
          </p:cNvPr>
          <p:cNvSpPr/>
          <p:nvPr/>
        </p:nvSpPr>
        <p:spPr>
          <a:xfrm>
            <a:off x="2672083" y="3895006"/>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كما أَنَّ</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30" name="Google Shape;1671;p201">
            <a:extLst>
              <a:ext uri="{FF2B5EF4-FFF2-40B4-BE49-F238E27FC236}">
                <a16:creationId xmlns:a16="http://schemas.microsoft.com/office/drawing/2014/main" id="{0BBF3A28-DF6A-770E-8655-0D5259AEBEC9}"/>
              </a:ext>
            </a:extLst>
          </p:cNvPr>
          <p:cNvSpPr/>
          <p:nvPr/>
        </p:nvSpPr>
        <p:spPr>
          <a:xfrm>
            <a:off x="4572000" y="3895006"/>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6000" b="1" kern="0" dirty="0">
                <a:solidFill>
                  <a:srgbClr val="000000"/>
                </a:solidFill>
                <a:latin typeface="Microsoft Uighur" panose="02000000000000000000" pitchFamily="2" charset="-78"/>
                <a:ea typeface="Calibri"/>
                <a:cs typeface="Microsoft Uighur" panose="02000000000000000000" pitchFamily="2" charset="-78"/>
                <a:sym typeface="Calibri"/>
              </a:rPr>
              <a:t>فَجْأَةً</a:t>
            </a:r>
            <a:endParaRPr lang="ar-MA" sz="36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31" name="Google Shape;1672;p201">
            <a:extLst>
              <a:ext uri="{FF2B5EF4-FFF2-40B4-BE49-F238E27FC236}">
                <a16:creationId xmlns:a16="http://schemas.microsoft.com/office/drawing/2014/main" id="{3E79D45E-4663-CD3B-00B2-127842951618}"/>
              </a:ext>
            </a:extLst>
          </p:cNvPr>
          <p:cNvSpPr/>
          <p:nvPr/>
        </p:nvSpPr>
        <p:spPr>
          <a:xfrm>
            <a:off x="609552" y="3869821"/>
            <a:ext cx="1746194"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لكِنَّني</a:t>
            </a:r>
          </a:p>
        </p:txBody>
      </p:sp>
      <p:sp>
        <p:nvSpPr>
          <p:cNvPr id="32" name="Google Shape;1671;p201">
            <a:extLst>
              <a:ext uri="{FF2B5EF4-FFF2-40B4-BE49-F238E27FC236}">
                <a16:creationId xmlns:a16="http://schemas.microsoft.com/office/drawing/2014/main" id="{EC85811A-45B0-143A-E25C-D1588C88A8F2}"/>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6000" b="1" kern="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فَإِذا هِيَ</a:t>
            </a:r>
            <a:endParaRPr lang="ar-MA" sz="60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6906877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30" grpId="0" animBg="1"/>
      <p:bldP spid="31" grpId="0" animBg="1"/>
      <p:bldP spid="3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22D1E-2445-7800-4D65-E4CAAA871DF6}"/>
            </a:ext>
          </a:extLst>
        </p:cNvPr>
        <p:cNvGrpSpPr/>
        <p:nvPr/>
      </p:nvGrpSpPr>
      <p:grpSpPr>
        <a:xfrm>
          <a:off x="0" y="0"/>
          <a:ext cx="0" cy="0"/>
          <a:chOff x="0" y="0"/>
          <a:chExt cx="0" cy="0"/>
        </a:xfrm>
      </p:grpSpPr>
      <p:pic>
        <p:nvPicPr>
          <p:cNvPr id="23" name="Espace réservé pour une image  22">
            <a:extLst>
              <a:ext uri="{FF2B5EF4-FFF2-40B4-BE49-F238E27FC236}">
                <a16:creationId xmlns:a16="http://schemas.microsoft.com/office/drawing/2014/main" id="{0D9D9459-FF6F-90C6-94F0-8431B727C7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58833"/>
            <a:ext cx="828000" cy="828000"/>
          </a:xfrm>
        </p:spPr>
      </p:pic>
      <p:sp>
        <p:nvSpPr>
          <p:cNvPr id="3" name="Rectangle 2">
            <a:extLst>
              <a:ext uri="{FF2B5EF4-FFF2-40B4-BE49-F238E27FC236}">
                <a16:creationId xmlns:a16="http://schemas.microsoft.com/office/drawing/2014/main" id="{AA94A967-F7E2-7AF2-250D-E24EF747525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9F18F4F5-C2A5-1D40-42CD-F30A9887089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8BBC44F0-9CF8-9B68-D9C8-3C2F127EF56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EF15F9A4-DBAD-031B-8C52-01BD94D5C69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5" name="Rectangle 14">
            <a:extLst>
              <a:ext uri="{FF2B5EF4-FFF2-40B4-BE49-F238E27FC236}">
                <a16:creationId xmlns:a16="http://schemas.microsoft.com/office/drawing/2014/main" id="{F655C7DF-748B-9506-EEBE-6D95256FDB3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Image 15">
            <a:extLst>
              <a:ext uri="{FF2B5EF4-FFF2-40B4-BE49-F238E27FC236}">
                <a16:creationId xmlns:a16="http://schemas.microsoft.com/office/drawing/2014/main" id="{FDCE757B-AFAC-B011-9AD9-A96951966BC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8D627B16-A401-C67C-63B5-9C2954945D3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8" name="Image 17">
            <a:extLst>
              <a:ext uri="{FF2B5EF4-FFF2-40B4-BE49-F238E27FC236}">
                <a16:creationId xmlns:a16="http://schemas.microsoft.com/office/drawing/2014/main" id="{91AE4A61-1FAB-2EDC-80E6-AFD68A8AA7F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55E8084A-099B-335A-BA33-0F95170F3CC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E205DBFC-2BD8-06CF-F97C-E1644885FB4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6" name="Titre 5">
            <a:extLst>
              <a:ext uri="{FF2B5EF4-FFF2-40B4-BE49-F238E27FC236}">
                <a16:creationId xmlns:a16="http://schemas.microsoft.com/office/drawing/2014/main" id="{1219E652-DA2E-A24B-A540-66091DD16B30}"/>
              </a:ext>
            </a:extLst>
          </p:cNvPr>
          <p:cNvSpPr>
            <a:spLocks noGrp="1"/>
          </p:cNvSpPr>
          <p:nvPr>
            <p:ph type="title"/>
          </p:nvPr>
        </p:nvSpPr>
        <p:spPr/>
        <p:txBody>
          <a:bodyPr>
            <a:normAutofit/>
          </a:bodyPr>
          <a:lstStyle/>
          <a:p>
            <a:r>
              <a:rPr lang="ar-MA" sz="2400" b="1" dirty="0">
                <a:cs typeface="Microsoft Uighur" panose="02000000000000000000" pitchFamily="2" charset="-78"/>
              </a:rPr>
              <a:t>من يقرأ؟</a:t>
            </a:r>
            <a:endParaRPr lang="fr-FR" sz="2400" b="1" dirty="0"/>
          </a:p>
        </p:txBody>
      </p:sp>
      <p:sp>
        <p:nvSpPr>
          <p:cNvPr id="2" name="Google Shape;1666;p201">
            <a:extLst>
              <a:ext uri="{FF2B5EF4-FFF2-40B4-BE49-F238E27FC236}">
                <a16:creationId xmlns:a16="http://schemas.microsoft.com/office/drawing/2014/main" id="{6C9D69D0-9C07-605D-B401-50EC1F5A8FE6}"/>
              </a:ext>
            </a:extLst>
          </p:cNvPr>
          <p:cNvSpPr/>
          <p:nvPr/>
        </p:nvSpPr>
        <p:spPr>
          <a:xfrm>
            <a:off x="6771906" y="2493000"/>
            <a:ext cx="1810031"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لكِنَّني</a:t>
            </a:r>
          </a:p>
        </p:txBody>
      </p:sp>
      <p:sp>
        <p:nvSpPr>
          <p:cNvPr id="5" name="Google Shape;1667;p201">
            <a:extLst>
              <a:ext uri="{FF2B5EF4-FFF2-40B4-BE49-F238E27FC236}">
                <a16:creationId xmlns:a16="http://schemas.microsoft.com/office/drawing/2014/main" id="{7E3118CB-C972-05BC-3EB7-C033306017BA}"/>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إِنْ لَمْ</a:t>
            </a:r>
            <a:endParaRPr lang="ar-MA" sz="5400" b="1" kern="0" dirty="0">
              <a:solidFill>
                <a:srgbClr val="000000"/>
              </a:solidFill>
              <a:latin typeface="Microsoft Uighur" panose="02000000000000000000" pitchFamily="2" charset="-78"/>
              <a:ea typeface="Calibri"/>
              <a:cs typeface="Microsoft Uighur" panose="02000000000000000000" pitchFamily="2" charset="-78"/>
              <a:sym typeface="Calibri"/>
            </a:endParaRPr>
          </a:p>
        </p:txBody>
      </p:sp>
      <p:sp>
        <p:nvSpPr>
          <p:cNvPr id="7" name="Google Shape;1668;p201">
            <a:extLst>
              <a:ext uri="{FF2B5EF4-FFF2-40B4-BE49-F238E27FC236}">
                <a16:creationId xmlns:a16="http://schemas.microsoft.com/office/drawing/2014/main" id="{AABE1197-9325-2DE5-DA59-D43BED89F643}"/>
              </a:ext>
            </a:extLst>
          </p:cNvPr>
          <p:cNvSpPr/>
          <p:nvPr/>
        </p:nvSpPr>
        <p:spPr>
          <a:xfrm>
            <a:off x="2517058" y="2493000"/>
            <a:ext cx="1897626"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تَنْقَرِضُ</a:t>
            </a:r>
          </a:p>
        </p:txBody>
      </p:sp>
      <p:sp>
        <p:nvSpPr>
          <p:cNvPr id="12" name="Google Shape;1669;p201">
            <a:extLst>
              <a:ext uri="{FF2B5EF4-FFF2-40B4-BE49-F238E27FC236}">
                <a16:creationId xmlns:a16="http://schemas.microsoft.com/office/drawing/2014/main" id="{E96C704A-5826-BF56-99A9-BAC1086DFBBA}"/>
              </a:ext>
            </a:extLst>
          </p:cNvPr>
          <p:cNvSpPr/>
          <p:nvPr/>
        </p:nvSpPr>
        <p:spPr>
          <a:xfrm>
            <a:off x="622171" y="2493000"/>
            <a:ext cx="1584000"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فَإِذا هِيَ</a:t>
            </a:r>
            <a:endParaRPr lang="ar-MA" sz="5400" b="1" kern="0" dirty="0">
              <a:solidFill>
                <a:srgbClr val="000000"/>
              </a:solidFill>
              <a:ea typeface="Calibri"/>
              <a:cs typeface="Calibri"/>
              <a:sym typeface="Calibri"/>
            </a:endParaRPr>
          </a:p>
        </p:txBody>
      </p:sp>
      <p:sp>
        <p:nvSpPr>
          <p:cNvPr id="22" name="Google Shape;1670;p201">
            <a:extLst>
              <a:ext uri="{FF2B5EF4-FFF2-40B4-BE49-F238E27FC236}">
                <a16:creationId xmlns:a16="http://schemas.microsoft.com/office/drawing/2014/main" id="{7A823829-19DC-AFDC-E391-2A593C17A8A1}"/>
              </a:ext>
            </a:extLst>
          </p:cNvPr>
          <p:cNvSpPr/>
          <p:nvPr/>
        </p:nvSpPr>
        <p:spPr>
          <a:xfrm>
            <a:off x="2517058" y="3895006"/>
            <a:ext cx="1897626"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مَسْؤولِيَّتُنا</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24" name="Google Shape;1671;p201">
            <a:extLst>
              <a:ext uri="{FF2B5EF4-FFF2-40B4-BE49-F238E27FC236}">
                <a16:creationId xmlns:a16="http://schemas.microsoft.com/office/drawing/2014/main" id="{F2AEACF7-01B0-0A2C-A76A-D5FBB58D2F19}"/>
              </a:ext>
            </a:extLst>
          </p:cNvPr>
          <p:cNvSpPr/>
          <p:nvPr/>
        </p:nvSpPr>
        <p:spPr>
          <a:xfrm>
            <a:off x="4572000" y="3895006"/>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اَلْبيئَةُ</a:t>
            </a:r>
          </a:p>
        </p:txBody>
      </p:sp>
      <p:sp>
        <p:nvSpPr>
          <p:cNvPr id="25" name="Google Shape;1672;p201">
            <a:extLst>
              <a:ext uri="{FF2B5EF4-FFF2-40B4-BE49-F238E27FC236}">
                <a16:creationId xmlns:a16="http://schemas.microsoft.com/office/drawing/2014/main" id="{8D87788B-45CD-DD92-DE6F-A83486F8610A}"/>
              </a:ext>
            </a:extLst>
          </p:cNvPr>
          <p:cNvSpPr/>
          <p:nvPr/>
        </p:nvSpPr>
        <p:spPr>
          <a:xfrm>
            <a:off x="609552" y="3869821"/>
            <a:ext cx="1746194"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كما أَنَّ </a:t>
            </a:r>
          </a:p>
        </p:txBody>
      </p:sp>
      <p:sp>
        <p:nvSpPr>
          <p:cNvPr id="26" name="Google Shape;1671;p201">
            <a:extLst>
              <a:ext uri="{FF2B5EF4-FFF2-40B4-BE49-F238E27FC236}">
                <a16:creationId xmlns:a16="http://schemas.microsoft.com/office/drawing/2014/main" id="{63066E74-5607-B27F-A2B3-5AAF3D17A50A}"/>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6000" b="1" kern="0" dirty="0">
                <a:solidFill>
                  <a:srgbClr val="000000"/>
                </a:solidFill>
                <a:latin typeface="Microsoft Uighur" panose="02000000000000000000" pitchFamily="2" charset="-78"/>
                <a:ea typeface="Calibri"/>
                <a:cs typeface="Microsoft Uighur" panose="02000000000000000000" pitchFamily="2" charset="-78"/>
                <a:sym typeface="Calibri"/>
              </a:rPr>
              <a:t>فَجْأَةً</a:t>
            </a:r>
            <a:endParaRPr lang="ar-MA" sz="60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21804723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12" grpId="0" animBg="1"/>
      <p:bldP spid="22" grpId="0" animBg="1"/>
      <p:bldP spid="24" grpId="0" animBg="1"/>
      <p:bldP spid="25" grpId="0" animBg="1"/>
      <p:bldP spid="2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12208-4971-0BCD-A455-FAA5381550E5}"/>
            </a:ext>
          </a:extLst>
        </p:cNvPr>
        <p:cNvGrpSpPr/>
        <p:nvPr/>
      </p:nvGrpSpPr>
      <p:grpSpPr>
        <a:xfrm>
          <a:off x="0" y="0"/>
          <a:ext cx="0" cy="0"/>
          <a:chOff x="0" y="0"/>
          <a:chExt cx="0" cy="0"/>
        </a:xfrm>
      </p:grpSpPr>
      <p:pic>
        <p:nvPicPr>
          <p:cNvPr id="23" name="Espace réservé pour une image  22">
            <a:extLst>
              <a:ext uri="{FF2B5EF4-FFF2-40B4-BE49-F238E27FC236}">
                <a16:creationId xmlns:a16="http://schemas.microsoft.com/office/drawing/2014/main" id="{B3C9ABD0-CAF6-B5F0-3057-4951022F72C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58833"/>
            <a:ext cx="828000" cy="828000"/>
          </a:xfrm>
        </p:spPr>
      </p:pic>
      <p:sp>
        <p:nvSpPr>
          <p:cNvPr id="3" name="Rectangle 2">
            <a:extLst>
              <a:ext uri="{FF2B5EF4-FFF2-40B4-BE49-F238E27FC236}">
                <a16:creationId xmlns:a16="http://schemas.microsoft.com/office/drawing/2014/main" id="{9D30646E-C470-D1D6-3796-DE12807F1C0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B6B96FD8-44A8-01ED-A911-DC6D219303DE}"/>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19FA4602-DEB9-EDF6-F0B8-D88D8400290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3F567D11-66B3-9611-EEDF-D306BE9C799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5" name="Rectangle 14">
            <a:extLst>
              <a:ext uri="{FF2B5EF4-FFF2-40B4-BE49-F238E27FC236}">
                <a16:creationId xmlns:a16="http://schemas.microsoft.com/office/drawing/2014/main" id="{1D2950FB-3E96-8E1A-5554-851DFC09DEC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6" name="Image 15">
            <a:extLst>
              <a:ext uri="{FF2B5EF4-FFF2-40B4-BE49-F238E27FC236}">
                <a16:creationId xmlns:a16="http://schemas.microsoft.com/office/drawing/2014/main" id="{905834BF-42F0-DE52-E7A6-9580665DE2A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4F4C2AF2-3222-EBA1-80DE-867FEDD09D8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8" name="Image 17">
            <a:extLst>
              <a:ext uri="{FF2B5EF4-FFF2-40B4-BE49-F238E27FC236}">
                <a16:creationId xmlns:a16="http://schemas.microsoft.com/office/drawing/2014/main" id="{B9E16CCC-5BAF-8C4F-4846-9CD8B143BB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29EEDB13-E8C0-255D-24ED-25FE9633867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5088F066-4FF0-6623-277C-9181E6DE08D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6" name="Titre 5">
            <a:extLst>
              <a:ext uri="{FF2B5EF4-FFF2-40B4-BE49-F238E27FC236}">
                <a16:creationId xmlns:a16="http://schemas.microsoft.com/office/drawing/2014/main" id="{8613A70E-5EFC-BF77-C530-43E077F6D90C}"/>
              </a:ext>
            </a:extLst>
          </p:cNvPr>
          <p:cNvSpPr>
            <a:spLocks noGrp="1"/>
          </p:cNvSpPr>
          <p:nvPr>
            <p:ph type="title"/>
          </p:nvPr>
        </p:nvSpPr>
        <p:spPr/>
        <p:txBody>
          <a:bodyPr>
            <a:normAutofit fontScale="90000"/>
          </a:bodyPr>
          <a:lstStyle/>
          <a:p>
            <a:r>
              <a:rPr lang="ar-MA" sz="2400" b="1" dirty="0">
                <a:cs typeface="Microsoft Uighur" panose="02000000000000000000" pitchFamily="2" charset="-78"/>
              </a:rPr>
              <a:t>من يقرأ؟</a:t>
            </a:r>
            <a:br>
              <a:rPr lang="ar-MA" sz="2400" b="1" dirty="0">
                <a:cs typeface="Microsoft Uighur" panose="02000000000000000000" pitchFamily="2" charset="-78"/>
              </a:rPr>
            </a:br>
            <a:r>
              <a:rPr lang="ar-MA" sz="2200" i="1" dirty="0">
                <a:cs typeface="Microsoft Uighur" panose="02000000000000000000" pitchFamily="2" charset="-78"/>
              </a:rPr>
              <a:t>إعادة الشرائح لإتاحة فرصة القراءة للتلاميذ.</a:t>
            </a:r>
            <a:endParaRPr lang="fr-FR" sz="2400" i="1" dirty="0"/>
          </a:p>
        </p:txBody>
      </p:sp>
      <p:sp>
        <p:nvSpPr>
          <p:cNvPr id="2" name="Google Shape;1666;p201">
            <a:extLst>
              <a:ext uri="{FF2B5EF4-FFF2-40B4-BE49-F238E27FC236}">
                <a16:creationId xmlns:a16="http://schemas.microsoft.com/office/drawing/2014/main" id="{F00C1534-0DD2-6CF3-FC25-73C0B42F2FA8}"/>
              </a:ext>
            </a:extLst>
          </p:cNvPr>
          <p:cNvSpPr/>
          <p:nvPr/>
        </p:nvSpPr>
        <p:spPr>
          <a:xfrm>
            <a:off x="6771906" y="2493000"/>
            <a:ext cx="1810031" cy="936000"/>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كما</a:t>
            </a: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 أَنَّ </a:t>
            </a:r>
          </a:p>
        </p:txBody>
      </p:sp>
      <p:sp>
        <p:nvSpPr>
          <p:cNvPr id="5" name="Google Shape;1667;p201">
            <a:extLst>
              <a:ext uri="{FF2B5EF4-FFF2-40B4-BE49-F238E27FC236}">
                <a16:creationId xmlns:a16="http://schemas.microsoft.com/office/drawing/2014/main" id="{FCB0F27C-96E6-8B3C-2ED0-2B76503405B9}"/>
              </a:ext>
            </a:extLst>
          </p:cNvPr>
          <p:cNvSpPr/>
          <p:nvPr/>
        </p:nvSpPr>
        <p:spPr>
          <a:xfrm>
            <a:off x="4572000" y="2493000"/>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لكِنَّني</a:t>
            </a:r>
            <a:endParaRPr lang="ar-MA" sz="5400" b="1" kern="0" dirty="0">
              <a:solidFill>
                <a:srgbClr val="000000"/>
              </a:solidFill>
              <a:latin typeface="Microsoft Uighur" panose="02000000000000000000" pitchFamily="2" charset="-78"/>
              <a:cs typeface="Microsoft Uighur" panose="02000000000000000000" pitchFamily="2" charset="-78"/>
              <a:sym typeface="Calibri"/>
            </a:endParaRPr>
          </a:p>
        </p:txBody>
      </p:sp>
      <p:sp>
        <p:nvSpPr>
          <p:cNvPr id="7" name="Google Shape;1668;p201">
            <a:extLst>
              <a:ext uri="{FF2B5EF4-FFF2-40B4-BE49-F238E27FC236}">
                <a16:creationId xmlns:a16="http://schemas.microsoft.com/office/drawing/2014/main" id="{15DEBF3E-054C-84C5-2C0B-C77E131A37BD}"/>
              </a:ext>
            </a:extLst>
          </p:cNvPr>
          <p:cNvSpPr/>
          <p:nvPr/>
        </p:nvSpPr>
        <p:spPr>
          <a:xfrm>
            <a:off x="2672083" y="2493000"/>
            <a:ext cx="1584000"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فَإِذا هِيَ</a:t>
            </a:r>
          </a:p>
        </p:txBody>
      </p:sp>
      <p:sp>
        <p:nvSpPr>
          <p:cNvPr id="12" name="Google Shape;1669;p201">
            <a:extLst>
              <a:ext uri="{FF2B5EF4-FFF2-40B4-BE49-F238E27FC236}">
                <a16:creationId xmlns:a16="http://schemas.microsoft.com/office/drawing/2014/main" id="{81B43F42-FD53-6DE0-A04C-69000434FC93}"/>
              </a:ext>
            </a:extLst>
          </p:cNvPr>
          <p:cNvSpPr/>
          <p:nvPr/>
        </p:nvSpPr>
        <p:spPr>
          <a:xfrm>
            <a:off x="471757" y="2493000"/>
            <a:ext cx="1883988" cy="936000"/>
          </a:xfrm>
          <a:custGeom>
            <a:avLst/>
            <a:gdLst/>
            <a:ahLst/>
            <a:cxnLst/>
            <a:rect l="l" t="t" r="r" b="b"/>
            <a:pathLst>
              <a:path w="1555535" h="941569" fill="none" extrusionOk="0">
                <a:moveTo>
                  <a:pt x="0" y="156931"/>
                </a:moveTo>
                <a:cubicBezTo>
                  <a:pt x="-3306" y="71882"/>
                  <a:pt x="72889" y="-9205"/>
                  <a:pt x="156931" y="0"/>
                </a:cubicBezTo>
                <a:cubicBezTo>
                  <a:pt x="380030" y="24619"/>
                  <a:pt x="610840" y="-30227"/>
                  <a:pt x="790184" y="0"/>
                </a:cubicBezTo>
                <a:cubicBezTo>
                  <a:pt x="969528" y="30227"/>
                  <a:pt x="1185489" y="-18378"/>
                  <a:pt x="1398604" y="0"/>
                </a:cubicBezTo>
                <a:cubicBezTo>
                  <a:pt x="1493855" y="-2015"/>
                  <a:pt x="1556304" y="85869"/>
                  <a:pt x="1555535" y="156931"/>
                </a:cubicBezTo>
                <a:cubicBezTo>
                  <a:pt x="1584643" y="370998"/>
                  <a:pt x="1529531" y="616239"/>
                  <a:pt x="1555535" y="784638"/>
                </a:cubicBezTo>
                <a:cubicBezTo>
                  <a:pt x="1551135" y="877448"/>
                  <a:pt x="1487794" y="938735"/>
                  <a:pt x="1398604" y="941569"/>
                </a:cubicBezTo>
                <a:cubicBezTo>
                  <a:pt x="1255272" y="967946"/>
                  <a:pt x="935442" y="967980"/>
                  <a:pt x="815018" y="941569"/>
                </a:cubicBezTo>
                <a:cubicBezTo>
                  <a:pt x="694594" y="915158"/>
                  <a:pt x="373807" y="925835"/>
                  <a:pt x="156931" y="941569"/>
                </a:cubicBezTo>
                <a:cubicBezTo>
                  <a:pt x="71633" y="921527"/>
                  <a:pt x="6159" y="876589"/>
                  <a:pt x="0" y="784638"/>
                </a:cubicBezTo>
                <a:cubicBezTo>
                  <a:pt x="1558" y="538052"/>
                  <a:pt x="-24494" y="419932"/>
                  <a:pt x="0" y="156931"/>
                </a:cubicBezTo>
                <a:close/>
              </a:path>
              <a:path w="1555535" h="941569" extrusionOk="0">
                <a:moveTo>
                  <a:pt x="0" y="156931"/>
                </a:moveTo>
                <a:cubicBezTo>
                  <a:pt x="-1016" y="73659"/>
                  <a:pt x="90190" y="-7503"/>
                  <a:pt x="156931" y="0"/>
                </a:cubicBezTo>
                <a:cubicBezTo>
                  <a:pt x="364623" y="-31874"/>
                  <a:pt x="539091" y="8077"/>
                  <a:pt x="802601" y="0"/>
                </a:cubicBezTo>
                <a:cubicBezTo>
                  <a:pt x="1066111" y="-8077"/>
                  <a:pt x="1262295" y="-343"/>
                  <a:pt x="1398604" y="0"/>
                </a:cubicBezTo>
                <a:cubicBezTo>
                  <a:pt x="1465840" y="-8818"/>
                  <a:pt x="1538355" y="63506"/>
                  <a:pt x="1555535" y="156931"/>
                </a:cubicBezTo>
                <a:cubicBezTo>
                  <a:pt x="1532067" y="408098"/>
                  <a:pt x="1533168" y="653960"/>
                  <a:pt x="1555535" y="784638"/>
                </a:cubicBezTo>
                <a:cubicBezTo>
                  <a:pt x="1561350" y="868751"/>
                  <a:pt x="1483099" y="940460"/>
                  <a:pt x="1398604" y="941569"/>
                </a:cubicBezTo>
                <a:cubicBezTo>
                  <a:pt x="1237335" y="932636"/>
                  <a:pt x="983977" y="924696"/>
                  <a:pt x="752934" y="941569"/>
                </a:cubicBezTo>
                <a:cubicBezTo>
                  <a:pt x="521891" y="958443"/>
                  <a:pt x="279648" y="949899"/>
                  <a:pt x="156931" y="941569"/>
                </a:cubicBezTo>
                <a:cubicBezTo>
                  <a:pt x="86665" y="928305"/>
                  <a:pt x="-2391" y="881976"/>
                  <a:pt x="0" y="784638"/>
                </a:cubicBezTo>
                <a:cubicBezTo>
                  <a:pt x="30625" y="645826"/>
                  <a:pt x="26950" y="457919"/>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Calibri"/>
              </a:rPr>
              <a:t>فَجْأَةً</a:t>
            </a:r>
          </a:p>
        </p:txBody>
      </p:sp>
      <p:sp>
        <p:nvSpPr>
          <p:cNvPr id="22" name="Google Shape;1670;p201">
            <a:extLst>
              <a:ext uri="{FF2B5EF4-FFF2-40B4-BE49-F238E27FC236}">
                <a16:creationId xmlns:a16="http://schemas.microsoft.com/office/drawing/2014/main" id="{A7574C68-1255-B11C-88DD-421C5A69302E}"/>
              </a:ext>
            </a:extLst>
          </p:cNvPr>
          <p:cNvSpPr/>
          <p:nvPr/>
        </p:nvSpPr>
        <p:spPr>
          <a:xfrm>
            <a:off x="2672083" y="3895006"/>
            <a:ext cx="1584000" cy="910815"/>
          </a:xfrm>
          <a:custGeom>
            <a:avLst/>
            <a:gdLst/>
            <a:ahLst/>
            <a:cxnLst/>
            <a:rect l="l" t="t" r="r" b="b"/>
            <a:pathLst>
              <a:path w="1555535" h="941569" fill="none" extrusionOk="0">
                <a:moveTo>
                  <a:pt x="0" y="156931"/>
                </a:moveTo>
                <a:cubicBezTo>
                  <a:pt x="2120" y="86417"/>
                  <a:pt x="66170" y="-14752"/>
                  <a:pt x="156931" y="0"/>
                </a:cubicBezTo>
                <a:cubicBezTo>
                  <a:pt x="437048" y="17883"/>
                  <a:pt x="470972" y="4122"/>
                  <a:pt x="740517" y="0"/>
                </a:cubicBezTo>
                <a:cubicBezTo>
                  <a:pt x="1010062" y="-4122"/>
                  <a:pt x="1258576" y="-29782"/>
                  <a:pt x="1398604" y="0"/>
                </a:cubicBezTo>
                <a:cubicBezTo>
                  <a:pt x="1500264" y="-12852"/>
                  <a:pt x="1549180" y="90872"/>
                  <a:pt x="1555535" y="156931"/>
                </a:cubicBezTo>
                <a:cubicBezTo>
                  <a:pt x="1586790" y="452238"/>
                  <a:pt x="1529418" y="598879"/>
                  <a:pt x="1555535" y="784638"/>
                </a:cubicBezTo>
                <a:cubicBezTo>
                  <a:pt x="1551755" y="877324"/>
                  <a:pt x="1496008" y="924609"/>
                  <a:pt x="1398604" y="941569"/>
                </a:cubicBezTo>
                <a:cubicBezTo>
                  <a:pt x="1137699" y="948058"/>
                  <a:pt x="990558" y="937958"/>
                  <a:pt x="752934" y="941569"/>
                </a:cubicBezTo>
                <a:cubicBezTo>
                  <a:pt x="515310" y="945181"/>
                  <a:pt x="363213" y="929647"/>
                  <a:pt x="156931" y="941569"/>
                </a:cubicBezTo>
                <a:cubicBezTo>
                  <a:pt x="70519" y="938794"/>
                  <a:pt x="11016" y="871220"/>
                  <a:pt x="0" y="784638"/>
                </a:cubicBezTo>
                <a:cubicBezTo>
                  <a:pt x="-3346" y="523853"/>
                  <a:pt x="-30684" y="309904"/>
                  <a:pt x="0" y="156931"/>
                </a:cubicBezTo>
                <a:close/>
              </a:path>
              <a:path w="1555535" h="941569" extrusionOk="0">
                <a:moveTo>
                  <a:pt x="0" y="156931"/>
                </a:moveTo>
                <a:cubicBezTo>
                  <a:pt x="-47" y="56878"/>
                  <a:pt x="64770" y="13933"/>
                  <a:pt x="156931" y="0"/>
                </a:cubicBezTo>
                <a:cubicBezTo>
                  <a:pt x="366354" y="16526"/>
                  <a:pt x="621983" y="-154"/>
                  <a:pt x="752934" y="0"/>
                </a:cubicBezTo>
                <a:cubicBezTo>
                  <a:pt x="883885" y="154"/>
                  <a:pt x="1247783" y="-17271"/>
                  <a:pt x="1398604" y="0"/>
                </a:cubicBezTo>
                <a:cubicBezTo>
                  <a:pt x="1489259" y="2516"/>
                  <a:pt x="1572537" y="67915"/>
                  <a:pt x="1555535" y="156931"/>
                </a:cubicBezTo>
                <a:cubicBezTo>
                  <a:pt x="1530700" y="283168"/>
                  <a:pt x="1558290" y="655335"/>
                  <a:pt x="1555535" y="784638"/>
                </a:cubicBezTo>
                <a:cubicBezTo>
                  <a:pt x="1556275" y="880164"/>
                  <a:pt x="1499828" y="940609"/>
                  <a:pt x="1398604" y="941569"/>
                </a:cubicBezTo>
                <a:cubicBezTo>
                  <a:pt x="1129452" y="914329"/>
                  <a:pt x="978249" y="943978"/>
                  <a:pt x="777768" y="941569"/>
                </a:cubicBezTo>
                <a:cubicBezTo>
                  <a:pt x="577287" y="939160"/>
                  <a:pt x="395901" y="912347"/>
                  <a:pt x="156931" y="941569"/>
                </a:cubicBezTo>
                <a:cubicBezTo>
                  <a:pt x="72208" y="932936"/>
                  <a:pt x="2605" y="867754"/>
                  <a:pt x="0" y="784638"/>
                </a:cubicBezTo>
                <a:cubicBezTo>
                  <a:pt x="31336" y="571813"/>
                  <a:pt x="19177" y="342512"/>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إِنْ لَمْ </a:t>
            </a:r>
            <a:endParaRPr lang="ar-S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24" name="Google Shape;1671;p201">
            <a:extLst>
              <a:ext uri="{FF2B5EF4-FFF2-40B4-BE49-F238E27FC236}">
                <a16:creationId xmlns:a16="http://schemas.microsoft.com/office/drawing/2014/main" id="{DDD3E11E-C1E9-AAFA-B801-40CA203CAC8C}"/>
              </a:ext>
            </a:extLst>
          </p:cNvPr>
          <p:cNvSpPr/>
          <p:nvPr/>
        </p:nvSpPr>
        <p:spPr>
          <a:xfrm>
            <a:off x="4572000" y="3895006"/>
            <a:ext cx="1733995"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rPr>
              <a:t>تَنْقَرِضُ</a:t>
            </a:r>
            <a:endParaRPr lang="ar-MA" sz="36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25" name="Google Shape;1672;p201">
            <a:extLst>
              <a:ext uri="{FF2B5EF4-FFF2-40B4-BE49-F238E27FC236}">
                <a16:creationId xmlns:a16="http://schemas.microsoft.com/office/drawing/2014/main" id="{0853EF1C-1069-A473-4B27-C08D6E25E153}"/>
              </a:ext>
            </a:extLst>
          </p:cNvPr>
          <p:cNvSpPr/>
          <p:nvPr/>
        </p:nvSpPr>
        <p:spPr>
          <a:xfrm>
            <a:off x="471757" y="3869821"/>
            <a:ext cx="1883989" cy="936000"/>
          </a:xfrm>
          <a:custGeom>
            <a:avLst/>
            <a:gdLst/>
            <a:ahLst/>
            <a:cxnLst/>
            <a:rect l="l" t="t" r="r" b="b"/>
            <a:pathLst>
              <a:path w="1555535" h="941569" fill="none" extrusionOk="0">
                <a:moveTo>
                  <a:pt x="0" y="156931"/>
                </a:moveTo>
                <a:cubicBezTo>
                  <a:pt x="-13050" y="66891"/>
                  <a:pt x="68044" y="-1301"/>
                  <a:pt x="156931" y="0"/>
                </a:cubicBezTo>
                <a:cubicBezTo>
                  <a:pt x="338397" y="-1055"/>
                  <a:pt x="522974" y="25327"/>
                  <a:pt x="777768" y="0"/>
                </a:cubicBezTo>
                <a:cubicBezTo>
                  <a:pt x="1032562" y="-25327"/>
                  <a:pt x="1096094" y="-11607"/>
                  <a:pt x="1398604" y="0"/>
                </a:cubicBezTo>
                <a:cubicBezTo>
                  <a:pt x="1480054" y="9542"/>
                  <a:pt x="1564197" y="67643"/>
                  <a:pt x="1555535" y="156931"/>
                </a:cubicBezTo>
                <a:cubicBezTo>
                  <a:pt x="1558191" y="388692"/>
                  <a:pt x="1546877" y="626975"/>
                  <a:pt x="1555535" y="784638"/>
                </a:cubicBezTo>
                <a:cubicBezTo>
                  <a:pt x="1560147" y="879837"/>
                  <a:pt x="1490119" y="945138"/>
                  <a:pt x="1398604" y="941569"/>
                </a:cubicBezTo>
                <a:cubicBezTo>
                  <a:pt x="1243545" y="957531"/>
                  <a:pt x="1054318" y="938628"/>
                  <a:pt x="790184" y="941569"/>
                </a:cubicBezTo>
                <a:cubicBezTo>
                  <a:pt x="526050" y="944510"/>
                  <a:pt x="400769" y="911685"/>
                  <a:pt x="156931" y="941569"/>
                </a:cubicBezTo>
                <a:cubicBezTo>
                  <a:pt x="65308" y="946494"/>
                  <a:pt x="2679" y="862991"/>
                  <a:pt x="0" y="784638"/>
                </a:cubicBezTo>
                <a:cubicBezTo>
                  <a:pt x="-11551" y="525311"/>
                  <a:pt x="-30047" y="428888"/>
                  <a:pt x="0" y="156931"/>
                </a:cubicBezTo>
                <a:close/>
              </a:path>
              <a:path w="1555535" h="941569" extrusionOk="0">
                <a:moveTo>
                  <a:pt x="0" y="156931"/>
                </a:moveTo>
                <a:cubicBezTo>
                  <a:pt x="7119" y="61670"/>
                  <a:pt x="72107" y="-19453"/>
                  <a:pt x="156931" y="0"/>
                </a:cubicBezTo>
                <a:cubicBezTo>
                  <a:pt x="328791" y="-26882"/>
                  <a:pt x="558719" y="-21326"/>
                  <a:pt x="752934" y="0"/>
                </a:cubicBezTo>
                <a:cubicBezTo>
                  <a:pt x="947149" y="21326"/>
                  <a:pt x="1099997" y="-2913"/>
                  <a:pt x="1398604" y="0"/>
                </a:cubicBezTo>
                <a:cubicBezTo>
                  <a:pt x="1487210" y="2003"/>
                  <a:pt x="1561044" y="85370"/>
                  <a:pt x="1555535" y="156931"/>
                </a:cubicBezTo>
                <a:cubicBezTo>
                  <a:pt x="1547687" y="378933"/>
                  <a:pt x="1555162" y="651872"/>
                  <a:pt x="1555535" y="784638"/>
                </a:cubicBezTo>
                <a:cubicBezTo>
                  <a:pt x="1549320" y="862907"/>
                  <a:pt x="1468434" y="948734"/>
                  <a:pt x="1398604" y="941569"/>
                </a:cubicBezTo>
                <a:cubicBezTo>
                  <a:pt x="1119433" y="942063"/>
                  <a:pt x="1022617" y="951892"/>
                  <a:pt x="815018" y="941569"/>
                </a:cubicBezTo>
                <a:cubicBezTo>
                  <a:pt x="607419" y="931246"/>
                  <a:pt x="382092" y="952586"/>
                  <a:pt x="156931" y="941569"/>
                </a:cubicBezTo>
                <a:cubicBezTo>
                  <a:pt x="68959" y="921522"/>
                  <a:pt x="5160" y="875721"/>
                  <a:pt x="0" y="784638"/>
                </a:cubicBezTo>
                <a:cubicBezTo>
                  <a:pt x="11028" y="499908"/>
                  <a:pt x="5651" y="39645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مَسْؤولِيَّتُنا</a:t>
            </a:r>
            <a:endParaRPr lang="ar-MA" sz="5400" b="1" kern="0" dirty="0">
              <a:solidFill>
                <a:srgbClr val="000000"/>
              </a:solidFill>
              <a:latin typeface="Microsoft Uighur" panose="02000000000000000000" pitchFamily="2" charset="-78"/>
              <a:ea typeface="Aptos" panose="020B0004020202020204" pitchFamily="34" charset="0"/>
              <a:cs typeface="Microsoft Uighur" panose="02000000000000000000" pitchFamily="2" charset="-78"/>
              <a:sym typeface="Arial"/>
            </a:endParaRPr>
          </a:p>
        </p:txBody>
      </p:sp>
      <p:sp>
        <p:nvSpPr>
          <p:cNvPr id="26" name="Google Shape;1671;p201">
            <a:extLst>
              <a:ext uri="{FF2B5EF4-FFF2-40B4-BE49-F238E27FC236}">
                <a16:creationId xmlns:a16="http://schemas.microsoft.com/office/drawing/2014/main" id="{62CA3C65-3438-5DD3-AA6C-A7C27E7EB1C3}"/>
              </a:ext>
            </a:extLst>
          </p:cNvPr>
          <p:cNvSpPr/>
          <p:nvPr/>
        </p:nvSpPr>
        <p:spPr>
          <a:xfrm>
            <a:off x="6771906" y="3895006"/>
            <a:ext cx="1900337" cy="936000"/>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solidFill>
            <a:srgbClr val="D6E9EA"/>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algn="ctr" defTabSz="914400">
              <a:buClr>
                <a:srgbClr val="000000"/>
              </a:buClr>
              <a:buSzPts val="3600"/>
              <a:buFont typeface="Arial"/>
              <a:buNone/>
              <a:defRPr/>
            </a:pPr>
            <a:r>
              <a:rPr lang="ar-MA" sz="5400" b="1" kern="0" dirty="0">
                <a:solidFill>
                  <a:srgbClr val="000000"/>
                </a:solidFill>
                <a:latin typeface="Microsoft Uighur" panose="02000000000000000000" pitchFamily="2" charset="-78"/>
                <a:cs typeface="Microsoft Uighur" panose="02000000000000000000" pitchFamily="2" charset="-78"/>
                <a:sym typeface="Arial"/>
              </a:rPr>
              <a:t>اَلْبيئَةُ</a:t>
            </a:r>
          </a:p>
        </p:txBody>
      </p:sp>
    </p:spTree>
    <p:extLst>
      <p:ext uri="{BB962C8B-B14F-4D97-AF65-F5344CB8AC3E}">
        <p14:creationId xmlns:p14="http://schemas.microsoft.com/office/powerpoint/2010/main" val="2780828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12" grpId="0" animBg="1"/>
      <p:bldP spid="22" grpId="0" animBg="1"/>
      <p:bldP spid="24" grpId="0" animBg="1"/>
      <p:bldP spid="25" grpId="0" animBg="1"/>
      <p:bldP spid="2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A3FA16-1950-DDE5-179B-4B5BC182E68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إلى القراءة المشتركة ص 152. ستتدربون على قراءة فقرة بدقة وسرعة. </a:t>
            </a:r>
            <a:endParaRPr lang="fr-FR" sz="2400" i="1" dirty="0">
              <a:solidFill>
                <a:schemeClr val="bg1">
                  <a:lumMod val="50000"/>
                </a:schemeClr>
              </a:solidFill>
            </a:endParaRPr>
          </a:p>
        </p:txBody>
      </p:sp>
      <p:sp>
        <p:nvSpPr>
          <p:cNvPr id="6" name="Rectangle 5">
            <a:extLst>
              <a:ext uri="{FF2B5EF4-FFF2-40B4-BE49-F238E27FC236}">
                <a16:creationId xmlns:a16="http://schemas.microsoft.com/office/drawing/2014/main" id="{2294C26E-C04F-C1CB-2F72-81ADA9337BB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09F98285-572E-B949-5997-6C987E94EA0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D1713119-3C91-6028-6BBA-046E58002E0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9C679163-7518-A4ED-54DC-6383041D531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1" name="Rectangle 10">
            <a:extLst>
              <a:ext uri="{FF2B5EF4-FFF2-40B4-BE49-F238E27FC236}">
                <a16:creationId xmlns:a16="http://schemas.microsoft.com/office/drawing/2014/main" id="{DC7C04D9-432C-6C75-14C0-312084E269C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2" name="Image 11">
            <a:extLst>
              <a:ext uri="{FF2B5EF4-FFF2-40B4-BE49-F238E27FC236}">
                <a16:creationId xmlns:a16="http://schemas.microsoft.com/office/drawing/2014/main" id="{7BC1429F-DC55-14A4-8310-68824ED09AE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79EBC04-3323-CEF9-6D66-48E88249644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4" name="Image 13">
            <a:extLst>
              <a:ext uri="{FF2B5EF4-FFF2-40B4-BE49-F238E27FC236}">
                <a16:creationId xmlns:a16="http://schemas.microsoft.com/office/drawing/2014/main" id="{20CEADB4-C149-9EFE-F850-091DF96F50A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0483F8F5-BE70-2355-898C-8CDE8DB6F1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FEE286D0-926A-8C0E-B1C9-E7D67ECEA46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4" name="Image 3">
            <a:extLst>
              <a:ext uri="{FF2B5EF4-FFF2-40B4-BE49-F238E27FC236}">
                <a16:creationId xmlns:a16="http://schemas.microsoft.com/office/drawing/2014/main" id="{0D4C08F5-A981-AC8D-9371-CB82AC47C3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97026" y="2074606"/>
            <a:ext cx="2749947" cy="4218039"/>
          </a:xfrm>
          <a:prstGeom prst="rect">
            <a:avLst/>
          </a:prstGeom>
        </p:spPr>
      </p:pic>
      <p:pic>
        <p:nvPicPr>
          <p:cNvPr id="18" name="Espace réservé pour une image  17">
            <a:extLst>
              <a:ext uri="{FF2B5EF4-FFF2-40B4-BE49-F238E27FC236}">
                <a16:creationId xmlns:a16="http://schemas.microsoft.com/office/drawing/2014/main" id="{2BCAC51C-A912-6222-F346-9BBCD6D36680}"/>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17" name="Rectangle : coins arrondis 16">
            <a:extLst>
              <a:ext uri="{FF2B5EF4-FFF2-40B4-BE49-F238E27FC236}">
                <a16:creationId xmlns:a16="http://schemas.microsoft.com/office/drawing/2014/main" id="{EFA3915F-1A84-C0DC-38B3-8D8EE0D465A2}"/>
              </a:ext>
            </a:extLst>
          </p:cNvPr>
          <p:cNvSpPr/>
          <p:nvPr/>
        </p:nvSpPr>
        <p:spPr>
          <a:xfrm>
            <a:off x="3187157" y="2444069"/>
            <a:ext cx="2692533" cy="1420008"/>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611593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17CEA-B1B1-6029-20A5-946EBCF0CC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5FDB49-4A30-0FAA-9877-BAF9C282E8A0}"/>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أولا. تابعوا معي على كراساتكم. انتبهوا للنبر عند الاستفهام؟</a:t>
            </a:r>
            <a:endParaRPr lang="fr-FR" sz="2400" b="1" dirty="0">
              <a:solidFill>
                <a:schemeClr val="bg1">
                  <a:lumMod val="50000"/>
                </a:schemeClr>
              </a:solidFill>
            </a:endParaRPr>
          </a:p>
        </p:txBody>
      </p:sp>
      <p:pic>
        <p:nvPicPr>
          <p:cNvPr id="15"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AD097565-1F72-E027-AB1B-ADCC3DF20F6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3" name="Rectangle 2">
            <a:extLst>
              <a:ext uri="{FF2B5EF4-FFF2-40B4-BE49-F238E27FC236}">
                <a16:creationId xmlns:a16="http://schemas.microsoft.com/office/drawing/2014/main" id="{9D79FEC9-D465-5484-4395-C2C08618358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FC975922-DB5A-D7F5-2B62-3ED9934B3E8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7F1FD96F-5F33-AE93-F739-093EC12B099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B5D939BA-E3B6-1C0D-ACD1-44B6F1C00E5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9" name="Rectangle 18">
            <a:extLst>
              <a:ext uri="{FF2B5EF4-FFF2-40B4-BE49-F238E27FC236}">
                <a16:creationId xmlns:a16="http://schemas.microsoft.com/office/drawing/2014/main" id="{369FE08E-A5DC-348D-19CD-DF8F676A9CF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0" name="Image 19">
            <a:extLst>
              <a:ext uri="{FF2B5EF4-FFF2-40B4-BE49-F238E27FC236}">
                <a16:creationId xmlns:a16="http://schemas.microsoft.com/office/drawing/2014/main" id="{54E77E2E-61D2-8D7E-29E1-64554B6BCD0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0781CED7-3992-F47B-3A6E-4961CC20284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2" name="Image 21">
            <a:extLst>
              <a:ext uri="{FF2B5EF4-FFF2-40B4-BE49-F238E27FC236}">
                <a16:creationId xmlns:a16="http://schemas.microsoft.com/office/drawing/2014/main" id="{34DEC559-E7F5-3045-0020-59BBF1920E1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3" name="Image 22">
            <a:extLst>
              <a:ext uri="{FF2B5EF4-FFF2-40B4-BE49-F238E27FC236}">
                <a16:creationId xmlns:a16="http://schemas.microsoft.com/office/drawing/2014/main" id="{5BC03502-F63B-8A38-CBDA-382B1BE6302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4" name="Image 23">
            <a:extLst>
              <a:ext uri="{FF2B5EF4-FFF2-40B4-BE49-F238E27FC236}">
                <a16:creationId xmlns:a16="http://schemas.microsoft.com/office/drawing/2014/main" id="{6CE61965-5D02-1198-13CC-7DB5002E498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7" name="Image 6">
            <a:extLst>
              <a:ext uri="{FF2B5EF4-FFF2-40B4-BE49-F238E27FC236}">
                <a16:creationId xmlns:a16="http://schemas.microsoft.com/office/drawing/2014/main" id="{6D2A9056-F2C8-95AD-360A-B8A869652E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97026" y="2074606"/>
            <a:ext cx="2749947" cy="4218039"/>
          </a:xfrm>
          <a:prstGeom prst="rect">
            <a:avLst/>
          </a:prstGeom>
        </p:spPr>
      </p:pic>
      <p:sp>
        <p:nvSpPr>
          <p:cNvPr id="8" name="Rectangle : coins arrondis 7">
            <a:extLst>
              <a:ext uri="{FF2B5EF4-FFF2-40B4-BE49-F238E27FC236}">
                <a16:creationId xmlns:a16="http://schemas.microsoft.com/office/drawing/2014/main" id="{FB8B7DAB-8926-6287-31C8-9093A85B8E2B}"/>
              </a:ext>
            </a:extLst>
          </p:cNvPr>
          <p:cNvSpPr/>
          <p:nvPr/>
        </p:nvSpPr>
        <p:spPr>
          <a:xfrm>
            <a:off x="3187157" y="2444069"/>
            <a:ext cx="2692533" cy="1420008"/>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40851807"/>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CF616-85AE-2179-523E-7E63305EC9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A723DB-0837-E548-1580-691C06F4C9D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سنقرأ معا</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انتبهوا</a:t>
            </a:r>
            <a:endParaRPr lang="fr-FR" sz="2000" dirty="0">
              <a:solidFill>
                <a:schemeClr val="bg1">
                  <a:lumMod val="50000"/>
                </a:schemeClr>
              </a:solidFill>
            </a:endParaRPr>
          </a:p>
        </p:txBody>
      </p:sp>
      <p:pic>
        <p:nvPicPr>
          <p:cNvPr id="4"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391D9770-1E73-CF3E-53D6-7250209611F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6" name="Rectangle 5">
            <a:extLst>
              <a:ext uri="{FF2B5EF4-FFF2-40B4-BE49-F238E27FC236}">
                <a16:creationId xmlns:a16="http://schemas.microsoft.com/office/drawing/2014/main" id="{B9558405-B32E-5DA3-DFC8-16FFB1BCB1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438A147E-02BB-C2ED-E70B-A5DF7E7E65C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0732C2FF-C28C-5FC1-8D52-FA606EB39BC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3D36B5F0-27F8-4614-3E5F-74120CB60C4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8" name="Rectangle 17">
            <a:extLst>
              <a:ext uri="{FF2B5EF4-FFF2-40B4-BE49-F238E27FC236}">
                <a16:creationId xmlns:a16="http://schemas.microsoft.com/office/drawing/2014/main" id="{F3B71903-B0DD-8BB6-B94F-186C2C8EFC9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19" name="Image 18">
            <a:extLst>
              <a:ext uri="{FF2B5EF4-FFF2-40B4-BE49-F238E27FC236}">
                <a16:creationId xmlns:a16="http://schemas.microsoft.com/office/drawing/2014/main" id="{3A202A52-86EF-3125-595B-A6EEF1064BB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B7344A8F-172F-20A9-5AB7-B154107FC8E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1" name="Image 20">
            <a:extLst>
              <a:ext uri="{FF2B5EF4-FFF2-40B4-BE49-F238E27FC236}">
                <a16:creationId xmlns:a16="http://schemas.microsoft.com/office/drawing/2014/main" id="{27676B5B-F4C8-7653-D068-4577D0DE489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2" name="Image 21">
            <a:extLst>
              <a:ext uri="{FF2B5EF4-FFF2-40B4-BE49-F238E27FC236}">
                <a16:creationId xmlns:a16="http://schemas.microsoft.com/office/drawing/2014/main" id="{B02934C6-06FF-27AA-F219-B8A7CCC62A7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3" name="Image 22">
            <a:extLst>
              <a:ext uri="{FF2B5EF4-FFF2-40B4-BE49-F238E27FC236}">
                <a16:creationId xmlns:a16="http://schemas.microsoft.com/office/drawing/2014/main" id="{319E6A17-6C7E-334A-1E24-254795D1BE1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5" name="Image 4">
            <a:extLst>
              <a:ext uri="{FF2B5EF4-FFF2-40B4-BE49-F238E27FC236}">
                <a16:creationId xmlns:a16="http://schemas.microsoft.com/office/drawing/2014/main" id="{7FDCE33F-2515-DB3D-D090-EACBC0301C5C}"/>
              </a:ext>
            </a:extLst>
          </p:cNvPr>
          <p:cNvPicPr>
            <a:picLocks noChangeAspect="1"/>
          </p:cNvPicPr>
          <p:nvPr/>
        </p:nvPicPr>
        <p:blipFill>
          <a:blip r:embed="rId8"/>
          <a:stretch>
            <a:fillRect/>
          </a:stretch>
        </p:blipFill>
        <p:spPr>
          <a:xfrm>
            <a:off x="816077" y="2048627"/>
            <a:ext cx="7757651" cy="4053373"/>
          </a:xfrm>
          <a:prstGeom prst="rect">
            <a:avLst/>
          </a:prstGeom>
          <a:ln>
            <a:solidFill>
              <a:schemeClr val="accent1">
                <a:lumMod val="75000"/>
              </a:schemeClr>
            </a:solidFill>
          </a:ln>
        </p:spPr>
      </p:pic>
    </p:spTree>
    <p:extLst>
      <p:ext uri="{BB962C8B-B14F-4D97-AF65-F5344CB8AC3E}">
        <p14:creationId xmlns:p14="http://schemas.microsoft.com/office/powerpoint/2010/main" val="587858787"/>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FF8C6-FB0D-DFA5-60E2-63CD6951A0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41F666-AA87-6205-3BE7-AF9C5A07F9EB}"/>
              </a:ext>
            </a:extLst>
          </p:cNvPr>
          <p:cNvSpPr>
            <a:spLocks noGrp="1"/>
          </p:cNvSpPr>
          <p:nvPr>
            <p:ph type="title"/>
          </p:nvPr>
        </p:nvSpPr>
        <p:spPr/>
        <p:txBody>
          <a:bodyPr>
            <a:normAutofit fontScale="90000"/>
          </a:bodyPr>
          <a:lstStyle/>
          <a:p>
            <a:pPr lvl="0" defTabSz="914400">
              <a:lnSpc>
                <a:spcPct val="100000"/>
              </a:lnSpc>
              <a:spcBef>
                <a:spcPts val="0"/>
              </a:spcBef>
              <a:buClr>
                <a:srgbClr val="AEABAB"/>
              </a:buClr>
              <a:buSzPts val="1400"/>
              <a:defRPr/>
            </a:pPr>
            <a:r>
              <a:rPr kumimoji="0" lang="ar-MA" sz="27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t>من يريد أن يقود القراءة؟ أنت تقرأ وهم يرددون بعدك.</a:t>
            </a:r>
            <a:b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br>
            <a:r>
              <a:rPr lang="ar-MA" sz="2400" i="1" kern="0" dirty="0">
                <a:solidFill>
                  <a:schemeClr val="bg1">
                    <a:lumMod val="50000"/>
                  </a:schemeClr>
                </a:solidFill>
                <a:latin typeface="Microsoft Uighur" panose="02000000000000000000" pitchFamily="2" charset="-78"/>
                <a:ea typeface="Calibri"/>
                <a:cs typeface="Microsoft Uighur" panose="02000000000000000000" pitchFamily="2" charset="-78"/>
                <a:sym typeface="Arial"/>
              </a:rPr>
              <a:t>-يحرص الأستاذ على تتبع مشاركة الجميع في القراءة الجماعية.</a:t>
            </a:r>
            <a:r>
              <a:rPr lang="ar-MA" sz="2400" i="1" kern="0" dirty="0">
                <a:solidFill>
                  <a:schemeClr val="bg1">
                    <a:lumMod val="50000"/>
                  </a:schemeClr>
                </a:solidFill>
                <a:latin typeface="Microsoft Uighur" panose="02000000000000000000" pitchFamily="2" charset="-78"/>
                <a:ea typeface="Calibri"/>
                <a:cs typeface="Microsoft Uighur" panose="02000000000000000000" pitchFamily="2" charset="-78"/>
                <a:sym typeface="Calibri"/>
              </a:rPr>
              <a:t> </a:t>
            </a:r>
          </a:p>
        </p:txBody>
      </p:sp>
      <p:sp>
        <p:nvSpPr>
          <p:cNvPr id="3" name="Rectangle 2">
            <a:extLst>
              <a:ext uri="{FF2B5EF4-FFF2-40B4-BE49-F238E27FC236}">
                <a16:creationId xmlns:a16="http://schemas.microsoft.com/office/drawing/2014/main" id="{2DD6A211-5ED1-B5D2-4DEC-2E2F6046AF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C2DD4712-61D3-9E18-62D5-01F1A9E295C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48A31E37-5E23-F869-7104-783E5273978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CBC1846D-1A3C-8462-4CCC-B8B63814A09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9" name="Rectangle 18">
            <a:extLst>
              <a:ext uri="{FF2B5EF4-FFF2-40B4-BE49-F238E27FC236}">
                <a16:creationId xmlns:a16="http://schemas.microsoft.com/office/drawing/2014/main" id="{6F8A5245-2519-A016-C304-56E79B4FBD2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0" name="Image 19">
            <a:extLst>
              <a:ext uri="{FF2B5EF4-FFF2-40B4-BE49-F238E27FC236}">
                <a16:creationId xmlns:a16="http://schemas.microsoft.com/office/drawing/2014/main" id="{148DBBFF-B01C-52A0-69B9-C2309582F18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C0DD144B-DF23-210D-DC91-322A4531D33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2" name="Image 21">
            <a:extLst>
              <a:ext uri="{FF2B5EF4-FFF2-40B4-BE49-F238E27FC236}">
                <a16:creationId xmlns:a16="http://schemas.microsoft.com/office/drawing/2014/main" id="{72E9198A-9283-04DD-B898-78283633F1A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3" name="Image 22">
            <a:extLst>
              <a:ext uri="{FF2B5EF4-FFF2-40B4-BE49-F238E27FC236}">
                <a16:creationId xmlns:a16="http://schemas.microsoft.com/office/drawing/2014/main" id="{E9CC8375-02E2-C2AE-AAF6-307585F2B87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4" name="Image 23">
            <a:extLst>
              <a:ext uri="{FF2B5EF4-FFF2-40B4-BE49-F238E27FC236}">
                <a16:creationId xmlns:a16="http://schemas.microsoft.com/office/drawing/2014/main" id="{16AFA8EF-4529-D62D-EA7F-789FC0CD93B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1" name="Espace réservé pour une image  10">
            <a:extLst>
              <a:ext uri="{FF2B5EF4-FFF2-40B4-BE49-F238E27FC236}">
                <a16:creationId xmlns:a16="http://schemas.microsoft.com/office/drawing/2014/main" id="{0DCE0326-0430-4882-5F19-FD813A91F12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FF3F038A-C798-45B2-8EA2-AE82EA5723C3}"/>
              </a:ext>
            </a:extLst>
          </p:cNvPr>
          <p:cNvPicPr>
            <a:picLocks noChangeAspect="1"/>
          </p:cNvPicPr>
          <p:nvPr/>
        </p:nvPicPr>
        <p:blipFill>
          <a:blip r:embed="rId8"/>
          <a:stretch>
            <a:fillRect/>
          </a:stretch>
        </p:blipFill>
        <p:spPr>
          <a:xfrm>
            <a:off x="816077" y="2048627"/>
            <a:ext cx="7757651" cy="4053373"/>
          </a:xfrm>
          <a:prstGeom prst="rect">
            <a:avLst/>
          </a:prstGeom>
          <a:ln>
            <a:solidFill>
              <a:schemeClr val="accent1">
                <a:lumMod val="75000"/>
              </a:schemeClr>
            </a:solidFill>
          </a:ln>
        </p:spPr>
      </p:pic>
    </p:spTree>
    <p:extLst>
      <p:ext uri="{BB962C8B-B14F-4D97-AF65-F5344CB8AC3E}">
        <p14:creationId xmlns:p14="http://schemas.microsoft.com/office/powerpoint/2010/main" val="2396684690"/>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962D7-F930-9795-02D1-675CFC64E5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3379A7-9BFB-1B96-7226-A51C7CA59C1F}"/>
              </a:ext>
            </a:extLst>
          </p:cNvPr>
          <p:cNvSpPr>
            <a:spLocks noGrp="1"/>
          </p:cNvSpPr>
          <p:nvPr>
            <p:ph type="title"/>
          </p:nvPr>
        </p:nvSpPr>
        <p:spPr>
          <a:xfrm>
            <a:off x="511277" y="756000"/>
            <a:ext cx="6961096" cy="612000"/>
          </a:xfrm>
        </p:spPr>
        <p:txBody>
          <a:bodyPr>
            <a:noAutofit/>
          </a:bodyPr>
          <a:lstStyle/>
          <a:p>
            <a:pPr marL="0" marR="0" lvl="0" indent="0" algn="r" defTabSz="914400" rtl="1" eaLnBrk="1" fontAlgn="auto" latinLnBrk="0" hangingPunct="1">
              <a:lnSpc>
                <a:spcPct val="100000"/>
              </a:lnSpc>
              <a:spcBef>
                <a:spcPts val="0"/>
              </a:spcBef>
              <a:spcAft>
                <a:spcPts val="0"/>
              </a:spcAft>
              <a:buClr>
                <a:srgbClr val="AEABAB"/>
              </a:buClr>
              <a:buSzPts val="1400"/>
              <a:buFont typeface="Dosis"/>
              <a:buNone/>
              <a:tabLst/>
              <a:defRPr/>
            </a:pPr>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t>كل ثنائي سيقرأ الفقرة قراءة معبرة (كل واحد يلعب دورا)، للفوز عليكما القراءة  قراءة معبرة وبصوت واحد. </a:t>
            </a:r>
            <a:endParaRPr kumimoji="0" lang="ar-MA" sz="2400" b="0" i="1"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 name="Rectangle 2">
            <a:extLst>
              <a:ext uri="{FF2B5EF4-FFF2-40B4-BE49-F238E27FC236}">
                <a16:creationId xmlns:a16="http://schemas.microsoft.com/office/drawing/2014/main" id="{22B3867C-3720-4CA7-34C7-DC9876BD52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F8E3C05B-247D-51C5-8EB7-163101B042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D653B6FE-E32E-0E9B-AA0A-DE5C5259DA1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3978829A-4F69-9409-D564-3FDB4CAD9EA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19" name="Rectangle 18">
            <a:extLst>
              <a:ext uri="{FF2B5EF4-FFF2-40B4-BE49-F238E27FC236}">
                <a16:creationId xmlns:a16="http://schemas.microsoft.com/office/drawing/2014/main" id="{4672DA26-DFA5-9D85-DB84-4CCB6664A9F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pic>
        <p:nvPicPr>
          <p:cNvPr id="20" name="Image 19">
            <a:extLst>
              <a:ext uri="{FF2B5EF4-FFF2-40B4-BE49-F238E27FC236}">
                <a16:creationId xmlns:a16="http://schemas.microsoft.com/office/drawing/2014/main" id="{DA5E0DDC-8B3E-458E-FCC7-6834CD6D4F3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345CA2EE-DD78-12A9-2FAA-BAEFB83872A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2" name="Image 21">
            <a:extLst>
              <a:ext uri="{FF2B5EF4-FFF2-40B4-BE49-F238E27FC236}">
                <a16:creationId xmlns:a16="http://schemas.microsoft.com/office/drawing/2014/main" id="{65B7093D-41E2-FC46-2905-21CD162AF36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3" name="Image 22">
            <a:extLst>
              <a:ext uri="{FF2B5EF4-FFF2-40B4-BE49-F238E27FC236}">
                <a16:creationId xmlns:a16="http://schemas.microsoft.com/office/drawing/2014/main" id="{E0F33E0E-73AB-BCD4-52B6-88810543BB0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4" name="Image 23">
            <a:extLst>
              <a:ext uri="{FF2B5EF4-FFF2-40B4-BE49-F238E27FC236}">
                <a16:creationId xmlns:a16="http://schemas.microsoft.com/office/drawing/2014/main" id="{7C8D2C12-685D-DBCC-BE50-C7EB2E8CB83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3" name="Espace réservé pour une image  12">
            <a:extLst>
              <a:ext uri="{FF2B5EF4-FFF2-40B4-BE49-F238E27FC236}">
                <a16:creationId xmlns:a16="http://schemas.microsoft.com/office/drawing/2014/main" id="{DCD29FDF-7B54-AC72-721E-02AB48158C9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81EA0959-7256-7291-F768-A300BCF566C9}"/>
              </a:ext>
            </a:extLst>
          </p:cNvPr>
          <p:cNvPicPr>
            <a:picLocks noChangeAspect="1"/>
          </p:cNvPicPr>
          <p:nvPr/>
        </p:nvPicPr>
        <p:blipFill>
          <a:blip r:embed="rId8"/>
          <a:stretch>
            <a:fillRect/>
          </a:stretch>
        </p:blipFill>
        <p:spPr>
          <a:xfrm>
            <a:off x="816077" y="2048627"/>
            <a:ext cx="7757651" cy="4053373"/>
          </a:xfrm>
          <a:prstGeom prst="rect">
            <a:avLst/>
          </a:prstGeom>
          <a:ln>
            <a:solidFill>
              <a:schemeClr val="accent1">
                <a:lumMod val="75000"/>
              </a:schemeClr>
            </a:solidFill>
          </a:ln>
        </p:spPr>
      </p:pic>
    </p:spTree>
    <p:extLst>
      <p:ext uri="{BB962C8B-B14F-4D97-AF65-F5344CB8AC3E}">
        <p14:creationId xmlns:p14="http://schemas.microsoft.com/office/powerpoint/2010/main" val="1343402019"/>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dirty="0">
                <a:solidFill>
                  <a:srgbClr val="424D7C"/>
                </a:solidFill>
              </a:rPr>
              <a:t>اختتام الحصة</a:t>
            </a:r>
            <a:endParaRPr lang="fr-MA" dirty="0">
              <a:solidFill>
                <a:srgbClr val="424D7C"/>
              </a:solidFill>
            </a:endParaRPr>
          </a:p>
        </p:txBody>
      </p:sp>
      <p:sp>
        <p:nvSpPr>
          <p:cNvPr id="7" name="ZoneTexte 6">
            <a:extLst>
              <a:ext uri="{FF2B5EF4-FFF2-40B4-BE49-F238E27FC236}">
                <a16:creationId xmlns:a16="http://schemas.microsoft.com/office/drawing/2014/main" id="{C3413C3D-8622-13FC-10AF-CF01CC57C05B}"/>
              </a:ext>
            </a:extLst>
          </p:cNvPr>
          <p:cNvSpPr txBox="1"/>
          <p:nvPr/>
        </p:nvSpPr>
        <p:spPr>
          <a:xfrm>
            <a:off x="3517132" y="2738130"/>
            <a:ext cx="3493268" cy="52322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 اليوم؟</a:t>
            </a:r>
          </a:p>
        </p:txBody>
      </p:sp>
      <p:sp>
        <p:nvSpPr>
          <p:cNvPr id="8" name="ZoneTexte 7">
            <a:extLst>
              <a:ext uri="{FF2B5EF4-FFF2-40B4-BE49-F238E27FC236}">
                <a16:creationId xmlns:a16="http://schemas.microsoft.com/office/drawing/2014/main" id="{D1CF22B8-7EA3-8204-C131-5BEFF20AC041}"/>
              </a:ext>
            </a:extLst>
          </p:cNvPr>
          <p:cNvSpPr txBox="1"/>
          <p:nvPr/>
        </p:nvSpPr>
        <p:spPr>
          <a:xfrm>
            <a:off x="3612381" y="3274714"/>
            <a:ext cx="3398019" cy="52322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الواجب المنزلي</a:t>
            </a: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endParaRPr kumimoji="0" lang="f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 name="Image 2">
            <a:extLst>
              <a:ext uri="{FF2B5EF4-FFF2-40B4-BE49-F238E27FC236}">
                <a16:creationId xmlns:a16="http://schemas.microsoft.com/office/drawing/2014/main" id="{63B18F9C-1B02-CC2B-E317-3E87C6EBFDB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05359" y="942960"/>
            <a:ext cx="432000" cy="432000"/>
          </a:xfrm>
          <a:prstGeom prst="rect">
            <a:avLst/>
          </a:prstGeom>
          <a:ln>
            <a:noFill/>
          </a:ln>
        </p:spPr>
      </p:pic>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AC42B-3D9B-A009-AADB-ADFF776B70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1344CC-F979-BD16-45BB-03D9FEB75DA2}"/>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تعلمتم اليوم؟ </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4" name="Espace réservé pour une image  23">
            <a:extLst>
              <a:ext uri="{FF2B5EF4-FFF2-40B4-BE49-F238E27FC236}">
                <a16:creationId xmlns:a16="http://schemas.microsoft.com/office/drawing/2014/main" id="{2046D50D-745D-B093-F18A-3604519E210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67222"/>
            <a:ext cx="828000" cy="828000"/>
          </a:xfrm>
        </p:spPr>
      </p:pic>
      <p:sp>
        <p:nvSpPr>
          <p:cNvPr id="5" name="Ellipse 4">
            <a:extLst>
              <a:ext uri="{FF2B5EF4-FFF2-40B4-BE49-F238E27FC236}">
                <a16:creationId xmlns:a16="http://schemas.microsoft.com/office/drawing/2014/main" id="{AAF83B08-D39F-70F7-BE7D-DE34A4E9F214}"/>
              </a:ext>
            </a:extLst>
          </p:cNvPr>
          <p:cNvSpPr/>
          <p:nvPr/>
        </p:nvSpPr>
        <p:spPr>
          <a:xfrm>
            <a:off x="3611184" y="3089279"/>
            <a:ext cx="1980000" cy="1463056"/>
          </a:xfrm>
          <a:prstGeom prst="ellipse">
            <a:avLst/>
          </a:prstGeom>
          <a:solidFill>
            <a:srgbClr val="424D7C"/>
          </a:solidFill>
          <a:ln w="28575" cap="flat" cmpd="sng" algn="ctr">
            <a:solidFill>
              <a:srgbClr val="424D7B"/>
            </a:solidFill>
            <a:prstDash val="solid"/>
            <a:miter lim="800000"/>
          </a:ln>
          <a:effectLst>
            <a:softEdge rad="127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prstClr val="white"/>
                </a:solidFill>
                <a:uLnTx/>
                <a:uFillTx/>
                <a:latin typeface="Microsoft Uighur" panose="02000000000000000000" pitchFamily="2" charset="-78"/>
                <a:ea typeface="+mn-ea"/>
                <a:cs typeface="Microsoft Uighur" panose="02000000000000000000" pitchFamily="2" charset="-78"/>
              </a:rPr>
              <a:t> في هذِهِ </a:t>
            </a:r>
            <a:r>
              <a:rPr kumimoji="0" lang="ar-MA" sz="3200" b="1" i="0" u="none" strike="noStrike" kern="0" cap="none" spc="0" normalizeH="0" baseline="0" noProof="0" dirty="0" err="1">
                <a:ln>
                  <a:noFill/>
                </a:ln>
                <a:solidFill>
                  <a:prstClr val="white"/>
                </a:solidFill>
                <a:uLnTx/>
                <a:uFillTx/>
                <a:latin typeface="Microsoft Uighur" panose="02000000000000000000" pitchFamily="2" charset="-78"/>
                <a:ea typeface="+mn-ea"/>
                <a:cs typeface="Microsoft Uighur" panose="02000000000000000000" pitchFamily="2" charset="-78"/>
              </a:rPr>
              <a:t>ٱلْحِصَّةِ</a:t>
            </a:r>
            <a:endParaRPr kumimoji="0" lang="fr-FR" sz="3200" b="1" i="0" u="none" strike="noStrike" kern="0" cap="none" spc="0" normalizeH="0" baseline="0" noProof="0" dirty="0">
              <a:ln>
                <a:noFill/>
              </a:ln>
              <a:solidFill>
                <a:prstClr val="white"/>
              </a:solidFill>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10E8D29E-271A-DF16-1684-44EC12842C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B6C3BDC8-099D-A39D-28F0-F3344A6B5C5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042C735C-B16D-629A-8BDB-1B2F159376F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90983B08-94B9-7A08-99A7-F2E8109BC99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E2470022-DB33-5663-1AA6-0F6F181F3E1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7A51126F-6E82-7C7C-9587-0D3A0D2C070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F1ECC5FC-C820-5C6E-E5EB-36FCA37C595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CB3F1C30-5E16-5B5A-039A-CE3492E0D75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723C5FDB-FC64-6330-FA00-04C24E40445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B7DFF6E3-D3DB-E716-69E4-24E8A7C502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5" name="Rectangle : coins arrondis 14">
            <a:extLst>
              <a:ext uri="{FF2B5EF4-FFF2-40B4-BE49-F238E27FC236}">
                <a16:creationId xmlns:a16="http://schemas.microsoft.com/office/drawing/2014/main" id="{5FD88A46-087E-AB12-B1EB-EB88D79B1C1A}"/>
              </a:ext>
            </a:extLst>
          </p:cNvPr>
          <p:cNvSpPr/>
          <p:nvPr/>
        </p:nvSpPr>
        <p:spPr>
          <a:xfrm>
            <a:off x="5781304" y="1831449"/>
            <a:ext cx="2880000" cy="1961699"/>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just" defTabSz="914400" rtl="1">
              <a:buClr>
                <a:srgbClr val="000000"/>
              </a:buClr>
              <a:buSzPts val="3600"/>
            </a:pPr>
            <a:r>
              <a:rPr lang="ar-MA" sz="2400" b="1" kern="0" dirty="0">
                <a:latin typeface="Microsoft Uighur" panose="02000000000000000000" pitchFamily="2" charset="-78"/>
                <a:cs typeface="Microsoft Uighur" panose="02000000000000000000" pitchFamily="2" charset="-78"/>
              </a:rPr>
              <a:t>ما المُفْرَداتُ الَّتي تَعَلَّمْتُها الْيَوْمَ؟</a:t>
            </a:r>
          </a:p>
          <a:p>
            <a:pPr marL="0" lvl="3" algn="just" rtl="1"/>
            <a:r>
              <a:rPr lang="ar-MA" sz="2400" b="1" dirty="0">
                <a:solidFill>
                  <a:srgbClr val="C00000"/>
                </a:solidFill>
                <a:cs typeface="Microsoft Uighur" panose="02000000000000000000" pitchFamily="2" charset="-78"/>
              </a:rPr>
              <a:t>..............................................</a:t>
            </a:r>
          </a:p>
        </p:txBody>
      </p:sp>
      <p:cxnSp>
        <p:nvCxnSpPr>
          <p:cNvPr id="16" name="Connecteur droit avec flèche 15">
            <a:extLst>
              <a:ext uri="{FF2B5EF4-FFF2-40B4-BE49-F238E27FC236}">
                <a16:creationId xmlns:a16="http://schemas.microsoft.com/office/drawing/2014/main" id="{20381ACC-9115-4D80-2956-9337E3E55F56}"/>
              </a:ext>
            </a:extLst>
          </p:cNvPr>
          <p:cNvCxnSpPr>
            <a:cxnSpLocks/>
            <a:stCxn id="5" idx="7"/>
          </p:cNvCxnSpPr>
          <p:nvPr/>
        </p:nvCxnSpPr>
        <p:spPr>
          <a:xfrm flipV="1">
            <a:off x="5301220" y="2983148"/>
            <a:ext cx="480084" cy="320391"/>
          </a:xfrm>
          <a:prstGeom prst="straightConnector1">
            <a:avLst/>
          </a:prstGeom>
          <a:noFill/>
          <a:ln w="38100" cap="rnd" cmpd="sng" algn="ctr">
            <a:solidFill>
              <a:srgbClr val="424D7B"/>
            </a:solidFill>
            <a:prstDash val="solid"/>
            <a:miter lim="800000"/>
            <a:tailEnd type="stealth"/>
          </a:ln>
          <a:effectLst/>
        </p:spPr>
      </p:cxnSp>
      <p:sp>
        <p:nvSpPr>
          <p:cNvPr id="18" name="Rectangle : coins arrondis 17">
            <a:extLst>
              <a:ext uri="{FF2B5EF4-FFF2-40B4-BE49-F238E27FC236}">
                <a16:creationId xmlns:a16="http://schemas.microsoft.com/office/drawing/2014/main" id="{030E73AA-24B7-EC9F-1D31-4735C2FC01B9}"/>
              </a:ext>
            </a:extLst>
          </p:cNvPr>
          <p:cNvSpPr/>
          <p:nvPr/>
        </p:nvSpPr>
        <p:spPr>
          <a:xfrm>
            <a:off x="541064" y="1877863"/>
            <a:ext cx="2880000" cy="1915285"/>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buSzPts val="3600"/>
            </a:pPr>
            <a:r>
              <a:rPr lang="ar-MA" sz="2400" b="1" kern="0" dirty="0">
                <a:latin typeface="Microsoft Uighur" panose="02000000000000000000" pitchFamily="2" charset="-78"/>
                <a:cs typeface="Microsoft Uighur" panose="02000000000000000000" pitchFamily="2" charset="-78"/>
              </a:rPr>
              <a:t>ما الْحِكايَةُ الَّتي اسْتَمَعْتُ لَها؟ </a:t>
            </a:r>
            <a:r>
              <a:rPr lang="ar-MA" sz="2400" b="1" kern="0" dirty="0" err="1">
                <a:latin typeface="Microsoft Uighur" panose="02000000000000000000" pitchFamily="2" charset="-78"/>
                <a:cs typeface="Microsoft Uighur" panose="02000000000000000000" pitchFamily="2" charset="-78"/>
              </a:rPr>
              <a:t>عَمّاذا</a:t>
            </a:r>
            <a:r>
              <a:rPr lang="ar-MA" sz="2400" b="1" kern="0" dirty="0">
                <a:latin typeface="Microsoft Uighur" panose="02000000000000000000" pitchFamily="2" charset="-78"/>
                <a:cs typeface="Microsoft Uighur" panose="02000000000000000000" pitchFamily="2" charset="-78"/>
              </a:rPr>
              <a:t> تَتَحَدَّثُ؟</a:t>
            </a:r>
          </a:p>
        </p:txBody>
      </p:sp>
      <p:cxnSp>
        <p:nvCxnSpPr>
          <p:cNvPr id="19" name="Connecteur droit avec flèche 18">
            <a:extLst>
              <a:ext uri="{FF2B5EF4-FFF2-40B4-BE49-F238E27FC236}">
                <a16:creationId xmlns:a16="http://schemas.microsoft.com/office/drawing/2014/main" id="{6B225352-66D2-349B-0849-677E9581FF69}"/>
              </a:ext>
            </a:extLst>
          </p:cNvPr>
          <p:cNvCxnSpPr>
            <a:cxnSpLocks/>
            <a:stCxn id="5" idx="4"/>
            <a:endCxn id="20" idx="0"/>
          </p:cNvCxnSpPr>
          <p:nvPr/>
        </p:nvCxnSpPr>
        <p:spPr>
          <a:xfrm>
            <a:off x="4601184" y="4552335"/>
            <a:ext cx="24894" cy="214260"/>
          </a:xfrm>
          <a:prstGeom prst="straightConnector1">
            <a:avLst/>
          </a:prstGeom>
          <a:noFill/>
          <a:ln w="38100" cap="rnd" cmpd="sng" algn="ctr">
            <a:solidFill>
              <a:srgbClr val="424D7B"/>
            </a:solidFill>
            <a:prstDash val="solid"/>
            <a:miter lim="800000"/>
            <a:tailEnd type="stealth"/>
          </a:ln>
          <a:effectLst/>
        </p:spPr>
      </p:cxnSp>
      <p:sp>
        <p:nvSpPr>
          <p:cNvPr id="20" name="Rectangle : coins arrondis 19">
            <a:extLst>
              <a:ext uri="{FF2B5EF4-FFF2-40B4-BE49-F238E27FC236}">
                <a16:creationId xmlns:a16="http://schemas.microsoft.com/office/drawing/2014/main" id="{1AEF7694-CC70-AF10-FB2A-7062DE71ECEF}"/>
              </a:ext>
            </a:extLst>
          </p:cNvPr>
          <p:cNvSpPr/>
          <p:nvPr/>
        </p:nvSpPr>
        <p:spPr>
          <a:xfrm>
            <a:off x="2831690" y="4766595"/>
            <a:ext cx="3588775" cy="1620000"/>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تَدَرَّبْنا عَلى قِراءَةِ كَلِماتٍ بَصَرِيَّةٍ جَديدَةٍ</a:t>
            </a:r>
            <a:r>
              <a:rPr lang="fr-MA" sz="2400" b="1" kern="0" dirty="0">
                <a:solidFill>
                  <a:srgbClr val="424D7B"/>
                </a:solidFill>
                <a:latin typeface="Microsoft Uighur" panose="02000000000000000000" pitchFamily="2" charset="-78"/>
                <a:cs typeface="Microsoft Uighur" panose="02000000000000000000" pitchFamily="2" charset="-78"/>
              </a:rPr>
              <a:t> </a:t>
            </a:r>
            <a:r>
              <a:rPr lang="ar-MA" sz="2400" b="1" kern="0" dirty="0">
                <a:solidFill>
                  <a:srgbClr val="424D7B"/>
                </a:solidFill>
                <a:latin typeface="Microsoft Uighur" panose="02000000000000000000" pitchFamily="2" charset="-78"/>
                <a:cs typeface="Microsoft Uighur" panose="02000000000000000000" pitchFamily="2" charset="-78"/>
              </a:rPr>
              <a:t>:</a:t>
            </a:r>
          </a:p>
          <a:p>
            <a:pPr algn="ctr"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a:t>
            </a:r>
          </a:p>
        </p:txBody>
      </p:sp>
      <p:cxnSp>
        <p:nvCxnSpPr>
          <p:cNvPr id="21" name="Connecteur droit avec flèche 20">
            <a:extLst>
              <a:ext uri="{FF2B5EF4-FFF2-40B4-BE49-F238E27FC236}">
                <a16:creationId xmlns:a16="http://schemas.microsoft.com/office/drawing/2014/main" id="{70786566-2F63-CBF5-3FA0-C7A16A6A6F7E}"/>
              </a:ext>
            </a:extLst>
          </p:cNvPr>
          <p:cNvCxnSpPr>
            <a:cxnSpLocks/>
            <a:stCxn id="5" idx="1"/>
          </p:cNvCxnSpPr>
          <p:nvPr/>
        </p:nvCxnSpPr>
        <p:spPr>
          <a:xfrm flipH="1" flipV="1">
            <a:off x="3421064" y="2973535"/>
            <a:ext cx="480084" cy="330004"/>
          </a:xfrm>
          <a:prstGeom prst="straightConnector1">
            <a:avLst/>
          </a:prstGeom>
          <a:noFill/>
          <a:ln w="38100" cap="rnd" cmpd="sng" algn="ctr">
            <a:solidFill>
              <a:srgbClr val="424D7B"/>
            </a:solidFill>
            <a:prstDash val="solid"/>
            <a:miter lim="800000"/>
            <a:tailEnd type="stealth"/>
          </a:ln>
          <a:effectLst/>
        </p:spPr>
      </p:cxnSp>
    </p:spTree>
    <p:extLst>
      <p:ext uri="{BB962C8B-B14F-4D97-AF65-F5344CB8AC3E}">
        <p14:creationId xmlns:p14="http://schemas.microsoft.com/office/powerpoint/2010/main" val="26271203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7F4EC-836C-2803-2A2D-103435B545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CDB1E3D-59F9-89B9-C502-3689CC620906}"/>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تعلمتم اليوم؟ </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4" name="Espace réservé pour une image  23">
            <a:extLst>
              <a:ext uri="{FF2B5EF4-FFF2-40B4-BE49-F238E27FC236}">
                <a16:creationId xmlns:a16="http://schemas.microsoft.com/office/drawing/2014/main" id="{F6C95EFA-EEDB-5835-9C74-2C9A34A05B5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15860" y="667222"/>
            <a:ext cx="828000" cy="828000"/>
          </a:xfrm>
        </p:spPr>
      </p:pic>
      <p:sp>
        <p:nvSpPr>
          <p:cNvPr id="5" name="Ellipse 4">
            <a:extLst>
              <a:ext uri="{FF2B5EF4-FFF2-40B4-BE49-F238E27FC236}">
                <a16:creationId xmlns:a16="http://schemas.microsoft.com/office/drawing/2014/main" id="{4D2CBE9B-74D0-B494-CA96-D876FF1662C3}"/>
              </a:ext>
            </a:extLst>
          </p:cNvPr>
          <p:cNvSpPr/>
          <p:nvPr/>
        </p:nvSpPr>
        <p:spPr>
          <a:xfrm>
            <a:off x="3611184" y="3089279"/>
            <a:ext cx="1980000" cy="1463056"/>
          </a:xfrm>
          <a:prstGeom prst="ellipse">
            <a:avLst/>
          </a:prstGeom>
          <a:solidFill>
            <a:srgbClr val="424D7C"/>
          </a:solidFill>
          <a:ln w="28575" cap="flat" cmpd="sng" algn="ctr">
            <a:solidFill>
              <a:srgbClr val="424D7B"/>
            </a:solidFill>
            <a:prstDash val="solid"/>
            <a:miter lim="800000"/>
          </a:ln>
          <a:effectLst>
            <a:softEdge rad="127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prstClr val="white"/>
                </a:solidFill>
                <a:uLnTx/>
                <a:uFillTx/>
                <a:latin typeface="Microsoft Uighur" panose="02000000000000000000" pitchFamily="2" charset="-78"/>
                <a:ea typeface="+mn-ea"/>
                <a:cs typeface="Microsoft Uighur" panose="02000000000000000000" pitchFamily="2" charset="-78"/>
              </a:rPr>
              <a:t> في هذِهِ </a:t>
            </a:r>
            <a:r>
              <a:rPr kumimoji="0" lang="ar-MA" sz="3200" b="1" i="0" u="none" strike="noStrike" kern="0" cap="none" spc="0" normalizeH="0" baseline="0" noProof="0" dirty="0" err="1">
                <a:ln>
                  <a:noFill/>
                </a:ln>
                <a:solidFill>
                  <a:prstClr val="white"/>
                </a:solidFill>
                <a:uLnTx/>
                <a:uFillTx/>
                <a:latin typeface="Microsoft Uighur" panose="02000000000000000000" pitchFamily="2" charset="-78"/>
                <a:ea typeface="+mn-ea"/>
                <a:cs typeface="Microsoft Uighur" panose="02000000000000000000" pitchFamily="2" charset="-78"/>
              </a:rPr>
              <a:t>ٱلْحِصَّةِ</a:t>
            </a:r>
            <a:endParaRPr kumimoji="0" lang="fr-FR" sz="3200" b="1" i="0" u="none" strike="noStrike" kern="0" cap="none" spc="0" normalizeH="0" baseline="0" noProof="0" dirty="0">
              <a:ln>
                <a:noFill/>
              </a:ln>
              <a:solidFill>
                <a:prstClr val="white"/>
              </a:solidFill>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CE4A3382-4D4F-68D6-879B-63BB7C6694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D2DD27E7-A342-F918-9A78-B6FCE4F3243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3B807E34-A528-DFA3-43FF-A8EF55C637B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DA38FEF3-B5C1-A248-BD82-1F4F5DA4583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AAC3B12D-AE7E-9544-B0EA-6184434C38F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0C0B2EFC-87C4-E8B1-2050-734EA0FA690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E535647B-4401-CD3D-9FB9-6A17EFE31A9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3865F560-A710-B057-8486-37FDFD4893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D5A2BD3F-0332-47EC-D0CB-9526C418515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22279301-DE74-CCF7-6FB6-EE921E53D7E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5" name="Rectangle : coins arrondis 14">
            <a:extLst>
              <a:ext uri="{FF2B5EF4-FFF2-40B4-BE49-F238E27FC236}">
                <a16:creationId xmlns:a16="http://schemas.microsoft.com/office/drawing/2014/main" id="{08BF47FC-478D-7271-34CC-BA3E5541385B}"/>
              </a:ext>
            </a:extLst>
          </p:cNvPr>
          <p:cNvSpPr/>
          <p:nvPr/>
        </p:nvSpPr>
        <p:spPr>
          <a:xfrm>
            <a:off x="5781304" y="1831449"/>
            <a:ext cx="2880000" cy="1961699"/>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just"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تَعَلَّمْتُ مُفْرَداتٍ جَديدَةً هِيَ:</a:t>
            </a:r>
          </a:p>
          <a:p>
            <a:pPr marL="0" lvl="3" algn="just" rtl="1"/>
            <a:r>
              <a:rPr lang="ar-MA" sz="2400" b="1" dirty="0">
                <a:solidFill>
                  <a:srgbClr val="C00000"/>
                </a:solidFill>
                <a:cs typeface="Microsoft Uighur" panose="02000000000000000000" pitchFamily="2" charset="-78"/>
              </a:rPr>
              <a:t>اِنْقَرَضَ– تَوازُنٌ بيئِيٌّ– تَلَوُّثُ </a:t>
            </a:r>
            <a:r>
              <a:rPr lang="ar-MA" sz="2400" b="1" dirty="0" err="1">
                <a:solidFill>
                  <a:srgbClr val="C00000"/>
                </a:solidFill>
                <a:cs typeface="Microsoft Uighur" panose="02000000000000000000" pitchFamily="2" charset="-78"/>
              </a:rPr>
              <a:t>ٱلْبيئَةِ</a:t>
            </a:r>
            <a:r>
              <a:rPr lang="ar-MA" sz="2400" b="1" dirty="0">
                <a:solidFill>
                  <a:srgbClr val="C00000"/>
                </a:solidFill>
                <a:cs typeface="Microsoft Uighur" panose="02000000000000000000" pitchFamily="2" charset="-78"/>
              </a:rPr>
              <a:t>-   مَحْمِيَّةُ </a:t>
            </a:r>
            <a:r>
              <a:rPr lang="ar-MA" sz="2400" b="1" dirty="0" err="1">
                <a:solidFill>
                  <a:srgbClr val="C00000"/>
                </a:solidFill>
                <a:cs typeface="Microsoft Uighur" panose="02000000000000000000" pitchFamily="2" charset="-78"/>
              </a:rPr>
              <a:t>ٱلْحَيَواناتِ</a:t>
            </a:r>
            <a:r>
              <a:rPr lang="ar-MA" sz="2400" b="1" dirty="0">
                <a:solidFill>
                  <a:srgbClr val="C00000"/>
                </a:solidFill>
                <a:cs typeface="Microsoft Uighur" panose="02000000000000000000" pitchFamily="2" charset="-78"/>
              </a:rPr>
              <a:t> – قَطيعٌ – سِياجٌ.</a:t>
            </a:r>
          </a:p>
        </p:txBody>
      </p:sp>
      <p:cxnSp>
        <p:nvCxnSpPr>
          <p:cNvPr id="16" name="Connecteur droit avec flèche 15">
            <a:extLst>
              <a:ext uri="{FF2B5EF4-FFF2-40B4-BE49-F238E27FC236}">
                <a16:creationId xmlns:a16="http://schemas.microsoft.com/office/drawing/2014/main" id="{06BEE318-2290-FC98-B0E1-3ADFAD0603D9}"/>
              </a:ext>
            </a:extLst>
          </p:cNvPr>
          <p:cNvCxnSpPr>
            <a:cxnSpLocks/>
            <a:stCxn id="5" idx="7"/>
          </p:cNvCxnSpPr>
          <p:nvPr/>
        </p:nvCxnSpPr>
        <p:spPr>
          <a:xfrm flipV="1">
            <a:off x="5301220" y="2983148"/>
            <a:ext cx="480084" cy="320391"/>
          </a:xfrm>
          <a:prstGeom prst="straightConnector1">
            <a:avLst/>
          </a:prstGeom>
          <a:noFill/>
          <a:ln w="38100" cap="rnd" cmpd="sng" algn="ctr">
            <a:solidFill>
              <a:srgbClr val="424D7B"/>
            </a:solidFill>
            <a:prstDash val="solid"/>
            <a:miter lim="800000"/>
            <a:tailEnd type="stealth"/>
          </a:ln>
          <a:effectLst/>
        </p:spPr>
      </p:cxnSp>
      <p:sp>
        <p:nvSpPr>
          <p:cNvPr id="18" name="Rectangle : coins arrondis 17">
            <a:extLst>
              <a:ext uri="{FF2B5EF4-FFF2-40B4-BE49-F238E27FC236}">
                <a16:creationId xmlns:a16="http://schemas.microsoft.com/office/drawing/2014/main" id="{2D34A114-E82D-9102-AAD7-EAF31B23F3CF}"/>
              </a:ext>
            </a:extLst>
          </p:cNvPr>
          <p:cNvSpPr/>
          <p:nvPr/>
        </p:nvSpPr>
        <p:spPr>
          <a:xfrm>
            <a:off x="541064" y="1877863"/>
            <a:ext cx="2880000" cy="1915285"/>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تَعَرَّفْنا حِكايَةً جَديدَةً</a:t>
            </a:r>
            <a:r>
              <a:rPr lang="fr-MA" sz="2400" b="1" kern="0" dirty="0">
                <a:solidFill>
                  <a:srgbClr val="424D7B"/>
                </a:solidFill>
                <a:latin typeface="Microsoft Uighur" panose="02000000000000000000" pitchFamily="2" charset="-78"/>
                <a:cs typeface="Microsoft Uighur" panose="02000000000000000000" pitchFamily="2" charset="-78"/>
              </a:rPr>
              <a:t> </a:t>
            </a:r>
            <a:r>
              <a:rPr lang="ar-MA" sz="2400" b="1" kern="0" dirty="0">
                <a:solidFill>
                  <a:srgbClr val="424D7B"/>
                </a:solidFill>
                <a:latin typeface="Microsoft Uighur" panose="02000000000000000000" pitchFamily="2" charset="-78"/>
                <a:cs typeface="Microsoft Uighur" panose="02000000000000000000" pitchFamily="2" charset="-78"/>
              </a:rPr>
              <a:t>بِعُنْوانِ:</a:t>
            </a:r>
          </a:p>
          <a:p>
            <a:pPr algn="ctr"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 تَتَحَدَّثُ ...</a:t>
            </a:r>
          </a:p>
        </p:txBody>
      </p:sp>
      <p:cxnSp>
        <p:nvCxnSpPr>
          <p:cNvPr id="19" name="Connecteur droit avec flèche 18">
            <a:extLst>
              <a:ext uri="{FF2B5EF4-FFF2-40B4-BE49-F238E27FC236}">
                <a16:creationId xmlns:a16="http://schemas.microsoft.com/office/drawing/2014/main" id="{5EA35C5A-0C20-44CB-8D8B-34D033269A79}"/>
              </a:ext>
            </a:extLst>
          </p:cNvPr>
          <p:cNvCxnSpPr>
            <a:cxnSpLocks/>
            <a:stCxn id="5" idx="4"/>
            <a:endCxn id="20" idx="0"/>
          </p:cNvCxnSpPr>
          <p:nvPr/>
        </p:nvCxnSpPr>
        <p:spPr>
          <a:xfrm flipH="1">
            <a:off x="4599857" y="4552335"/>
            <a:ext cx="1327" cy="214260"/>
          </a:xfrm>
          <a:prstGeom prst="straightConnector1">
            <a:avLst/>
          </a:prstGeom>
          <a:noFill/>
          <a:ln w="38100" cap="rnd" cmpd="sng" algn="ctr">
            <a:solidFill>
              <a:srgbClr val="424D7B"/>
            </a:solidFill>
            <a:prstDash val="solid"/>
            <a:miter lim="800000"/>
            <a:tailEnd type="stealth"/>
          </a:ln>
          <a:effectLst/>
        </p:spPr>
      </p:cxnSp>
      <p:sp>
        <p:nvSpPr>
          <p:cNvPr id="20" name="Rectangle : coins arrondis 19">
            <a:extLst>
              <a:ext uri="{FF2B5EF4-FFF2-40B4-BE49-F238E27FC236}">
                <a16:creationId xmlns:a16="http://schemas.microsoft.com/office/drawing/2014/main" id="{38BB45F2-D81A-7971-E52A-0E4E911D32DD}"/>
              </a:ext>
            </a:extLst>
          </p:cNvPr>
          <p:cNvSpPr/>
          <p:nvPr/>
        </p:nvSpPr>
        <p:spPr>
          <a:xfrm>
            <a:off x="2871019" y="4766595"/>
            <a:ext cx="3457676" cy="1620000"/>
          </a:xfrm>
          <a:prstGeom prst="roundRect">
            <a:avLst/>
          </a:prstGeom>
          <a:solidFill>
            <a:schemeClr val="accent5">
              <a:lumMod val="20000"/>
              <a:lumOff val="80000"/>
            </a:schemeClr>
          </a:solid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buSzPts val="3600"/>
            </a:pPr>
            <a:r>
              <a:rPr lang="ar-MA" sz="2400" b="1" kern="0" dirty="0">
                <a:solidFill>
                  <a:srgbClr val="424D7B"/>
                </a:solidFill>
                <a:latin typeface="Microsoft Uighur" panose="02000000000000000000" pitchFamily="2" charset="-78"/>
                <a:cs typeface="Microsoft Uighur" panose="02000000000000000000" pitchFamily="2" charset="-78"/>
              </a:rPr>
              <a:t>تَدَرَّبْنا عَلى قِراءَةِ كَلِماتٍ بَصَرِيَّةٍ جَديدَةٍ</a:t>
            </a:r>
            <a:r>
              <a:rPr lang="fr-MA" sz="2400" b="1" kern="0" dirty="0">
                <a:solidFill>
                  <a:srgbClr val="424D7B"/>
                </a:solidFill>
                <a:latin typeface="Microsoft Uighur" panose="02000000000000000000" pitchFamily="2" charset="-78"/>
                <a:cs typeface="Microsoft Uighur" panose="02000000000000000000" pitchFamily="2" charset="-78"/>
              </a:rPr>
              <a:t> </a:t>
            </a:r>
            <a:r>
              <a:rPr lang="ar-MA" sz="2400" b="1" kern="0" dirty="0">
                <a:solidFill>
                  <a:srgbClr val="424D7B"/>
                </a:solidFill>
                <a:latin typeface="Microsoft Uighur" panose="02000000000000000000" pitchFamily="2" charset="-78"/>
                <a:cs typeface="Microsoft Uighur" panose="02000000000000000000" pitchFamily="2" charset="-78"/>
              </a:rPr>
              <a:t>:</a:t>
            </a:r>
          </a:p>
          <a:p>
            <a:pPr algn="ctr" defTabSz="914400" rtl="1">
              <a:buClr>
                <a:srgbClr val="000000"/>
              </a:buClr>
              <a:buSzPts val="3600"/>
            </a:pPr>
            <a:r>
              <a:rPr lang="ar-MA" sz="2400" b="1" kern="0" dirty="0">
                <a:solidFill>
                  <a:srgbClr val="C00000"/>
                </a:solidFill>
                <a:latin typeface="Microsoft Uighur" panose="02000000000000000000" pitchFamily="2" charset="-78"/>
                <a:cs typeface="Microsoft Uighur" panose="02000000000000000000" pitchFamily="2" charset="-78"/>
              </a:rPr>
              <a:t>  </a:t>
            </a:r>
            <a:r>
              <a:rPr lang="ar-MA" sz="2400" b="1" dirty="0">
                <a:cs typeface="Microsoft Uighur" panose="02000000000000000000" pitchFamily="2" charset="-78"/>
              </a:rPr>
              <a:t>فَإذا هِيَ  – فَجْأَةً– كَما أَنَّ– إِنْ لَمْ – لكِنَّني – اَلْبيئَةُ – مَسْؤولِيَّتُنا – تَنْقَرِضُ</a:t>
            </a:r>
            <a:endParaRPr lang="ar-MA" sz="2400" b="1" dirty="0">
              <a:solidFill>
                <a:srgbClr val="C00000"/>
              </a:solidFill>
              <a:cs typeface="Microsoft Uighur" panose="02000000000000000000" pitchFamily="2" charset="-78"/>
            </a:endParaRPr>
          </a:p>
        </p:txBody>
      </p:sp>
      <p:cxnSp>
        <p:nvCxnSpPr>
          <p:cNvPr id="21" name="Connecteur droit avec flèche 20">
            <a:extLst>
              <a:ext uri="{FF2B5EF4-FFF2-40B4-BE49-F238E27FC236}">
                <a16:creationId xmlns:a16="http://schemas.microsoft.com/office/drawing/2014/main" id="{D3890A31-0914-5DE5-6BA4-9D8E7E170924}"/>
              </a:ext>
            </a:extLst>
          </p:cNvPr>
          <p:cNvCxnSpPr>
            <a:cxnSpLocks/>
            <a:stCxn id="5" idx="1"/>
          </p:cNvCxnSpPr>
          <p:nvPr/>
        </p:nvCxnSpPr>
        <p:spPr>
          <a:xfrm flipH="1" flipV="1">
            <a:off x="3421064" y="2973535"/>
            <a:ext cx="480084" cy="330004"/>
          </a:xfrm>
          <a:prstGeom prst="straightConnector1">
            <a:avLst/>
          </a:prstGeom>
          <a:noFill/>
          <a:ln w="38100" cap="rnd" cmpd="sng" algn="ctr">
            <a:solidFill>
              <a:srgbClr val="424D7B"/>
            </a:solidFill>
            <a:prstDash val="solid"/>
            <a:miter lim="800000"/>
            <a:tailEnd type="stealth"/>
          </a:ln>
          <a:effectLst/>
        </p:spPr>
      </p:cxnSp>
    </p:spTree>
    <p:extLst>
      <p:ext uri="{BB962C8B-B14F-4D97-AF65-F5344CB8AC3E}">
        <p14:creationId xmlns:p14="http://schemas.microsoft.com/office/powerpoint/2010/main" val="37646432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0"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4B5785-5D8C-C5DE-FBAC-5583972B3850}"/>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أنجزوا المطلوب على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 152. ضعوا علامة. </a:t>
            </a:r>
            <a:endParaRPr lang="fr-FR" sz="2000" dirty="0">
              <a:solidFill>
                <a:schemeClr val="bg1">
                  <a:lumMod val="50000"/>
                </a:schemeClr>
              </a:solidFill>
            </a:endParaRPr>
          </a:p>
        </p:txBody>
      </p:sp>
      <p:pic>
        <p:nvPicPr>
          <p:cNvPr id="6" name="Espace réservé pour une image  5">
            <a:extLst>
              <a:ext uri="{FF2B5EF4-FFF2-40B4-BE49-F238E27FC236}">
                <a16:creationId xmlns:a16="http://schemas.microsoft.com/office/drawing/2014/main" id="{83C4482C-575A-E7EC-6876-A88F5EC50E8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6425973" y="2276826"/>
            <a:ext cx="828000" cy="828000"/>
          </a:xfrm>
        </p:spPr>
      </p:pic>
      <p:sp>
        <p:nvSpPr>
          <p:cNvPr id="4" name="Rectangle 3">
            <a:extLst>
              <a:ext uri="{FF2B5EF4-FFF2-40B4-BE49-F238E27FC236}">
                <a16:creationId xmlns:a16="http://schemas.microsoft.com/office/drawing/2014/main" id="{828E1057-BBD0-9BA8-E786-A22BF3CEE3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7BBB242A-0B01-599C-F22D-42217465F07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7" name="Rectangle 6">
            <a:extLst>
              <a:ext uri="{FF2B5EF4-FFF2-40B4-BE49-F238E27FC236}">
                <a16:creationId xmlns:a16="http://schemas.microsoft.com/office/drawing/2014/main" id="{F277B743-92CC-DD38-68A2-99E3EC7EC1F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13F0AB58-E78C-3558-53D6-9D1416CEE02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9" name="Rectangle 8">
            <a:extLst>
              <a:ext uri="{FF2B5EF4-FFF2-40B4-BE49-F238E27FC236}">
                <a16:creationId xmlns:a16="http://schemas.microsoft.com/office/drawing/2014/main" id="{76F0F9E9-B1F6-5EEF-E55D-5C3A51D493E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10" name="Image 9">
            <a:extLst>
              <a:ext uri="{FF2B5EF4-FFF2-40B4-BE49-F238E27FC236}">
                <a16:creationId xmlns:a16="http://schemas.microsoft.com/office/drawing/2014/main" id="{892DC997-4884-2140-B058-235E9BC3A85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44F443E4-B261-A9C3-A30E-11B4FF63A4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EF824CD7-300D-CE37-CBB1-7C5F764EA2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A7CA1A9D-CC60-A44E-461C-AAFC7DEBE18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F64CF217-B2F8-8D63-7013-A9AC0FFC5E7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6" name="Espace réservé pour une image  17">
            <a:extLst>
              <a:ext uri="{FF2B5EF4-FFF2-40B4-BE49-F238E27FC236}">
                <a16:creationId xmlns:a16="http://schemas.microsoft.com/office/drawing/2014/main" id="{C8438501-A61C-AFDA-085B-EF00C1D89E9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pic>
        <p:nvPicPr>
          <p:cNvPr id="15" name="Image 14">
            <a:extLst>
              <a:ext uri="{FF2B5EF4-FFF2-40B4-BE49-F238E27FC236}">
                <a16:creationId xmlns:a16="http://schemas.microsoft.com/office/drawing/2014/main" id="{1480A2D7-BA67-E79C-9F91-AFC4A7D647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97026" y="2074606"/>
            <a:ext cx="2749947" cy="4218039"/>
          </a:xfrm>
          <a:prstGeom prst="rect">
            <a:avLst/>
          </a:prstGeom>
        </p:spPr>
      </p:pic>
    </p:spTree>
    <p:extLst>
      <p:ext uri="{BB962C8B-B14F-4D97-AF65-F5344CB8AC3E}">
        <p14:creationId xmlns:p14="http://schemas.microsoft.com/office/powerpoint/2010/main" val="1812232099"/>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B57FFF-F3D0-25CC-6EE8-104764E94170}"/>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أبطال الحصة هم ........................................................................... </a:t>
            </a:r>
            <a:endParaRPr lang="fr-FR" sz="1800" dirty="0">
              <a:solidFill>
                <a:schemeClr val="bg1">
                  <a:lumMod val="50000"/>
                </a:schemeClr>
              </a:solidFill>
            </a:endParaRPr>
          </a:p>
        </p:txBody>
      </p:sp>
      <p:pic>
        <p:nvPicPr>
          <p:cNvPr id="10" name="Joyful_Prize_Celebration_Animation">
            <a:hlinkClick r:id="" action="ppaction://media"/>
            <a:extLst>
              <a:ext uri="{FF2B5EF4-FFF2-40B4-BE49-F238E27FC236}">
                <a16:creationId xmlns:a16="http://schemas.microsoft.com/office/drawing/2014/main" id="{F8FF9652-59A3-E766-F69A-C549D79017F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3269709" y="2822290"/>
            <a:ext cx="2604581" cy="26082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Rectangle 2">
            <a:extLst>
              <a:ext uri="{FF2B5EF4-FFF2-40B4-BE49-F238E27FC236}">
                <a16:creationId xmlns:a16="http://schemas.microsoft.com/office/drawing/2014/main" id="{A7B6A8CA-5D1B-0485-BAD9-DE4EC671672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 name="Rectangle 4">
            <a:extLst>
              <a:ext uri="{FF2B5EF4-FFF2-40B4-BE49-F238E27FC236}">
                <a16:creationId xmlns:a16="http://schemas.microsoft.com/office/drawing/2014/main" id="{60B0EA3F-6A69-90FB-B050-B3EBB86A64A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ABC4F0FB-9B28-756A-4273-9E7DDF3693A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440E21DB-DE12-91EB-C16E-B422791ADDBF}"/>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معــــــــــجم</a:t>
            </a:r>
          </a:p>
        </p:txBody>
      </p:sp>
      <p:sp>
        <p:nvSpPr>
          <p:cNvPr id="8" name="Rectangle 7">
            <a:extLst>
              <a:ext uri="{FF2B5EF4-FFF2-40B4-BE49-F238E27FC236}">
                <a16:creationId xmlns:a16="http://schemas.microsoft.com/office/drawing/2014/main" id="{4814CD0F-27BC-580A-3786-F3BF3D9DECE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pic>
        <p:nvPicPr>
          <p:cNvPr id="9" name="Image 8">
            <a:extLst>
              <a:ext uri="{FF2B5EF4-FFF2-40B4-BE49-F238E27FC236}">
                <a16:creationId xmlns:a16="http://schemas.microsoft.com/office/drawing/2014/main" id="{69CDD8B4-15BC-05E8-6185-0A852C724B4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2A8E7F9B-F7D4-2439-E7DE-A7485B05DA0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D4E9BBC8-88F1-5598-3542-04F53853293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C58C2E04-3C63-8DBB-A10D-9288F33245D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6" name="Image 15">
            <a:extLst>
              <a:ext uri="{FF2B5EF4-FFF2-40B4-BE49-F238E27FC236}">
                <a16:creationId xmlns:a16="http://schemas.microsoft.com/office/drawing/2014/main" id="{CE6E3045-16C3-D55D-A307-39B94066CC1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7" name="Espace réservé pour une image  17">
            <a:extLst>
              <a:ext uri="{FF2B5EF4-FFF2-40B4-BE49-F238E27FC236}">
                <a16:creationId xmlns:a16="http://schemas.microsoft.com/office/drawing/2014/main" id="{C0711F95-DB0E-1996-63E1-8A5C78945731}"/>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Tree>
    <p:extLst>
      <p:ext uri="{BB962C8B-B14F-4D97-AF65-F5344CB8AC3E}">
        <p14:creationId xmlns:p14="http://schemas.microsoft.com/office/powerpoint/2010/main" val="17517998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8">
            <a:extLst>
              <a:ext uri="{FF2B5EF4-FFF2-40B4-BE49-F238E27FC236}">
                <a16:creationId xmlns:a16="http://schemas.microsoft.com/office/drawing/2014/main" id="{44B50785-9E90-9AA8-C17E-50834B073F81}"/>
              </a:ext>
            </a:extLst>
          </p:cNvPr>
          <p:cNvPicPr>
            <a:picLocks noChangeAspect="1"/>
          </p:cNvPicPr>
          <p:nvPr/>
        </p:nvPicPr>
        <p:blipFill>
          <a:blip r:embed="rId2">
            <a:extLst>
              <a:ext uri="{28A0092B-C50C-407E-A947-70E740481C1C}">
                <a14:useLocalDpi xmlns:a14="http://schemas.microsoft.com/office/drawing/2010/main" val="0"/>
              </a:ext>
            </a:extLst>
          </a:blip>
          <a:srcRect t="26427" b="26427"/>
          <a:stretch>
            <a:fillRect/>
          </a:stretch>
        </p:blipFill>
        <p:spPr>
          <a:xfrm>
            <a:off x="869475" y="954736"/>
            <a:ext cx="7202258" cy="4801505"/>
          </a:xfrm>
          <a:prstGeom prst="roundRect">
            <a:avLst/>
          </a:prstGeom>
        </p:spPr>
      </p:pic>
    </p:spTree>
    <p:extLst>
      <p:ext uri="{BB962C8B-B14F-4D97-AF65-F5344CB8AC3E}">
        <p14:creationId xmlns:p14="http://schemas.microsoft.com/office/powerpoint/2010/main" val="2698627045"/>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dirty="0">
                <a:solidFill>
                  <a:srgbClr val="424D7B"/>
                </a:solidFil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r>
              <a:rPr lang="ar-MA" sz="3600" dirty="0">
                <a:solidFill>
                  <a:srgbClr val="424D7B"/>
                </a:solidFil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algn="r" rtl="1"/>
              <a:r>
                <a:rPr lang="ar-MA" sz="3600" b="1" kern="1200" dirty="0">
                  <a:solidFill>
                    <a:srgbClr val="C00000"/>
                  </a:solidFill>
                  <a:latin typeface="Microsoft Uighur" panose="02000000000000000000" pitchFamily="2" charset="-78"/>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Env-Apprenant_Tmplt مع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Env-Apprenant_Tmplt مع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افتتاح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2.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2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39149</TotalTime>
  <Words>2601</Words>
  <Application>Microsoft Office PowerPoint</Application>
  <PresentationFormat>Affichage à l'écran (4:3)</PresentationFormat>
  <Paragraphs>571</Paragraphs>
  <Slides>71</Slides>
  <Notes>1</Notes>
  <HiddenSlides>0</HiddenSlides>
  <MMClips>6</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71</vt:i4>
      </vt:variant>
    </vt:vector>
  </HeadingPairs>
  <TitlesOfParts>
    <vt:vector size="102" baseType="lpstr">
      <vt:lpstr>Microsoft Uighur</vt:lpstr>
      <vt:lpstr>Calibri Light</vt:lpstr>
      <vt:lpstr>Modern Love</vt:lpstr>
      <vt:lpstr>Aptos</vt:lpstr>
      <vt:lpstr>Arial</vt:lpstr>
      <vt:lpstr>Dosis ExtraBold</vt:lpstr>
      <vt:lpstr>Dosis Medium</vt:lpstr>
      <vt:lpstr>Dosis</vt:lpstr>
      <vt:lpstr>Calibri</vt:lpstr>
      <vt:lpstr>Wingdings</vt:lpstr>
      <vt:lpstr>Dosis SemiBold</vt:lpstr>
      <vt:lpstr>00_Env-Enseignant</vt:lpstr>
      <vt:lpstr>3_Env-Apprenant_Tmplt معجم</vt:lpstr>
      <vt:lpstr>2_Env-Apprenant_Tmplt معجم</vt:lpstr>
      <vt:lpstr>01- نشاط اعتيادي</vt:lpstr>
      <vt:lpstr>استماع وتحدث</vt:lpstr>
      <vt:lpstr>1_اختتام الحصة</vt:lpstr>
      <vt:lpstr>افتتاح الحصة</vt:lpstr>
      <vt:lpstr>02- معــــــــــجم</vt:lpstr>
      <vt:lpstr>04- قراءة/ كتابة</vt:lpstr>
      <vt:lpstr>3_Env-Apprenant_Tmplt</vt:lpstr>
      <vt:lpstr>Thème Office</vt:lpstr>
      <vt:lpstr>1_01- نشاط اعتيادي</vt:lpstr>
      <vt:lpstr>1_02- معــــــــــجم</vt:lpstr>
      <vt:lpstr>03- استماع وتحدث</vt:lpstr>
      <vt:lpstr>1_04- قراءة/ كتابة</vt:lpstr>
      <vt:lpstr>05- اختتام الحصة</vt:lpstr>
      <vt:lpstr>3_Env-Enseignant</vt:lpstr>
      <vt:lpstr>2_01- نشاط اعتيادي</vt:lpstr>
      <vt:lpstr>2_02- معــــــــــجم</vt:lpstr>
      <vt:lpstr>1_Thème Office</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سنبدأ حصة اللغة العربية.</vt:lpstr>
      <vt:lpstr>قبل أن نبدأ حصة اليوم نتذكر بعض السلوكات المطلوب العمل بها.</vt:lpstr>
      <vt:lpstr>ضعوا اللوحة والكراسة في القمطر.</vt:lpstr>
      <vt:lpstr>نبدأ بالتدرب على قراءة فقرة بدقة وسرعة. نتذكر شروط القراءة بطلاقة.</vt:lpstr>
      <vt:lpstr>الآن سنمر لتحدي الطلاقة. سأسحب  5أسماء.</vt:lpstr>
      <vt:lpstr>هذه هي الفقرة التي ستقرؤونها. أنادي على التلميذ الأول: .......................................</vt:lpstr>
      <vt:lpstr>أبطال الطلاقة هم ........................................................................... </vt:lpstr>
      <vt:lpstr>معجم</vt:lpstr>
      <vt:lpstr>ستتعلمون اليوم مفردات جديدة ستجدونها في الحكاية ونص القراءة، انتبهوا جيدا.</vt:lpstr>
      <vt:lpstr>نبدأ بتعريف كلمة "انقرض".– نعيدُ قراءة  التعريف معا – رددوا </vt:lpstr>
      <vt:lpstr>هذان حيوانان منقرضان:" الببر التسماني وطائر الددو". من يعلق عن الصورة بجملة مستعملا "انقرض".</vt:lpstr>
      <vt:lpstr>والآن من يقرأ  "توازن بيئي".– نعيدُ قراءة  التعريف معا – رددوا </vt:lpstr>
      <vt:lpstr> سأركب "توازن بيئي" في جملة للتعليق على هذا المشهد. </vt:lpstr>
      <vt:lpstr>والآن هذا تعريف لكلمة "تلوث البيئة". نعيدُ قراءة  التعريف معا – رددوا </vt:lpstr>
      <vt:lpstr>هذا رسم يوضح تلوث البيئة. من يعلق بجملة مستعملا "تلوث البيئة"؟</vt:lpstr>
      <vt:lpstr>والآن هذا تعريف لكلمة "محمية الحيوانات". نعيدُ قراءة  التعريف معا – رددوا </vt:lpstr>
      <vt:lpstr> سأركب "محمية الحيوانات" في جملة للتعليق على هذا المشهد. من يركب جملة أخرى؟ </vt:lpstr>
      <vt:lpstr>نتذكر المفردات التي تعرفنا عليها. من يقرأ؟ من يركب جملا مستعملا مفردة أو أكثر؟</vt:lpstr>
      <vt:lpstr>هذه أمثلة أخرى. من يقرؤها؟</vt:lpstr>
      <vt:lpstr>خذوا كراساتكم (الجزء 2)  ص 150. اكتبوا تاريخ اليوم. </vt:lpstr>
      <vt:lpstr>أكملوا النشاط "نتعلم معا" – لديكم دقيقة </vt:lpstr>
      <vt:lpstr>انتهى الوقت – في ثنائيات ناقشوا إجاباتكم </vt:lpstr>
      <vt:lpstr>نصحح. نبدأ بالكلمة « توازن بيئي"، ثم " انقرض" ...                        - صححوا</vt:lpstr>
      <vt:lpstr>نمر إلى النشاط الموالي. من يقرأ التعليمة؟ من يوضح المطلوب؟  </vt:lpstr>
      <vt:lpstr>اقرؤوا الجمل جيدا ثم أنجزوا فرديا – معكم ثلاث دقائق. </vt:lpstr>
      <vt:lpstr>انتهى الوقت. في ثنائيات وضح لزميلك كيف أجبت. دقيقة واحدة.</vt:lpstr>
      <vt:lpstr>انتبهوا للتصحيح.</vt:lpstr>
      <vt:lpstr>  نمر إلى النشاط الموالي. من يقرأ التعليمة؟ ما المطلوب؟                                -أنجزوا يصحح الأستاذ كتابيا ثم بشكل تفاعلي.</vt:lpstr>
      <vt:lpstr>Présentation PowerPoint</vt:lpstr>
      <vt:lpstr>سنتعرف اليوم على حكاية جديدة. قبل ذلك، هذه كلمات ستساعدنا على فهم الحكاية. من يقرأ؟</vt:lpstr>
      <vt:lpstr>انتبهوا، من يقرأ المقصود بـ"قطيع"؟ من يعبر عن الصورة مستعملا الكلمة؟</vt:lpstr>
      <vt:lpstr>من يقرأ معنى كلمة "سياج"؟</vt:lpstr>
      <vt:lpstr> الآن سنكتشف حكاية الأسبوع. سيكون عليكم توقع مضمونها. </vt:lpstr>
      <vt:lpstr> لاحظوا العنوان والصور. كل واحد منكم يقول توقعه حول مضمون الحكاية لزميله. </vt:lpstr>
      <vt:lpstr>انتباه، نمر إلى تقاسم التوقعات. من يريد أن يعرض توقعه موضحا ما الذي جعله يتوقع  ذلك؟</vt:lpstr>
      <vt:lpstr>والآن تستمعون للحكاية وتتحققون من توقعاتكم. أنصتوا جيدا.</vt:lpstr>
      <vt:lpstr>تسميع النص. يسمع الأستاذ النص (جزء 1). (بعد فصل الحاسوب عن المسلاط)</vt:lpstr>
      <vt:lpstr>تسميع النص. يسمع الأستاذ النص (جزء 2). (بعد فصل الحاسوب عن المسلاط)</vt:lpstr>
      <vt:lpstr>بعد الاستماع للحكاية، من كان توقعه قريبا من مضمون الحكاية؟ </vt:lpstr>
      <vt:lpstr>سأعيد تسميع الحكاية، حاولوا تذكر شخصيات الحكاية، المكان والزمان والأحداث. (جزء 1). (بعد فصل الحاسوب عن المسلاط)</vt:lpstr>
      <vt:lpstr>سأعيد تسميع الحكاية، حاولوا تذكر شخصيات الحكاية، المكان والزمان والأحداث. (جزء 1). (بعد فصل الحاسوب عن المسلاط)</vt:lpstr>
      <vt:lpstr>ستجيبون شفهيا عن أسئلة لفهم الحكاية. نبدأ بالسؤال الأول ثم الثاني ثم الثالث.  </vt:lpstr>
      <vt:lpstr>من يقرأ الأجوبة؟</vt:lpstr>
      <vt:lpstr>سأقدم لكم أحداثا أنتم تحددون الشخصية صاحبة الحدث. نبدأ بالحدث الأول.</vt:lpstr>
      <vt:lpstr>نحدد بعض عناصر الحكاية.</vt:lpstr>
      <vt:lpstr>نكمل الخطاطة التالية. من يذكر بشخصيات الحكاية؟ متى وأين وقعت أحداثها؟</vt:lpstr>
      <vt:lpstr>أحسنتم جميعا سنواصل غدا مع بنية الحكاية فكروا في أحداث البداية والوسط والنهاية.</vt:lpstr>
      <vt:lpstr>قراءة</vt:lpstr>
      <vt:lpstr>ستتدربون على قراءة كلمات نصادفها كثيرا. ستساعدنا على القراءة بسرعة. تابعوا معي سأقرأ. </vt:lpstr>
      <vt:lpstr>الآن دوركم. من يقرأ؟  </vt:lpstr>
      <vt:lpstr>تلميذ آخر؟</vt:lpstr>
      <vt:lpstr>من يقرأ؟</vt:lpstr>
      <vt:lpstr>من يقرأ؟ إعادة الشرائح لإتاحة فرصة القراءة للتلاميذ.</vt:lpstr>
      <vt:lpstr>نمر إلى القراءة المشتركة ص 152. ستتدربون على قراءة فقرة بدقة وسرعة. </vt:lpstr>
      <vt:lpstr>سأقرأ أولا. تابعوا معي على كراساتكم. انتبهوا للنبر عند الاستفهام؟</vt:lpstr>
      <vt:lpstr>اَلآن سنقرأ معا. انتبهوا</vt:lpstr>
      <vt:lpstr>من يريد أن يقود القراءة؟ أنت تقرأ وهم يرددون بعدك. -يحرص الأستاذ على تتبع مشاركة الجميع في القراءة الجماعية. </vt:lpstr>
      <vt:lpstr>كل ثنائي سيقرأ الفقرة قراءة معبرة (كل واحد يلعب دورا)، للفوز عليكما القراءة  قراءة معبرة وبصوت واحد. </vt:lpstr>
      <vt:lpstr>اختتام الحصة</vt:lpstr>
      <vt:lpstr>ماذا تعلمتم اليوم؟ </vt:lpstr>
      <vt:lpstr>ماذا تعلمتم اليوم؟ </vt:lpstr>
      <vt:lpstr>أنجزوا المطلوب على ص 152. ضعوا علامة. </vt:lpstr>
      <vt:lpstr>أبطال الحصة هم ...........................................................................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BTIHAJ</dc:creator>
  <cp:lastModifiedBy>EL HAMDOUNI BTIHAJ</cp:lastModifiedBy>
  <cp:revision>376</cp:revision>
  <dcterms:created xsi:type="dcterms:W3CDTF">2023-09-20T21:35:22Z</dcterms:created>
  <dcterms:modified xsi:type="dcterms:W3CDTF">2026-05-24T22:07:28Z</dcterms:modified>
</cp:coreProperties>
</file>