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3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4.xml" ContentType="application/vnd.openxmlformats-officedocument.theme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theme/theme5.xml" ContentType="application/vnd.openxmlformats-officedocument.theme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theme/theme6.xml" ContentType="application/vnd.openxmlformats-officedocument.theme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672" r:id="rId2"/>
    <p:sldMasterId id="2147483695" r:id="rId3"/>
    <p:sldMasterId id="2147483712" r:id="rId4"/>
    <p:sldMasterId id="2147483730" r:id="rId5"/>
    <p:sldMasterId id="2147483753" r:id="rId6"/>
    <p:sldMasterId id="2147483779" r:id="rId7"/>
  </p:sldMasterIdLst>
  <p:notesMasterIdLst>
    <p:notesMasterId r:id="rId74"/>
  </p:notesMasterIdLst>
  <p:sldIdLst>
    <p:sldId id="2147482743" r:id="rId8"/>
    <p:sldId id="2147482608" r:id="rId9"/>
    <p:sldId id="2147482463" r:id="rId10"/>
    <p:sldId id="2147482697" r:id="rId11"/>
    <p:sldId id="2147482693" r:id="rId12"/>
    <p:sldId id="2147482691" r:id="rId13"/>
    <p:sldId id="2134806141" r:id="rId14"/>
    <p:sldId id="2147482704" r:id="rId15"/>
    <p:sldId id="2134806601" r:id="rId16"/>
    <p:sldId id="2147482514" r:id="rId17"/>
    <p:sldId id="2147482644" r:id="rId18"/>
    <p:sldId id="2147482528" r:id="rId19"/>
    <p:sldId id="2147482762" r:id="rId20"/>
    <p:sldId id="2147482789" r:id="rId21"/>
    <p:sldId id="2147482705" r:id="rId22"/>
    <p:sldId id="2147482801" r:id="rId23"/>
    <p:sldId id="2147482487" r:id="rId24"/>
    <p:sldId id="2147482490" r:id="rId25"/>
    <p:sldId id="2147482811" r:id="rId26"/>
    <p:sldId id="2147482711" r:id="rId27"/>
    <p:sldId id="2147482812" r:id="rId28"/>
    <p:sldId id="2147482813" r:id="rId29"/>
    <p:sldId id="2147482491" r:id="rId30"/>
    <p:sldId id="2147482746" r:id="rId31"/>
    <p:sldId id="2147482510" r:id="rId32"/>
    <p:sldId id="2147482814" r:id="rId33"/>
    <p:sldId id="2147482808" r:id="rId34"/>
    <p:sldId id="2147482492" r:id="rId35"/>
    <p:sldId id="2147482499" r:id="rId36"/>
    <p:sldId id="2147482809" r:id="rId37"/>
    <p:sldId id="2147482810" r:id="rId38"/>
    <p:sldId id="2147482500" r:id="rId39"/>
    <p:sldId id="2147482747" r:id="rId40"/>
    <p:sldId id="2147482802" r:id="rId41"/>
    <p:sldId id="2147482664" r:id="rId42"/>
    <p:sldId id="2147482726" r:id="rId43"/>
    <p:sldId id="2147482803" r:id="rId44"/>
    <p:sldId id="2147482727" r:id="rId45"/>
    <p:sldId id="2147482702" r:id="rId46"/>
    <p:sldId id="2134806730" r:id="rId47"/>
    <p:sldId id="2147482759" r:id="rId48"/>
    <p:sldId id="2147482790" r:id="rId49"/>
    <p:sldId id="2134806905" r:id="rId50"/>
    <p:sldId id="2134806886" r:id="rId51"/>
    <p:sldId id="2134806907" r:id="rId52"/>
    <p:sldId id="2147482749" r:id="rId53"/>
    <p:sldId id="2147482752" r:id="rId54"/>
    <p:sldId id="2147482805" r:id="rId55"/>
    <p:sldId id="2147482804" r:id="rId56"/>
    <p:sldId id="2147482750" r:id="rId57"/>
    <p:sldId id="2147482806" r:id="rId58"/>
    <p:sldId id="2147482753" r:id="rId59"/>
    <p:sldId id="2147482714" r:id="rId60"/>
    <p:sldId id="2147482756" r:id="rId61"/>
    <p:sldId id="2147482483" r:id="rId62"/>
    <p:sldId id="2147482760" r:id="rId63"/>
    <p:sldId id="2147482757" r:id="rId64"/>
    <p:sldId id="2147482484" r:id="rId65"/>
    <p:sldId id="2147482792" r:id="rId66"/>
    <p:sldId id="2147482761" r:id="rId67"/>
    <p:sldId id="2147482793" r:id="rId68"/>
    <p:sldId id="2147482703" r:id="rId69"/>
    <p:sldId id="2134806712" r:id="rId70"/>
    <p:sldId id="2134806809" r:id="rId71"/>
    <p:sldId id="2134806149" r:id="rId72"/>
    <p:sldId id="2147482522" r:id="rId73"/>
  </p:sldIdLst>
  <p:sldSz cx="9144000" cy="6858000" type="screen4x3"/>
  <p:notesSz cx="6858000" cy="9144000"/>
  <p:embeddedFontLst>
    <p:embeddedFont>
      <p:font typeface="Dosis" pitchFamily="2" charset="0"/>
      <p:regular r:id="rId75"/>
      <p:bold r:id="rId76"/>
    </p:embeddedFont>
    <p:embeddedFont>
      <p:font typeface="Dosis ExtraBold" pitchFamily="2" charset="0"/>
      <p:bold r:id="rId77"/>
    </p:embeddedFont>
    <p:embeddedFont>
      <p:font typeface="Dosis Medium" pitchFamily="2" charset="0"/>
      <p:regular r:id="rId78"/>
    </p:embeddedFont>
    <p:embeddedFont>
      <p:font typeface="Dosis SemiBold" pitchFamily="2" charset="0"/>
      <p:regular r:id="rId79"/>
      <p:bold r:id="rId80"/>
    </p:embeddedFont>
    <p:embeddedFont>
      <p:font typeface="Microsoft Uighur" panose="02000000000000000000" pitchFamily="2" charset="-78"/>
      <p:regular r:id="rId81"/>
      <p:bold r:id="rId82"/>
    </p:embeddedFont>
    <p:embeddedFont>
      <p:font typeface="Modern Love" panose="04090805081005020601" pitchFamily="82" charset="0"/>
      <p:regular r:id="rId83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4876" userDrawn="1">
          <p15:clr>
            <a:srgbClr val="A4A3A4"/>
          </p15:clr>
        </p15:guide>
        <p15:guide id="2" orient="horz" pos="709" userDrawn="1">
          <p15:clr>
            <a:srgbClr val="A4A3A4"/>
          </p15:clr>
        </p15:guide>
        <p15:guide id="3" orient="horz" pos="2591" userDrawn="1">
          <p15:clr>
            <a:srgbClr val="A4A3A4"/>
          </p15:clr>
        </p15:guide>
        <p15:guide id="4" pos="5035" userDrawn="1">
          <p15:clr>
            <a:srgbClr val="A4A3A4"/>
          </p15:clr>
        </p15:guide>
        <p15:guide id="5" pos="748" userDrawn="1">
          <p15:clr>
            <a:srgbClr val="A4A3A4"/>
          </p15:clr>
        </p15:guide>
        <p15:guide id="6" orient="horz" pos="1230" userDrawn="1">
          <p15:clr>
            <a:srgbClr val="A4A3A4"/>
          </p15:clr>
        </p15:guide>
        <p15:guide id="7" pos="462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4D7C"/>
    <a:srgbClr val="946D93"/>
    <a:srgbClr val="507FBD"/>
    <a:srgbClr val="0097B2"/>
    <a:srgbClr val="203864"/>
    <a:srgbClr val="424D7B"/>
    <a:srgbClr val="000000"/>
    <a:srgbClr val="257390"/>
    <a:srgbClr val="565F88"/>
    <a:srgbClr val="44546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442" autoAdjust="0"/>
    <p:restoredTop sz="94663" autoAdjust="0"/>
  </p:normalViewPr>
  <p:slideViewPr>
    <p:cSldViewPr snapToGrid="0">
      <p:cViewPr varScale="1">
        <p:scale>
          <a:sx n="70" d="100"/>
          <a:sy n="70" d="100"/>
        </p:scale>
        <p:origin x="1340" y="52"/>
      </p:cViewPr>
      <p:guideLst>
        <p:guide pos="4876"/>
        <p:guide orient="horz" pos="709"/>
        <p:guide orient="horz" pos="2591"/>
        <p:guide pos="5035"/>
        <p:guide pos="748"/>
        <p:guide orient="horz" pos="1230"/>
        <p:guide pos="4626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9.xml"/><Relationship Id="rId21" Type="http://schemas.openxmlformats.org/officeDocument/2006/relationships/slide" Target="slides/slide14.xml"/><Relationship Id="rId42" Type="http://schemas.openxmlformats.org/officeDocument/2006/relationships/slide" Target="slides/slide35.xml"/><Relationship Id="rId47" Type="http://schemas.openxmlformats.org/officeDocument/2006/relationships/slide" Target="slides/slide40.xml"/><Relationship Id="rId63" Type="http://schemas.openxmlformats.org/officeDocument/2006/relationships/slide" Target="slides/slide56.xml"/><Relationship Id="rId68" Type="http://schemas.openxmlformats.org/officeDocument/2006/relationships/slide" Target="slides/slide61.xml"/><Relationship Id="rId84" Type="http://schemas.openxmlformats.org/officeDocument/2006/relationships/presProps" Target="presProps.xml"/><Relationship Id="rId16" Type="http://schemas.openxmlformats.org/officeDocument/2006/relationships/slide" Target="slides/slide9.xml"/><Relationship Id="rId11" Type="http://schemas.openxmlformats.org/officeDocument/2006/relationships/slide" Target="slides/slide4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53" Type="http://schemas.openxmlformats.org/officeDocument/2006/relationships/slide" Target="slides/slide46.xml"/><Relationship Id="rId58" Type="http://schemas.openxmlformats.org/officeDocument/2006/relationships/slide" Target="slides/slide51.xml"/><Relationship Id="rId74" Type="http://schemas.openxmlformats.org/officeDocument/2006/relationships/notesMaster" Target="notesMasters/notesMaster1.xml"/><Relationship Id="rId79" Type="http://schemas.openxmlformats.org/officeDocument/2006/relationships/font" Target="fonts/font5.fntdata"/><Relationship Id="rId5" Type="http://schemas.openxmlformats.org/officeDocument/2006/relationships/slideMaster" Target="slideMasters/slideMaster5.xml"/><Relationship Id="rId19" Type="http://schemas.openxmlformats.org/officeDocument/2006/relationships/slide" Target="slides/slide1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slide" Target="slides/slide36.xml"/><Relationship Id="rId48" Type="http://schemas.openxmlformats.org/officeDocument/2006/relationships/slide" Target="slides/slide41.xml"/><Relationship Id="rId56" Type="http://schemas.openxmlformats.org/officeDocument/2006/relationships/slide" Target="slides/slide49.xml"/><Relationship Id="rId64" Type="http://schemas.openxmlformats.org/officeDocument/2006/relationships/slide" Target="slides/slide57.xml"/><Relationship Id="rId69" Type="http://schemas.openxmlformats.org/officeDocument/2006/relationships/slide" Target="slides/slide62.xml"/><Relationship Id="rId77" Type="http://schemas.openxmlformats.org/officeDocument/2006/relationships/font" Target="fonts/font3.fntdata"/><Relationship Id="rId8" Type="http://schemas.openxmlformats.org/officeDocument/2006/relationships/slide" Target="slides/slide1.xml"/><Relationship Id="rId51" Type="http://schemas.openxmlformats.org/officeDocument/2006/relationships/slide" Target="slides/slide44.xml"/><Relationship Id="rId72" Type="http://schemas.openxmlformats.org/officeDocument/2006/relationships/slide" Target="slides/slide65.xml"/><Relationship Id="rId80" Type="http://schemas.openxmlformats.org/officeDocument/2006/relationships/font" Target="fonts/font6.fntdata"/><Relationship Id="rId85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slide" Target="slides/slide39.xml"/><Relationship Id="rId59" Type="http://schemas.openxmlformats.org/officeDocument/2006/relationships/slide" Target="slides/slide52.xml"/><Relationship Id="rId67" Type="http://schemas.openxmlformats.org/officeDocument/2006/relationships/slide" Target="slides/slide60.xml"/><Relationship Id="rId20" Type="http://schemas.openxmlformats.org/officeDocument/2006/relationships/slide" Target="slides/slide13.xml"/><Relationship Id="rId41" Type="http://schemas.openxmlformats.org/officeDocument/2006/relationships/slide" Target="slides/slide34.xml"/><Relationship Id="rId54" Type="http://schemas.openxmlformats.org/officeDocument/2006/relationships/slide" Target="slides/slide47.xml"/><Relationship Id="rId62" Type="http://schemas.openxmlformats.org/officeDocument/2006/relationships/slide" Target="slides/slide55.xml"/><Relationship Id="rId70" Type="http://schemas.openxmlformats.org/officeDocument/2006/relationships/slide" Target="slides/slide63.xml"/><Relationship Id="rId75" Type="http://schemas.openxmlformats.org/officeDocument/2006/relationships/font" Target="fonts/font1.fntdata"/><Relationship Id="rId83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slide" Target="slides/slide42.xml"/><Relationship Id="rId57" Type="http://schemas.openxmlformats.org/officeDocument/2006/relationships/slide" Target="slides/slide50.xml"/><Relationship Id="rId10" Type="http://schemas.openxmlformats.org/officeDocument/2006/relationships/slide" Target="slides/slide3.xml"/><Relationship Id="rId31" Type="http://schemas.openxmlformats.org/officeDocument/2006/relationships/slide" Target="slides/slide24.xml"/><Relationship Id="rId44" Type="http://schemas.openxmlformats.org/officeDocument/2006/relationships/slide" Target="slides/slide37.xml"/><Relationship Id="rId52" Type="http://schemas.openxmlformats.org/officeDocument/2006/relationships/slide" Target="slides/slide45.xml"/><Relationship Id="rId60" Type="http://schemas.openxmlformats.org/officeDocument/2006/relationships/slide" Target="slides/slide53.xml"/><Relationship Id="rId65" Type="http://schemas.openxmlformats.org/officeDocument/2006/relationships/slide" Target="slides/slide58.xml"/><Relationship Id="rId73" Type="http://schemas.openxmlformats.org/officeDocument/2006/relationships/slide" Target="slides/slide66.xml"/><Relationship Id="rId78" Type="http://schemas.openxmlformats.org/officeDocument/2006/relationships/font" Target="fonts/font4.fntdata"/><Relationship Id="rId81" Type="http://schemas.openxmlformats.org/officeDocument/2006/relationships/font" Target="fonts/font7.fntdata"/><Relationship Id="rId86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39" Type="http://schemas.openxmlformats.org/officeDocument/2006/relationships/slide" Target="slides/slide32.xml"/><Relationship Id="rId34" Type="http://schemas.openxmlformats.org/officeDocument/2006/relationships/slide" Target="slides/slide27.xml"/><Relationship Id="rId50" Type="http://schemas.openxmlformats.org/officeDocument/2006/relationships/slide" Target="slides/slide43.xml"/><Relationship Id="rId55" Type="http://schemas.openxmlformats.org/officeDocument/2006/relationships/slide" Target="slides/slide48.xml"/><Relationship Id="rId76" Type="http://schemas.openxmlformats.org/officeDocument/2006/relationships/font" Target="fonts/font2.fntdata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64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2.xml"/><Relationship Id="rId24" Type="http://schemas.openxmlformats.org/officeDocument/2006/relationships/slide" Target="slides/slide17.xml"/><Relationship Id="rId40" Type="http://schemas.openxmlformats.org/officeDocument/2006/relationships/slide" Target="slides/slide33.xml"/><Relationship Id="rId45" Type="http://schemas.openxmlformats.org/officeDocument/2006/relationships/slide" Target="slides/slide38.xml"/><Relationship Id="rId66" Type="http://schemas.openxmlformats.org/officeDocument/2006/relationships/slide" Target="slides/slide59.xml"/><Relationship Id="rId87" Type="http://schemas.openxmlformats.org/officeDocument/2006/relationships/tableStyles" Target="tableStyles.xml"/><Relationship Id="rId61" Type="http://schemas.openxmlformats.org/officeDocument/2006/relationships/slide" Target="slides/slide54.xml"/><Relationship Id="rId82" Type="http://schemas.openxmlformats.org/officeDocument/2006/relationships/font" Target="fonts/font8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5.png"/></Relationships>
</file>

<file path=ppt/slideLayouts/_rels/slideLayout9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5.png"/></Relationships>
</file>

<file path=ppt/slideLayouts/_rels/slideLayout1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6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6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7.xml"/></Relationships>
</file>

<file path=ppt/slideLayouts/_rels/slideLayout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7.xml"/></Relationships>
</file>

<file path=ppt/slideLayouts/_rels/slideLayout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7.xml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7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7.xml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7.xml"/></Relationships>
</file>

<file path=ppt/slideLayouts/_rels/slideLayout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7.xml"/></Relationships>
</file>

<file path=ppt/slideLayouts/_rels/slideLayout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7.xml"/></Relationships>
</file>

<file path=ppt/slideLayouts/_rels/slideLayout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7.xml"/></Relationships>
</file>

<file path=ppt/slideLayouts/_rels/slideLayout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7.xml"/></Relationships>
</file>

<file path=ppt/slideLayouts/_rels/slideLayout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5137538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8F9AB80-4A33-6DF2-80E1-E8A656E98251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67F1E7F-FCB1-DB7F-AD96-871BB190B7CC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E7643A20-C4D8-BF9C-F3EA-CFA7DD48D04A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F964E87D-23E0-5741-8A85-DF37CDECA766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A8646258-A959-F600-2206-2BA41D6E1A6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A2FB6A86-22A2-ABA9-807D-F094A02D552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3EE87273-A98E-CCCC-1BDB-328EFFAD7D0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7AD4F6F3-9513-39A0-216F-D043ED7FE80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7">
            <a:extLst>
              <a:ext uri="{FF2B5EF4-FFF2-40B4-BE49-F238E27FC236}">
                <a16:creationId xmlns:a16="http://schemas.microsoft.com/office/drawing/2014/main" id="{BB6323A4-20B8-421E-0E1D-FF08D031FD0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pour une image  7">
            <a:extLst>
              <a:ext uri="{FF2B5EF4-FFF2-40B4-BE49-F238E27FC236}">
                <a16:creationId xmlns:a16="http://schemas.microsoft.com/office/drawing/2014/main" id="{5603BEB0-4315-EADB-F7A0-F4E441E48AD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du texte 13">
            <a:extLst>
              <a:ext uri="{FF2B5EF4-FFF2-40B4-BE49-F238E27FC236}">
                <a16:creationId xmlns:a16="http://schemas.microsoft.com/office/drawing/2014/main" id="{49FEEAA2-EA63-3F6E-D9F6-D68810723F9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21" name="Espace réservé du texte 13">
            <a:extLst>
              <a:ext uri="{FF2B5EF4-FFF2-40B4-BE49-F238E27FC236}">
                <a16:creationId xmlns:a16="http://schemas.microsoft.com/office/drawing/2014/main" id="{23ECC305-C4E9-31F3-9A5E-341F36046FE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24" name="Espace réservé du texte 13">
            <a:extLst>
              <a:ext uri="{FF2B5EF4-FFF2-40B4-BE49-F238E27FC236}">
                <a16:creationId xmlns:a16="http://schemas.microsoft.com/office/drawing/2014/main" id="{109CABDE-5387-A0F5-C62F-19585A73891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36" name="Espace réservé du texte 13">
            <a:extLst>
              <a:ext uri="{FF2B5EF4-FFF2-40B4-BE49-F238E27FC236}">
                <a16:creationId xmlns:a16="http://schemas.microsoft.com/office/drawing/2014/main" id="{CF24539A-8A0C-283E-DB87-624BD585613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37" name="Espace réservé du texte 13">
            <a:extLst>
              <a:ext uri="{FF2B5EF4-FFF2-40B4-BE49-F238E27FC236}">
                <a16:creationId xmlns:a16="http://schemas.microsoft.com/office/drawing/2014/main" id="{708B5967-E1E4-5C15-5A52-9F784483454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38" name="Espace réservé du texte 13">
            <a:extLst>
              <a:ext uri="{FF2B5EF4-FFF2-40B4-BE49-F238E27FC236}">
                <a16:creationId xmlns:a16="http://schemas.microsoft.com/office/drawing/2014/main" id="{12B9E12D-2268-AEF6-BF3F-EBBAD224812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2205700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60954637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42009745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21449043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7119766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7468567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6781235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0186301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0466945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75707255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8068606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9385790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9991281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3525034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4067069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4462318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867682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2290316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9413458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9272890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33127754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1645482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5198752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1546049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8149196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786368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5962818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30616165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8043649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5298504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8198650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7772142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2984026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15147743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865990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0576974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7220649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2986418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48949336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360704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57037391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5222284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7975691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3450043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7354940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8013066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9819398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1871599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808288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9476501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3839052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3514300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5903996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4794461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288617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5161218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6526795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6642702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75929670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7738201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5748956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5695102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4551042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4457870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20639987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4217587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7425322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8881365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4665836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393485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7689706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609212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0708243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2882753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3468731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52742379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5788725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0455120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14739570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6285128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9184425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09273232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4433059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0960713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39954415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3295096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9985994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9031590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176648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2255186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48421612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2834523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6893537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1250094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1826189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170107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08733697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8292853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0311515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6113614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2576311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79566214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8277777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2892352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9897855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420871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9398480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 sans forme arriè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29510939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1261326342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149181933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الأسبوع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6843581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حصص الأسبوع التربوي الأول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الثاني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الرابع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السادس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chemeClr val="bg1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الثالث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الخامس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78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78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9E65A8EB-C2EA-4B63-1C78-5F7E7A10761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73535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0511190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2908080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1983835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9578714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95465252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08909617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1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34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30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29.xml"/><Relationship Id="rId20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24" Type="http://schemas.openxmlformats.org/officeDocument/2006/relationships/theme" Target="../theme/theme2.xml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23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23.xml"/><Relationship Id="rId19" Type="http://schemas.openxmlformats.org/officeDocument/2006/relationships/slideLayout" Target="../slideLayouts/slideLayout32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Relationship Id="rId22" Type="http://schemas.openxmlformats.org/officeDocument/2006/relationships/slideLayout" Target="../slideLayouts/slideLayout3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slideLayout" Target="../slideLayouts/slideLayout49.xml"/><Relationship Id="rId18" Type="http://schemas.openxmlformats.org/officeDocument/2006/relationships/image" Target="../media/image2.bin"/><Relationship Id="rId3" Type="http://schemas.openxmlformats.org/officeDocument/2006/relationships/slideLayout" Target="../slideLayouts/slideLayout39.xml"/><Relationship Id="rId21" Type="http://schemas.openxmlformats.org/officeDocument/2006/relationships/image" Target="../media/image8.png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38.xml"/><Relationship Id="rId16" Type="http://schemas.openxmlformats.org/officeDocument/2006/relationships/slideLayout" Target="../slideLayouts/slideLayout52.xml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5" Type="http://schemas.openxmlformats.org/officeDocument/2006/relationships/slideLayout" Target="../slideLayouts/slideLayout51.xml"/><Relationship Id="rId23" Type="http://schemas.openxmlformats.org/officeDocument/2006/relationships/image" Target="../media/image10.png"/><Relationship Id="rId10" Type="http://schemas.openxmlformats.org/officeDocument/2006/relationships/slideLayout" Target="../slideLayouts/slideLayout46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slideLayout" Target="../slideLayouts/slideLayout50.xml"/><Relationship Id="rId22" Type="http://schemas.openxmlformats.org/officeDocument/2006/relationships/image" Target="../media/image9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.xml"/><Relationship Id="rId13" Type="http://schemas.openxmlformats.org/officeDocument/2006/relationships/slideLayout" Target="../slideLayouts/slideLayout65.xml"/><Relationship Id="rId18" Type="http://schemas.openxmlformats.org/officeDocument/2006/relationships/slideLayout" Target="../slideLayouts/slideLayout70.xml"/><Relationship Id="rId3" Type="http://schemas.openxmlformats.org/officeDocument/2006/relationships/slideLayout" Target="../slideLayouts/slideLayout55.xml"/><Relationship Id="rId21" Type="http://schemas.openxmlformats.org/officeDocument/2006/relationships/image" Target="../media/image2.bin"/><Relationship Id="rId7" Type="http://schemas.openxmlformats.org/officeDocument/2006/relationships/slideLayout" Target="../slideLayouts/slideLayout59.xml"/><Relationship Id="rId12" Type="http://schemas.openxmlformats.org/officeDocument/2006/relationships/slideLayout" Target="../slideLayouts/slideLayout64.xml"/><Relationship Id="rId17" Type="http://schemas.openxmlformats.org/officeDocument/2006/relationships/slideLayout" Target="../slideLayouts/slideLayout69.xml"/><Relationship Id="rId2" Type="http://schemas.openxmlformats.org/officeDocument/2006/relationships/slideLayout" Target="../slideLayouts/slideLayout54.xml"/><Relationship Id="rId16" Type="http://schemas.openxmlformats.org/officeDocument/2006/relationships/slideLayout" Target="../slideLayouts/slideLayout68.xml"/><Relationship Id="rId20" Type="http://schemas.openxmlformats.org/officeDocument/2006/relationships/theme" Target="../theme/theme4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11" Type="http://schemas.openxmlformats.org/officeDocument/2006/relationships/slideLayout" Target="../slideLayouts/slideLayout63.xml"/><Relationship Id="rId5" Type="http://schemas.openxmlformats.org/officeDocument/2006/relationships/slideLayout" Target="../slideLayouts/slideLayout57.xml"/><Relationship Id="rId15" Type="http://schemas.openxmlformats.org/officeDocument/2006/relationships/slideLayout" Target="../slideLayouts/slideLayout67.xml"/><Relationship Id="rId10" Type="http://schemas.openxmlformats.org/officeDocument/2006/relationships/slideLayout" Target="../slideLayouts/slideLayout62.xml"/><Relationship Id="rId19" Type="http://schemas.openxmlformats.org/officeDocument/2006/relationships/slideLayout" Target="../slideLayouts/slideLayout71.xml"/><Relationship Id="rId4" Type="http://schemas.openxmlformats.org/officeDocument/2006/relationships/slideLayout" Target="../slideLayouts/slideLayout56.xml"/><Relationship Id="rId9" Type="http://schemas.openxmlformats.org/officeDocument/2006/relationships/slideLayout" Target="../slideLayouts/slideLayout61.xml"/><Relationship Id="rId14" Type="http://schemas.openxmlformats.org/officeDocument/2006/relationships/slideLayout" Target="../slideLayouts/slideLayout66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9.xml"/><Relationship Id="rId13" Type="http://schemas.openxmlformats.org/officeDocument/2006/relationships/slideLayout" Target="../slideLayouts/slideLayout84.xml"/><Relationship Id="rId18" Type="http://schemas.openxmlformats.org/officeDocument/2006/relationships/slideLayout" Target="../slideLayouts/slideLayout89.xml"/><Relationship Id="rId3" Type="http://schemas.openxmlformats.org/officeDocument/2006/relationships/slideLayout" Target="../slideLayouts/slideLayout74.xml"/><Relationship Id="rId21" Type="http://schemas.openxmlformats.org/officeDocument/2006/relationships/slideLayout" Target="../slideLayouts/slideLayout92.xml"/><Relationship Id="rId7" Type="http://schemas.openxmlformats.org/officeDocument/2006/relationships/slideLayout" Target="../slideLayouts/slideLayout78.xml"/><Relationship Id="rId12" Type="http://schemas.openxmlformats.org/officeDocument/2006/relationships/slideLayout" Target="../slideLayouts/slideLayout83.xml"/><Relationship Id="rId17" Type="http://schemas.openxmlformats.org/officeDocument/2006/relationships/slideLayout" Target="../slideLayouts/slideLayout88.xml"/><Relationship Id="rId2" Type="http://schemas.openxmlformats.org/officeDocument/2006/relationships/slideLayout" Target="../slideLayouts/slideLayout73.xml"/><Relationship Id="rId16" Type="http://schemas.openxmlformats.org/officeDocument/2006/relationships/slideLayout" Target="../slideLayouts/slideLayout87.xml"/><Relationship Id="rId20" Type="http://schemas.openxmlformats.org/officeDocument/2006/relationships/slideLayout" Target="../slideLayouts/slideLayout91.xml"/><Relationship Id="rId1" Type="http://schemas.openxmlformats.org/officeDocument/2006/relationships/slideLayout" Target="../slideLayouts/slideLayout72.xml"/><Relationship Id="rId6" Type="http://schemas.openxmlformats.org/officeDocument/2006/relationships/slideLayout" Target="../slideLayouts/slideLayout77.xml"/><Relationship Id="rId11" Type="http://schemas.openxmlformats.org/officeDocument/2006/relationships/slideLayout" Target="../slideLayouts/slideLayout82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76.xml"/><Relationship Id="rId15" Type="http://schemas.openxmlformats.org/officeDocument/2006/relationships/slideLayout" Target="../slideLayouts/slideLayout86.xml"/><Relationship Id="rId23" Type="http://schemas.openxmlformats.org/officeDocument/2006/relationships/theme" Target="../theme/theme5.xml"/><Relationship Id="rId10" Type="http://schemas.openxmlformats.org/officeDocument/2006/relationships/slideLayout" Target="../slideLayouts/slideLayout81.xml"/><Relationship Id="rId19" Type="http://schemas.openxmlformats.org/officeDocument/2006/relationships/slideLayout" Target="../slideLayouts/slideLayout90.xml"/><Relationship Id="rId4" Type="http://schemas.openxmlformats.org/officeDocument/2006/relationships/slideLayout" Target="../slideLayouts/slideLayout75.xml"/><Relationship Id="rId9" Type="http://schemas.openxmlformats.org/officeDocument/2006/relationships/slideLayout" Target="../slideLayouts/slideLayout80.xml"/><Relationship Id="rId14" Type="http://schemas.openxmlformats.org/officeDocument/2006/relationships/slideLayout" Target="../slideLayouts/slideLayout85.xml"/><Relationship Id="rId22" Type="http://schemas.openxmlformats.org/officeDocument/2006/relationships/slideLayout" Target="../slideLayouts/slideLayout9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1.xml"/><Relationship Id="rId13" Type="http://schemas.openxmlformats.org/officeDocument/2006/relationships/slideLayout" Target="../slideLayouts/slideLayout106.xml"/><Relationship Id="rId18" Type="http://schemas.openxmlformats.org/officeDocument/2006/relationships/slideLayout" Target="../slideLayouts/slideLayout111.xml"/><Relationship Id="rId3" Type="http://schemas.openxmlformats.org/officeDocument/2006/relationships/slideLayout" Target="../slideLayouts/slideLayout96.xml"/><Relationship Id="rId21" Type="http://schemas.openxmlformats.org/officeDocument/2006/relationships/slideLayout" Target="../slideLayouts/slideLayout114.xml"/><Relationship Id="rId7" Type="http://schemas.openxmlformats.org/officeDocument/2006/relationships/slideLayout" Target="../slideLayouts/slideLayout100.xml"/><Relationship Id="rId12" Type="http://schemas.openxmlformats.org/officeDocument/2006/relationships/slideLayout" Target="../slideLayouts/slideLayout105.xml"/><Relationship Id="rId17" Type="http://schemas.openxmlformats.org/officeDocument/2006/relationships/slideLayout" Target="../slideLayouts/slideLayout110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95.xml"/><Relationship Id="rId16" Type="http://schemas.openxmlformats.org/officeDocument/2006/relationships/slideLayout" Target="../slideLayouts/slideLayout109.xml"/><Relationship Id="rId20" Type="http://schemas.openxmlformats.org/officeDocument/2006/relationships/slideLayout" Target="../slideLayouts/slideLayout113.xml"/><Relationship Id="rId1" Type="http://schemas.openxmlformats.org/officeDocument/2006/relationships/slideLayout" Target="../slideLayouts/slideLayout94.xml"/><Relationship Id="rId6" Type="http://schemas.openxmlformats.org/officeDocument/2006/relationships/slideLayout" Target="../slideLayouts/slideLayout99.xml"/><Relationship Id="rId11" Type="http://schemas.openxmlformats.org/officeDocument/2006/relationships/slideLayout" Target="../slideLayouts/slideLayout104.xml"/><Relationship Id="rId24" Type="http://schemas.openxmlformats.org/officeDocument/2006/relationships/theme" Target="../theme/theme6.xml"/><Relationship Id="rId5" Type="http://schemas.openxmlformats.org/officeDocument/2006/relationships/slideLayout" Target="../slideLayouts/slideLayout98.xml"/><Relationship Id="rId15" Type="http://schemas.openxmlformats.org/officeDocument/2006/relationships/slideLayout" Target="../slideLayouts/slideLayout108.xml"/><Relationship Id="rId23" Type="http://schemas.openxmlformats.org/officeDocument/2006/relationships/slideLayout" Target="../slideLayouts/slideLayout116.xml"/><Relationship Id="rId10" Type="http://schemas.openxmlformats.org/officeDocument/2006/relationships/slideLayout" Target="../slideLayouts/slideLayout103.xml"/><Relationship Id="rId19" Type="http://schemas.openxmlformats.org/officeDocument/2006/relationships/slideLayout" Target="../slideLayouts/slideLayout112.xml"/><Relationship Id="rId4" Type="http://schemas.openxmlformats.org/officeDocument/2006/relationships/slideLayout" Target="../slideLayouts/slideLayout97.xml"/><Relationship Id="rId9" Type="http://schemas.openxmlformats.org/officeDocument/2006/relationships/slideLayout" Target="../slideLayouts/slideLayout102.xml"/><Relationship Id="rId14" Type="http://schemas.openxmlformats.org/officeDocument/2006/relationships/slideLayout" Target="../slideLayouts/slideLayout107.xml"/><Relationship Id="rId22" Type="http://schemas.openxmlformats.org/officeDocument/2006/relationships/slideLayout" Target="../slideLayouts/slideLayout115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4.xml"/><Relationship Id="rId13" Type="http://schemas.openxmlformats.org/officeDocument/2006/relationships/slideLayout" Target="../slideLayouts/slideLayout129.xml"/><Relationship Id="rId3" Type="http://schemas.openxmlformats.org/officeDocument/2006/relationships/slideLayout" Target="../slideLayouts/slideLayout119.xml"/><Relationship Id="rId7" Type="http://schemas.openxmlformats.org/officeDocument/2006/relationships/slideLayout" Target="../slideLayouts/slideLayout123.xml"/><Relationship Id="rId12" Type="http://schemas.openxmlformats.org/officeDocument/2006/relationships/slideLayout" Target="../slideLayouts/slideLayout128.xml"/><Relationship Id="rId2" Type="http://schemas.openxmlformats.org/officeDocument/2006/relationships/slideLayout" Target="../slideLayouts/slideLayout118.xml"/><Relationship Id="rId1" Type="http://schemas.openxmlformats.org/officeDocument/2006/relationships/slideLayout" Target="../slideLayouts/slideLayout117.xml"/><Relationship Id="rId6" Type="http://schemas.openxmlformats.org/officeDocument/2006/relationships/slideLayout" Target="../slideLayouts/slideLayout122.xml"/><Relationship Id="rId11" Type="http://schemas.openxmlformats.org/officeDocument/2006/relationships/slideLayout" Target="../slideLayouts/slideLayout127.xml"/><Relationship Id="rId5" Type="http://schemas.openxmlformats.org/officeDocument/2006/relationships/slideLayout" Target="../slideLayouts/slideLayout121.xml"/><Relationship Id="rId15" Type="http://schemas.openxmlformats.org/officeDocument/2006/relationships/image" Target="../media/image16.jpg"/><Relationship Id="rId10" Type="http://schemas.openxmlformats.org/officeDocument/2006/relationships/slideLayout" Target="../slideLayouts/slideLayout126.xml"/><Relationship Id="rId4" Type="http://schemas.openxmlformats.org/officeDocument/2006/relationships/slideLayout" Target="../slideLayouts/slideLayout120.xml"/><Relationship Id="rId9" Type="http://schemas.openxmlformats.org/officeDocument/2006/relationships/slideLayout" Target="../slideLayouts/slideLayout125.xml"/><Relationship Id="rId14" Type="http://schemas.openxmlformats.org/officeDocument/2006/relationships/theme" Target="../theme/theme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776" r:id="rId12"/>
    <p:sldLayoutId id="2147483794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718822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  <p:sldLayoutId id="2147483777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183267F-929C-48B9-6665-4C625D98F949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E099AA5-1E55-7CD9-BDA4-52611AB69DA1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5B879D6-DD8F-9ADE-71B6-EEAF0BD12F30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D94A887-E24C-8CC4-7077-4472C0BA62C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D114A99-41E1-ACEC-893A-0714AC99D1A5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225ACC60-8B5C-28C3-46B4-957C8075B212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F81B862-B674-B048-4938-ACFE9BA03B43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F9DCEFE3-14F3-9640-1B27-B7A15C0CE121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25DD9A40-A515-2F93-D5FF-77728696A3C1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CB6ECC50-043E-F539-E430-491C4F11FE0C}"/>
              </a:ext>
            </a:extLst>
          </p:cNvPr>
          <p:cNvPicPr>
            <a:picLocks noChangeAspect="1"/>
          </p:cNvPicPr>
          <p:nvPr userDrawn="1"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905230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02047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  <p:sldLayoutId id="2147483725" r:id="rId13"/>
    <p:sldLayoutId id="2147483726" r:id="rId14"/>
    <p:sldLayoutId id="2147483727" r:id="rId15"/>
    <p:sldLayoutId id="2147483728" r:id="rId16"/>
    <p:sldLayoutId id="2147483729" r:id="rId17"/>
    <p:sldLayoutId id="2147483778" r:id="rId18"/>
    <p:sldLayoutId id="2147483796" r:id="rId1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15487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2" r:id="rId2"/>
    <p:sldLayoutId id="2147483733" r:id="rId3"/>
    <p:sldLayoutId id="2147483734" r:id="rId4"/>
    <p:sldLayoutId id="2147483735" r:id="rId5"/>
    <p:sldLayoutId id="2147483736" r:id="rId6"/>
    <p:sldLayoutId id="2147483737" r:id="rId7"/>
    <p:sldLayoutId id="2147483738" r:id="rId8"/>
    <p:sldLayoutId id="2147483739" r:id="rId9"/>
    <p:sldLayoutId id="2147483740" r:id="rId10"/>
    <p:sldLayoutId id="2147483741" r:id="rId11"/>
    <p:sldLayoutId id="2147483742" r:id="rId12"/>
    <p:sldLayoutId id="2147483743" r:id="rId13"/>
    <p:sldLayoutId id="2147483744" r:id="rId14"/>
    <p:sldLayoutId id="2147483745" r:id="rId15"/>
    <p:sldLayoutId id="2147483746" r:id="rId16"/>
    <p:sldLayoutId id="2147483747" r:id="rId17"/>
    <p:sldLayoutId id="2147483748" r:id="rId18"/>
    <p:sldLayoutId id="2147483749" r:id="rId19"/>
    <p:sldLayoutId id="2147483750" r:id="rId20"/>
    <p:sldLayoutId id="2147483751" r:id="rId21"/>
    <p:sldLayoutId id="2147483752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15329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6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66" r:id="rId13"/>
    <p:sldLayoutId id="2147483767" r:id="rId14"/>
    <p:sldLayoutId id="2147483768" r:id="rId15"/>
    <p:sldLayoutId id="2147483769" r:id="rId16"/>
    <p:sldLayoutId id="2147483770" r:id="rId17"/>
    <p:sldLayoutId id="2147483771" r:id="rId18"/>
    <p:sldLayoutId id="2147483772" r:id="rId19"/>
    <p:sldLayoutId id="2147483773" r:id="rId20"/>
    <p:sldLayoutId id="2147483774" r:id="rId21"/>
    <p:sldLayoutId id="2147483775" r:id="rId22"/>
    <p:sldLayoutId id="2147483795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4021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0" r:id="rId1"/>
    <p:sldLayoutId id="2147483781" r:id="rId2"/>
    <p:sldLayoutId id="2147483782" r:id="rId3"/>
    <p:sldLayoutId id="2147483783" r:id="rId4"/>
    <p:sldLayoutId id="2147483784" r:id="rId5"/>
    <p:sldLayoutId id="2147483785" r:id="rId6"/>
    <p:sldLayoutId id="2147483786" r:id="rId7"/>
    <p:sldLayoutId id="2147483787" r:id="rId8"/>
    <p:sldLayoutId id="2147483788" r:id="rId9"/>
    <p:sldLayoutId id="2147483789" r:id="rId10"/>
    <p:sldLayoutId id="2147483790" r:id="rId11"/>
    <p:sldLayoutId id="2147483791" r:id="rId12"/>
    <p:sldLayoutId id="2147483792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gif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7.png"/><Relationship Id="rId7" Type="http://schemas.openxmlformats.org/officeDocument/2006/relationships/image" Target="../media/image30.png"/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6.xml"/><Relationship Id="rId5" Type="http://schemas.openxmlformats.org/officeDocument/2006/relationships/image" Target="../media/image29.png"/><Relationship Id="rId4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36.png"/><Relationship Id="rId3" Type="http://schemas.microsoft.com/office/2007/relationships/media" Target="../media/media2.mp4"/><Relationship Id="rId7" Type="http://schemas.openxmlformats.org/officeDocument/2006/relationships/image" Target="../media/image7.png"/><Relationship Id="rId12" Type="http://schemas.openxmlformats.org/officeDocument/2006/relationships/image" Target="../media/image35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6.png"/><Relationship Id="rId11" Type="http://schemas.openxmlformats.org/officeDocument/2006/relationships/image" Target="../media/image24.gif"/><Relationship Id="rId5" Type="http://schemas.openxmlformats.org/officeDocument/2006/relationships/slideLayout" Target="../slideLayouts/slideLayout33.xml"/><Relationship Id="rId10" Type="http://schemas.openxmlformats.org/officeDocument/2006/relationships/image" Target="../media/image34.png"/><Relationship Id="rId4" Type="http://schemas.openxmlformats.org/officeDocument/2006/relationships/video" Target="../media/media2.mp4"/><Relationship Id="rId9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7.png"/><Relationship Id="rId7" Type="http://schemas.openxmlformats.org/officeDocument/2006/relationships/image" Target="../media/image3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0.png"/><Relationship Id="rId5" Type="http://schemas.openxmlformats.org/officeDocument/2006/relationships/image" Target="../media/image10.png"/><Relationship Id="rId4" Type="http://schemas.openxmlformats.org/officeDocument/2006/relationships/image" Target="../media/image8.png"/><Relationship Id="rId9" Type="http://schemas.openxmlformats.org/officeDocument/2006/relationships/image" Target="../media/image3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eg"/><Relationship Id="rId3" Type="http://schemas.openxmlformats.org/officeDocument/2006/relationships/slideLayout" Target="../slideLayouts/slideLayout23.xml"/><Relationship Id="rId7" Type="http://schemas.openxmlformats.org/officeDocument/2006/relationships/image" Target="../media/image9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24.gif"/><Relationship Id="rId4" Type="http://schemas.openxmlformats.org/officeDocument/2006/relationships/image" Target="../media/image6.png"/><Relationship Id="rId9" Type="http://schemas.openxmlformats.org/officeDocument/2006/relationships/image" Target="../media/image4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7.png"/><Relationship Id="rId7" Type="http://schemas.openxmlformats.org/officeDocument/2006/relationships/image" Target="../media/image4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42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17.xml"/><Relationship Id="rId7" Type="http://schemas.openxmlformats.org/officeDocument/2006/relationships/image" Target="../media/image7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6.png"/><Relationship Id="rId5" Type="http://schemas.openxmlformats.org/officeDocument/2006/relationships/image" Target="../media/image44.png"/><Relationship Id="rId4" Type="http://schemas.openxmlformats.org/officeDocument/2006/relationships/image" Target="../media/image20.png"/><Relationship Id="rId9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7.png"/><Relationship Id="rId7" Type="http://schemas.openxmlformats.org/officeDocument/2006/relationships/image" Target="../media/image2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7.png"/><Relationship Id="rId7" Type="http://schemas.openxmlformats.org/officeDocument/2006/relationships/image" Target="../media/image1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36.xml"/><Relationship Id="rId5" Type="http://schemas.openxmlformats.org/officeDocument/2006/relationships/image" Target="../media/image7.png"/><Relationship Id="rId4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2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46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47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49.png"/><Relationship Id="rId7" Type="http://schemas.openxmlformats.org/officeDocument/2006/relationships/image" Target="../media/image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47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49.png"/><Relationship Id="rId7" Type="http://schemas.openxmlformats.org/officeDocument/2006/relationships/image" Target="../media/image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49.png"/><Relationship Id="rId7" Type="http://schemas.openxmlformats.org/officeDocument/2006/relationships/image" Target="../media/image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7.png"/><Relationship Id="rId7" Type="http://schemas.openxmlformats.org/officeDocument/2006/relationships/image" Target="../media/image5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2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6.png"/><Relationship Id="rId7" Type="http://schemas.openxmlformats.org/officeDocument/2006/relationships/image" Target="../media/image48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6.png"/><Relationship Id="rId7" Type="http://schemas.openxmlformats.org/officeDocument/2006/relationships/image" Target="../media/image48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2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2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7.png"/><Relationship Id="rId7" Type="http://schemas.openxmlformats.org/officeDocument/2006/relationships/image" Target="../media/image52.png"/><Relationship Id="rId12" Type="http://schemas.openxmlformats.org/officeDocument/2006/relationships/image" Target="../media/image5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20.png"/><Relationship Id="rId11" Type="http://schemas.openxmlformats.org/officeDocument/2006/relationships/image" Target="../media/image56.png"/><Relationship Id="rId5" Type="http://schemas.openxmlformats.org/officeDocument/2006/relationships/image" Target="../media/image9.png"/><Relationship Id="rId10" Type="http://schemas.openxmlformats.org/officeDocument/2006/relationships/image" Target="../media/image55.png"/><Relationship Id="rId4" Type="http://schemas.openxmlformats.org/officeDocument/2006/relationships/image" Target="../media/image8.png"/><Relationship Id="rId9" Type="http://schemas.openxmlformats.org/officeDocument/2006/relationships/image" Target="../media/image5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5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6.png"/><Relationship Id="rId7" Type="http://schemas.openxmlformats.org/officeDocument/2006/relationships/image" Target="../media/image5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5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19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6.png"/><Relationship Id="rId7" Type="http://schemas.openxmlformats.org/officeDocument/2006/relationships/image" Target="../media/image55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6.png"/><Relationship Id="rId7" Type="http://schemas.openxmlformats.org/officeDocument/2006/relationships/image" Target="../media/image52.png"/><Relationship Id="rId12" Type="http://schemas.openxmlformats.org/officeDocument/2006/relationships/image" Target="../media/image57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9.png"/><Relationship Id="rId11" Type="http://schemas.openxmlformats.org/officeDocument/2006/relationships/image" Target="../media/image56.png"/><Relationship Id="rId5" Type="http://schemas.openxmlformats.org/officeDocument/2006/relationships/image" Target="../media/image8.png"/><Relationship Id="rId10" Type="http://schemas.openxmlformats.org/officeDocument/2006/relationships/image" Target="../media/image55.png"/><Relationship Id="rId4" Type="http://schemas.openxmlformats.org/officeDocument/2006/relationships/image" Target="../media/image7.png"/><Relationship Id="rId9" Type="http://schemas.openxmlformats.org/officeDocument/2006/relationships/image" Target="../media/image54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0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9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9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9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70.xml"/><Relationship Id="rId5" Type="http://schemas.openxmlformats.org/officeDocument/2006/relationships/image" Target="../media/image28.png"/><Relationship Id="rId4" Type="http://schemas.openxmlformats.org/officeDocument/2006/relationships/image" Target="../media/image8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2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19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19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6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61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6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2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6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2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6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2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6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2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6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2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6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2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6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1.xml"/><Relationship Id="rId6" Type="http://schemas.openxmlformats.org/officeDocument/2006/relationships/image" Target="../media/image2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1.xml"/><Relationship Id="rId6" Type="http://schemas.openxmlformats.org/officeDocument/2006/relationships/image" Target="../media/image19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1.xml"/><Relationship Id="rId6" Type="http://schemas.openxmlformats.org/officeDocument/2006/relationships/image" Target="../media/image19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1.xml"/><Relationship Id="rId6" Type="http://schemas.openxmlformats.org/officeDocument/2006/relationships/image" Target="../media/image19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1.xml"/><Relationship Id="rId6" Type="http://schemas.openxmlformats.org/officeDocument/2006/relationships/image" Target="../media/image64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6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1.xml"/><Relationship Id="rId6" Type="http://schemas.openxmlformats.org/officeDocument/2006/relationships/image" Target="../media/image2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6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1.xml"/><Relationship Id="rId6" Type="http://schemas.openxmlformats.org/officeDocument/2006/relationships/image" Target="../media/image19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66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1.xml"/><Relationship Id="rId6" Type="http://schemas.openxmlformats.org/officeDocument/2006/relationships/image" Target="../media/image65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13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7.png"/><Relationship Id="rId7" Type="http://schemas.openxmlformats.org/officeDocument/2006/relationships/image" Target="../media/image4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13.xml"/><Relationship Id="rId6" Type="http://schemas.openxmlformats.org/officeDocument/2006/relationships/image" Target="../media/image2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13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85A631D2-AB8E-F7E9-3CDD-6715D05CE9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7356"/>
            <a:ext cx="9143999" cy="6892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84717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/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/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/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/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" name="Espace réservé pour une image  1">
            <a:extLst>
              <a:ext uri="{FF2B5EF4-FFF2-40B4-BE49-F238E27FC236}">
                <a16:creationId xmlns:a16="http://schemas.microsoft.com/office/drawing/2014/main" id="{0FF8019D-36D9-DFB2-53BB-0D285D14B97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>
            <a:normAutofit/>
          </a:bodyPr>
          <a:lstStyle/>
          <a:p>
            <a:r>
              <a:rPr lang="ar-MA" b="1" dirty="0"/>
              <a:t>تعيين تلميذ(ة) للإجابة</a:t>
            </a:r>
            <a:r>
              <a:rPr lang="fr-FR" b="1" dirty="0"/>
              <a:t>.</a:t>
            </a:r>
            <a:endParaRPr lang="fr-MA" b="1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>
            <a:normAutofit/>
          </a:bodyPr>
          <a:lstStyle/>
          <a:p>
            <a:r>
              <a:rPr lang="ar-MA" b="1" dirty="0"/>
              <a:t>توجيهات و شرح التعليمات</a:t>
            </a:r>
            <a:r>
              <a:rPr lang="fr-FR" b="1" dirty="0"/>
              <a:t>.</a:t>
            </a:r>
            <a:endParaRPr lang="fr-MA" b="1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>
            <a:normAutofit/>
          </a:bodyPr>
          <a:lstStyle/>
          <a:p>
            <a:r>
              <a:rPr lang="ar-MA" b="1" dirty="0"/>
              <a:t>عرض فيديو</a:t>
            </a:r>
            <a:r>
              <a:rPr lang="fr-FR" b="1" dirty="0"/>
              <a:t>.</a:t>
            </a:r>
            <a:endParaRPr lang="fr-MA" b="1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4" y="5606678"/>
            <a:ext cx="2183546" cy="547687"/>
          </a:xfrm>
          <a:prstGeom prst="roundRect">
            <a:avLst/>
          </a:prstGeo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ar-MA" b="1" dirty="0"/>
              <a:t>المرور بين الصفوف للمساعدة </a:t>
            </a:r>
            <a:endParaRPr lang="fr-FR" b="1" dirty="0"/>
          </a:p>
          <a:p>
            <a:pPr>
              <a:spcBef>
                <a:spcPts val="0"/>
              </a:spcBef>
            </a:pPr>
            <a:r>
              <a:rPr lang="ar-MA" b="1" dirty="0"/>
              <a:t>و تصحيح الإنجازات</a:t>
            </a:r>
            <a:r>
              <a:rPr lang="fr-FR" b="1" dirty="0"/>
              <a:t>.</a:t>
            </a:r>
            <a:endParaRPr lang="fr-MA" b="1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>
            <a:normAutofit/>
          </a:bodyPr>
          <a:lstStyle/>
          <a:p>
            <a:r>
              <a:rPr lang="ar-MA" b="1" dirty="0"/>
              <a:t>عمل في ثنائيات</a:t>
            </a:r>
            <a:r>
              <a:rPr lang="fr-FR" b="1" dirty="0"/>
              <a:t>.</a:t>
            </a:r>
            <a:endParaRPr lang="fr-MA" b="1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>
            <a:noAutofit/>
          </a:bodyPr>
          <a:lstStyle/>
          <a:p>
            <a:r>
              <a:rPr lang="ar-MA" b="1" dirty="0"/>
              <a:t>نهاية الشريط، المرور إلى الشريحة الموالية.</a:t>
            </a:r>
            <a:endParaRPr lang="fr-MA" b="1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A20148-2B99-4C3A-ECD5-449BA0E04C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BAE4CE-18FA-B625-3C67-E7F29A6BC8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>
            <a:normAutofit/>
          </a:bodyPr>
          <a:lstStyle/>
          <a:p>
            <a:r>
              <a:rPr lang="ar-MA" sz="4000" dirty="0">
                <a:solidFill>
                  <a:srgbClr val="424D7B"/>
                </a:solidFill>
              </a:rPr>
              <a:t>تنظيم حصص الأسبوع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3289A5B1-DE17-E9A3-1D8E-56E8E0110BD6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9DCDC143-8B24-4843-86BB-2B0DBBBD68DA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2" name="Organigramme : Terminateur 31">
              <a:extLst>
                <a:ext uri="{FF2B5EF4-FFF2-40B4-BE49-F238E27FC236}">
                  <a16:creationId xmlns:a16="http://schemas.microsoft.com/office/drawing/2014/main" id="{8F7016AE-6E7D-C5E1-1392-4B947A32F4C1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72D08C7F-8116-726E-1F2E-D7ACA16CA582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D76FDAC0-F733-876D-E04C-06F1FE50672A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5" name="Organigramme : Terminateur 34">
              <a:extLst>
                <a:ext uri="{FF2B5EF4-FFF2-40B4-BE49-F238E27FC236}">
                  <a16:creationId xmlns:a16="http://schemas.microsoft.com/office/drawing/2014/main" id="{CEF3B679-CE32-B946-2F1C-6A20ED883AED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21B9D7A0-9AD7-B6EA-733F-EFD900DCDC3D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EB30F66A-3674-5C0C-C6EB-5E8ED7688111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1" name="Organigramme : Terminateur 40">
              <a:extLst>
                <a:ext uri="{FF2B5EF4-FFF2-40B4-BE49-F238E27FC236}">
                  <a16:creationId xmlns:a16="http://schemas.microsoft.com/office/drawing/2014/main" id="{781FCA4B-89F8-56D0-7DD8-5CDFFBF3896F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24715921-1294-7DE1-B6CF-0E5DC005B0BC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0CAE514A-804B-C427-B7B0-9525541DAABA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4" name="Organigramme : Terminateur 43">
              <a:extLst>
                <a:ext uri="{FF2B5EF4-FFF2-40B4-BE49-F238E27FC236}">
                  <a16:creationId xmlns:a16="http://schemas.microsoft.com/office/drawing/2014/main" id="{DAAADEC1-ED47-3AA8-181A-D855B871BA04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1 - </a:t>
              </a:r>
            </a:p>
          </p:txBody>
        </p:sp>
      </p:grpSp>
      <p:sp>
        <p:nvSpPr>
          <p:cNvPr id="45" name="Espace réservé du texte 5">
            <a:extLst>
              <a:ext uri="{FF2B5EF4-FFF2-40B4-BE49-F238E27FC236}">
                <a16:creationId xmlns:a16="http://schemas.microsoft.com/office/drawing/2014/main" id="{08A3B4EA-BC81-0FB2-E70C-D4AFF83843F3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BD59AFF9-C5B7-45D5-5EC1-3444227F37A2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54877F6B-D745-1697-98F4-1D9035A0C0FC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8" name="Organigramme : Terminateur 47">
              <a:extLst>
                <a:ext uri="{FF2B5EF4-FFF2-40B4-BE49-F238E27FC236}">
                  <a16:creationId xmlns:a16="http://schemas.microsoft.com/office/drawing/2014/main" id="{C5D4F533-CF58-D263-EE36-34C0477B6308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49" name="Espace réservé du texte 25">
            <a:extLst>
              <a:ext uri="{FF2B5EF4-FFF2-40B4-BE49-F238E27FC236}">
                <a16:creationId xmlns:a16="http://schemas.microsoft.com/office/drawing/2014/main" id="{F7F2D667-4F23-89B5-9996-088AAFE63AB6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(10د)</a:t>
            </a:r>
            <a:r>
              <a:rPr lang="fr-FR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MA" sz="1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القراءة: استثمار النص 50د</a:t>
            </a:r>
            <a:r>
              <a:rPr lang="fr-FR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MA" sz="1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 (25د)</a:t>
            </a:r>
            <a:r>
              <a:rPr lang="fr-FR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MA" sz="1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0" name="Espace réservé du texte 25">
            <a:extLst>
              <a:ext uri="{FF2B5EF4-FFF2-40B4-BE49-F238E27FC236}">
                <a16:creationId xmlns:a16="http://schemas.microsoft.com/office/drawing/2014/main" id="{C212CE26-3E6F-049C-DE0C-DE19DC78C511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(10د)</a:t>
            </a:r>
            <a:r>
              <a:rPr lang="fr-FR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MA" sz="1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معجم (25د)</a:t>
            </a:r>
            <a:r>
              <a:rPr lang="fr-FR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MA" sz="1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الاستماع والتحدث (30د)</a:t>
            </a:r>
            <a:r>
              <a:rPr lang="fr-FR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MA" sz="1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الكلمات البصرية+ القراءة المشتركة(20د) </a:t>
            </a:r>
            <a:r>
              <a:rPr lang="fr-FR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MA" sz="1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3863A646-1594-9F87-7F5A-C1BDA340B562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(10د)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  (40د)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التعبير الكتابي (35د)</a:t>
            </a:r>
          </a:p>
        </p:txBody>
      </p:sp>
      <p:sp>
        <p:nvSpPr>
          <p:cNvPr id="53" name="Espace réservé du texte 25">
            <a:extLst>
              <a:ext uri="{FF2B5EF4-FFF2-40B4-BE49-F238E27FC236}">
                <a16:creationId xmlns:a16="http://schemas.microsoft.com/office/drawing/2014/main" id="{BD986132-8EDE-9B83-E156-4492FE03912B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(10د)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القراءة: الطلاقة و الفهم (30د)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 تحدث: توليف (15د)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التعبير الكتابي: (30د)</a:t>
            </a:r>
          </a:p>
        </p:txBody>
      </p:sp>
      <p:sp>
        <p:nvSpPr>
          <p:cNvPr id="54" name="Espace réservé du texte 25">
            <a:extLst>
              <a:ext uri="{FF2B5EF4-FFF2-40B4-BE49-F238E27FC236}">
                <a16:creationId xmlns:a16="http://schemas.microsoft.com/office/drawing/2014/main" id="{D7AFA33D-F53A-7DDF-6A58-68C06AE571CB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(10د)</a:t>
            </a:r>
            <a:r>
              <a:rPr lang="fr-FR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MA" sz="1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الاستماع والتحدث (30د)</a:t>
            </a:r>
            <a:r>
              <a:rPr lang="fr-FR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MA" sz="1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 (45د)</a:t>
            </a:r>
            <a:r>
              <a:rPr lang="fr-FR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MA" sz="1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5" name="Image 54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6AA8B1E4-458E-1AE4-8FB9-7C39D50480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83930" y="3452101"/>
            <a:ext cx="3831420" cy="1362012"/>
          </a:xfrm>
          <a:prstGeom prst="rect">
            <a:avLst/>
          </a:prstGeom>
        </p:spPr>
      </p:pic>
      <p:sp>
        <p:nvSpPr>
          <p:cNvPr id="56" name="Espace réservé du texte 5">
            <a:extLst>
              <a:ext uri="{FF2B5EF4-FFF2-40B4-BE49-F238E27FC236}">
                <a16:creationId xmlns:a16="http://schemas.microsoft.com/office/drawing/2014/main" id="{5D2CCFAD-E418-03C6-17E9-CE4DB20BF67B}"/>
              </a:ext>
            </a:extLst>
          </p:cNvPr>
          <p:cNvSpPr txBox="1">
            <a:spLocks/>
          </p:cNvSpPr>
          <p:nvPr/>
        </p:nvSpPr>
        <p:spPr>
          <a:xfrm>
            <a:off x="4864353" y="3921278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أنشطة اعتيادية (10د)</a:t>
            </a:r>
            <a:r>
              <a:rPr lang="fr-FR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.</a:t>
            </a:r>
            <a:endParaRPr lang="ar-MA" sz="1400" b="1" dirty="0">
              <a:solidFill>
                <a:srgbClr val="424D7B"/>
              </a:solidFill>
              <a:cs typeface="Microsoft Uighur" panose="02000000000000000000" pitchFamily="2" charset="-78"/>
            </a:endParaRP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ورشة الاستماع والتحدث 30د)</a:t>
            </a:r>
            <a:r>
              <a:rPr lang="fr-FR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.</a:t>
            </a:r>
            <a:endParaRPr lang="ar-MA" sz="1400" b="1" dirty="0">
              <a:solidFill>
                <a:srgbClr val="424D7B"/>
              </a:solidFill>
              <a:cs typeface="Microsoft Uighur" panose="02000000000000000000" pitchFamily="2" charset="-78"/>
            </a:endParaRP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ورشة القراءة (45د)</a:t>
            </a:r>
            <a:r>
              <a:rPr lang="fr-FR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.</a:t>
            </a:r>
            <a:endParaRPr lang="ar-MA" sz="1400" b="1" dirty="0">
              <a:solidFill>
                <a:srgbClr val="424D7B"/>
              </a:solidFill>
              <a:cs typeface="Microsoft Uighur" panose="02000000000000000000" pitchFamily="2" charset="-78"/>
            </a:endParaRPr>
          </a:p>
        </p:txBody>
      </p:sp>
      <p:sp>
        <p:nvSpPr>
          <p:cNvPr id="57" name="Organigramme : Terminateur 56">
            <a:extLst>
              <a:ext uri="{FF2B5EF4-FFF2-40B4-BE49-F238E27FC236}">
                <a16:creationId xmlns:a16="http://schemas.microsoft.com/office/drawing/2014/main" id="{B8F7E605-DAED-BC42-B63E-0CDAEED3579E}"/>
              </a:ext>
            </a:extLst>
          </p:cNvPr>
          <p:cNvSpPr/>
          <p:nvPr/>
        </p:nvSpPr>
        <p:spPr>
          <a:xfrm>
            <a:off x="7024611" y="3452101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b="1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اليوم</a:t>
            </a:r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2 - </a:t>
            </a:r>
            <a:endParaRPr lang="ar-MA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8094329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5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B27C7B-9C9C-C699-A54F-7855EA5BB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5B8846B-83EA-E264-E37E-D695E8254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867755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هيكلة حصة اليوم</a:t>
            </a:r>
            <a:endParaRPr lang="fr-MA" sz="40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1FA64D6-2488-E89C-59ED-6D025853D9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977543"/>
            <a:ext cx="5488778" cy="141518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8033E18-0BF8-0A23-3475-6EDAB678A6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2189639"/>
            <a:ext cx="544953" cy="540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B81E251-DEE6-2737-C7C1-6AEADF15F1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243576"/>
            <a:ext cx="5472000" cy="140587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F8F49AE-464A-582F-C030-A17BF030BC3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737733" y="3430505"/>
            <a:ext cx="536339" cy="540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27705E2-A70D-8FDD-59FC-42FB5B08AD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4525099"/>
            <a:ext cx="5525521" cy="1718385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38769DA5-9161-657A-8DF2-D8FC7CE195C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901677" y="4737196"/>
            <a:ext cx="424748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DBCAC5-6D37-4CBB-45D2-BE1E17BC01EA}"/>
              </a:ext>
            </a:extLst>
          </p:cNvPr>
          <p:cNvSpPr txBox="1"/>
          <p:nvPr/>
        </p:nvSpPr>
        <p:spPr>
          <a:xfrm>
            <a:off x="5079201" y="3391584"/>
            <a:ext cx="15600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الاستماع والتحدث 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F29EF486-9CB3-9E5A-AAD3-C6195DAA4D27}"/>
              </a:ext>
            </a:extLst>
          </p:cNvPr>
          <p:cNvSpPr txBox="1">
            <a:spLocks/>
          </p:cNvSpPr>
          <p:nvPr/>
        </p:nvSpPr>
        <p:spPr>
          <a:xfrm>
            <a:off x="2122822" y="3715543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Tx/>
              <a:buSzPct val="70000"/>
              <a:buNone/>
            </a:pPr>
            <a:r>
              <a:rPr lang="ar-MA" sz="16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قطرة ماء: توظيف الفعل الكلام «أنهى وأنبه» والتحدث انطلاقا من مشاهد جديدة.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772E1F37-853B-83AE-DE1B-7A61D9B06ABA}"/>
              </a:ext>
            </a:extLst>
          </p:cNvPr>
          <p:cNvSpPr txBox="1"/>
          <p:nvPr/>
        </p:nvSpPr>
        <p:spPr>
          <a:xfrm>
            <a:off x="4232832" y="4687686"/>
            <a:ext cx="2706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400" rtl="1"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قراءة: كنز الطبيعة (الجزء 2)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</a:t>
            </a: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5060E457-E9C3-9578-5958-3A19017FB5E5}"/>
              </a:ext>
            </a:extLst>
          </p:cNvPr>
          <p:cNvSpPr txBox="1">
            <a:spLocks/>
          </p:cNvSpPr>
          <p:nvPr/>
        </p:nvSpPr>
        <p:spPr>
          <a:xfrm>
            <a:off x="2169207" y="50958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>
              <a:defRPr lang="en-US"/>
            </a:defPPr>
            <a:lvl1pPr marL="266700" indent="-266700" algn="r" defTabSz="914400" rtl="1">
              <a:lnSpc>
                <a:spcPct val="100000"/>
              </a:lnSpc>
              <a:spcBef>
                <a:spcPts val="300"/>
              </a:spcBef>
              <a:buClrTx/>
              <a:buSzPct val="70000"/>
              <a:buFont typeface="Wingdings" panose="05000000000000000000" pitchFamily="2" charset="2"/>
              <a:buChar char="m"/>
              <a:defRPr sz="1600" b="1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defTabSz="914400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1">
              <a:buSzPct val="70000"/>
            </a:pPr>
            <a:r>
              <a:rPr lang="ar-MA" dirty="0">
                <a:solidFill>
                  <a:srgbClr val="424D7C"/>
                </a:solidFill>
              </a:rPr>
              <a:t>التوقع والتحقق.</a:t>
            </a:r>
          </a:p>
          <a:p>
            <a:pPr lvl="1">
              <a:buSzPct val="70000"/>
            </a:pPr>
            <a:r>
              <a:rPr lang="ar-MA" dirty="0">
                <a:solidFill>
                  <a:srgbClr val="424D7C"/>
                </a:solidFill>
              </a:rPr>
              <a:t>القراءات الفردية.</a:t>
            </a:r>
          </a:p>
          <a:p>
            <a:pPr lvl="1">
              <a:buSzPct val="70000"/>
            </a:pPr>
            <a:r>
              <a:rPr lang="ar-MA" dirty="0">
                <a:solidFill>
                  <a:srgbClr val="424D7C"/>
                </a:solidFill>
              </a:rPr>
              <a:t>الفهم العام.</a:t>
            </a: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25EF16B1-371D-AEC5-E8E9-0C55079F8FDF}"/>
              </a:ext>
            </a:extLst>
          </p:cNvPr>
          <p:cNvSpPr txBox="1">
            <a:spLocks/>
          </p:cNvSpPr>
          <p:nvPr/>
        </p:nvSpPr>
        <p:spPr>
          <a:xfrm>
            <a:off x="2122822" y="244579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1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طلاقة</a:t>
            </a:r>
            <a:r>
              <a:rPr lang="fr-FR" sz="1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MA" sz="1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BC2974B8-E75B-2B2C-D601-80288F7121F3}"/>
              </a:ext>
            </a:extLst>
          </p:cNvPr>
          <p:cNvSpPr txBox="1"/>
          <p:nvPr/>
        </p:nvSpPr>
        <p:spPr>
          <a:xfrm>
            <a:off x="5080804" y="2116537"/>
            <a:ext cx="15584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-  01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18" name="Espace réservé pour une image  20">
            <a:extLst>
              <a:ext uri="{FF2B5EF4-FFF2-40B4-BE49-F238E27FC236}">
                <a16:creationId xmlns:a16="http://schemas.microsoft.com/office/drawing/2014/main" id="{3EB5064F-FD7F-6BBE-0338-6FDDAAD496D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01207" y="1987484"/>
            <a:ext cx="468000" cy="468000"/>
          </a:xfrm>
          <a:prstGeom prst="rect">
            <a:avLst/>
          </a:prstGeom>
        </p:spPr>
      </p:pic>
      <p:pic>
        <p:nvPicPr>
          <p:cNvPr id="19" name="Espace réservé pour une image  20">
            <a:extLst>
              <a:ext uri="{FF2B5EF4-FFF2-40B4-BE49-F238E27FC236}">
                <a16:creationId xmlns:a16="http://schemas.microsoft.com/office/drawing/2014/main" id="{52453ECE-BA5B-411E-A903-2ED54C83F192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31204" y="3266686"/>
            <a:ext cx="468000" cy="468000"/>
          </a:xfrm>
          <a:prstGeom prst="rect">
            <a:avLst/>
          </a:prstGeom>
        </p:spPr>
      </p:pic>
      <p:pic>
        <p:nvPicPr>
          <p:cNvPr id="24" name="Espace réservé pour une image  20">
            <a:extLst>
              <a:ext uri="{FF2B5EF4-FFF2-40B4-BE49-F238E27FC236}">
                <a16:creationId xmlns:a16="http://schemas.microsoft.com/office/drawing/2014/main" id="{9E6086D5-55FF-8E6B-04B8-A8AB7639FE11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1735990" y="4576652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9022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305CEE-5B26-0578-4F48-F57D4C30E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5400" dirty="0">
                <a:solidFill>
                  <a:srgbClr val="424D7B"/>
                </a:solidFill>
              </a:rPr>
              <a:t>عند نهاية الحصة</a:t>
            </a:r>
            <a:endParaRPr lang="fr-MA" sz="5400" dirty="0">
              <a:solidFill>
                <a:srgbClr val="424D7B"/>
              </a:solidFill>
            </a:endParaRPr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id="{F1128A24-44E3-82C7-AFAB-763907C02A44}"/>
              </a:ext>
            </a:extLst>
          </p:cNvPr>
          <p:cNvSpPr txBox="1"/>
          <p:nvPr/>
        </p:nvSpPr>
        <p:spPr>
          <a:xfrm>
            <a:off x="1484028" y="1939195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</a:t>
            </a:r>
            <a:r>
              <a:rPr lang="fr-FR" sz="32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% 80</a:t>
            </a:r>
            <a:r>
              <a:rPr lang="ar-MA" sz="32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من المتعلمين</a:t>
            </a:r>
            <a:r>
              <a:rPr lang="ar-MA" sz="3200" b="1" kern="0" dirty="0">
                <a:solidFill>
                  <a:schemeClr val="accent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سيكونون قادرين على</a:t>
            </a:r>
            <a:r>
              <a:rPr lang="en-GB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</a:t>
            </a:r>
            <a:endParaRPr lang="fr-FR" sz="32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C37B0FCE-6495-B955-EF1A-DE4214D89669}"/>
              </a:ext>
            </a:extLst>
          </p:cNvPr>
          <p:cNvGrpSpPr/>
          <p:nvPr/>
        </p:nvGrpSpPr>
        <p:grpSpPr>
          <a:xfrm>
            <a:off x="104971" y="2750903"/>
            <a:ext cx="8234239" cy="890781"/>
            <a:chOff x="212516" y="2794970"/>
            <a:chExt cx="8234239" cy="890781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99F8D8C7-9507-63CE-2AE3-DECE17F4B29F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85050" y="2794970"/>
              <a:ext cx="7961705" cy="890781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155B04E-3C3D-3F1A-E6EA-E9E57D0697FC}"/>
                </a:ext>
              </a:extLst>
            </p:cNvPr>
            <p:cNvSpPr/>
            <p:nvPr/>
          </p:nvSpPr>
          <p:spPr>
            <a:xfrm>
              <a:off x="212516" y="3049487"/>
              <a:ext cx="6638871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 rtl="1">
                <a:defRPr/>
              </a:pPr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توظيف الفعل الكلامي « أنهى وأنبه» وأخذ الكلمة للتحدث انطلاقا من مشاهد جديدة؛</a:t>
              </a: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7ACE52EA-E686-0295-6C37-F75BB849C1E8}"/>
              </a:ext>
            </a:extLst>
          </p:cNvPr>
          <p:cNvGrpSpPr/>
          <p:nvPr/>
        </p:nvGrpSpPr>
        <p:grpSpPr>
          <a:xfrm>
            <a:off x="377505" y="3697918"/>
            <a:ext cx="7961705" cy="1045556"/>
            <a:chOff x="1331545" y="2851204"/>
            <a:chExt cx="7068162" cy="1045556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14F9AE84-3F8A-A221-AEB5-F192297F6170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4"/>
              <a:ext cx="7068162" cy="890781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0D99DB0A-3584-9A33-BD4F-26F6665A6A55}"/>
                </a:ext>
              </a:extLst>
            </p:cNvPr>
            <p:cNvSpPr/>
            <p:nvPr/>
          </p:nvSpPr>
          <p:spPr>
            <a:xfrm>
              <a:off x="1351127" y="3065763"/>
              <a:ext cx="5632260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 rtl="1">
                <a:defRPr/>
              </a:pPr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توقع مضمون النص «كنز الطبيعة (الجزء 2)» والتحقق منه، قراءة بطلاقة وبشكل معبر.</a:t>
              </a: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9B43C3F9-6599-3EDA-E1AE-D7611648D265}"/>
              </a:ext>
            </a:extLst>
          </p:cNvPr>
          <p:cNvGrpSpPr/>
          <p:nvPr/>
        </p:nvGrpSpPr>
        <p:grpSpPr>
          <a:xfrm>
            <a:off x="399563" y="4588700"/>
            <a:ext cx="7939647" cy="890781"/>
            <a:chOff x="1331545" y="2851205"/>
            <a:chExt cx="6696000" cy="890781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43B1F021-E674-23A7-4837-8639585951E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D834F9FC-7880-2B36-D784-E8067F81A8F8}"/>
                </a:ext>
              </a:extLst>
            </p:cNvPr>
            <p:cNvSpPr/>
            <p:nvPr/>
          </p:nvSpPr>
          <p:spPr>
            <a:xfrm>
              <a:off x="1489008" y="3189357"/>
              <a:ext cx="519306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 rtl="1">
                <a:defRPr/>
              </a:pPr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الفهم العام من خلال الإجابة عن أسئلة الفهم العام.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6993818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افتتاح الحصة</a:t>
            </a:r>
            <a:endParaRPr lang="fr-MA" sz="4400" dirty="0">
              <a:solidFill>
                <a:srgbClr val="424D7B"/>
              </a:solidFill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0350" y="1022470"/>
            <a:ext cx="468000" cy="468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2800" b="1" dirty="0">
                <a:cs typeface="Microsoft Uighur" panose="02000000000000000000" pitchFamily="2" charset="-78"/>
              </a:rPr>
              <a:t>ترحيب</a:t>
            </a:r>
          </a:p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2800" b="1" dirty="0">
                <a:cs typeface="Microsoft Uighur" panose="02000000000000000000" pitchFamily="2" charset="-78"/>
              </a:rPr>
              <a:t>تدبير السلوك</a:t>
            </a:r>
          </a:p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2800" b="1" dirty="0">
                <a:cs typeface="Microsoft Uighur" panose="02000000000000000000" pitchFamily="2" charset="-78"/>
              </a:rPr>
              <a:t>طلاقة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42591" y="1990416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87915" y="1775248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C4F784B5-C76A-9345-98F0-A84BC72C6E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مرحبا بكم. سننطلق في حصة اللغة العربية 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1FF2608-4F6C-BB52-8A3C-04CB2DCC800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7677C2E-1E41-0D9F-5A3C-6ED65F2768A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DA5108C-3DCE-088D-20FE-2B1F4BBDED2F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04DD6F6-FDA1-18F6-F9B5-0C556C4339F7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5EF1D0C-E184-2CC7-5850-32716F201A6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772F4AC-E23C-8D86-4FAB-CA6FCA974596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D46C98A-E5C7-8311-F654-3604E5A0DA96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BF6CE9F-8B86-6CBF-1FEA-673E4688F292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6" name="Espace réservé pour une image  16">
            <a:extLst>
              <a:ext uri="{FF2B5EF4-FFF2-40B4-BE49-F238E27FC236}">
                <a16:creationId xmlns:a16="http://schemas.microsoft.com/office/drawing/2014/main" id="{5376EEF8-CAD6-BF4A-7998-43851C3C555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xfrm>
            <a:off x="7952242" y="693331"/>
            <a:ext cx="828000" cy="828000"/>
          </a:xfrm>
          <a:prstGeom prst="rect">
            <a:avLst/>
          </a:prstGeom>
        </p:spPr>
      </p:pic>
      <p:pic>
        <p:nvPicPr>
          <p:cNvPr id="13" name="Image 1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677F447-E93A-B5CC-3E6D-9B18DAAC3F9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15" name="Nada-Wave">
            <a:hlinkClick r:id="" action="ppaction://media"/>
            <a:extLst>
              <a:ext uri="{FF2B5EF4-FFF2-40B4-BE49-F238E27FC236}">
                <a16:creationId xmlns:a16="http://schemas.microsoft.com/office/drawing/2014/main" id="{8535C884-8970-E923-9A4B-D957A754481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rcRect b="2330"/>
          <a:stretch>
            <a:fillRect/>
          </a:stretch>
        </p:blipFill>
        <p:spPr>
          <a:xfrm>
            <a:off x="4572000" y="2051155"/>
            <a:ext cx="2307982" cy="3600000"/>
          </a:xfrm>
          <a:prstGeom prst="rect">
            <a:avLst/>
          </a:prstGeom>
        </p:spPr>
      </p:pic>
      <p:pic>
        <p:nvPicPr>
          <p:cNvPr id="16" name="majd_wave">
            <a:hlinkClick r:id="" action="ppaction://media"/>
            <a:extLst>
              <a:ext uri="{FF2B5EF4-FFF2-40B4-BE49-F238E27FC236}">
                <a16:creationId xmlns:a16="http://schemas.microsoft.com/office/drawing/2014/main" id="{63584DCE-BB19-BB4D-51F9-8ED811F0E315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rcRect b="2166"/>
          <a:stretch>
            <a:fillRect/>
          </a:stretch>
        </p:blipFill>
        <p:spPr>
          <a:xfrm>
            <a:off x="2351137" y="2051155"/>
            <a:ext cx="2069827" cy="36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2353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4586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507FDE0-88F7-724B-81D9-4E795F4E03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441" y="756000"/>
            <a:ext cx="6840000" cy="612000"/>
          </a:xfrm>
        </p:spPr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قبل أن نبدأ حصة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اليوم نتذكر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شروط الحصول على نجمة التميز.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1FF2608-4F6C-BB52-8A3C-04CB2DCC80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3114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7677C2E-1E41-0D9F-5A3C-6ED65F2768A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38250" y="12680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DA5108C-3DCE-088D-20FE-2B1F4BBDED2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5556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36E378F-61B4-745C-429C-DB2D8C76DD4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5EF1D0C-E184-2CC7-5850-32716F201A61}"/>
              </a:ext>
            </a:extLst>
          </p:cNvPr>
          <p:cNvSpPr>
            <a:spLocks/>
          </p:cNvSpPr>
          <p:nvPr/>
        </p:nvSpPr>
        <p:spPr>
          <a:xfrm>
            <a:off x="6492973" y="12184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772F4AC-E23C-8D86-4FAB-CA6FCA974596}"/>
              </a:ext>
            </a:extLst>
          </p:cNvPr>
          <p:cNvSpPr>
            <a:spLocks/>
          </p:cNvSpPr>
          <p:nvPr/>
        </p:nvSpPr>
        <p:spPr>
          <a:xfrm>
            <a:off x="218530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D46C98A-E5C7-8311-F654-3604E5A0DA9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25C6CEB-EB14-95A4-577B-94B6A55E1E09}"/>
              </a:ext>
            </a:extLst>
          </p:cNvPr>
          <p:cNvSpPr>
            <a:spLocks/>
          </p:cNvSpPr>
          <p:nvPr/>
        </p:nvSpPr>
        <p:spPr>
          <a:xfrm>
            <a:off x="441740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pic>
        <p:nvPicPr>
          <p:cNvPr id="22" name="Espace réservé pour une image  21">
            <a:extLst>
              <a:ext uri="{FF2B5EF4-FFF2-40B4-BE49-F238E27FC236}">
                <a16:creationId xmlns:a16="http://schemas.microsoft.com/office/drawing/2014/main" id="{186FD6D3-6C2A-B3E7-EE84-945EBAA3883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7" name="Espace réservé du texte 2">
            <a:extLst>
              <a:ext uri="{FF2B5EF4-FFF2-40B4-BE49-F238E27FC236}">
                <a16:creationId xmlns:a16="http://schemas.microsoft.com/office/drawing/2014/main" id="{A0889543-5E57-3E2E-6747-3039B3A4CE39}"/>
              </a:ext>
            </a:extLst>
          </p:cNvPr>
          <p:cNvSpPr txBox="1">
            <a:spLocks/>
          </p:cNvSpPr>
          <p:nvPr/>
        </p:nvSpPr>
        <p:spPr>
          <a:xfrm>
            <a:off x="3199558" y="4094669"/>
            <a:ext cx="2568350" cy="511779"/>
          </a:xfrm>
          <a:prstGeom prst="roundRect">
            <a:avLst>
              <a:gd name="adj" fmla="val 16667"/>
            </a:avLst>
          </a:prstGeom>
          <a:ln w="28575">
            <a:solidFill>
              <a:srgbClr val="0097B2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أَطْلُبُ تَوْضيحاً إِذا لَمْ أَفْهَمْ.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3C2808AC-4072-3679-F90A-D7F21983AD1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04254" y="1591957"/>
            <a:ext cx="4344956" cy="2494755"/>
          </a:xfrm>
          <a:prstGeom prst="rect">
            <a:avLst/>
          </a:prstGeom>
        </p:spPr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39424E60-643A-18AD-DBFA-96A9683307E0}"/>
              </a:ext>
            </a:extLst>
          </p:cNvPr>
          <p:cNvGrpSpPr/>
          <p:nvPr/>
        </p:nvGrpSpPr>
        <p:grpSpPr>
          <a:xfrm>
            <a:off x="5876732" y="4013712"/>
            <a:ext cx="899438" cy="837198"/>
            <a:chOff x="5425718" y="4556417"/>
            <a:chExt cx="1098671" cy="1049572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A46F440B-B610-4DAA-A351-5195CF27C89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506384" y="4623963"/>
              <a:ext cx="937341" cy="914479"/>
            </a:xfrm>
            <a:prstGeom prst="rect">
              <a:avLst/>
            </a:prstGeom>
          </p:spPr>
        </p:pic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FA7E83B9-CF95-890E-6DCB-7D535F7F6938}"/>
                </a:ext>
              </a:extLst>
            </p:cNvPr>
            <p:cNvSpPr/>
            <p:nvPr/>
          </p:nvSpPr>
          <p:spPr>
            <a:xfrm>
              <a:off x="5425718" y="4556417"/>
              <a:ext cx="1098671" cy="1049572"/>
            </a:xfrm>
            <a:prstGeom prst="ellipse">
              <a:avLst/>
            </a:prstGeom>
            <a:noFill/>
            <a:ln w="571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9" name="Espace réservé du texte 2">
            <a:extLst>
              <a:ext uri="{FF2B5EF4-FFF2-40B4-BE49-F238E27FC236}">
                <a16:creationId xmlns:a16="http://schemas.microsoft.com/office/drawing/2014/main" id="{70694784-1A02-4D47-05B6-055361D529B9}"/>
              </a:ext>
            </a:extLst>
          </p:cNvPr>
          <p:cNvSpPr txBox="1">
            <a:spLocks/>
          </p:cNvSpPr>
          <p:nvPr/>
        </p:nvSpPr>
        <p:spPr>
          <a:xfrm>
            <a:off x="1418254" y="5189647"/>
            <a:ext cx="3515608" cy="611999"/>
          </a:xfrm>
          <a:prstGeom prst="roundRect">
            <a:avLst>
              <a:gd name="adj" fmla="val 16667"/>
            </a:avLst>
          </a:prstGeom>
          <a:ln w="28575">
            <a:solidFill>
              <a:srgbClr val="0097B2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أُقَدِّمُ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ٱلْإِجابَةَ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في جُمْلَةٍ تامَّةٍ.</a:t>
            </a:r>
          </a:p>
        </p:txBody>
      </p:sp>
      <p:pic>
        <p:nvPicPr>
          <p:cNvPr id="20" name="Image 19" descr="Une image contenant dessin humoristique, jouet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A0B7A0B-AECC-298D-BC2B-2A6F0DAB78C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3566" y="4797031"/>
            <a:ext cx="1383241" cy="1297012"/>
          </a:xfrm>
          <a:prstGeom prst="ellipse">
            <a:avLst/>
          </a:prstGeom>
          <a:ln w="63500" cap="rnd">
            <a:solidFill>
              <a:schemeClr val="bg1">
                <a:lumMod val="65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497309569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0D2A4DD-25EC-8F40-8F2D-C8F2E31E29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945" y="756000"/>
            <a:ext cx="6840000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اللوحة والكراسة في القمطر.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B767D358-53C3-740B-BBD3-923D028349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CBD0072-253C-E0D8-37BA-831DF90A208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3F217F0-CBAC-4FD6-21C0-76429B7EF29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36F2937-E19C-D2B6-ABBF-2C5FECBA4EF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123B1D00-4A2D-0784-7E2E-EC050BCA1AF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96E1457-DD6F-FEFF-FF80-0BDC82F628F1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9BEFFCC-FE7C-E119-859A-F22C72EEAEC6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6F8DC07-DB63-428D-9341-2F2693FD91F1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" name="Espace réservé pour une image  1">
            <a:extLst>
              <a:ext uri="{FF2B5EF4-FFF2-40B4-BE49-F238E27FC236}">
                <a16:creationId xmlns:a16="http://schemas.microsoft.com/office/drawing/2014/main" id="{F4277EBA-C69A-9F16-0C08-6D016C3DBD7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494" b="-7494"/>
          <a:stretch>
            <a:fillRect/>
          </a:stretch>
        </p:blipFill>
        <p:spPr>
          <a:xfrm>
            <a:off x="7952793" y="721538"/>
            <a:ext cx="828000" cy="827999"/>
          </a:xfrm>
          <a:prstGeom prst="rect">
            <a:avLst/>
          </a:prstGeom>
          <a:noFill/>
        </p:spPr>
      </p:pic>
      <p:pic>
        <p:nvPicPr>
          <p:cNvPr id="3" name="Class AR_NV_03_1">
            <a:hlinkClick r:id="" action="ppaction://media"/>
            <a:extLst>
              <a:ext uri="{FF2B5EF4-FFF2-40B4-BE49-F238E27FC236}">
                <a16:creationId xmlns:a16="http://schemas.microsoft.com/office/drawing/2014/main" id="{1266EA37-3DF8-D7B2-61CC-CFDAF20F8B4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29257" y="1693526"/>
            <a:ext cx="6910635" cy="388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A135FF9E-2874-AA4D-13D4-376D6F96181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84954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A49357-59F8-166C-4FBB-194C439584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9433DF97-99C7-448C-B3CE-D736F3699E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945" y="756000"/>
            <a:ext cx="6840000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نبدأ بالواجب المنزلي. سأعين من يقرأ الجمل التي وجدها؟ نبدأ بـ (لا تنس).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18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تشجيع المتعلمين الذين قرأوا النص واستخرجوا الجمل.</a:t>
            </a:r>
            <a:endParaRPr lang="fr-FR" sz="2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304800AA-2B22-4FC4-8D74-CABF1EE7A7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41C2C2F-1D8B-2161-D2A1-0C87512B183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F9968E7-FDBA-A803-8242-0B4FBA94680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50525DD-DCCE-4400-8D5C-E341FA1E6E5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DE401022-0665-87E9-62AF-488348E662B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539C000-EA2C-B15B-C5F3-93D57CBADBCD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C11AD71-B060-7DBB-8F80-37DD59F655CD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29B6775-1B2C-8E18-A76A-5CC13D2B4393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870F20F-BCCD-F1A6-2108-87CC5C196C6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07365" y="1797348"/>
            <a:ext cx="2729269" cy="3826703"/>
          </a:xfrm>
          <a:prstGeom prst="rect">
            <a:avLst/>
          </a:prstGeom>
          <a:ln>
            <a:solidFill>
              <a:schemeClr val="accent1">
                <a:lumMod val="50000"/>
              </a:schemeClr>
            </a:solidFill>
          </a:ln>
        </p:spPr>
      </p:pic>
      <p:pic>
        <p:nvPicPr>
          <p:cNvPr id="2" name="Espace réservé pour une image  5">
            <a:extLst>
              <a:ext uri="{FF2B5EF4-FFF2-40B4-BE49-F238E27FC236}">
                <a16:creationId xmlns:a16="http://schemas.microsoft.com/office/drawing/2014/main" id="{8F9D420B-2DDE-21B1-DC5C-8CD9BF84BC4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204969" y="2088542"/>
            <a:ext cx="1517110" cy="1517110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5DE2E720-79F7-01C8-BC8E-C147E1D7A264}"/>
              </a:ext>
            </a:extLst>
          </p:cNvPr>
          <p:cNvSpPr/>
          <p:nvPr/>
        </p:nvSpPr>
        <p:spPr>
          <a:xfrm>
            <a:off x="3207365" y="4507594"/>
            <a:ext cx="2738063" cy="968973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43431505-7DBF-27DB-2DF1-600A207DCE6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2560758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B77643-221E-4C7D-00C7-FFBC597EC4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209C933-DC91-DCE0-219A-A240385BF0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789919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نواصل التدرب على قراءة فقرة بدقة وسرعة. سأسحب 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5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أسماء. أنادي على التلميذ الأول. </a:t>
            </a:r>
            <a:endParaRPr lang="fr-FR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AB0903E-0759-23C8-D32B-C653DC5AD11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2232882-7FB9-FC87-576A-83A1A44D17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A0E35D7-78DE-26A8-AF31-094FD3DEA51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501EBB5-E529-A383-DFB3-5B60D34C0A7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C60D788-12B1-5AC2-185E-5A364A54574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9E914FCE-B609-54DB-0E24-DB725E0DDB4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7C3E6A5-C6DC-9082-3CED-B05010826168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21BD22E-2085-FCF2-D374-891BDFDF5023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52B47CF-DC69-FD93-B4AE-C07B329D47B3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D5A4A209-93F0-4760-9168-6DF840D206DE}"/>
              </a:ext>
            </a:extLst>
          </p:cNvPr>
          <p:cNvSpPr/>
          <p:nvPr/>
        </p:nvSpPr>
        <p:spPr>
          <a:xfrm>
            <a:off x="458146" y="1698579"/>
            <a:ext cx="8247372" cy="4652467"/>
          </a:xfrm>
          <a:custGeom>
            <a:avLst/>
            <a:gdLst>
              <a:gd name="csX0" fmla="*/ 0 w 8247372"/>
              <a:gd name="csY0" fmla="*/ 241696 h 4652467"/>
              <a:gd name="csX1" fmla="*/ 241696 w 8247372"/>
              <a:gd name="csY1" fmla="*/ 0 h 4652467"/>
              <a:gd name="csX2" fmla="*/ 811055 w 8247372"/>
              <a:gd name="csY2" fmla="*/ 0 h 4652467"/>
              <a:gd name="csX3" fmla="*/ 1225133 w 8247372"/>
              <a:gd name="csY3" fmla="*/ 0 h 4652467"/>
              <a:gd name="csX4" fmla="*/ 1872132 w 8247372"/>
              <a:gd name="csY4" fmla="*/ 0 h 4652467"/>
              <a:gd name="csX5" fmla="*/ 2596770 w 8247372"/>
              <a:gd name="csY5" fmla="*/ 0 h 4652467"/>
              <a:gd name="csX6" fmla="*/ 3088489 w 8247372"/>
              <a:gd name="csY6" fmla="*/ 0 h 4652467"/>
              <a:gd name="csX7" fmla="*/ 3890767 w 8247372"/>
              <a:gd name="csY7" fmla="*/ 0 h 4652467"/>
              <a:gd name="csX8" fmla="*/ 4615405 w 8247372"/>
              <a:gd name="csY8" fmla="*/ 0 h 4652467"/>
              <a:gd name="csX9" fmla="*/ 5107123 w 8247372"/>
              <a:gd name="csY9" fmla="*/ 0 h 4652467"/>
              <a:gd name="csX10" fmla="*/ 5598842 w 8247372"/>
              <a:gd name="csY10" fmla="*/ 0 h 4652467"/>
              <a:gd name="csX11" fmla="*/ 6401120 w 8247372"/>
              <a:gd name="csY11" fmla="*/ 0 h 4652467"/>
              <a:gd name="csX12" fmla="*/ 6815199 w 8247372"/>
              <a:gd name="csY12" fmla="*/ 0 h 4652467"/>
              <a:gd name="csX13" fmla="*/ 8005676 w 8247372"/>
              <a:gd name="csY13" fmla="*/ 0 h 4652467"/>
              <a:gd name="csX14" fmla="*/ 8247372 w 8247372"/>
              <a:gd name="csY14" fmla="*/ 241696 h 4652467"/>
              <a:gd name="csX15" fmla="*/ 8247372 w 8247372"/>
              <a:gd name="csY15" fmla="*/ 811470 h 4652467"/>
              <a:gd name="csX16" fmla="*/ 8247372 w 8247372"/>
              <a:gd name="csY16" fmla="*/ 1548006 h 4652467"/>
              <a:gd name="csX17" fmla="*/ 8247372 w 8247372"/>
              <a:gd name="csY17" fmla="*/ 2242852 h 4652467"/>
              <a:gd name="csX18" fmla="*/ 8247372 w 8247372"/>
              <a:gd name="csY18" fmla="*/ 2854316 h 4652467"/>
              <a:gd name="csX19" fmla="*/ 8247372 w 8247372"/>
              <a:gd name="csY19" fmla="*/ 3465781 h 4652467"/>
              <a:gd name="csX20" fmla="*/ 8247372 w 8247372"/>
              <a:gd name="csY20" fmla="*/ 4410771 h 4652467"/>
              <a:gd name="csX21" fmla="*/ 8005676 w 8247372"/>
              <a:gd name="csY21" fmla="*/ 4652467 h 4652467"/>
              <a:gd name="csX22" fmla="*/ 7436317 w 8247372"/>
              <a:gd name="csY22" fmla="*/ 4652467 h 4652467"/>
              <a:gd name="csX23" fmla="*/ 6944599 w 8247372"/>
              <a:gd name="csY23" fmla="*/ 4652467 h 4652467"/>
              <a:gd name="csX24" fmla="*/ 6142321 w 8247372"/>
              <a:gd name="csY24" fmla="*/ 4652467 h 4652467"/>
              <a:gd name="csX25" fmla="*/ 5417683 w 8247372"/>
              <a:gd name="csY25" fmla="*/ 4652467 h 4652467"/>
              <a:gd name="csX26" fmla="*/ 4693045 w 8247372"/>
              <a:gd name="csY26" fmla="*/ 4652467 h 4652467"/>
              <a:gd name="csX27" fmla="*/ 4046046 w 8247372"/>
              <a:gd name="csY27" fmla="*/ 4652467 h 4652467"/>
              <a:gd name="csX28" fmla="*/ 3243768 w 8247372"/>
              <a:gd name="csY28" fmla="*/ 4652467 h 4652467"/>
              <a:gd name="csX29" fmla="*/ 2441490 w 8247372"/>
              <a:gd name="csY29" fmla="*/ 4652467 h 4652467"/>
              <a:gd name="csX30" fmla="*/ 1716852 w 8247372"/>
              <a:gd name="csY30" fmla="*/ 4652467 h 4652467"/>
              <a:gd name="csX31" fmla="*/ 1069854 w 8247372"/>
              <a:gd name="csY31" fmla="*/ 4652467 h 4652467"/>
              <a:gd name="csX32" fmla="*/ 241696 w 8247372"/>
              <a:gd name="csY32" fmla="*/ 4652467 h 4652467"/>
              <a:gd name="csX33" fmla="*/ 0 w 8247372"/>
              <a:gd name="csY33" fmla="*/ 4410771 h 4652467"/>
              <a:gd name="csX34" fmla="*/ 0 w 8247372"/>
              <a:gd name="csY34" fmla="*/ 3632544 h 4652467"/>
              <a:gd name="csX35" fmla="*/ 0 w 8247372"/>
              <a:gd name="csY35" fmla="*/ 2979389 h 4652467"/>
              <a:gd name="csX36" fmla="*/ 0 w 8247372"/>
              <a:gd name="csY36" fmla="*/ 2326234 h 4652467"/>
              <a:gd name="csX37" fmla="*/ 0 w 8247372"/>
              <a:gd name="csY37" fmla="*/ 1673078 h 4652467"/>
              <a:gd name="csX38" fmla="*/ 0 w 8247372"/>
              <a:gd name="csY38" fmla="*/ 1103305 h 4652467"/>
              <a:gd name="csX39" fmla="*/ 0 w 8247372"/>
              <a:gd name="csY39" fmla="*/ 241696 h 465246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</a:cxnLst>
            <a:rect l="l" t="t" r="r" b="b"/>
            <a:pathLst>
              <a:path w="8247372" h="4652467" extrusionOk="0">
                <a:moveTo>
                  <a:pt x="0" y="241696"/>
                </a:moveTo>
                <a:cubicBezTo>
                  <a:pt x="3100" y="105405"/>
                  <a:pt x="136462" y="11975"/>
                  <a:pt x="241696" y="0"/>
                </a:cubicBezTo>
                <a:cubicBezTo>
                  <a:pt x="492069" y="-22873"/>
                  <a:pt x="580183" y="-872"/>
                  <a:pt x="811055" y="0"/>
                </a:cubicBezTo>
                <a:cubicBezTo>
                  <a:pt x="1041927" y="872"/>
                  <a:pt x="1134850" y="14348"/>
                  <a:pt x="1225133" y="0"/>
                </a:cubicBezTo>
                <a:cubicBezTo>
                  <a:pt x="1315416" y="-14348"/>
                  <a:pt x="1568511" y="-30272"/>
                  <a:pt x="1872132" y="0"/>
                </a:cubicBezTo>
                <a:cubicBezTo>
                  <a:pt x="2175753" y="30272"/>
                  <a:pt x="2389182" y="-32086"/>
                  <a:pt x="2596770" y="0"/>
                </a:cubicBezTo>
                <a:cubicBezTo>
                  <a:pt x="2804358" y="32086"/>
                  <a:pt x="2946714" y="19445"/>
                  <a:pt x="3088489" y="0"/>
                </a:cubicBezTo>
                <a:cubicBezTo>
                  <a:pt x="3230264" y="-19445"/>
                  <a:pt x="3714344" y="-26339"/>
                  <a:pt x="3890767" y="0"/>
                </a:cubicBezTo>
                <a:cubicBezTo>
                  <a:pt x="4067190" y="26339"/>
                  <a:pt x="4317982" y="-27943"/>
                  <a:pt x="4615405" y="0"/>
                </a:cubicBezTo>
                <a:cubicBezTo>
                  <a:pt x="4912828" y="27943"/>
                  <a:pt x="4962068" y="-1716"/>
                  <a:pt x="5107123" y="0"/>
                </a:cubicBezTo>
                <a:cubicBezTo>
                  <a:pt x="5252178" y="1716"/>
                  <a:pt x="5489571" y="21583"/>
                  <a:pt x="5598842" y="0"/>
                </a:cubicBezTo>
                <a:cubicBezTo>
                  <a:pt x="5708113" y="-21583"/>
                  <a:pt x="6120263" y="31527"/>
                  <a:pt x="6401120" y="0"/>
                </a:cubicBezTo>
                <a:cubicBezTo>
                  <a:pt x="6681977" y="-31527"/>
                  <a:pt x="6670830" y="-5095"/>
                  <a:pt x="6815199" y="0"/>
                </a:cubicBezTo>
                <a:cubicBezTo>
                  <a:pt x="6959568" y="5095"/>
                  <a:pt x="7620586" y="-23585"/>
                  <a:pt x="8005676" y="0"/>
                </a:cubicBezTo>
                <a:cubicBezTo>
                  <a:pt x="8106147" y="2698"/>
                  <a:pt x="8267411" y="122068"/>
                  <a:pt x="8247372" y="241696"/>
                </a:cubicBezTo>
                <a:cubicBezTo>
                  <a:pt x="8241081" y="356982"/>
                  <a:pt x="8237294" y="574647"/>
                  <a:pt x="8247372" y="811470"/>
                </a:cubicBezTo>
                <a:cubicBezTo>
                  <a:pt x="8257450" y="1048293"/>
                  <a:pt x="8210851" y="1202765"/>
                  <a:pt x="8247372" y="1548006"/>
                </a:cubicBezTo>
                <a:cubicBezTo>
                  <a:pt x="8283893" y="1893247"/>
                  <a:pt x="8264775" y="1955416"/>
                  <a:pt x="8247372" y="2242852"/>
                </a:cubicBezTo>
                <a:cubicBezTo>
                  <a:pt x="8229969" y="2530288"/>
                  <a:pt x="8271131" y="2647006"/>
                  <a:pt x="8247372" y="2854316"/>
                </a:cubicBezTo>
                <a:cubicBezTo>
                  <a:pt x="8223613" y="3061626"/>
                  <a:pt x="8242137" y="3189847"/>
                  <a:pt x="8247372" y="3465781"/>
                </a:cubicBezTo>
                <a:cubicBezTo>
                  <a:pt x="8252607" y="3741715"/>
                  <a:pt x="8237435" y="4220119"/>
                  <a:pt x="8247372" y="4410771"/>
                </a:cubicBezTo>
                <a:cubicBezTo>
                  <a:pt x="8248294" y="4556936"/>
                  <a:pt x="8134012" y="4648313"/>
                  <a:pt x="8005676" y="4652467"/>
                </a:cubicBezTo>
                <a:cubicBezTo>
                  <a:pt x="7831466" y="4654209"/>
                  <a:pt x="7560062" y="4669786"/>
                  <a:pt x="7436317" y="4652467"/>
                </a:cubicBezTo>
                <a:cubicBezTo>
                  <a:pt x="7312572" y="4635148"/>
                  <a:pt x="7063742" y="4661804"/>
                  <a:pt x="6944599" y="4652467"/>
                </a:cubicBezTo>
                <a:cubicBezTo>
                  <a:pt x="6825456" y="4643130"/>
                  <a:pt x="6321482" y="4661182"/>
                  <a:pt x="6142321" y="4652467"/>
                </a:cubicBezTo>
                <a:cubicBezTo>
                  <a:pt x="5963160" y="4643752"/>
                  <a:pt x="5705805" y="4651986"/>
                  <a:pt x="5417683" y="4652467"/>
                </a:cubicBezTo>
                <a:cubicBezTo>
                  <a:pt x="5129561" y="4652948"/>
                  <a:pt x="4971635" y="4656683"/>
                  <a:pt x="4693045" y="4652467"/>
                </a:cubicBezTo>
                <a:cubicBezTo>
                  <a:pt x="4414455" y="4648251"/>
                  <a:pt x="4289905" y="4633268"/>
                  <a:pt x="4046046" y="4652467"/>
                </a:cubicBezTo>
                <a:cubicBezTo>
                  <a:pt x="3802187" y="4671666"/>
                  <a:pt x="3455908" y="4669788"/>
                  <a:pt x="3243768" y="4652467"/>
                </a:cubicBezTo>
                <a:cubicBezTo>
                  <a:pt x="3031628" y="4635146"/>
                  <a:pt x="2799925" y="4636350"/>
                  <a:pt x="2441490" y="4652467"/>
                </a:cubicBezTo>
                <a:cubicBezTo>
                  <a:pt x="2083055" y="4668584"/>
                  <a:pt x="2043845" y="4644231"/>
                  <a:pt x="1716852" y="4652467"/>
                </a:cubicBezTo>
                <a:cubicBezTo>
                  <a:pt x="1389859" y="4660703"/>
                  <a:pt x="1290500" y="4630668"/>
                  <a:pt x="1069854" y="4652467"/>
                </a:cubicBezTo>
                <a:cubicBezTo>
                  <a:pt x="849208" y="4674266"/>
                  <a:pt x="634757" y="4678917"/>
                  <a:pt x="241696" y="4652467"/>
                </a:cubicBezTo>
                <a:cubicBezTo>
                  <a:pt x="127879" y="4653268"/>
                  <a:pt x="-19012" y="4541263"/>
                  <a:pt x="0" y="4410771"/>
                </a:cubicBezTo>
                <a:cubicBezTo>
                  <a:pt x="-36996" y="4091961"/>
                  <a:pt x="21696" y="3829010"/>
                  <a:pt x="0" y="3632544"/>
                </a:cubicBezTo>
                <a:cubicBezTo>
                  <a:pt x="-21696" y="3436078"/>
                  <a:pt x="5869" y="3151575"/>
                  <a:pt x="0" y="2979389"/>
                </a:cubicBezTo>
                <a:cubicBezTo>
                  <a:pt x="-5869" y="2807203"/>
                  <a:pt x="-29857" y="2581570"/>
                  <a:pt x="0" y="2326234"/>
                </a:cubicBezTo>
                <a:cubicBezTo>
                  <a:pt x="29857" y="2070899"/>
                  <a:pt x="7165" y="1978167"/>
                  <a:pt x="0" y="1673078"/>
                </a:cubicBezTo>
                <a:cubicBezTo>
                  <a:pt x="-7165" y="1367989"/>
                  <a:pt x="22684" y="1316880"/>
                  <a:pt x="0" y="1103305"/>
                </a:cubicBezTo>
                <a:cubicBezTo>
                  <a:pt x="-22684" y="889730"/>
                  <a:pt x="16353" y="500896"/>
                  <a:pt x="0" y="241696"/>
                </a:cubicBezTo>
                <a:close/>
              </a:path>
            </a:pathLst>
          </a:custGeom>
          <a:noFill/>
          <a:ln>
            <a:solidFill>
              <a:schemeClr val="accent1"/>
            </a:solidFill>
            <a:extLst>
              <a:ext uri="{C807C97D-BFC1-408E-A445-0C87EB9F89A2}">
                <ask:lineSketchStyleProps xmlns:ask="http://schemas.microsoft.com/office/drawing/2018/sketchyshapes" sd="2242124079">
                  <a:prstGeom prst="roundRect">
                    <a:avLst>
                      <a:gd name="adj" fmla="val 519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457200" rtl="1" eaLnBrk="1" fontAlgn="auto" latinLnBrk="0" hangingPunct="1"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ar-MA" sz="40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ما إِنْ حَلَّ ٱلصَّي</a:t>
            </a:r>
            <a:r>
              <a:rPr lang="ar-MA" sz="4000" b="1" kern="100" dirty="0">
                <a:solidFill>
                  <a:srgbClr val="FF0000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فُ </a:t>
            </a:r>
            <a:r>
              <a:rPr lang="ar-MA" sz="40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حتّى شَرَعَتِ ٱلنَّمْلَةُ في ٱلْعَمَلِ بِنَشا</a:t>
            </a:r>
            <a:r>
              <a:rPr lang="ar-MA" sz="4000" b="1" kern="100" dirty="0">
                <a:solidFill>
                  <a:srgbClr val="FF0000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طٍ، </a:t>
            </a:r>
            <a:r>
              <a:rPr lang="ar-MA" sz="40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كانَتْ</a:t>
            </a:r>
            <a:r>
              <a:rPr lang="ar-MA" sz="4000" b="1" kern="100" dirty="0">
                <a:solidFill>
                  <a:srgbClr val="FF0000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تَصْحو مُبَكِّراً لِتَسْتَمْتِعَ بِجَمْعِ ٱلْحُبوبِ وَقِطَعِ ٱلطَّعا</a:t>
            </a:r>
            <a:r>
              <a:rPr lang="ar-MA" sz="4000" b="1" kern="100" dirty="0">
                <a:solidFill>
                  <a:srgbClr val="FF0000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مِ،</a:t>
            </a:r>
            <a:r>
              <a:rPr lang="ar-MA" sz="40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لِتَضَعَها في مَخْزَنِ بَيْتِها ٱسْتِعْداداً لِفَصْلِ ٱلشِّتا</a:t>
            </a:r>
            <a:r>
              <a:rPr lang="ar-MA" sz="4000" b="1" kern="100" dirty="0">
                <a:solidFill>
                  <a:srgbClr val="FF0000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ءِ. </a:t>
            </a:r>
          </a:p>
          <a:p>
            <a:pPr lvl="0" algn="just" rtl="1">
              <a:spcAft>
                <a:spcPts val="800"/>
              </a:spcAft>
              <a:defRPr/>
            </a:pPr>
            <a:r>
              <a:rPr lang="ar-MA" sz="40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وَسَطَ ٱلسَّنابِلِ ٱلصَّفْراءِ وَٱلْمَحْصولِ ٱلْوَفي</a:t>
            </a:r>
            <a:r>
              <a:rPr lang="ar-MA" sz="4000" b="1" kern="100" dirty="0">
                <a:solidFill>
                  <a:srgbClr val="FF0000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رِ، </a:t>
            </a:r>
            <a:r>
              <a:rPr lang="ar-MA" sz="40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وَتَحْتَ ضَوْءِ ٱلشَّمْسِ ٱلسّاطِعَ</a:t>
            </a:r>
            <a:r>
              <a:rPr lang="ar-MA" sz="4000" b="1" kern="100" dirty="0">
                <a:solidFill>
                  <a:srgbClr val="FF0000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ةِ، </a:t>
            </a:r>
            <a:r>
              <a:rPr lang="ar-MA" sz="40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رَفَعَتِ ٱلنَّمْلَةُ رَأْسَها وَقالَ</a:t>
            </a:r>
            <a:r>
              <a:rPr lang="ar-MA" sz="4000" b="1" kern="100" dirty="0">
                <a:solidFill>
                  <a:srgbClr val="FF0000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تْ:</a:t>
            </a:r>
            <a:r>
              <a:rPr lang="ar-MA" sz="40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	 «اَلْحَمْدُ لِلَّهِ عَلى ٱلْأَمْطارِ ٱلَّتي تَهاطَلَتْ في ٱلشِّتاءِ ٱلْماضي</a:t>
            </a:r>
            <a:r>
              <a:rPr lang="ar-MA" sz="4000" b="1" kern="100" dirty="0">
                <a:solidFill>
                  <a:srgbClr val="FF0000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،</a:t>
            </a:r>
            <a:r>
              <a:rPr lang="ar-MA" sz="40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فَبِفَضْلِها نَمَتِ ٱلنَّباتا</a:t>
            </a:r>
            <a:r>
              <a:rPr lang="ar-MA" sz="4000" b="1" kern="100" dirty="0">
                <a:solidFill>
                  <a:srgbClr val="FF0000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تُ،</a:t>
            </a:r>
            <a:r>
              <a:rPr lang="ar-MA" sz="40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وَكَثُرَتِ ٱلْحُبو</a:t>
            </a:r>
            <a:r>
              <a:rPr lang="ar-MA" sz="4000" b="1" kern="100" dirty="0">
                <a:solidFill>
                  <a:srgbClr val="FF0000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بُ، </a:t>
            </a:r>
            <a:r>
              <a:rPr lang="ar-MA" sz="40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وَوَجَدْنا غِذاءً كافِي</a:t>
            </a:r>
            <a:r>
              <a:rPr lang="ar-MA" sz="4000" b="1" kern="100" dirty="0">
                <a:solidFill>
                  <a:srgbClr val="FF0000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اً.</a:t>
            </a:r>
            <a:r>
              <a:rPr lang="ar-MA" sz="4000" b="1" kern="1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2725596440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FDBBC2-7CAC-D331-2C84-EFC45B7B90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B8B36CF-FAE7-5AB0-F832-85437788E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أبطال الطلاقة اليوم هم ...........................................................................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1515056-3790-CF0E-19C4-0E69108D066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AFB4A7C-DDD5-D266-2B85-E437944D88C6}"/>
              </a:ext>
            </a:extLst>
          </p:cNvPr>
          <p:cNvSpPr/>
          <p:nvPr/>
        </p:nvSpPr>
        <p:spPr>
          <a:xfrm>
            <a:off x="498559" y="1853300"/>
            <a:ext cx="7510658" cy="4141789"/>
          </a:xfrm>
          <a:custGeom>
            <a:avLst/>
            <a:gdLst>
              <a:gd name="csX0" fmla="*/ 0 w 7510658"/>
              <a:gd name="csY0" fmla="*/ 215166 h 4141789"/>
              <a:gd name="csX1" fmla="*/ 215166 w 7510658"/>
              <a:gd name="csY1" fmla="*/ 0 h 4141789"/>
              <a:gd name="csX2" fmla="*/ 788029 w 7510658"/>
              <a:gd name="csY2" fmla="*/ 0 h 4141789"/>
              <a:gd name="csX3" fmla="*/ 1219285 w 7510658"/>
              <a:gd name="csY3" fmla="*/ 0 h 4141789"/>
              <a:gd name="csX4" fmla="*/ 1862951 w 7510658"/>
              <a:gd name="csY4" fmla="*/ 0 h 4141789"/>
              <a:gd name="csX5" fmla="*/ 2577420 w 7510658"/>
              <a:gd name="csY5" fmla="*/ 0 h 4141789"/>
              <a:gd name="csX6" fmla="*/ 3079480 w 7510658"/>
              <a:gd name="csY6" fmla="*/ 0 h 4141789"/>
              <a:gd name="csX7" fmla="*/ 3864752 w 7510658"/>
              <a:gd name="csY7" fmla="*/ 0 h 4141789"/>
              <a:gd name="csX8" fmla="*/ 4579221 w 7510658"/>
              <a:gd name="csY8" fmla="*/ 0 h 4141789"/>
              <a:gd name="csX9" fmla="*/ 5081281 w 7510658"/>
              <a:gd name="csY9" fmla="*/ 0 h 4141789"/>
              <a:gd name="csX10" fmla="*/ 5583340 w 7510658"/>
              <a:gd name="csY10" fmla="*/ 0 h 4141789"/>
              <a:gd name="csX11" fmla="*/ 6368613 w 7510658"/>
              <a:gd name="csY11" fmla="*/ 0 h 4141789"/>
              <a:gd name="csX12" fmla="*/ 7295492 w 7510658"/>
              <a:gd name="csY12" fmla="*/ 0 h 4141789"/>
              <a:gd name="csX13" fmla="*/ 7510658 w 7510658"/>
              <a:gd name="csY13" fmla="*/ 215166 h 4141789"/>
              <a:gd name="csX14" fmla="*/ 7510658 w 7510658"/>
              <a:gd name="csY14" fmla="*/ 870857 h 4141789"/>
              <a:gd name="csX15" fmla="*/ 7510658 w 7510658"/>
              <a:gd name="csY15" fmla="*/ 1452318 h 4141789"/>
              <a:gd name="csX16" fmla="*/ 7510658 w 7510658"/>
              <a:gd name="csY16" fmla="*/ 2108009 h 4141789"/>
              <a:gd name="csX17" fmla="*/ 7510658 w 7510658"/>
              <a:gd name="csY17" fmla="*/ 2726585 h 4141789"/>
              <a:gd name="csX18" fmla="*/ 7510658 w 7510658"/>
              <a:gd name="csY18" fmla="*/ 3270932 h 4141789"/>
              <a:gd name="csX19" fmla="*/ 7510658 w 7510658"/>
              <a:gd name="csY19" fmla="*/ 3926623 h 4141789"/>
              <a:gd name="csX20" fmla="*/ 7295492 w 7510658"/>
              <a:gd name="csY20" fmla="*/ 4141789 h 4141789"/>
              <a:gd name="csX21" fmla="*/ 6510219 w 7510658"/>
              <a:gd name="csY21" fmla="*/ 4141789 h 4141789"/>
              <a:gd name="csX22" fmla="*/ 6078963 w 7510658"/>
              <a:gd name="csY22" fmla="*/ 4141789 h 4141789"/>
              <a:gd name="csX23" fmla="*/ 5576904 w 7510658"/>
              <a:gd name="csY23" fmla="*/ 4141789 h 4141789"/>
              <a:gd name="csX24" fmla="*/ 4791631 w 7510658"/>
              <a:gd name="csY24" fmla="*/ 4141789 h 4141789"/>
              <a:gd name="csX25" fmla="*/ 4077162 w 7510658"/>
              <a:gd name="csY25" fmla="*/ 4141789 h 4141789"/>
              <a:gd name="csX26" fmla="*/ 3362693 w 7510658"/>
              <a:gd name="csY26" fmla="*/ 4141789 h 4141789"/>
              <a:gd name="csX27" fmla="*/ 2719027 w 7510658"/>
              <a:gd name="csY27" fmla="*/ 4141789 h 4141789"/>
              <a:gd name="csX28" fmla="*/ 1933754 w 7510658"/>
              <a:gd name="csY28" fmla="*/ 4141789 h 4141789"/>
              <a:gd name="csX29" fmla="*/ 1148482 w 7510658"/>
              <a:gd name="csY29" fmla="*/ 4141789 h 4141789"/>
              <a:gd name="csX30" fmla="*/ 215166 w 7510658"/>
              <a:gd name="csY30" fmla="*/ 4141789 h 4141789"/>
              <a:gd name="csX31" fmla="*/ 0 w 7510658"/>
              <a:gd name="csY31" fmla="*/ 3926623 h 4141789"/>
              <a:gd name="csX32" fmla="*/ 0 w 7510658"/>
              <a:gd name="csY32" fmla="*/ 3270932 h 4141789"/>
              <a:gd name="csX33" fmla="*/ 0 w 7510658"/>
              <a:gd name="csY33" fmla="*/ 2763700 h 4141789"/>
              <a:gd name="csX34" fmla="*/ 0 w 7510658"/>
              <a:gd name="csY34" fmla="*/ 2256467 h 4141789"/>
              <a:gd name="csX35" fmla="*/ 0 w 7510658"/>
              <a:gd name="csY35" fmla="*/ 1675006 h 4141789"/>
              <a:gd name="csX36" fmla="*/ 0 w 7510658"/>
              <a:gd name="csY36" fmla="*/ 1093544 h 4141789"/>
              <a:gd name="csX37" fmla="*/ 0 w 7510658"/>
              <a:gd name="csY37" fmla="*/ 215166 h 41417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7510658" h="4141789" extrusionOk="0">
                <a:moveTo>
                  <a:pt x="0" y="215166"/>
                </a:moveTo>
                <a:cubicBezTo>
                  <a:pt x="10749" y="86603"/>
                  <a:pt x="99029" y="1143"/>
                  <a:pt x="215166" y="0"/>
                </a:cubicBezTo>
                <a:cubicBezTo>
                  <a:pt x="349857" y="21639"/>
                  <a:pt x="560780" y="3755"/>
                  <a:pt x="788029" y="0"/>
                </a:cubicBezTo>
                <a:cubicBezTo>
                  <a:pt x="1015278" y="-3755"/>
                  <a:pt x="1036325" y="12477"/>
                  <a:pt x="1219285" y="0"/>
                </a:cubicBezTo>
                <a:cubicBezTo>
                  <a:pt x="1402245" y="-12477"/>
                  <a:pt x="1726774" y="7055"/>
                  <a:pt x="1862951" y="0"/>
                </a:cubicBezTo>
                <a:cubicBezTo>
                  <a:pt x="1999128" y="-7055"/>
                  <a:pt x="2292716" y="-99"/>
                  <a:pt x="2577420" y="0"/>
                </a:cubicBezTo>
                <a:cubicBezTo>
                  <a:pt x="2862124" y="99"/>
                  <a:pt x="2916575" y="-18799"/>
                  <a:pt x="3079480" y="0"/>
                </a:cubicBezTo>
                <a:cubicBezTo>
                  <a:pt x="3242385" y="18799"/>
                  <a:pt x="3513308" y="-10127"/>
                  <a:pt x="3864752" y="0"/>
                </a:cubicBezTo>
                <a:cubicBezTo>
                  <a:pt x="4216196" y="10127"/>
                  <a:pt x="4227574" y="16089"/>
                  <a:pt x="4579221" y="0"/>
                </a:cubicBezTo>
                <a:cubicBezTo>
                  <a:pt x="4930868" y="-16089"/>
                  <a:pt x="4942842" y="-17630"/>
                  <a:pt x="5081281" y="0"/>
                </a:cubicBezTo>
                <a:cubicBezTo>
                  <a:pt x="5219720" y="17630"/>
                  <a:pt x="5384225" y="13999"/>
                  <a:pt x="5583340" y="0"/>
                </a:cubicBezTo>
                <a:cubicBezTo>
                  <a:pt x="5782455" y="-13999"/>
                  <a:pt x="6121684" y="-3727"/>
                  <a:pt x="6368613" y="0"/>
                </a:cubicBezTo>
                <a:cubicBezTo>
                  <a:pt x="6615542" y="3727"/>
                  <a:pt x="6983298" y="-32307"/>
                  <a:pt x="7295492" y="0"/>
                </a:cubicBezTo>
                <a:cubicBezTo>
                  <a:pt x="7416237" y="28619"/>
                  <a:pt x="7500740" y="77693"/>
                  <a:pt x="7510658" y="215166"/>
                </a:cubicBezTo>
                <a:cubicBezTo>
                  <a:pt x="7542953" y="393992"/>
                  <a:pt x="7478244" y="686793"/>
                  <a:pt x="7510658" y="870857"/>
                </a:cubicBezTo>
                <a:cubicBezTo>
                  <a:pt x="7543072" y="1054921"/>
                  <a:pt x="7512160" y="1196666"/>
                  <a:pt x="7510658" y="1452318"/>
                </a:cubicBezTo>
                <a:cubicBezTo>
                  <a:pt x="7509156" y="1707970"/>
                  <a:pt x="7497461" y="1825227"/>
                  <a:pt x="7510658" y="2108009"/>
                </a:cubicBezTo>
                <a:cubicBezTo>
                  <a:pt x="7523855" y="2390791"/>
                  <a:pt x="7481642" y="2430488"/>
                  <a:pt x="7510658" y="2726585"/>
                </a:cubicBezTo>
                <a:cubicBezTo>
                  <a:pt x="7539674" y="3022682"/>
                  <a:pt x="7510205" y="3088531"/>
                  <a:pt x="7510658" y="3270932"/>
                </a:cubicBezTo>
                <a:cubicBezTo>
                  <a:pt x="7511111" y="3453333"/>
                  <a:pt x="7519436" y="3627333"/>
                  <a:pt x="7510658" y="3926623"/>
                </a:cubicBezTo>
                <a:cubicBezTo>
                  <a:pt x="7515810" y="4049258"/>
                  <a:pt x="7427889" y="4141884"/>
                  <a:pt x="7295492" y="4141789"/>
                </a:cubicBezTo>
                <a:cubicBezTo>
                  <a:pt x="7084824" y="4105599"/>
                  <a:pt x="6872857" y="4142216"/>
                  <a:pt x="6510219" y="4141789"/>
                </a:cubicBezTo>
                <a:cubicBezTo>
                  <a:pt x="6147581" y="4141362"/>
                  <a:pt x="6180991" y="4160954"/>
                  <a:pt x="6078963" y="4141789"/>
                </a:cubicBezTo>
                <a:cubicBezTo>
                  <a:pt x="5976935" y="4122624"/>
                  <a:pt x="5731275" y="4138688"/>
                  <a:pt x="5576904" y="4141789"/>
                </a:cubicBezTo>
                <a:cubicBezTo>
                  <a:pt x="5422533" y="4144890"/>
                  <a:pt x="5102006" y="4115465"/>
                  <a:pt x="4791631" y="4141789"/>
                </a:cubicBezTo>
                <a:cubicBezTo>
                  <a:pt x="4481256" y="4168113"/>
                  <a:pt x="4313357" y="4172576"/>
                  <a:pt x="4077162" y="4141789"/>
                </a:cubicBezTo>
                <a:cubicBezTo>
                  <a:pt x="3840967" y="4111002"/>
                  <a:pt x="3516115" y="4121375"/>
                  <a:pt x="3362693" y="4141789"/>
                </a:cubicBezTo>
                <a:cubicBezTo>
                  <a:pt x="3209271" y="4162203"/>
                  <a:pt x="2875600" y="4156837"/>
                  <a:pt x="2719027" y="4141789"/>
                </a:cubicBezTo>
                <a:cubicBezTo>
                  <a:pt x="2562454" y="4126741"/>
                  <a:pt x="2323772" y="4106189"/>
                  <a:pt x="1933754" y="4141789"/>
                </a:cubicBezTo>
                <a:cubicBezTo>
                  <a:pt x="1543736" y="4177389"/>
                  <a:pt x="1380425" y="4114651"/>
                  <a:pt x="1148482" y="4141789"/>
                </a:cubicBezTo>
                <a:cubicBezTo>
                  <a:pt x="916539" y="4168927"/>
                  <a:pt x="620908" y="4118770"/>
                  <a:pt x="215166" y="4141789"/>
                </a:cubicBezTo>
                <a:cubicBezTo>
                  <a:pt x="87738" y="4141592"/>
                  <a:pt x="9110" y="4052931"/>
                  <a:pt x="0" y="3926623"/>
                </a:cubicBezTo>
                <a:cubicBezTo>
                  <a:pt x="-32294" y="3705967"/>
                  <a:pt x="-29986" y="3574200"/>
                  <a:pt x="0" y="3270932"/>
                </a:cubicBezTo>
                <a:cubicBezTo>
                  <a:pt x="29986" y="2967664"/>
                  <a:pt x="3639" y="2935255"/>
                  <a:pt x="0" y="2763700"/>
                </a:cubicBezTo>
                <a:cubicBezTo>
                  <a:pt x="-3639" y="2592145"/>
                  <a:pt x="-2178" y="2434887"/>
                  <a:pt x="0" y="2256467"/>
                </a:cubicBezTo>
                <a:cubicBezTo>
                  <a:pt x="2178" y="2078047"/>
                  <a:pt x="15366" y="1849456"/>
                  <a:pt x="0" y="1675006"/>
                </a:cubicBezTo>
                <a:cubicBezTo>
                  <a:pt x="-15366" y="1500556"/>
                  <a:pt x="8490" y="1227368"/>
                  <a:pt x="0" y="1093544"/>
                </a:cubicBezTo>
                <a:cubicBezTo>
                  <a:pt x="-8490" y="959720"/>
                  <a:pt x="23190" y="439885"/>
                  <a:pt x="0" y="215166"/>
                </a:cubicBezTo>
                <a:close/>
              </a:path>
            </a:pathLst>
          </a:custGeom>
          <a:noFill/>
          <a:ln>
            <a:noFill/>
            <a:extLst>
              <a:ext uri="{C807C97D-BFC1-408E-A445-0C87EB9F89A2}">
                <ask:lineSketchStyleProps xmlns:ask="http://schemas.microsoft.com/office/drawing/2018/sketchyshapes" sd="2242124079">
                  <a:prstGeom prst="roundRect">
                    <a:avLst>
                      <a:gd name="adj" fmla="val 519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ar-MA" sz="4400" b="1" i="0" u="none" strike="noStrike" kern="1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C1AA8EE-18E2-4F04-C7FA-9D41BDB5F2A4}"/>
              </a:ext>
            </a:extLst>
          </p:cNvPr>
          <p:cNvSpPr txBox="1"/>
          <p:nvPr/>
        </p:nvSpPr>
        <p:spPr>
          <a:xfrm>
            <a:off x="2940599" y="1368000"/>
            <a:ext cx="29111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914400">
              <a:buClr>
                <a:srgbClr val="000000"/>
              </a:buClr>
              <a:defRPr/>
            </a:pP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تَحَدّي ٱلطَّلاقَةِ</a:t>
            </a:r>
            <a:endParaRPr lang="fr-MA" sz="4800" b="1" kern="0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2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CAB80D3B-5378-ECFA-AFF4-5D3251DBF24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22027" r="21803"/>
          <a:stretch>
            <a:fillRect/>
          </a:stretch>
        </p:blipFill>
        <p:spPr>
          <a:xfrm>
            <a:off x="2835613" y="2275983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69DDBFB-C67B-32BB-DE31-800E11D9495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6041A11-9BEF-B73A-AA88-729B9C0EAE1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EFAB468-1AC4-7105-B3F9-987E100AB8C2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62B93B8-96EF-EE2D-B773-D439C5C4E674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29A83D11-6D82-A487-AEFF-D521BB14731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BFA9515-6C50-B4D7-5BE3-74916C58220A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3E53C68-7357-0D32-BCEC-058379A888FB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F6581CD-365B-ABA8-99E5-039BC6D30A7F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392695923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8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C52F7B-AEB7-D4F0-6322-B55506CA69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B4DCD0-8857-E2E4-F0AB-7CB64FAFF5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233" y="756000"/>
            <a:ext cx="6840000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سأتحقق من فهمكم للفقرة. من يقرأ السؤال؟ فكروا.           -من يجيب؟  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BCC8B8F-B405-9539-79F0-EBE6C508C5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A539CA3-FD74-5460-4A5B-4897941F3F1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4AF27F2-6ADD-2018-2645-5A984C56149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E5535A81-BD2A-36D5-51C5-7F8B030D285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AB509CF-6D2C-EFE0-E261-8D863EB5AD7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50570368-01BA-94BC-84B0-1A3ADC7598E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FF81E27-64F9-0C00-E67E-0D9B1A25EA07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E108E06-90D2-AE63-C5D3-5E0BDA68D0CD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F5FD188-085E-7CEA-CAC7-81F6BFBA433C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F66D655-3968-09F4-B6D8-3E8620AFF423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CFCD69F-661B-E351-FCEF-E3146C23BE1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33073" cy="833073"/>
          </a:xfr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E920BE-E691-CCD2-D44B-98FA8D6DF043}"/>
              </a:ext>
            </a:extLst>
          </p:cNvPr>
          <p:cNvSpPr/>
          <p:nvPr/>
        </p:nvSpPr>
        <p:spPr>
          <a:xfrm>
            <a:off x="498559" y="1853300"/>
            <a:ext cx="7510658" cy="4141789"/>
          </a:xfrm>
          <a:custGeom>
            <a:avLst/>
            <a:gdLst>
              <a:gd name="csX0" fmla="*/ 0 w 7510658"/>
              <a:gd name="csY0" fmla="*/ 215166 h 4141789"/>
              <a:gd name="csX1" fmla="*/ 215166 w 7510658"/>
              <a:gd name="csY1" fmla="*/ 0 h 4141789"/>
              <a:gd name="csX2" fmla="*/ 788029 w 7510658"/>
              <a:gd name="csY2" fmla="*/ 0 h 4141789"/>
              <a:gd name="csX3" fmla="*/ 1219285 w 7510658"/>
              <a:gd name="csY3" fmla="*/ 0 h 4141789"/>
              <a:gd name="csX4" fmla="*/ 1862951 w 7510658"/>
              <a:gd name="csY4" fmla="*/ 0 h 4141789"/>
              <a:gd name="csX5" fmla="*/ 2577420 w 7510658"/>
              <a:gd name="csY5" fmla="*/ 0 h 4141789"/>
              <a:gd name="csX6" fmla="*/ 3079480 w 7510658"/>
              <a:gd name="csY6" fmla="*/ 0 h 4141789"/>
              <a:gd name="csX7" fmla="*/ 3864752 w 7510658"/>
              <a:gd name="csY7" fmla="*/ 0 h 4141789"/>
              <a:gd name="csX8" fmla="*/ 4579221 w 7510658"/>
              <a:gd name="csY8" fmla="*/ 0 h 4141789"/>
              <a:gd name="csX9" fmla="*/ 5081281 w 7510658"/>
              <a:gd name="csY9" fmla="*/ 0 h 4141789"/>
              <a:gd name="csX10" fmla="*/ 5583340 w 7510658"/>
              <a:gd name="csY10" fmla="*/ 0 h 4141789"/>
              <a:gd name="csX11" fmla="*/ 6368613 w 7510658"/>
              <a:gd name="csY11" fmla="*/ 0 h 4141789"/>
              <a:gd name="csX12" fmla="*/ 7295492 w 7510658"/>
              <a:gd name="csY12" fmla="*/ 0 h 4141789"/>
              <a:gd name="csX13" fmla="*/ 7510658 w 7510658"/>
              <a:gd name="csY13" fmla="*/ 215166 h 4141789"/>
              <a:gd name="csX14" fmla="*/ 7510658 w 7510658"/>
              <a:gd name="csY14" fmla="*/ 870857 h 4141789"/>
              <a:gd name="csX15" fmla="*/ 7510658 w 7510658"/>
              <a:gd name="csY15" fmla="*/ 1452318 h 4141789"/>
              <a:gd name="csX16" fmla="*/ 7510658 w 7510658"/>
              <a:gd name="csY16" fmla="*/ 2108009 h 4141789"/>
              <a:gd name="csX17" fmla="*/ 7510658 w 7510658"/>
              <a:gd name="csY17" fmla="*/ 2726585 h 4141789"/>
              <a:gd name="csX18" fmla="*/ 7510658 w 7510658"/>
              <a:gd name="csY18" fmla="*/ 3270932 h 4141789"/>
              <a:gd name="csX19" fmla="*/ 7510658 w 7510658"/>
              <a:gd name="csY19" fmla="*/ 3926623 h 4141789"/>
              <a:gd name="csX20" fmla="*/ 7295492 w 7510658"/>
              <a:gd name="csY20" fmla="*/ 4141789 h 4141789"/>
              <a:gd name="csX21" fmla="*/ 6510219 w 7510658"/>
              <a:gd name="csY21" fmla="*/ 4141789 h 4141789"/>
              <a:gd name="csX22" fmla="*/ 6078963 w 7510658"/>
              <a:gd name="csY22" fmla="*/ 4141789 h 4141789"/>
              <a:gd name="csX23" fmla="*/ 5576904 w 7510658"/>
              <a:gd name="csY23" fmla="*/ 4141789 h 4141789"/>
              <a:gd name="csX24" fmla="*/ 4791631 w 7510658"/>
              <a:gd name="csY24" fmla="*/ 4141789 h 4141789"/>
              <a:gd name="csX25" fmla="*/ 4077162 w 7510658"/>
              <a:gd name="csY25" fmla="*/ 4141789 h 4141789"/>
              <a:gd name="csX26" fmla="*/ 3362693 w 7510658"/>
              <a:gd name="csY26" fmla="*/ 4141789 h 4141789"/>
              <a:gd name="csX27" fmla="*/ 2719027 w 7510658"/>
              <a:gd name="csY27" fmla="*/ 4141789 h 4141789"/>
              <a:gd name="csX28" fmla="*/ 1933754 w 7510658"/>
              <a:gd name="csY28" fmla="*/ 4141789 h 4141789"/>
              <a:gd name="csX29" fmla="*/ 1148482 w 7510658"/>
              <a:gd name="csY29" fmla="*/ 4141789 h 4141789"/>
              <a:gd name="csX30" fmla="*/ 215166 w 7510658"/>
              <a:gd name="csY30" fmla="*/ 4141789 h 4141789"/>
              <a:gd name="csX31" fmla="*/ 0 w 7510658"/>
              <a:gd name="csY31" fmla="*/ 3926623 h 4141789"/>
              <a:gd name="csX32" fmla="*/ 0 w 7510658"/>
              <a:gd name="csY32" fmla="*/ 3270932 h 4141789"/>
              <a:gd name="csX33" fmla="*/ 0 w 7510658"/>
              <a:gd name="csY33" fmla="*/ 2763700 h 4141789"/>
              <a:gd name="csX34" fmla="*/ 0 w 7510658"/>
              <a:gd name="csY34" fmla="*/ 2256467 h 4141789"/>
              <a:gd name="csX35" fmla="*/ 0 w 7510658"/>
              <a:gd name="csY35" fmla="*/ 1675006 h 4141789"/>
              <a:gd name="csX36" fmla="*/ 0 w 7510658"/>
              <a:gd name="csY36" fmla="*/ 1093544 h 4141789"/>
              <a:gd name="csX37" fmla="*/ 0 w 7510658"/>
              <a:gd name="csY37" fmla="*/ 215166 h 41417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7510658" h="4141789" extrusionOk="0">
                <a:moveTo>
                  <a:pt x="0" y="215166"/>
                </a:moveTo>
                <a:cubicBezTo>
                  <a:pt x="10749" y="86603"/>
                  <a:pt x="99029" y="1143"/>
                  <a:pt x="215166" y="0"/>
                </a:cubicBezTo>
                <a:cubicBezTo>
                  <a:pt x="349857" y="21639"/>
                  <a:pt x="560780" y="3755"/>
                  <a:pt x="788029" y="0"/>
                </a:cubicBezTo>
                <a:cubicBezTo>
                  <a:pt x="1015278" y="-3755"/>
                  <a:pt x="1036325" y="12477"/>
                  <a:pt x="1219285" y="0"/>
                </a:cubicBezTo>
                <a:cubicBezTo>
                  <a:pt x="1402245" y="-12477"/>
                  <a:pt x="1726774" y="7055"/>
                  <a:pt x="1862951" y="0"/>
                </a:cubicBezTo>
                <a:cubicBezTo>
                  <a:pt x="1999128" y="-7055"/>
                  <a:pt x="2292716" y="-99"/>
                  <a:pt x="2577420" y="0"/>
                </a:cubicBezTo>
                <a:cubicBezTo>
                  <a:pt x="2862124" y="99"/>
                  <a:pt x="2916575" y="-18799"/>
                  <a:pt x="3079480" y="0"/>
                </a:cubicBezTo>
                <a:cubicBezTo>
                  <a:pt x="3242385" y="18799"/>
                  <a:pt x="3513308" y="-10127"/>
                  <a:pt x="3864752" y="0"/>
                </a:cubicBezTo>
                <a:cubicBezTo>
                  <a:pt x="4216196" y="10127"/>
                  <a:pt x="4227574" y="16089"/>
                  <a:pt x="4579221" y="0"/>
                </a:cubicBezTo>
                <a:cubicBezTo>
                  <a:pt x="4930868" y="-16089"/>
                  <a:pt x="4942842" y="-17630"/>
                  <a:pt x="5081281" y="0"/>
                </a:cubicBezTo>
                <a:cubicBezTo>
                  <a:pt x="5219720" y="17630"/>
                  <a:pt x="5384225" y="13999"/>
                  <a:pt x="5583340" y="0"/>
                </a:cubicBezTo>
                <a:cubicBezTo>
                  <a:pt x="5782455" y="-13999"/>
                  <a:pt x="6121684" y="-3727"/>
                  <a:pt x="6368613" y="0"/>
                </a:cubicBezTo>
                <a:cubicBezTo>
                  <a:pt x="6615542" y="3727"/>
                  <a:pt x="6983298" y="-32307"/>
                  <a:pt x="7295492" y="0"/>
                </a:cubicBezTo>
                <a:cubicBezTo>
                  <a:pt x="7416237" y="28619"/>
                  <a:pt x="7500740" y="77693"/>
                  <a:pt x="7510658" y="215166"/>
                </a:cubicBezTo>
                <a:cubicBezTo>
                  <a:pt x="7542953" y="393992"/>
                  <a:pt x="7478244" y="686793"/>
                  <a:pt x="7510658" y="870857"/>
                </a:cubicBezTo>
                <a:cubicBezTo>
                  <a:pt x="7543072" y="1054921"/>
                  <a:pt x="7512160" y="1196666"/>
                  <a:pt x="7510658" y="1452318"/>
                </a:cubicBezTo>
                <a:cubicBezTo>
                  <a:pt x="7509156" y="1707970"/>
                  <a:pt x="7497461" y="1825227"/>
                  <a:pt x="7510658" y="2108009"/>
                </a:cubicBezTo>
                <a:cubicBezTo>
                  <a:pt x="7523855" y="2390791"/>
                  <a:pt x="7481642" y="2430488"/>
                  <a:pt x="7510658" y="2726585"/>
                </a:cubicBezTo>
                <a:cubicBezTo>
                  <a:pt x="7539674" y="3022682"/>
                  <a:pt x="7510205" y="3088531"/>
                  <a:pt x="7510658" y="3270932"/>
                </a:cubicBezTo>
                <a:cubicBezTo>
                  <a:pt x="7511111" y="3453333"/>
                  <a:pt x="7519436" y="3627333"/>
                  <a:pt x="7510658" y="3926623"/>
                </a:cubicBezTo>
                <a:cubicBezTo>
                  <a:pt x="7515810" y="4049258"/>
                  <a:pt x="7427889" y="4141884"/>
                  <a:pt x="7295492" y="4141789"/>
                </a:cubicBezTo>
                <a:cubicBezTo>
                  <a:pt x="7084824" y="4105599"/>
                  <a:pt x="6872857" y="4142216"/>
                  <a:pt x="6510219" y="4141789"/>
                </a:cubicBezTo>
                <a:cubicBezTo>
                  <a:pt x="6147581" y="4141362"/>
                  <a:pt x="6180991" y="4160954"/>
                  <a:pt x="6078963" y="4141789"/>
                </a:cubicBezTo>
                <a:cubicBezTo>
                  <a:pt x="5976935" y="4122624"/>
                  <a:pt x="5731275" y="4138688"/>
                  <a:pt x="5576904" y="4141789"/>
                </a:cubicBezTo>
                <a:cubicBezTo>
                  <a:pt x="5422533" y="4144890"/>
                  <a:pt x="5102006" y="4115465"/>
                  <a:pt x="4791631" y="4141789"/>
                </a:cubicBezTo>
                <a:cubicBezTo>
                  <a:pt x="4481256" y="4168113"/>
                  <a:pt x="4313357" y="4172576"/>
                  <a:pt x="4077162" y="4141789"/>
                </a:cubicBezTo>
                <a:cubicBezTo>
                  <a:pt x="3840967" y="4111002"/>
                  <a:pt x="3516115" y="4121375"/>
                  <a:pt x="3362693" y="4141789"/>
                </a:cubicBezTo>
                <a:cubicBezTo>
                  <a:pt x="3209271" y="4162203"/>
                  <a:pt x="2875600" y="4156837"/>
                  <a:pt x="2719027" y="4141789"/>
                </a:cubicBezTo>
                <a:cubicBezTo>
                  <a:pt x="2562454" y="4126741"/>
                  <a:pt x="2323772" y="4106189"/>
                  <a:pt x="1933754" y="4141789"/>
                </a:cubicBezTo>
                <a:cubicBezTo>
                  <a:pt x="1543736" y="4177389"/>
                  <a:pt x="1380425" y="4114651"/>
                  <a:pt x="1148482" y="4141789"/>
                </a:cubicBezTo>
                <a:cubicBezTo>
                  <a:pt x="916539" y="4168927"/>
                  <a:pt x="620908" y="4118770"/>
                  <a:pt x="215166" y="4141789"/>
                </a:cubicBezTo>
                <a:cubicBezTo>
                  <a:pt x="87738" y="4141592"/>
                  <a:pt x="9110" y="4052931"/>
                  <a:pt x="0" y="3926623"/>
                </a:cubicBezTo>
                <a:cubicBezTo>
                  <a:pt x="-32294" y="3705967"/>
                  <a:pt x="-29986" y="3574200"/>
                  <a:pt x="0" y="3270932"/>
                </a:cubicBezTo>
                <a:cubicBezTo>
                  <a:pt x="29986" y="2967664"/>
                  <a:pt x="3639" y="2935255"/>
                  <a:pt x="0" y="2763700"/>
                </a:cubicBezTo>
                <a:cubicBezTo>
                  <a:pt x="-3639" y="2592145"/>
                  <a:pt x="-2178" y="2434887"/>
                  <a:pt x="0" y="2256467"/>
                </a:cubicBezTo>
                <a:cubicBezTo>
                  <a:pt x="2178" y="2078047"/>
                  <a:pt x="15366" y="1849456"/>
                  <a:pt x="0" y="1675006"/>
                </a:cubicBezTo>
                <a:cubicBezTo>
                  <a:pt x="-15366" y="1500556"/>
                  <a:pt x="8490" y="1227368"/>
                  <a:pt x="0" y="1093544"/>
                </a:cubicBezTo>
                <a:cubicBezTo>
                  <a:pt x="-8490" y="959720"/>
                  <a:pt x="23190" y="439885"/>
                  <a:pt x="0" y="215166"/>
                </a:cubicBezTo>
                <a:close/>
              </a:path>
            </a:pathLst>
          </a:custGeom>
          <a:noFill/>
          <a:ln>
            <a:noFill/>
            <a:extLst>
              <a:ext uri="{C807C97D-BFC1-408E-A445-0C87EB9F89A2}">
                <ask:lineSketchStyleProps xmlns:ask="http://schemas.microsoft.com/office/drawing/2018/sketchyshapes" sd="2242124079">
                  <a:prstGeom prst="roundRect">
                    <a:avLst>
                      <a:gd name="adj" fmla="val 519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ar-MA" sz="4400" b="1" i="0" u="none" strike="noStrike" kern="1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3180B871-6D8C-A05C-77A7-D77D8DA3773D}"/>
              </a:ext>
            </a:extLst>
          </p:cNvPr>
          <p:cNvSpPr/>
          <p:nvPr/>
        </p:nvSpPr>
        <p:spPr>
          <a:xfrm>
            <a:off x="498560" y="1565146"/>
            <a:ext cx="7371624" cy="853590"/>
          </a:xfrm>
          <a:custGeom>
            <a:avLst/>
            <a:gdLst>
              <a:gd name="csX0" fmla="*/ 0 w 7371624"/>
              <a:gd name="csY0" fmla="*/ 142268 h 853590"/>
              <a:gd name="csX1" fmla="*/ 142268 w 7371624"/>
              <a:gd name="csY1" fmla="*/ 0 h 853590"/>
              <a:gd name="csX2" fmla="*/ 715678 w 7371624"/>
              <a:gd name="csY2" fmla="*/ 0 h 853590"/>
              <a:gd name="csX3" fmla="*/ 1147346 w 7371624"/>
              <a:gd name="csY3" fmla="*/ 0 h 853590"/>
              <a:gd name="csX4" fmla="*/ 1791627 w 7371624"/>
              <a:gd name="csY4" fmla="*/ 0 h 853590"/>
              <a:gd name="csX5" fmla="*/ 2506778 w 7371624"/>
              <a:gd name="csY5" fmla="*/ 0 h 853590"/>
              <a:gd name="csX6" fmla="*/ 3009317 w 7371624"/>
              <a:gd name="csY6" fmla="*/ 0 h 853590"/>
              <a:gd name="csX7" fmla="*/ 3795340 w 7371624"/>
              <a:gd name="csY7" fmla="*/ 0 h 853590"/>
              <a:gd name="csX8" fmla="*/ 4510491 w 7371624"/>
              <a:gd name="csY8" fmla="*/ 0 h 853590"/>
              <a:gd name="csX9" fmla="*/ 5013030 w 7371624"/>
              <a:gd name="csY9" fmla="*/ 0 h 853590"/>
              <a:gd name="csX10" fmla="*/ 5515569 w 7371624"/>
              <a:gd name="csY10" fmla="*/ 0 h 853590"/>
              <a:gd name="csX11" fmla="*/ 6301592 w 7371624"/>
              <a:gd name="csY11" fmla="*/ 0 h 853590"/>
              <a:gd name="csX12" fmla="*/ 7229356 w 7371624"/>
              <a:gd name="csY12" fmla="*/ 0 h 853590"/>
              <a:gd name="csX13" fmla="*/ 7371624 w 7371624"/>
              <a:gd name="csY13" fmla="*/ 142268 h 853590"/>
              <a:gd name="csX14" fmla="*/ 7371624 w 7371624"/>
              <a:gd name="csY14" fmla="*/ 711322 h 853590"/>
              <a:gd name="csX15" fmla="*/ 7229356 w 7371624"/>
              <a:gd name="csY15" fmla="*/ 853590 h 853590"/>
              <a:gd name="csX16" fmla="*/ 6655946 w 7371624"/>
              <a:gd name="csY16" fmla="*/ 853590 h 853590"/>
              <a:gd name="csX17" fmla="*/ 6153407 w 7371624"/>
              <a:gd name="csY17" fmla="*/ 853590 h 853590"/>
              <a:gd name="csX18" fmla="*/ 5650868 w 7371624"/>
              <a:gd name="csY18" fmla="*/ 853590 h 853590"/>
              <a:gd name="csX19" fmla="*/ 5219200 w 7371624"/>
              <a:gd name="csY19" fmla="*/ 853590 h 853590"/>
              <a:gd name="csX20" fmla="*/ 4433178 w 7371624"/>
              <a:gd name="csY20" fmla="*/ 853590 h 853590"/>
              <a:gd name="csX21" fmla="*/ 3859768 w 7371624"/>
              <a:gd name="csY21" fmla="*/ 853590 h 853590"/>
              <a:gd name="csX22" fmla="*/ 3428100 w 7371624"/>
              <a:gd name="csY22" fmla="*/ 853590 h 853590"/>
              <a:gd name="csX23" fmla="*/ 2925561 w 7371624"/>
              <a:gd name="csY23" fmla="*/ 853590 h 853590"/>
              <a:gd name="csX24" fmla="*/ 2139538 w 7371624"/>
              <a:gd name="csY24" fmla="*/ 853590 h 853590"/>
              <a:gd name="csX25" fmla="*/ 1424387 w 7371624"/>
              <a:gd name="csY25" fmla="*/ 853590 h 853590"/>
              <a:gd name="csX26" fmla="*/ 709235 w 7371624"/>
              <a:gd name="csY26" fmla="*/ 853590 h 853590"/>
              <a:gd name="csX27" fmla="*/ 142268 w 7371624"/>
              <a:gd name="csY27" fmla="*/ 853590 h 853590"/>
              <a:gd name="csX28" fmla="*/ 0 w 7371624"/>
              <a:gd name="csY28" fmla="*/ 711322 h 853590"/>
              <a:gd name="csX29" fmla="*/ 0 w 7371624"/>
              <a:gd name="csY29" fmla="*/ 142268 h 85359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</a:cxnLst>
            <a:rect l="l" t="t" r="r" b="b"/>
            <a:pathLst>
              <a:path w="7371624" h="853590" extrusionOk="0">
                <a:moveTo>
                  <a:pt x="0" y="142268"/>
                </a:moveTo>
                <a:cubicBezTo>
                  <a:pt x="7122" y="57250"/>
                  <a:pt x="68333" y="1966"/>
                  <a:pt x="142268" y="0"/>
                </a:cubicBezTo>
                <a:cubicBezTo>
                  <a:pt x="342245" y="17110"/>
                  <a:pt x="489756" y="1836"/>
                  <a:pt x="715678" y="0"/>
                </a:cubicBezTo>
                <a:cubicBezTo>
                  <a:pt x="941600" y="-1836"/>
                  <a:pt x="954345" y="-18178"/>
                  <a:pt x="1147346" y="0"/>
                </a:cubicBezTo>
                <a:cubicBezTo>
                  <a:pt x="1340347" y="18178"/>
                  <a:pt x="1601782" y="-29223"/>
                  <a:pt x="1791627" y="0"/>
                </a:cubicBezTo>
                <a:cubicBezTo>
                  <a:pt x="1981472" y="29223"/>
                  <a:pt x="2194153" y="-9871"/>
                  <a:pt x="2506778" y="0"/>
                </a:cubicBezTo>
                <a:cubicBezTo>
                  <a:pt x="2819403" y="9871"/>
                  <a:pt x="2780728" y="-3517"/>
                  <a:pt x="3009317" y="0"/>
                </a:cubicBezTo>
                <a:cubicBezTo>
                  <a:pt x="3237906" y="3517"/>
                  <a:pt x="3626085" y="18506"/>
                  <a:pt x="3795340" y="0"/>
                </a:cubicBezTo>
                <a:cubicBezTo>
                  <a:pt x="3964595" y="-18506"/>
                  <a:pt x="4329246" y="-27656"/>
                  <a:pt x="4510491" y="0"/>
                </a:cubicBezTo>
                <a:cubicBezTo>
                  <a:pt x="4691736" y="27656"/>
                  <a:pt x="4893445" y="-20442"/>
                  <a:pt x="5013030" y="0"/>
                </a:cubicBezTo>
                <a:cubicBezTo>
                  <a:pt x="5132615" y="20442"/>
                  <a:pt x="5375740" y="16224"/>
                  <a:pt x="5515569" y="0"/>
                </a:cubicBezTo>
                <a:cubicBezTo>
                  <a:pt x="5655398" y="-16224"/>
                  <a:pt x="5991746" y="32405"/>
                  <a:pt x="6301592" y="0"/>
                </a:cubicBezTo>
                <a:cubicBezTo>
                  <a:pt x="6611438" y="-32405"/>
                  <a:pt x="6992545" y="-28560"/>
                  <a:pt x="7229356" y="0"/>
                </a:cubicBezTo>
                <a:cubicBezTo>
                  <a:pt x="7308629" y="10485"/>
                  <a:pt x="7363383" y="48207"/>
                  <a:pt x="7371624" y="142268"/>
                </a:cubicBezTo>
                <a:cubicBezTo>
                  <a:pt x="7384908" y="326887"/>
                  <a:pt x="7347882" y="463023"/>
                  <a:pt x="7371624" y="711322"/>
                </a:cubicBezTo>
                <a:cubicBezTo>
                  <a:pt x="7360506" y="796748"/>
                  <a:pt x="7317644" y="863490"/>
                  <a:pt x="7229356" y="853590"/>
                </a:cubicBezTo>
                <a:cubicBezTo>
                  <a:pt x="7035261" y="828748"/>
                  <a:pt x="6817606" y="847687"/>
                  <a:pt x="6655946" y="853590"/>
                </a:cubicBezTo>
                <a:cubicBezTo>
                  <a:pt x="6494286" y="859494"/>
                  <a:pt x="6259459" y="837744"/>
                  <a:pt x="6153407" y="853590"/>
                </a:cubicBezTo>
                <a:cubicBezTo>
                  <a:pt x="6047355" y="869436"/>
                  <a:pt x="5841618" y="864865"/>
                  <a:pt x="5650868" y="853590"/>
                </a:cubicBezTo>
                <a:cubicBezTo>
                  <a:pt x="5460118" y="842315"/>
                  <a:pt x="5397727" y="854163"/>
                  <a:pt x="5219200" y="853590"/>
                </a:cubicBezTo>
                <a:cubicBezTo>
                  <a:pt x="5040673" y="853017"/>
                  <a:pt x="4658593" y="834589"/>
                  <a:pt x="4433178" y="853590"/>
                </a:cubicBezTo>
                <a:cubicBezTo>
                  <a:pt x="4207763" y="872591"/>
                  <a:pt x="4067865" y="873846"/>
                  <a:pt x="3859768" y="853590"/>
                </a:cubicBezTo>
                <a:cubicBezTo>
                  <a:pt x="3651671" y="833335"/>
                  <a:pt x="3615903" y="862329"/>
                  <a:pt x="3428100" y="853590"/>
                </a:cubicBezTo>
                <a:cubicBezTo>
                  <a:pt x="3240297" y="844851"/>
                  <a:pt x="3175718" y="861243"/>
                  <a:pt x="2925561" y="853590"/>
                </a:cubicBezTo>
                <a:cubicBezTo>
                  <a:pt x="2675404" y="845937"/>
                  <a:pt x="2309979" y="868244"/>
                  <a:pt x="2139538" y="853590"/>
                </a:cubicBezTo>
                <a:cubicBezTo>
                  <a:pt x="1969097" y="838936"/>
                  <a:pt x="1703546" y="840381"/>
                  <a:pt x="1424387" y="853590"/>
                </a:cubicBezTo>
                <a:cubicBezTo>
                  <a:pt x="1145228" y="866799"/>
                  <a:pt x="922331" y="828883"/>
                  <a:pt x="709235" y="853590"/>
                </a:cubicBezTo>
                <a:cubicBezTo>
                  <a:pt x="496139" y="878297"/>
                  <a:pt x="363234" y="852183"/>
                  <a:pt x="142268" y="853590"/>
                </a:cubicBezTo>
                <a:cubicBezTo>
                  <a:pt x="66237" y="869062"/>
                  <a:pt x="1280" y="787275"/>
                  <a:pt x="0" y="711322"/>
                </a:cubicBezTo>
                <a:cubicBezTo>
                  <a:pt x="-26433" y="445033"/>
                  <a:pt x="25296" y="318235"/>
                  <a:pt x="0" y="142268"/>
                </a:cubicBezTo>
                <a:close/>
              </a:path>
            </a:pathLst>
          </a:custGeom>
          <a:noFill/>
          <a:ln>
            <a:solidFill>
              <a:schemeClr val="accent1"/>
            </a:solidFill>
            <a:extLst>
              <a:ext uri="{C807C97D-BFC1-408E-A445-0C87EB9F89A2}">
                <ask:lineSketchStyleProps xmlns:ask="http://schemas.microsoft.com/office/drawing/2018/sketchyshapes" sd="2242124079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ما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ٱلَّذي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يَدُلُّ عَلى أَنَّ ٱلنَّمْلَةَ لَمْ تَكُنْ تَتَضايَقُ مِنَ ٱلْعَمَلِ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؟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A38C157B-703E-3029-A9AF-71AAC6E389B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5240" y="2739857"/>
            <a:ext cx="7283012" cy="3398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8847605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26F41A-BDAE-7C0B-5DB6-A8F12AC4BC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9F09DDC-DFC3-679E-2FDC-A35B428CF2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233" y="756000"/>
            <a:ext cx="6840000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للتصحيح.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D2E53E1-FC73-CED9-0D61-74F12F21B4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E14F63D-160D-8D36-C707-47188DCE5FC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D151400-0B0C-A27E-83C9-ADFD7FD4678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A08AF32-28A6-C84B-7D3A-E415746CAD1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C2244E75-702C-5909-AC3C-68A1F21F048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856E012D-D876-3566-AC04-0E6E4852EFB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499D7EB-02A3-BCE9-16E2-644B760C1AF8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8F3009B-55F4-AC91-FEEC-160AF8029882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2213B01-0374-AA0B-682B-4D2287D50D12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57726AB-9099-4803-0D31-EE58479B9924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2C4935B-85C9-EBCB-7D4E-834A452CFC50}"/>
              </a:ext>
            </a:extLst>
          </p:cNvPr>
          <p:cNvSpPr/>
          <p:nvPr/>
        </p:nvSpPr>
        <p:spPr>
          <a:xfrm>
            <a:off x="498559" y="1853300"/>
            <a:ext cx="7510658" cy="4141789"/>
          </a:xfrm>
          <a:custGeom>
            <a:avLst/>
            <a:gdLst>
              <a:gd name="csX0" fmla="*/ 0 w 7510658"/>
              <a:gd name="csY0" fmla="*/ 215166 h 4141789"/>
              <a:gd name="csX1" fmla="*/ 215166 w 7510658"/>
              <a:gd name="csY1" fmla="*/ 0 h 4141789"/>
              <a:gd name="csX2" fmla="*/ 788029 w 7510658"/>
              <a:gd name="csY2" fmla="*/ 0 h 4141789"/>
              <a:gd name="csX3" fmla="*/ 1219285 w 7510658"/>
              <a:gd name="csY3" fmla="*/ 0 h 4141789"/>
              <a:gd name="csX4" fmla="*/ 1862951 w 7510658"/>
              <a:gd name="csY4" fmla="*/ 0 h 4141789"/>
              <a:gd name="csX5" fmla="*/ 2577420 w 7510658"/>
              <a:gd name="csY5" fmla="*/ 0 h 4141789"/>
              <a:gd name="csX6" fmla="*/ 3079480 w 7510658"/>
              <a:gd name="csY6" fmla="*/ 0 h 4141789"/>
              <a:gd name="csX7" fmla="*/ 3864752 w 7510658"/>
              <a:gd name="csY7" fmla="*/ 0 h 4141789"/>
              <a:gd name="csX8" fmla="*/ 4579221 w 7510658"/>
              <a:gd name="csY8" fmla="*/ 0 h 4141789"/>
              <a:gd name="csX9" fmla="*/ 5081281 w 7510658"/>
              <a:gd name="csY9" fmla="*/ 0 h 4141789"/>
              <a:gd name="csX10" fmla="*/ 5583340 w 7510658"/>
              <a:gd name="csY10" fmla="*/ 0 h 4141789"/>
              <a:gd name="csX11" fmla="*/ 6368613 w 7510658"/>
              <a:gd name="csY11" fmla="*/ 0 h 4141789"/>
              <a:gd name="csX12" fmla="*/ 7295492 w 7510658"/>
              <a:gd name="csY12" fmla="*/ 0 h 4141789"/>
              <a:gd name="csX13" fmla="*/ 7510658 w 7510658"/>
              <a:gd name="csY13" fmla="*/ 215166 h 4141789"/>
              <a:gd name="csX14" fmla="*/ 7510658 w 7510658"/>
              <a:gd name="csY14" fmla="*/ 870857 h 4141789"/>
              <a:gd name="csX15" fmla="*/ 7510658 w 7510658"/>
              <a:gd name="csY15" fmla="*/ 1452318 h 4141789"/>
              <a:gd name="csX16" fmla="*/ 7510658 w 7510658"/>
              <a:gd name="csY16" fmla="*/ 2108009 h 4141789"/>
              <a:gd name="csX17" fmla="*/ 7510658 w 7510658"/>
              <a:gd name="csY17" fmla="*/ 2726585 h 4141789"/>
              <a:gd name="csX18" fmla="*/ 7510658 w 7510658"/>
              <a:gd name="csY18" fmla="*/ 3270932 h 4141789"/>
              <a:gd name="csX19" fmla="*/ 7510658 w 7510658"/>
              <a:gd name="csY19" fmla="*/ 3926623 h 4141789"/>
              <a:gd name="csX20" fmla="*/ 7295492 w 7510658"/>
              <a:gd name="csY20" fmla="*/ 4141789 h 4141789"/>
              <a:gd name="csX21" fmla="*/ 6510219 w 7510658"/>
              <a:gd name="csY21" fmla="*/ 4141789 h 4141789"/>
              <a:gd name="csX22" fmla="*/ 6078963 w 7510658"/>
              <a:gd name="csY22" fmla="*/ 4141789 h 4141789"/>
              <a:gd name="csX23" fmla="*/ 5576904 w 7510658"/>
              <a:gd name="csY23" fmla="*/ 4141789 h 4141789"/>
              <a:gd name="csX24" fmla="*/ 4791631 w 7510658"/>
              <a:gd name="csY24" fmla="*/ 4141789 h 4141789"/>
              <a:gd name="csX25" fmla="*/ 4077162 w 7510658"/>
              <a:gd name="csY25" fmla="*/ 4141789 h 4141789"/>
              <a:gd name="csX26" fmla="*/ 3362693 w 7510658"/>
              <a:gd name="csY26" fmla="*/ 4141789 h 4141789"/>
              <a:gd name="csX27" fmla="*/ 2719027 w 7510658"/>
              <a:gd name="csY27" fmla="*/ 4141789 h 4141789"/>
              <a:gd name="csX28" fmla="*/ 1933754 w 7510658"/>
              <a:gd name="csY28" fmla="*/ 4141789 h 4141789"/>
              <a:gd name="csX29" fmla="*/ 1148482 w 7510658"/>
              <a:gd name="csY29" fmla="*/ 4141789 h 4141789"/>
              <a:gd name="csX30" fmla="*/ 215166 w 7510658"/>
              <a:gd name="csY30" fmla="*/ 4141789 h 4141789"/>
              <a:gd name="csX31" fmla="*/ 0 w 7510658"/>
              <a:gd name="csY31" fmla="*/ 3926623 h 4141789"/>
              <a:gd name="csX32" fmla="*/ 0 w 7510658"/>
              <a:gd name="csY32" fmla="*/ 3270932 h 4141789"/>
              <a:gd name="csX33" fmla="*/ 0 w 7510658"/>
              <a:gd name="csY33" fmla="*/ 2763700 h 4141789"/>
              <a:gd name="csX34" fmla="*/ 0 w 7510658"/>
              <a:gd name="csY34" fmla="*/ 2256467 h 4141789"/>
              <a:gd name="csX35" fmla="*/ 0 w 7510658"/>
              <a:gd name="csY35" fmla="*/ 1675006 h 4141789"/>
              <a:gd name="csX36" fmla="*/ 0 w 7510658"/>
              <a:gd name="csY36" fmla="*/ 1093544 h 4141789"/>
              <a:gd name="csX37" fmla="*/ 0 w 7510658"/>
              <a:gd name="csY37" fmla="*/ 215166 h 41417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7510658" h="4141789" extrusionOk="0">
                <a:moveTo>
                  <a:pt x="0" y="215166"/>
                </a:moveTo>
                <a:cubicBezTo>
                  <a:pt x="10749" y="86603"/>
                  <a:pt x="99029" y="1143"/>
                  <a:pt x="215166" y="0"/>
                </a:cubicBezTo>
                <a:cubicBezTo>
                  <a:pt x="349857" y="21639"/>
                  <a:pt x="560780" y="3755"/>
                  <a:pt x="788029" y="0"/>
                </a:cubicBezTo>
                <a:cubicBezTo>
                  <a:pt x="1015278" y="-3755"/>
                  <a:pt x="1036325" y="12477"/>
                  <a:pt x="1219285" y="0"/>
                </a:cubicBezTo>
                <a:cubicBezTo>
                  <a:pt x="1402245" y="-12477"/>
                  <a:pt x="1726774" y="7055"/>
                  <a:pt x="1862951" y="0"/>
                </a:cubicBezTo>
                <a:cubicBezTo>
                  <a:pt x="1999128" y="-7055"/>
                  <a:pt x="2292716" y="-99"/>
                  <a:pt x="2577420" y="0"/>
                </a:cubicBezTo>
                <a:cubicBezTo>
                  <a:pt x="2862124" y="99"/>
                  <a:pt x="2916575" y="-18799"/>
                  <a:pt x="3079480" y="0"/>
                </a:cubicBezTo>
                <a:cubicBezTo>
                  <a:pt x="3242385" y="18799"/>
                  <a:pt x="3513308" y="-10127"/>
                  <a:pt x="3864752" y="0"/>
                </a:cubicBezTo>
                <a:cubicBezTo>
                  <a:pt x="4216196" y="10127"/>
                  <a:pt x="4227574" y="16089"/>
                  <a:pt x="4579221" y="0"/>
                </a:cubicBezTo>
                <a:cubicBezTo>
                  <a:pt x="4930868" y="-16089"/>
                  <a:pt x="4942842" y="-17630"/>
                  <a:pt x="5081281" y="0"/>
                </a:cubicBezTo>
                <a:cubicBezTo>
                  <a:pt x="5219720" y="17630"/>
                  <a:pt x="5384225" y="13999"/>
                  <a:pt x="5583340" y="0"/>
                </a:cubicBezTo>
                <a:cubicBezTo>
                  <a:pt x="5782455" y="-13999"/>
                  <a:pt x="6121684" y="-3727"/>
                  <a:pt x="6368613" y="0"/>
                </a:cubicBezTo>
                <a:cubicBezTo>
                  <a:pt x="6615542" y="3727"/>
                  <a:pt x="6983298" y="-32307"/>
                  <a:pt x="7295492" y="0"/>
                </a:cubicBezTo>
                <a:cubicBezTo>
                  <a:pt x="7416237" y="28619"/>
                  <a:pt x="7500740" y="77693"/>
                  <a:pt x="7510658" y="215166"/>
                </a:cubicBezTo>
                <a:cubicBezTo>
                  <a:pt x="7542953" y="393992"/>
                  <a:pt x="7478244" y="686793"/>
                  <a:pt x="7510658" y="870857"/>
                </a:cubicBezTo>
                <a:cubicBezTo>
                  <a:pt x="7543072" y="1054921"/>
                  <a:pt x="7512160" y="1196666"/>
                  <a:pt x="7510658" y="1452318"/>
                </a:cubicBezTo>
                <a:cubicBezTo>
                  <a:pt x="7509156" y="1707970"/>
                  <a:pt x="7497461" y="1825227"/>
                  <a:pt x="7510658" y="2108009"/>
                </a:cubicBezTo>
                <a:cubicBezTo>
                  <a:pt x="7523855" y="2390791"/>
                  <a:pt x="7481642" y="2430488"/>
                  <a:pt x="7510658" y="2726585"/>
                </a:cubicBezTo>
                <a:cubicBezTo>
                  <a:pt x="7539674" y="3022682"/>
                  <a:pt x="7510205" y="3088531"/>
                  <a:pt x="7510658" y="3270932"/>
                </a:cubicBezTo>
                <a:cubicBezTo>
                  <a:pt x="7511111" y="3453333"/>
                  <a:pt x="7519436" y="3627333"/>
                  <a:pt x="7510658" y="3926623"/>
                </a:cubicBezTo>
                <a:cubicBezTo>
                  <a:pt x="7515810" y="4049258"/>
                  <a:pt x="7427889" y="4141884"/>
                  <a:pt x="7295492" y="4141789"/>
                </a:cubicBezTo>
                <a:cubicBezTo>
                  <a:pt x="7084824" y="4105599"/>
                  <a:pt x="6872857" y="4142216"/>
                  <a:pt x="6510219" y="4141789"/>
                </a:cubicBezTo>
                <a:cubicBezTo>
                  <a:pt x="6147581" y="4141362"/>
                  <a:pt x="6180991" y="4160954"/>
                  <a:pt x="6078963" y="4141789"/>
                </a:cubicBezTo>
                <a:cubicBezTo>
                  <a:pt x="5976935" y="4122624"/>
                  <a:pt x="5731275" y="4138688"/>
                  <a:pt x="5576904" y="4141789"/>
                </a:cubicBezTo>
                <a:cubicBezTo>
                  <a:pt x="5422533" y="4144890"/>
                  <a:pt x="5102006" y="4115465"/>
                  <a:pt x="4791631" y="4141789"/>
                </a:cubicBezTo>
                <a:cubicBezTo>
                  <a:pt x="4481256" y="4168113"/>
                  <a:pt x="4313357" y="4172576"/>
                  <a:pt x="4077162" y="4141789"/>
                </a:cubicBezTo>
                <a:cubicBezTo>
                  <a:pt x="3840967" y="4111002"/>
                  <a:pt x="3516115" y="4121375"/>
                  <a:pt x="3362693" y="4141789"/>
                </a:cubicBezTo>
                <a:cubicBezTo>
                  <a:pt x="3209271" y="4162203"/>
                  <a:pt x="2875600" y="4156837"/>
                  <a:pt x="2719027" y="4141789"/>
                </a:cubicBezTo>
                <a:cubicBezTo>
                  <a:pt x="2562454" y="4126741"/>
                  <a:pt x="2323772" y="4106189"/>
                  <a:pt x="1933754" y="4141789"/>
                </a:cubicBezTo>
                <a:cubicBezTo>
                  <a:pt x="1543736" y="4177389"/>
                  <a:pt x="1380425" y="4114651"/>
                  <a:pt x="1148482" y="4141789"/>
                </a:cubicBezTo>
                <a:cubicBezTo>
                  <a:pt x="916539" y="4168927"/>
                  <a:pt x="620908" y="4118770"/>
                  <a:pt x="215166" y="4141789"/>
                </a:cubicBezTo>
                <a:cubicBezTo>
                  <a:pt x="87738" y="4141592"/>
                  <a:pt x="9110" y="4052931"/>
                  <a:pt x="0" y="3926623"/>
                </a:cubicBezTo>
                <a:cubicBezTo>
                  <a:pt x="-32294" y="3705967"/>
                  <a:pt x="-29986" y="3574200"/>
                  <a:pt x="0" y="3270932"/>
                </a:cubicBezTo>
                <a:cubicBezTo>
                  <a:pt x="29986" y="2967664"/>
                  <a:pt x="3639" y="2935255"/>
                  <a:pt x="0" y="2763700"/>
                </a:cubicBezTo>
                <a:cubicBezTo>
                  <a:pt x="-3639" y="2592145"/>
                  <a:pt x="-2178" y="2434887"/>
                  <a:pt x="0" y="2256467"/>
                </a:cubicBezTo>
                <a:cubicBezTo>
                  <a:pt x="2178" y="2078047"/>
                  <a:pt x="15366" y="1849456"/>
                  <a:pt x="0" y="1675006"/>
                </a:cubicBezTo>
                <a:cubicBezTo>
                  <a:pt x="-15366" y="1500556"/>
                  <a:pt x="8490" y="1227368"/>
                  <a:pt x="0" y="1093544"/>
                </a:cubicBezTo>
                <a:cubicBezTo>
                  <a:pt x="-8490" y="959720"/>
                  <a:pt x="23190" y="439885"/>
                  <a:pt x="0" y="215166"/>
                </a:cubicBezTo>
                <a:close/>
              </a:path>
            </a:pathLst>
          </a:custGeom>
          <a:noFill/>
          <a:ln>
            <a:noFill/>
            <a:extLst>
              <a:ext uri="{C807C97D-BFC1-408E-A445-0C87EB9F89A2}">
                <ask:lineSketchStyleProps xmlns:ask="http://schemas.microsoft.com/office/drawing/2018/sketchyshapes" sd="2242124079">
                  <a:prstGeom prst="roundRect">
                    <a:avLst>
                      <a:gd name="adj" fmla="val 519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ar-MA" sz="4400" b="1" i="0" u="none" strike="noStrike" kern="1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1">
            <a:extLst>
              <a:ext uri="{FF2B5EF4-FFF2-40B4-BE49-F238E27FC236}">
                <a16:creationId xmlns:a16="http://schemas.microsoft.com/office/drawing/2014/main" id="{42322239-5E70-0D2F-31C4-9BDD4AB3811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492A2DD-D3BA-487D-A520-3097BB817CE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6629" y="2888736"/>
            <a:ext cx="7371623" cy="339881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95A590DC-9680-8A88-ECEA-9AE2778C8598}"/>
              </a:ext>
            </a:extLst>
          </p:cNvPr>
          <p:cNvCxnSpPr>
            <a:cxnSpLocks/>
          </p:cNvCxnSpPr>
          <p:nvPr/>
        </p:nvCxnSpPr>
        <p:spPr>
          <a:xfrm>
            <a:off x="2263351" y="3828933"/>
            <a:ext cx="4343413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B70DD6C-6FA3-92B2-8C3C-6262D4A23EFF}"/>
              </a:ext>
            </a:extLst>
          </p:cNvPr>
          <p:cNvSpPr/>
          <p:nvPr/>
        </p:nvSpPr>
        <p:spPr>
          <a:xfrm>
            <a:off x="498560" y="1455209"/>
            <a:ext cx="7371624" cy="1346318"/>
          </a:xfrm>
          <a:custGeom>
            <a:avLst/>
            <a:gdLst>
              <a:gd name="csX0" fmla="*/ 0 w 7371624"/>
              <a:gd name="csY0" fmla="*/ 224391 h 1346318"/>
              <a:gd name="csX1" fmla="*/ 224391 w 7371624"/>
              <a:gd name="csY1" fmla="*/ 0 h 1346318"/>
              <a:gd name="csX2" fmla="*/ 847447 w 7371624"/>
              <a:gd name="csY2" fmla="*/ 0 h 1346318"/>
              <a:gd name="csX3" fmla="*/ 1332046 w 7371624"/>
              <a:gd name="csY3" fmla="*/ 0 h 1346318"/>
              <a:gd name="csX4" fmla="*/ 2024330 w 7371624"/>
              <a:gd name="csY4" fmla="*/ 0 h 1346318"/>
              <a:gd name="csX5" fmla="*/ 2785843 w 7371624"/>
              <a:gd name="csY5" fmla="*/ 0 h 1346318"/>
              <a:gd name="csX6" fmla="*/ 3339670 w 7371624"/>
              <a:gd name="csY6" fmla="*/ 0 h 1346318"/>
              <a:gd name="csX7" fmla="*/ 4170411 w 7371624"/>
              <a:gd name="csY7" fmla="*/ 0 h 1346318"/>
              <a:gd name="csX8" fmla="*/ 4931924 w 7371624"/>
              <a:gd name="csY8" fmla="*/ 0 h 1346318"/>
              <a:gd name="csX9" fmla="*/ 5485751 w 7371624"/>
              <a:gd name="csY9" fmla="*/ 0 h 1346318"/>
              <a:gd name="csX10" fmla="*/ 6039578 w 7371624"/>
              <a:gd name="csY10" fmla="*/ 0 h 1346318"/>
              <a:gd name="csX11" fmla="*/ 7147233 w 7371624"/>
              <a:gd name="csY11" fmla="*/ 0 h 1346318"/>
              <a:gd name="csX12" fmla="*/ 7371624 w 7371624"/>
              <a:gd name="csY12" fmla="*/ 224391 h 1346318"/>
              <a:gd name="csX13" fmla="*/ 7371624 w 7371624"/>
              <a:gd name="csY13" fmla="*/ 691110 h 1346318"/>
              <a:gd name="csX14" fmla="*/ 7371624 w 7371624"/>
              <a:gd name="csY14" fmla="*/ 1121927 h 1346318"/>
              <a:gd name="csX15" fmla="*/ 7147233 w 7371624"/>
              <a:gd name="csY15" fmla="*/ 1346318 h 1346318"/>
              <a:gd name="csX16" fmla="*/ 6524177 w 7371624"/>
              <a:gd name="csY16" fmla="*/ 1346318 h 1346318"/>
              <a:gd name="csX17" fmla="*/ 5970350 w 7371624"/>
              <a:gd name="csY17" fmla="*/ 1346318 h 1346318"/>
              <a:gd name="csX18" fmla="*/ 5416523 w 7371624"/>
              <a:gd name="csY18" fmla="*/ 1346318 h 1346318"/>
              <a:gd name="csX19" fmla="*/ 4931924 w 7371624"/>
              <a:gd name="csY19" fmla="*/ 1346318 h 1346318"/>
              <a:gd name="csX20" fmla="*/ 4101183 w 7371624"/>
              <a:gd name="csY20" fmla="*/ 1346318 h 1346318"/>
              <a:gd name="csX21" fmla="*/ 3478127 w 7371624"/>
              <a:gd name="csY21" fmla="*/ 1346318 h 1346318"/>
              <a:gd name="csX22" fmla="*/ 2993528 w 7371624"/>
              <a:gd name="csY22" fmla="*/ 1346318 h 1346318"/>
              <a:gd name="csX23" fmla="*/ 2439700 w 7371624"/>
              <a:gd name="csY23" fmla="*/ 1346318 h 1346318"/>
              <a:gd name="csX24" fmla="*/ 1608959 w 7371624"/>
              <a:gd name="csY24" fmla="*/ 1346318 h 1346318"/>
              <a:gd name="csX25" fmla="*/ 847447 w 7371624"/>
              <a:gd name="csY25" fmla="*/ 1346318 h 1346318"/>
              <a:gd name="csX26" fmla="*/ 224391 w 7371624"/>
              <a:gd name="csY26" fmla="*/ 1346318 h 1346318"/>
              <a:gd name="csX27" fmla="*/ 0 w 7371624"/>
              <a:gd name="csY27" fmla="*/ 1121927 h 1346318"/>
              <a:gd name="csX28" fmla="*/ 0 w 7371624"/>
              <a:gd name="csY28" fmla="*/ 655208 h 1346318"/>
              <a:gd name="csX29" fmla="*/ 0 w 7371624"/>
              <a:gd name="csY29" fmla="*/ 224391 h 134631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</a:cxnLst>
            <a:rect l="l" t="t" r="r" b="b"/>
            <a:pathLst>
              <a:path w="7371624" h="1346318" extrusionOk="0">
                <a:moveTo>
                  <a:pt x="0" y="224391"/>
                </a:moveTo>
                <a:cubicBezTo>
                  <a:pt x="8003" y="93219"/>
                  <a:pt x="126643" y="11097"/>
                  <a:pt x="224391" y="0"/>
                </a:cubicBezTo>
                <a:cubicBezTo>
                  <a:pt x="353278" y="-1077"/>
                  <a:pt x="558996" y="-23389"/>
                  <a:pt x="847447" y="0"/>
                </a:cubicBezTo>
                <a:cubicBezTo>
                  <a:pt x="1135898" y="23389"/>
                  <a:pt x="1162251" y="7258"/>
                  <a:pt x="1332046" y="0"/>
                </a:cubicBezTo>
                <a:cubicBezTo>
                  <a:pt x="1501841" y="-7258"/>
                  <a:pt x="1738373" y="-13437"/>
                  <a:pt x="2024330" y="0"/>
                </a:cubicBezTo>
                <a:cubicBezTo>
                  <a:pt x="2310287" y="13437"/>
                  <a:pt x="2471614" y="-31428"/>
                  <a:pt x="2785843" y="0"/>
                </a:cubicBezTo>
                <a:cubicBezTo>
                  <a:pt x="3100072" y="31428"/>
                  <a:pt x="3130012" y="-2531"/>
                  <a:pt x="3339670" y="0"/>
                </a:cubicBezTo>
                <a:cubicBezTo>
                  <a:pt x="3549328" y="2531"/>
                  <a:pt x="3955369" y="38885"/>
                  <a:pt x="4170411" y="0"/>
                </a:cubicBezTo>
                <a:cubicBezTo>
                  <a:pt x="4385453" y="-38885"/>
                  <a:pt x="4678903" y="-11461"/>
                  <a:pt x="4931924" y="0"/>
                </a:cubicBezTo>
                <a:cubicBezTo>
                  <a:pt x="5184945" y="11461"/>
                  <a:pt x="5277131" y="9840"/>
                  <a:pt x="5485751" y="0"/>
                </a:cubicBezTo>
                <a:cubicBezTo>
                  <a:pt x="5694371" y="-9840"/>
                  <a:pt x="5810863" y="27333"/>
                  <a:pt x="6039578" y="0"/>
                </a:cubicBezTo>
                <a:cubicBezTo>
                  <a:pt x="6268293" y="-27333"/>
                  <a:pt x="6762389" y="1924"/>
                  <a:pt x="7147233" y="0"/>
                </a:cubicBezTo>
                <a:cubicBezTo>
                  <a:pt x="7281727" y="-400"/>
                  <a:pt x="7363984" y="114561"/>
                  <a:pt x="7371624" y="224391"/>
                </a:cubicBezTo>
                <a:cubicBezTo>
                  <a:pt x="7373779" y="420287"/>
                  <a:pt x="7392374" y="487159"/>
                  <a:pt x="7371624" y="691110"/>
                </a:cubicBezTo>
                <a:cubicBezTo>
                  <a:pt x="7350874" y="895061"/>
                  <a:pt x="7387220" y="922605"/>
                  <a:pt x="7371624" y="1121927"/>
                </a:cubicBezTo>
                <a:cubicBezTo>
                  <a:pt x="7346883" y="1261108"/>
                  <a:pt x="7278285" y="1353577"/>
                  <a:pt x="7147233" y="1346318"/>
                </a:cubicBezTo>
                <a:cubicBezTo>
                  <a:pt x="6878418" y="1317451"/>
                  <a:pt x="6828949" y="1357913"/>
                  <a:pt x="6524177" y="1346318"/>
                </a:cubicBezTo>
                <a:cubicBezTo>
                  <a:pt x="6219405" y="1334723"/>
                  <a:pt x="6225230" y="1331470"/>
                  <a:pt x="5970350" y="1346318"/>
                </a:cubicBezTo>
                <a:cubicBezTo>
                  <a:pt x="5715470" y="1361166"/>
                  <a:pt x="5663366" y="1360979"/>
                  <a:pt x="5416523" y="1346318"/>
                </a:cubicBezTo>
                <a:cubicBezTo>
                  <a:pt x="5169680" y="1331657"/>
                  <a:pt x="5040618" y="1365114"/>
                  <a:pt x="4931924" y="1346318"/>
                </a:cubicBezTo>
                <a:cubicBezTo>
                  <a:pt x="4823230" y="1327522"/>
                  <a:pt x="4384687" y="1343543"/>
                  <a:pt x="4101183" y="1346318"/>
                </a:cubicBezTo>
                <a:cubicBezTo>
                  <a:pt x="3817679" y="1349093"/>
                  <a:pt x="3768412" y="1369937"/>
                  <a:pt x="3478127" y="1346318"/>
                </a:cubicBezTo>
                <a:cubicBezTo>
                  <a:pt x="3187842" y="1322699"/>
                  <a:pt x="3197133" y="1354802"/>
                  <a:pt x="2993528" y="1346318"/>
                </a:cubicBezTo>
                <a:cubicBezTo>
                  <a:pt x="2789923" y="1337834"/>
                  <a:pt x="2639870" y="1346518"/>
                  <a:pt x="2439700" y="1346318"/>
                </a:cubicBezTo>
                <a:cubicBezTo>
                  <a:pt x="2239530" y="1346118"/>
                  <a:pt x="1942340" y="1348814"/>
                  <a:pt x="1608959" y="1346318"/>
                </a:cubicBezTo>
                <a:cubicBezTo>
                  <a:pt x="1275578" y="1343822"/>
                  <a:pt x="1002265" y="1357548"/>
                  <a:pt x="847447" y="1346318"/>
                </a:cubicBezTo>
                <a:cubicBezTo>
                  <a:pt x="692629" y="1335088"/>
                  <a:pt x="386115" y="1335324"/>
                  <a:pt x="224391" y="1346318"/>
                </a:cubicBezTo>
                <a:cubicBezTo>
                  <a:pt x="78120" y="1364175"/>
                  <a:pt x="11758" y="1260105"/>
                  <a:pt x="0" y="1121927"/>
                </a:cubicBezTo>
                <a:cubicBezTo>
                  <a:pt x="-12553" y="919833"/>
                  <a:pt x="15534" y="765712"/>
                  <a:pt x="0" y="655208"/>
                </a:cubicBezTo>
                <a:cubicBezTo>
                  <a:pt x="-15534" y="544704"/>
                  <a:pt x="-18246" y="320839"/>
                  <a:pt x="0" y="224391"/>
                </a:cubicBezTo>
                <a:close/>
              </a:path>
            </a:pathLst>
          </a:custGeom>
          <a:noFill/>
          <a:ln>
            <a:solidFill>
              <a:schemeClr val="accent1"/>
            </a:solidFill>
            <a:extLst>
              <a:ext uri="{C807C97D-BFC1-408E-A445-0C87EB9F89A2}">
                <ask:lineSketchStyleProps xmlns:ask="http://schemas.microsoft.com/office/drawing/2018/sketchyshapes" sd="2242124079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>
              <a:spcAft>
                <a:spcPts val="800"/>
              </a:spcAft>
              <a:defRPr/>
            </a:pPr>
            <a:r>
              <a:rPr lang="ar-MA" sz="4000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اَ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لَّذي يَدُلُّ عَلى أَنَّ ٱلنَّمْلَةَ لَمْ تَكُنْ تَتَضايَقُ مِنَ ٱلْعَمَلِ</a:t>
            </a:r>
            <a:r>
              <a:rPr lang="ar-MA" sz="4000" b="1" kern="100" dirty="0">
                <a:solidFill>
                  <a:schemeClr val="tx1">
                    <a:lumMod val="95000"/>
                    <a:lumOff val="5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قَوْلُ </a:t>
            </a:r>
            <a:r>
              <a:rPr lang="ar-MA" sz="4000" b="1" kern="1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ٱلْكاتِبِ</a:t>
            </a:r>
            <a:r>
              <a:rPr lang="ar-MA" sz="4000" b="1" kern="100" dirty="0">
                <a:solidFill>
                  <a:schemeClr val="tx1">
                    <a:lumMod val="95000"/>
                    <a:lumOff val="5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: </a:t>
            </a:r>
            <a:r>
              <a:rPr lang="ar-MA" sz="4000" b="1" kern="100" dirty="0">
                <a:solidFill>
                  <a:srgbClr val="C00000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لِتَسْتَمْتِعَ </a:t>
            </a:r>
            <a:r>
              <a:rPr lang="ar-MA" sz="4000" b="1" kern="100" dirty="0">
                <a:solidFill>
                  <a:srgbClr val="C00000"/>
                </a:solidFill>
                <a:latin typeface="Aptos" panose="020B0004020202020204" pitchFamily="34" charset="0"/>
                <a:cs typeface="Microsoft Uighur" panose="02000000000000000000" pitchFamily="2" charset="-78"/>
              </a:rPr>
              <a:t>بِجَمْعِ ٱلْحُبوبِ ... </a:t>
            </a:r>
          </a:p>
        </p:txBody>
      </p:sp>
    </p:spTree>
    <p:extLst>
      <p:ext uri="{BB962C8B-B14F-4D97-AF65-F5344CB8AC3E}">
        <p14:creationId xmlns:p14="http://schemas.microsoft.com/office/powerpoint/2010/main" val="2067102872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35C8FD-8A45-FA37-9EAB-5A4E9DD7E6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1A3979C3-D8EB-84F0-FD65-621F3695892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D6AF240B-FE29-653B-0F61-D8D1ECCD296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10" name="Titre 3">
            <a:extLst>
              <a:ext uri="{FF2B5EF4-FFF2-40B4-BE49-F238E27FC236}">
                <a16:creationId xmlns:a16="http://schemas.microsoft.com/office/drawing/2014/main" id="{95B05E15-C569-A7F1-0540-C39C73F08231}"/>
              </a:ext>
            </a:extLst>
          </p:cNvPr>
          <p:cNvSpPr txBox="1">
            <a:spLocks/>
          </p:cNvSpPr>
          <p:nvPr/>
        </p:nvSpPr>
        <p:spPr>
          <a:xfrm>
            <a:off x="628650" y="812399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4000" dirty="0">
                <a:solidFill>
                  <a:srgbClr val="424D7B"/>
                </a:solidFill>
              </a:rPr>
              <a:t>استماع وتحدث 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0ED4AF47-8B98-B047-469F-EAFB487702EF}"/>
              </a:ext>
            </a:extLst>
          </p:cNvPr>
          <p:cNvSpPr txBox="1">
            <a:spLocks/>
          </p:cNvSpPr>
          <p:nvPr/>
        </p:nvSpPr>
        <p:spPr>
          <a:xfrm>
            <a:off x="1996752" y="3159000"/>
            <a:ext cx="5514392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قطرة ماء: توظيف الفعل الكلامي </a:t>
            </a:r>
            <a:r>
              <a:rPr lang="ar-S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«</a:t>
            </a: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أنهى وأنبه» وأخذ الكلمة للتحدث انطلاقا من مشاهد جديدة.</a:t>
            </a:r>
          </a:p>
        </p:txBody>
      </p:sp>
      <p:pic>
        <p:nvPicPr>
          <p:cNvPr id="12" name="Espace réservé pour une image  20">
            <a:extLst>
              <a:ext uri="{FF2B5EF4-FFF2-40B4-BE49-F238E27FC236}">
                <a16:creationId xmlns:a16="http://schemas.microsoft.com/office/drawing/2014/main" id="{D5667342-9693-1322-9874-472A421BBFD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84585" y="1756197"/>
            <a:ext cx="540000" cy="540000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F5C6CD46-F773-6FA8-F41A-437652E68D23}"/>
              </a:ext>
            </a:extLst>
          </p:cNvPr>
          <p:cNvSpPr txBox="1"/>
          <p:nvPr/>
        </p:nvSpPr>
        <p:spPr>
          <a:xfrm>
            <a:off x="5161932" y="1771950"/>
            <a:ext cx="193695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3CA15C3-E62C-FB68-3F64-27F5702A224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25132" y="1001247"/>
            <a:ext cx="396000" cy="396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215485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0E0EFD-9697-9341-E09C-32A4AE3AC5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4FA891BF-4B77-9DEE-2020-ED490C2A3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اليوم ستواصلون التدرب على التحدث بلغة عربية فصيحة بهدف النهي أو التنبيه.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51CA4C9-59AE-0C99-8AA5-EAF14FC51C2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2E49D01-573A-20ED-8798-5BB1419C4A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09CC3D3-78E6-A9DB-ABDB-42620699A51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2820B29C-E056-5927-7384-F5BE315A9B2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156970D9-E8B0-F515-DCBB-BD1CBEF10B2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175723E-65AB-30F5-185C-E42F07374350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24CF90A-4332-CFE6-39BC-9EB297A66A71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2416533-F2E1-F665-80B1-136E59C03316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55502EFF-4949-BD95-ADDF-91910B1DA38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29E6B530-A302-F87C-5A30-23DB0B791FA2}"/>
              </a:ext>
            </a:extLst>
          </p:cNvPr>
          <p:cNvSpPr/>
          <p:nvPr/>
        </p:nvSpPr>
        <p:spPr>
          <a:xfrm>
            <a:off x="2217919" y="2821755"/>
            <a:ext cx="4915352" cy="9144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7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قَطْرَةُ ماءٍ</a:t>
            </a:r>
            <a:endParaRPr lang="fr-FR" sz="72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665441268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116E15-FC87-7A8A-A420-F686E43AB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4F85C84D-6AE2-3EDF-893F-977A6D249B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 مواقف عاشها استعمل فيها النهي أو التنبيه؟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9DEABC61-4AF1-A0B7-06A1-491F95D36C0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8A212FC-D9FF-EE5A-3010-D8ECDB4F82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19CECB3-8FC4-DC0C-6015-4A2FE6045C6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232BD8F-2A0C-2047-B788-1771F98CD9F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0AA6B3CD-015A-FEBC-1695-F9493C4F4C8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F50C1EE-08A0-239D-30FC-DBF44B93C45C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2A98CEA-957F-C8EE-F0FB-985FE105AF04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1334B7B-FB85-BBB7-FE71-686F4A9BE027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5" name="Image 4" descr="Une image contenant horloge, cercle, Horloge murale&#10;&#10;Le contenu généré par l’IA peut être incorrect.">
            <a:extLst>
              <a:ext uri="{FF2B5EF4-FFF2-40B4-BE49-F238E27FC236}">
                <a16:creationId xmlns:a16="http://schemas.microsoft.com/office/drawing/2014/main" id="{B2C2E844-DF07-F6E4-C98E-5E108A4D88E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807" y="1424579"/>
            <a:ext cx="782030" cy="90000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227C6E8-27B7-1850-2B4D-903DAEE2326A}"/>
              </a:ext>
            </a:extLst>
          </p:cNvPr>
          <p:cNvSpPr txBox="1"/>
          <p:nvPr/>
        </p:nvSpPr>
        <p:spPr>
          <a:xfrm>
            <a:off x="2139318" y="3166844"/>
            <a:ext cx="531154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0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مواقِفُ عِشْتُها كانَ فيها نَهْيٌ أَوْ تَنْبيهٌ.</a:t>
            </a:r>
            <a:endParaRPr lang="fr-FR" sz="400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7F374AA4-3F33-2E54-868D-B0D2E50E51A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3051336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D5924E-D6D7-28E1-3BB4-ED8FE093D7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2C571616-B813-8A75-9391-5F4E0B4E7E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2621" y="756000"/>
            <a:ext cx="6840000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ستواصلون التدرب على الشرح والتفسير في حوار. سأقدم حوارا رفقة التلميذ ...</a:t>
            </a:r>
            <a:endParaRPr lang="ar-MA" sz="2400" b="1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EEA9294D-7918-EB23-80DF-9DF24AA8F0C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24249" y="684000"/>
            <a:ext cx="828000" cy="828000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E1D8357-1471-2425-EA9D-1338742B4B5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1F094E0-0D6C-E6F5-79DD-40C84CADEB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1E8EC99-33A3-67C6-EAB9-BD72B33E605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45D46E7-6F9F-1F42-B3BE-C6C29FE0F86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9C7850BD-D720-0352-804A-9EBBE1BDA20A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C315CDE-0C42-FBFE-8E5C-7478E31DD12D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05C9A98-5800-6206-8014-75A7DA6D7CBA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2D944AB-17FA-E19C-ABFA-AE87E3B20FD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3B9351C9-2995-4A05-77A3-4503B19B6669}"/>
              </a:ext>
            </a:extLst>
          </p:cNvPr>
          <p:cNvSpPr txBox="1"/>
          <p:nvPr/>
        </p:nvSpPr>
        <p:spPr>
          <a:xfrm>
            <a:off x="2974791" y="2713703"/>
            <a:ext cx="363539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66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أُنْصِتُ لِلْحِوارِ</a:t>
            </a:r>
            <a:endParaRPr lang="fr-FR" sz="660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91243478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73944C-993E-16ED-8289-CDAB68955B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D315711E-E5C3-8085-B9A1-0DB646F7F7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2621" y="756000"/>
            <a:ext cx="6840000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رأت فاطِمَةُ أحمد يضيع الماء تاركا خرطوم الماء مفتوحا فدار بينهما الحوار التالي. أنصتوا</a:t>
            </a:r>
          </a:p>
        </p:txBody>
      </p:sp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06D30A50-52D2-0090-5CB9-CCF8296F787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24249" y="684000"/>
            <a:ext cx="828000" cy="828000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33E3752-C095-1158-4F52-47FE2115A99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6F4A9B6-EBBB-3693-272F-ECB5F02AA4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F1A1EAA-E220-3B95-A16D-3D5114C010E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4F657FF-44DA-34FD-9440-051F14013DA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C98DEF71-A47E-9100-CEBE-E77B5D13F140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1A5D6B9-F524-9767-06C2-F78FBFE50478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4593EAF-9E3A-0563-269A-79ECF4475847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63C6D49-ABE2-8861-217C-7030BC2F804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53442D8-E249-13DD-E216-76CBE468ADE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67144" y="2526984"/>
            <a:ext cx="5589061" cy="315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8297552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627E21-5FE5-76B9-D647-8A911D4A94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7F9173CC-EBC9-2EA9-DA4E-900C0536BE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6183" y="2905613"/>
            <a:ext cx="559018" cy="147671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3F4AFE2-1F5A-42DB-6AF4-9A258B74E0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6908" y="2201151"/>
            <a:ext cx="660257" cy="1389856"/>
          </a:xfrm>
          <a:prstGeom prst="rect">
            <a:avLst/>
          </a:prstGeom>
        </p:spPr>
      </p:pic>
      <p:sp>
        <p:nvSpPr>
          <p:cNvPr id="11" name="Titre 10">
            <a:extLst>
              <a:ext uri="{FF2B5EF4-FFF2-40B4-BE49-F238E27FC236}">
                <a16:creationId xmlns:a16="http://schemas.microsoft.com/office/drawing/2014/main" id="{88E5A997-3B94-0972-018E-2CC684E91B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2552" y="747762"/>
            <a:ext cx="6840000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الحوار</a:t>
            </a:r>
            <a:endParaRPr lang="ar-MA" sz="2400" b="1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99E66CD-46EE-642E-FD46-258B78BC6F0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5076F7B-AFA7-E505-09A6-7D3EE24DBFD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4A78C8F-F715-FBC8-EB3A-45EE53A29E2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1A782BC-928A-5210-8840-282104B8CB9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6B767340-8CA1-E682-2093-605D6BF041EC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814CD3C-AE94-0769-B346-C6E4918116E3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4E18BBC-09B1-815B-0B00-BEE6FE9C85E1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0629410-21E5-7135-AEB9-375D4FB902C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DAD50457-9924-4876-86A4-70A05F56EAE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2487" y="711538"/>
            <a:ext cx="828000" cy="828000"/>
          </a:xfrm>
        </p:spPr>
      </p:pic>
      <p:sp>
        <p:nvSpPr>
          <p:cNvPr id="14" name="Bulle narrative : rectangle à coins arrondis 3">
            <a:extLst>
              <a:ext uri="{FF2B5EF4-FFF2-40B4-BE49-F238E27FC236}">
                <a16:creationId xmlns:a16="http://schemas.microsoft.com/office/drawing/2014/main" id="{3A894411-3AF6-3E49-0759-02CE79CF63BF}"/>
              </a:ext>
            </a:extLst>
          </p:cNvPr>
          <p:cNvSpPr/>
          <p:nvPr/>
        </p:nvSpPr>
        <p:spPr>
          <a:xfrm>
            <a:off x="-3952664" y="2942201"/>
            <a:ext cx="2594919" cy="490713"/>
          </a:xfrm>
          <a:prstGeom prst="wedgeRoundRectCallout">
            <a:avLst>
              <a:gd name="adj1" fmla="val 58585"/>
              <a:gd name="adj2" fmla="val 21232"/>
              <a:gd name="adj3" fmla="val 16667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algn="ctr" defTabSz="457200" rtl="0" eaLnBrk="1" latinLnBrk="0" hangingPunct="1">
              <a:defRPr/>
            </a:pPr>
            <a:endParaRPr lang="ar-MA" sz="2400" dirty="0">
              <a:solidFill>
                <a:srgbClr val="424D7B"/>
              </a:solidFill>
              <a:latin typeface="AXtDamourBold" pitchFamily="2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0" name="Bulle narrative : rectangle à coins arrondis 2">
            <a:extLst>
              <a:ext uri="{FF2B5EF4-FFF2-40B4-BE49-F238E27FC236}">
                <a16:creationId xmlns:a16="http://schemas.microsoft.com/office/drawing/2014/main" id="{61698F6A-BCD5-1A2C-FF34-F53870F3E3C4}"/>
              </a:ext>
            </a:extLst>
          </p:cNvPr>
          <p:cNvSpPr/>
          <p:nvPr/>
        </p:nvSpPr>
        <p:spPr>
          <a:xfrm>
            <a:off x="6065935" y="2202350"/>
            <a:ext cx="2457939" cy="828000"/>
          </a:xfrm>
          <a:prstGeom prst="wedgeRectCallout">
            <a:avLst>
              <a:gd name="adj1" fmla="val -92550"/>
              <a:gd name="adj2" fmla="val -3114"/>
            </a:avLst>
          </a:prstGeom>
          <a:noFill/>
          <a:ln w="38100">
            <a:solidFill>
              <a:srgbClr val="507FBD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defRPr/>
            </a:pPr>
            <a:r>
              <a:rPr lang="ar-MA" sz="2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لا تُبَذِّرِ </a:t>
            </a:r>
            <a:r>
              <a:rPr lang="ar-MA" sz="2800" b="1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ٱلْماءَ</a:t>
            </a:r>
            <a:r>
              <a:rPr lang="ar-MA" sz="2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يا أَحْمَدُ</a:t>
            </a:r>
            <a:r>
              <a:rPr lang="fr-FR" sz="2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!</a:t>
            </a:r>
            <a:endParaRPr lang="ar-MA" sz="28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1" name="Bulle narrative : rectangle à coins arrondis 3">
            <a:extLst>
              <a:ext uri="{FF2B5EF4-FFF2-40B4-BE49-F238E27FC236}">
                <a16:creationId xmlns:a16="http://schemas.microsoft.com/office/drawing/2014/main" id="{579FC9F5-4086-562F-1893-EBF4845AE57C}"/>
              </a:ext>
            </a:extLst>
          </p:cNvPr>
          <p:cNvSpPr/>
          <p:nvPr/>
        </p:nvSpPr>
        <p:spPr>
          <a:xfrm>
            <a:off x="681264" y="2955138"/>
            <a:ext cx="2444115" cy="1032713"/>
          </a:xfrm>
          <a:prstGeom prst="wedgeRoundRectCallout">
            <a:avLst>
              <a:gd name="adj1" fmla="val 61060"/>
              <a:gd name="adj2" fmla="val 105"/>
              <a:gd name="adj3" fmla="val 16667"/>
            </a:avLst>
          </a:prstGeom>
          <a:noFill/>
          <a:ln w="38100">
            <a:solidFill>
              <a:srgbClr val="946D93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just" rtl="1"/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لكِنَّ </a:t>
            </a:r>
            <a:r>
              <a:rPr lang="ar-MA" sz="2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ٱلْماءَ</a:t>
            </a: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مَوْجودٌ بِوَفْرَةٍ.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43BB4AC-F1DD-7373-FD5A-E0F975AE8A4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15410" y="1091474"/>
            <a:ext cx="2597142" cy="1464588"/>
          </a:xfrm>
          <a:prstGeom prst="rect">
            <a:avLst/>
          </a:prstGeom>
        </p:spPr>
      </p:pic>
      <p:sp>
        <p:nvSpPr>
          <p:cNvPr id="5" name="Bulle narrative : rectangle à coins arrondis 2">
            <a:extLst>
              <a:ext uri="{FF2B5EF4-FFF2-40B4-BE49-F238E27FC236}">
                <a16:creationId xmlns:a16="http://schemas.microsoft.com/office/drawing/2014/main" id="{37309C11-B179-5C68-2B00-133A197710D3}"/>
              </a:ext>
            </a:extLst>
          </p:cNvPr>
          <p:cNvSpPr/>
          <p:nvPr/>
        </p:nvSpPr>
        <p:spPr>
          <a:xfrm>
            <a:off x="5987467" y="3827651"/>
            <a:ext cx="2457940" cy="1265619"/>
          </a:xfrm>
          <a:prstGeom prst="wedgeRectCallout">
            <a:avLst>
              <a:gd name="adj1" fmla="val -86000"/>
              <a:gd name="adj2" fmla="val -30550"/>
            </a:avLst>
          </a:prstGeom>
          <a:noFill/>
          <a:ln w="38100">
            <a:solidFill>
              <a:srgbClr val="507FBD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defRPr/>
            </a:pPr>
            <a:r>
              <a:rPr lang="ar-MA" sz="2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أَلا</a:t>
            </a:r>
            <a:r>
              <a:rPr lang="ar-MA" sz="2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تَعْلَمُ</a:t>
            </a:r>
            <a:r>
              <a:rPr lang="ar-MA" sz="2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أَنَّ هُناكَ قُرىً وَمُدُناً تُعاني مِنْ قِلَّةِ </a:t>
            </a:r>
            <a:r>
              <a:rPr lang="ar-MA" sz="2800" b="1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ٱلْماءِ</a:t>
            </a:r>
            <a:r>
              <a:rPr lang="ar-MA" sz="2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؟</a:t>
            </a:r>
            <a:endParaRPr lang="ar-MA" sz="28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3CED2FEE-EE2E-F491-22EE-5D5D51FD9F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1076" y="3643969"/>
            <a:ext cx="660257" cy="1389856"/>
          </a:xfrm>
          <a:prstGeom prst="rect">
            <a:avLst/>
          </a:prstGeom>
        </p:spPr>
      </p:pic>
      <p:sp>
        <p:nvSpPr>
          <p:cNvPr id="19" name="Bulle narrative : rectangle à coins arrondis 3">
            <a:extLst>
              <a:ext uri="{FF2B5EF4-FFF2-40B4-BE49-F238E27FC236}">
                <a16:creationId xmlns:a16="http://schemas.microsoft.com/office/drawing/2014/main" id="{83200DF9-BC4F-8979-0660-FB39023CF1B5}"/>
              </a:ext>
            </a:extLst>
          </p:cNvPr>
          <p:cNvSpPr/>
          <p:nvPr/>
        </p:nvSpPr>
        <p:spPr>
          <a:xfrm>
            <a:off x="698593" y="4686953"/>
            <a:ext cx="2444115" cy="1032713"/>
          </a:xfrm>
          <a:prstGeom prst="wedgeRoundRectCallout">
            <a:avLst>
              <a:gd name="adj1" fmla="val 61060"/>
              <a:gd name="adj2" fmla="val 105"/>
              <a:gd name="adj3" fmla="val 16667"/>
            </a:avLst>
          </a:prstGeom>
          <a:noFill/>
          <a:ln w="38100">
            <a:solidFill>
              <a:srgbClr val="946D93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just" rtl="1"/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آسِفٌ يا فاطِمَةُ</a:t>
            </a:r>
            <a:r>
              <a:rPr lang="fr-FR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!</a:t>
            </a: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أَعِدُكِ، سَأُحافِظُ على </a:t>
            </a:r>
            <a:r>
              <a:rPr lang="ar-MA" sz="2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ٱلْماءِ</a:t>
            </a: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.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7CB4B19E-1060-5501-7B3D-CD82D0771D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865" y="4700939"/>
            <a:ext cx="559018" cy="1476712"/>
          </a:xfrm>
          <a:prstGeom prst="rect">
            <a:avLst/>
          </a:prstGeom>
        </p:spPr>
      </p:pic>
      <p:sp>
        <p:nvSpPr>
          <p:cNvPr id="23" name="Bulle narrative : rectangle à coins arrondis 2">
            <a:extLst>
              <a:ext uri="{FF2B5EF4-FFF2-40B4-BE49-F238E27FC236}">
                <a16:creationId xmlns:a16="http://schemas.microsoft.com/office/drawing/2014/main" id="{7C87A5B7-F731-4453-FEB5-C66D86D66423}"/>
              </a:ext>
            </a:extLst>
          </p:cNvPr>
          <p:cNvSpPr/>
          <p:nvPr/>
        </p:nvSpPr>
        <p:spPr>
          <a:xfrm>
            <a:off x="5987467" y="5257761"/>
            <a:ext cx="2457940" cy="1265619"/>
          </a:xfrm>
          <a:prstGeom prst="wedgeRectCallout">
            <a:avLst>
              <a:gd name="adj1" fmla="val -83600"/>
              <a:gd name="adj2" fmla="val -23558"/>
            </a:avLst>
          </a:prstGeom>
          <a:noFill/>
          <a:ln w="38100">
            <a:solidFill>
              <a:srgbClr val="507FBD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defRPr/>
            </a:pPr>
            <a:r>
              <a:rPr lang="ar-MA" sz="2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لا تَنْسَ </a:t>
            </a:r>
            <a:r>
              <a:rPr lang="ar-MA" sz="2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إِذاً</a:t>
            </a:r>
            <a:r>
              <a:rPr lang="ar-MA" sz="2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أَنْ تُغْلِقَ </a:t>
            </a:r>
            <a:r>
              <a:rPr lang="ar-MA" sz="2800" b="1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ٱلصُّنْبورَ</a:t>
            </a:r>
            <a:r>
              <a:rPr lang="fr-FR" sz="2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!</a:t>
            </a:r>
            <a:endParaRPr lang="ar-MA" sz="28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6EAEAB3C-A9D0-E8FC-D2EC-2189891E28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9143" y="5195642"/>
            <a:ext cx="660257" cy="1389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0733106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B573F4-DAD7-2389-8A5E-9A35875E6A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BAF6EAFB-B5E0-449F-9048-FC26553850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6183" y="2905613"/>
            <a:ext cx="559018" cy="147671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7221889-AEF6-BADD-8F61-63F97F0191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6908" y="2201151"/>
            <a:ext cx="660257" cy="1389856"/>
          </a:xfrm>
          <a:prstGeom prst="rect">
            <a:avLst/>
          </a:prstGeom>
        </p:spPr>
      </p:pic>
      <p:sp>
        <p:nvSpPr>
          <p:cNvPr id="11" name="Titre 10">
            <a:extLst>
              <a:ext uri="{FF2B5EF4-FFF2-40B4-BE49-F238E27FC236}">
                <a16:creationId xmlns:a16="http://schemas.microsoft.com/office/drawing/2014/main" id="{A3112D89-BC3F-739F-2A15-4B4B9847CB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2552" y="747762"/>
            <a:ext cx="6840000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بعد الإنصات للحوار، ما السلوك الذي نبهت ونهت عنه فاطمة أحمد؟</a:t>
            </a:r>
            <a:endParaRPr lang="ar-MA" sz="2400" b="1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DE76791D-9B49-52D5-EB1B-3CC4F5772F2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244F127-F2A6-74CF-2F4F-6599B02B838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46A1ADB-83F1-852E-E9D6-EEA8BB90D10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530BF48-B27D-3489-409D-1DA9BFF7F80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E5879A93-A90A-3ED5-391F-6BF2068FEF1D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1BB5A48-23F1-55D5-BF1E-BBB0C66388F0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AB2ACE9-41B4-B199-0BBA-8D6595F027B9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E844BAD-98D7-0561-EFA2-68AC602DD8C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Bulle narrative : rectangle à coins arrondis 2">
            <a:extLst>
              <a:ext uri="{FF2B5EF4-FFF2-40B4-BE49-F238E27FC236}">
                <a16:creationId xmlns:a16="http://schemas.microsoft.com/office/drawing/2014/main" id="{75BD77B4-E81D-CA10-B20E-775ADC2A30FA}"/>
              </a:ext>
            </a:extLst>
          </p:cNvPr>
          <p:cNvSpPr/>
          <p:nvPr/>
        </p:nvSpPr>
        <p:spPr>
          <a:xfrm>
            <a:off x="6065935" y="2202350"/>
            <a:ext cx="2457939" cy="828000"/>
          </a:xfrm>
          <a:prstGeom prst="wedgeRectCallout">
            <a:avLst>
              <a:gd name="adj1" fmla="val -92550"/>
              <a:gd name="adj2" fmla="val -3114"/>
            </a:avLst>
          </a:prstGeom>
          <a:noFill/>
          <a:ln w="38100">
            <a:solidFill>
              <a:srgbClr val="507FBD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defRPr/>
            </a:pPr>
            <a:r>
              <a:rPr lang="ar-MA" sz="2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لا تُبَذِّرِ </a:t>
            </a:r>
            <a:r>
              <a:rPr lang="ar-MA" sz="2800" b="1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ٱلْماءَ</a:t>
            </a:r>
            <a:r>
              <a:rPr lang="ar-MA" sz="2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يا أَحْمَدُ</a:t>
            </a:r>
            <a:r>
              <a:rPr lang="fr-FR" sz="2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!</a:t>
            </a:r>
            <a:endParaRPr lang="ar-MA" sz="28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1" name="Bulle narrative : rectangle à coins arrondis 3">
            <a:extLst>
              <a:ext uri="{FF2B5EF4-FFF2-40B4-BE49-F238E27FC236}">
                <a16:creationId xmlns:a16="http://schemas.microsoft.com/office/drawing/2014/main" id="{E8A82C1C-C78B-FAF3-101E-EE5C35C5BE88}"/>
              </a:ext>
            </a:extLst>
          </p:cNvPr>
          <p:cNvSpPr/>
          <p:nvPr/>
        </p:nvSpPr>
        <p:spPr>
          <a:xfrm>
            <a:off x="681264" y="2955138"/>
            <a:ext cx="2444115" cy="1032713"/>
          </a:xfrm>
          <a:prstGeom prst="wedgeRoundRectCallout">
            <a:avLst>
              <a:gd name="adj1" fmla="val 61060"/>
              <a:gd name="adj2" fmla="val 105"/>
              <a:gd name="adj3" fmla="val 16667"/>
            </a:avLst>
          </a:prstGeom>
          <a:noFill/>
          <a:ln w="38100">
            <a:solidFill>
              <a:srgbClr val="946D93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just" rtl="1"/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لكِنَّ </a:t>
            </a:r>
            <a:r>
              <a:rPr lang="ar-MA" sz="2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ٱلْماءَ</a:t>
            </a: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مَوْجودٌ بِوَفْرَةٍ.</a:t>
            </a:r>
          </a:p>
        </p:txBody>
      </p:sp>
      <p:sp>
        <p:nvSpPr>
          <p:cNvPr id="5" name="Bulle narrative : rectangle à coins arrondis 2">
            <a:extLst>
              <a:ext uri="{FF2B5EF4-FFF2-40B4-BE49-F238E27FC236}">
                <a16:creationId xmlns:a16="http://schemas.microsoft.com/office/drawing/2014/main" id="{3FD3DAB3-15C8-E062-F7C5-59924E5B5DD1}"/>
              </a:ext>
            </a:extLst>
          </p:cNvPr>
          <p:cNvSpPr/>
          <p:nvPr/>
        </p:nvSpPr>
        <p:spPr>
          <a:xfrm>
            <a:off x="5987467" y="3827651"/>
            <a:ext cx="2457940" cy="1265619"/>
          </a:xfrm>
          <a:prstGeom prst="wedgeRectCallout">
            <a:avLst>
              <a:gd name="adj1" fmla="val -83200"/>
              <a:gd name="adj2" fmla="val -28219"/>
            </a:avLst>
          </a:prstGeom>
          <a:noFill/>
          <a:ln w="38100">
            <a:solidFill>
              <a:srgbClr val="507FBD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defRPr/>
            </a:pPr>
            <a:r>
              <a:rPr lang="ar-MA" sz="2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أَلا</a:t>
            </a:r>
            <a:r>
              <a:rPr lang="ar-MA" sz="2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تَعْلَمُ</a:t>
            </a:r>
            <a:r>
              <a:rPr lang="ar-MA" sz="2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أَنَّ هُناكَ قُرىً وَمُدُناً تُعاني مِنْ قِلَّةِ </a:t>
            </a:r>
            <a:r>
              <a:rPr lang="ar-MA" sz="2800" b="1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ٱلْماءِ</a:t>
            </a:r>
            <a:r>
              <a:rPr lang="ar-MA" sz="2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؟</a:t>
            </a:r>
            <a:endParaRPr lang="ar-MA" sz="28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8B42F885-80B7-C09B-5BCA-761D32BF88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1076" y="3643969"/>
            <a:ext cx="660257" cy="1389856"/>
          </a:xfrm>
          <a:prstGeom prst="rect">
            <a:avLst/>
          </a:prstGeom>
        </p:spPr>
      </p:pic>
      <p:sp>
        <p:nvSpPr>
          <p:cNvPr id="19" name="Bulle narrative : rectangle à coins arrondis 3">
            <a:extLst>
              <a:ext uri="{FF2B5EF4-FFF2-40B4-BE49-F238E27FC236}">
                <a16:creationId xmlns:a16="http://schemas.microsoft.com/office/drawing/2014/main" id="{D41A86A5-BD23-F122-DBF5-13C75340A742}"/>
              </a:ext>
            </a:extLst>
          </p:cNvPr>
          <p:cNvSpPr/>
          <p:nvPr/>
        </p:nvSpPr>
        <p:spPr>
          <a:xfrm>
            <a:off x="698593" y="4686953"/>
            <a:ext cx="2444115" cy="1032713"/>
          </a:xfrm>
          <a:prstGeom prst="wedgeRoundRectCallout">
            <a:avLst>
              <a:gd name="adj1" fmla="val 61060"/>
              <a:gd name="adj2" fmla="val 105"/>
              <a:gd name="adj3" fmla="val 16667"/>
            </a:avLst>
          </a:prstGeom>
          <a:noFill/>
          <a:ln w="38100">
            <a:solidFill>
              <a:srgbClr val="946D93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just" rtl="1"/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آسِفٌ يا فاطِمَةُ</a:t>
            </a:r>
            <a:r>
              <a:rPr lang="fr-FR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!</a:t>
            </a: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أَعِدُكِ، سَأُحافِظُ على </a:t>
            </a:r>
            <a:r>
              <a:rPr lang="ar-MA" sz="2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ٱلْماءِ</a:t>
            </a: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.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2CC7601C-E5A4-48CB-275C-AF043240D7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865" y="4700939"/>
            <a:ext cx="559018" cy="1476712"/>
          </a:xfrm>
          <a:prstGeom prst="rect">
            <a:avLst/>
          </a:prstGeom>
        </p:spPr>
      </p:pic>
      <p:sp>
        <p:nvSpPr>
          <p:cNvPr id="23" name="Bulle narrative : rectangle à coins arrondis 2">
            <a:extLst>
              <a:ext uri="{FF2B5EF4-FFF2-40B4-BE49-F238E27FC236}">
                <a16:creationId xmlns:a16="http://schemas.microsoft.com/office/drawing/2014/main" id="{22612A12-CCE8-56F7-29AE-A5BA3255E87A}"/>
              </a:ext>
            </a:extLst>
          </p:cNvPr>
          <p:cNvSpPr/>
          <p:nvPr/>
        </p:nvSpPr>
        <p:spPr>
          <a:xfrm>
            <a:off x="5987467" y="5257761"/>
            <a:ext cx="2457940" cy="1265619"/>
          </a:xfrm>
          <a:prstGeom prst="wedgeRectCallout">
            <a:avLst>
              <a:gd name="adj1" fmla="val -82400"/>
              <a:gd name="adj2" fmla="val -25112"/>
            </a:avLst>
          </a:prstGeom>
          <a:noFill/>
          <a:ln w="38100">
            <a:solidFill>
              <a:srgbClr val="507FBD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defRPr/>
            </a:pPr>
            <a:r>
              <a:rPr lang="ar-MA" sz="2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لا تَنْسَ </a:t>
            </a:r>
            <a:r>
              <a:rPr lang="ar-MA" sz="2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أَنْ تُغْلِقَ </a:t>
            </a:r>
            <a:r>
              <a:rPr lang="ar-MA" sz="2800" b="1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ٱلصُّنْبورَ</a:t>
            </a:r>
            <a:r>
              <a:rPr lang="fr-FR" sz="2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!</a:t>
            </a:r>
            <a:endParaRPr lang="ar-MA" sz="28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746B80AF-F455-B4B5-DF5A-2B2AD0D588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9143" y="5195642"/>
            <a:ext cx="660257" cy="1389856"/>
          </a:xfrm>
          <a:prstGeom prst="rect">
            <a:avLst/>
          </a:prstGeom>
        </p:spPr>
      </p:pic>
      <p:pic>
        <p:nvPicPr>
          <p:cNvPr id="27" name="Espace réservé pour une image  26">
            <a:extLst>
              <a:ext uri="{FF2B5EF4-FFF2-40B4-BE49-F238E27FC236}">
                <a16:creationId xmlns:a16="http://schemas.microsoft.com/office/drawing/2014/main" id="{03B35D06-0583-AE3F-0279-E9D395636B3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5010929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DEEE19-142A-B294-48B7-867B19EA7D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488B0CE9-5053-1D36-142A-6BF0A17ECE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6183" y="2905613"/>
            <a:ext cx="559018" cy="147671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E1E1623-640A-168A-02E2-AC72690422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6908" y="2201151"/>
            <a:ext cx="660257" cy="1389856"/>
          </a:xfrm>
          <a:prstGeom prst="rect">
            <a:avLst/>
          </a:prstGeom>
        </p:spPr>
      </p:pic>
      <p:sp>
        <p:nvSpPr>
          <p:cNvPr id="11" name="Titre 10">
            <a:extLst>
              <a:ext uri="{FF2B5EF4-FFF2-40B4-BE49-F238E27FC236}">
                <a16:creationId xmlns:a16="http://schemas.microsoft.com/office/drawing/2014/main" id="{11019FD0-0A40-EFD6-2B75-9E3E5BF967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2552" y="747762"/>
            <a:ext cx="6840000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دوركم، ستتحاورون باستعمال هذه العبارات. </a:t>
            </a:r>
            <a:endParaRPr lang="ar-MA" sz="2400" b="1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257F06F-2FF0-1D43-2DEE-F6FCF1376C3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6CD387C-A68F-B0DB-ACF3-D86E17E99FE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042DD13-0856-6BFD-4A62-8247312B22B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1509B30-5434-73DD-52F9-D86253DB1D8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3242F0FA-5BBA-7434-C5BD-AC3F7742BDDD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DF9F354-7C0A-74A5-ADA3-5008726A001A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F7705F3-E8DF-33B2-10A1-50C1645E6FD6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5FFAAFB-92E7-B396-6D99-9D100B441E5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Bulle narrative : rectangle à coins arrondis 2">
            <a:extLst>
              <a:ext uri="{FF2B5EF4-FFF2-40B4-BE49-F238E27FC236}">
                <a16:creationId xmlns:a16="http://schemas.microsoft.com/office/drawing/2014/main" id="{38B16016-840B-F52E-E1D4-FDC454FDD4D8}"/>
              </a:ext>
            </a:extLst>
          </p:cNvPr>
          <p:cNvSpPr/>
          <p:nvPr/>
        </p:nvSpPr>
        <p:spPr>
          <a:xfrm>
            <a:off x="6065935" y="2202350"/>
            <a:ext cx="2457939" cy="828000"/>
          </a:xfrm>
          <a:prstGeom prst="wedgeRectCallout">
            <a:avLst>
              <a:gd name="adj1" fmla="val -92550"/>
              <a:gd name="adj2" fmla="val -3114"/>
            </a:avLst>
          </a:prstGeom>
          <a:noFill/>
          <a:ln w="38100">
            <a:solidFill>
              <a:srgbClr val="507FBD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defRPr/>
            </a:pPr>
            <a:r>
              <a:rPr lang="ar-MA" sz="2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لا تُبَذِّرِ </a:t>
            </a:r>
            <a:r>
              <a:rPr lang="ar-MA" sz="2800" b="1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ٱلْماءَ</a:t>
            </a:r>
            <a:r>
              <a:rPr lang="ar-MA" sz="2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يا أَحْمَدُ</a:t>
            </a:r>
            <a:r>
              <a:rPr lang="fr-FR" sz="2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!</a:t>
            </a:r>
            <a:endParaRPr lang="ar-MA" sz="28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1" name="Bulle narrative : rectangle à coins arrondis 3">
            <a:extLst>
              <a:ext uri="{FF2B5EF4-FFF2-40B4-BE49-F238E27FC236}">
                <a16:creationId xmlns:a16="http://schemas.microsoft.com/office/drawing/2014/main" id="{4E7E4DC6-3726-24E2-AC28-DC231E8A9CEE}"/>
              </a:ext>
            </a:extLst>
          </p:cNvPr>
          <p:cNvSpPr/>
          <p:nvPr/>
        </p:nvSpPr>
        <p:spPr>
          <a:xfrm>
            <a:off x="681264" y="2955138"/>
            <a:ext cx="2444115" cy="1032713"/>
          </a:xfrm>
          <a:prstGeom prst="wedgeRoundRectCallout">
            <a:avLst>
              <a:gd name="adj1" fmla="val 61060"/>
              <a:gd name="adj2" fmla="val 105"/>
              <a:gd name="adj3" fmla="val 16667"/>
            </a:avLst>
          </a:prstGeom>
          <a:noFill/>
          <a:ln w="38100">
            <a:solidFill>
              <a:srgbClr val="946D93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just" rtl="1"/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لكِنَّ </a:t>
            </a:r>
            <a:r>
              <a:rPr lang="ar-MA" sz="2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ٱلْماءَ</a:t>
            </a: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مَوْجودٌ بِوَفْرَةٍ.</a:t>
            </a:r>
          </a:p>
        </p:txBody>
      </p:sp>
      <p:sp>
        <p:nvSpPr>
          <p:cNvPr id="5" name="Bulle narrative : rectangle à coins arrondis 2">
            <a:extLst>
              <a:ext uri="{FF2B5EF4-FFF2-40B4-BE49-F238E27FC236}">
                <a16:creationId xmlns:a16="http://schemas.microsoft.com/office/drawing/2014/main" id="{5386C8E4-DF95-DDE8-779E-66E6F26D464A}"/>
              </a:ext>
            </a:extLst>
          </p:cNvPr>
          <p:cNvSpPr/>
          <p:nvPr/>
        </p:nvSpPr>
        <p:spPr>
          <a:xfrm>
            <a:off x="5987467" y="3827651"/>
            <a:ext cx="2457940" cy="1265619"/>
          </a:xfrm>
          <a:prstGeom prst="wedgeRectCallout">
            <a:avLst>
              <a:gd name="adj1" fmla="val -78801"/>
              <a:gd name="adj2" fmla="val -31326"/>
            </a:avLst>
          </a:prstGeom>
          <a:noFill/>
          <a:ln w="38100">
            <a:solidFill>
              <a:srgbClr val="507FBD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defRPr/>
            </a:pPr>
            <a:r>
              <a:rPr lang="ar-MA" sz="2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أَلا</a:t>
            </a:r>
            <a:r>
              <a:rPr lang="ar-MA" sz="2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تَعْلَمُ</a:t>
            </a:r>
            <a:r>
              <a:rPr lang="ar-MA" sz="2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أَنَّ هُناكَ قُرىً وَمُدُناً تُعاني مِنْ قِلَّةِ </a:t>
            </a:r>
            <a:r>
              <a:rPr lang="ar-MA" sz="2800" b="1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ٱلْماءِ</a:t>
            </a:r>
            <a:r>
              <a:rPr lang="ar-MA" sz="2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؟</a:t>
            </a:r>
            <a:endParaRPr lang="ar-MA" sz="28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DBE92CAB-391D-F41F-4852-5A66A6E247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1076" y="3643969"/>
            <a:ext cx="660257" cy="1389856"/>
          </a:xfrm>
          <a:prstGeom prst="rect">
            <a:avLst/>
          </a:prstGeom>
        </p:spPr>
      </p:pic>
      <p:sp>
        <p:nvSpPr>
          <p:cNvPr id="19" name="Bulle narrative : rectangle à coins arrondis 3">
            <a:extLst>
              <a:ext uri="{FF2B5EF4-FFF2-40B4-BE49-F238E27FC236}">
                <a16:creationId xmlns:a16="http://schemas.microsoft.com/office/drawing/2014/main" id="{817A2518-9459-12B0-D1C3-309C4F80EC73}"/>
              </a:ext>
            </a:extLst>
          </p:cNvPr>
          <p:cNvSpPr/>
          <p:nvPr/>
        </p:nvSpPr>
        <p:spPr>
          <a:xfrm>
            <a:off x="698593" y="4686953"/>
            <a:ext cx="2444115" cy="1032713"/>
          </a:xfrm>
          <a:prstGeom prst="wedgeRoundRectCallout">
            <a:avLst>
              <a:gd name="adj1" fmla="val 61060"/>
              <a:gd name="adj2" fmla="val 105"/>
              <a:gd name="adj3" fmla="val 16667"/>
            </a:avLst>
          </a:prstGeom>
          <a:noFill/>
          <a:ln w="38100">
            <a:solidFill>
              <a:srgbClr val="946D93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just" rtl="1"/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آسِفٌ يا فاطِمَةُ</a:t>
            </a:r>
            <a:r>
              <a:rPr lang="fr-FR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!</a:t>
            </a: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أَعِدُكِ، سَأُحافِظُ على </a:t>
            </a:r>
            <a:r>
              <a:rPr lang="ar-MA" sz="2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ٱلْماءِ</a:t>
            </a: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.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6E95B510-1429-C0D4-D43B-CE9A4C0B31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865" y="4700939"/>
            <a:ext cx="559018" cy="1476712"/>
          </a:xfrm>
          <a:prstGeom prst="rect">
            <a:avLst/>
          </a:prstGeom>
        </p:spPr>
      </p:pic>
      <p:sp>
        <p:nvSpPr>
          <p:cNvPr id="23" name="Bulle narrative : rectangle à coins arrondis 2">
            <a:extLst>
              <a:ext uri="{FF2B5EF4-FFF2-40B4-BE49-F238E27FC236}">
                <a16:creationId xmlns:a16="http://schemas.microsoft.com/office/drawing/2014/main" id="{3FFB34B0-F5A5-4AA5-8A00-75473C8B4CEC}"/>
              </a:ext>
            </a:extLst>
          </p:cNvPr>
          <p:cNvSpPr/>
          <p:nvPr/>
        </p:nvSpPr>
        <p:spPr>
          <a:xfrm>
            <a:off x="5987467" y="5257761"/>
            <a:ext cx="2457940" cy="1265619"/>
          </a:xfrm>
          <a:prstGeom prst="wedgeRectCallout">
            <a:avLst>
              <a:gd name="adj1" fmla="val -77600"/>
              <a:gd name="adj2" fmla="val -26665"/>
            </a:avLst>
          </a:prstGeom>
          <a:noFill/>
          <a:ln w="38100">
            <a:solidFill>
              <a:srgbClr val="507FBD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defRPr/>
            </a:pPr>
            <a:r>
              <a:rPr lang="ar-MA" sz="2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لا تَنْسَ </a:t>
            </a:r>
            <a:r>
              <a:rPr lang="ar-MA" sz="2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أَنْ تُغْلِقَ </a:t>
            </a:r>
            <a:r>
              <a:rPr lang="ar-MA" sz="2800" b="1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ٱلصُّنْبورَ</a:t>
            </a:r>
            <a:r>
              <a:rPr lang="fr-FR" sz="2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!</a:t>
            </a:r>
            <a:endParaRPr lang="ar-MA" sz="28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51BE3C54-FEB0-8F00-EAC4-352FB23EE1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9143" y="5195642"/>
            <a:ext cx="660257" cy="1389856"/>
          </a:xfrm>
          <a:prstGeom prst="rect">
            <a:avLst/>
          </a:prstGeom>
        </p:spPr>
      </p:pic>
      <p:pic>
        <p:nvPicPr>
          <p:cNvPr id="27" name="Espace réservé pour une image  26">
            <a:extLst>
              <a:ext uri="{FF2B5EF4-FFF2-40B4-BE49-F238E27FC236}">
                <a16:creationId xmlns:a16="http://schemas.microsoft.com/office/drawing/2014/main" id="{FEAD3949-E9F8-32DC-9D3E-9572806E4C0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393901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8DBA0E-8C17-64FF-3AA7-E2A6530F88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1ADE93E6-F33B-0B19-170D-5CB672AE81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767764"/>
            <a:ext cx="7443019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الكراسة ص 139. من يقرأ التعليمة؟ ما المطلوب؟ أنجزوا بشكل ثنائي. (</a:t>
            </a:r>
            <a:r>
              <a:rPr lang="ar-MA" sz="20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دقيقتان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)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b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0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يشرح الأستاذ الموقف قبل الإنجاز. الموقف: فتاة تنهى الطفل عن فتح النافذة وتنبهه إلى أنها مريضة ...</a:t>
            </a:r>
            <a:endParaRPr lang="ar-MA" sz="23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6F7895F2-E1F1-2697-19C5-0AC906A6460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2336F1F-5395-751D-0DBD-C6ED87336A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B864C48-A330-5FA9-A8EE-A452AE8F303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DF63275-2CEC-9F9C-C4B3-2B06470C0DE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3B8F48EE-A1BC-B19F-729A-A9815ED2E79C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B032845-2EC3-6D31-E97D-D2E1A07E7FEF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548EA65-666B-608A-28D1-35E20989DC6D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52F4164-2BE6-5F00-4AA7-1C6521E5AA0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2" name="Espace réservé pour une image  11">
            <a:extLst>
              <a:ext uri="{FF2B5EF4-FFF2-40B4-BE49-F238E27FC236}">
                <a16:creationId xmlns:a16="http://schemas.microsoft.com/office/drawing/2014/main" id="{F7EDA024-F66C-B538-7733-A5D4A637393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C0E34FF-64D3-274B-C56A-FA4DDBD2EBE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51948" y="2034230"/>
            <a:ext cx="2656027" cy="3737124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6" name="Flèche : gauche 5">
            <a:extLst>
              <a:ext uri="{FF2B5EF4-FFF2-40B4-BE49-F238E27FC236}">
                <a16:creationId xmlns:a16="http://schemas.microsoft.com/office/drawing/2014/main" id="{62F16DE7-D0AE-C316-73E9-98673DEF6CC6}"/>
              </a:ext>
            </a:extLst>
          </p:cNvPr>
          <p:cNvSpPr/>
          <p:nvPr/>
        </p:nvSpPr>
        <p:spPr>
          <a:xfrm>
            <a:off x="6204969" y="4288595"/>
            <a:ext cx="649220" cy="195943"/>
          </a:xfrm>
          <a:prstGeom prst="lef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3164A70D-88DD-5AA7-E660-9013E1E02A8A}"/>
              </a:ext>
            </a:extLst>
          </p:cNvPr>
          <p:cNvSpPr/>
          <p:nvPr/>
        </p:nvSpPr>
        <p:spPr>
          <a:xfrm>
            <a:off x="3451948" y="4119714"/>
            <a:ext cx="2613987" cy="146500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C00000"/>
              </a:solidFill>
            </a:endParaRPr>
          </a:p>
        </p:txBody>
      </p:sp>
      <p:pic>
        <p:nvPicPr>
          <p:cNvPr id="14" name="Image 13" descr="Une image contenant horloge, Horloge murale, cercle&#10;&#10;Le contenu généré par l’IA peut être incorrect.">
            <a:extLst>
              <a:ext uri="{FF2B5EF4-FFF2-40B4-BE49-F238E27FC236}">
                <a16:creationId xmlns:a16="http://schemas.microsoft.com/office/drawing/2014/main" id="{7915D0A4-D7C2-7050-1789-C7FEE857E10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751" y="1456642"/>
            <a:ext cx="782030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1094676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978F79-DA53-FA81-7B1F-054435AADC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ZoneTexte 27">
            <a:extLst>
              <a:ext uri="{FF2B5EF4-FFF2-40B4-BE49-F238E27FC236}">
                <a16:creationId xmlns:a16="http://schemas.microsoft.com/office/drawing/2014/main" id="{6B60719F-2010-DB9D-54E3-7464BC57D12C}"/>
              </a:ext>
            </a:extLst>
          </p:cNvPr>
          <p:cNvSpPr txBox="1"/>
          <p:nvPr/>
        </p:nvSpPr>
        <p:spPr>
          <a:xfrm>
            <a:off x="5917721" y="1698578"/>
            <a:ext cx="2744498" cy="987031"/>
          </a:xfrm>
          <a:prstGeom prst="wedgeEllipseCallout">
            <a:avLst>
              <a:gd name="adj1" fmla="val -66123"/>
              <a:gd name="adj2" fmla="val 4933"/>
            </a:avLst>
          </a:prstGeom>
          <a:noFill/>
          <a:ln w="38100">
            <a:solidFill>
              <a:srgbClr val="507FBD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en-US"/>
            </a:defPPr>
            <a:lvl1pPr algn="ctr" rtl="1">
              <a:defRPr sz="2400" b="1">
                <a:solidFill>
                  <a:srgbClr val="424D7B"/>
                </a:solidFill>
                <a:latin typeface="AXtDamourBold" pitchFamily="2" charset="0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AXtDamourBold" pitchFamily="2" charset="0"/>
                <a:ea typeface="+mn-ea"/>
                <a:cs typeface="Microsoft Uighur" panose="02000000000000000000" pitchFamily="2" charset="-78"/>
              </a:rPr>
              <a:t>لا </a:t>
            </a:r>
            <a:r>
              <a:rPr kumimoji="0" lang="ar-MA" sz="240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XtDamourBold" pitchFamily="2" charset="0"/>
                <a:ea typeface="+mn-ea"/>
                <a:cs typeface="Microsoft Uighur" panose="02000000000000000000" pitchFamily="2" charset="-78"/>
              </a:rPr>
              <a:t>........</a:t>
            </a:r>
            <a:r>
              <a:rPr kumimoji="0" lang="ar-MA" sz="240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AXtDamourBold" pitchFamily="2" charset="0"/>
                <a:ea typeface="+mn-ea"/>
                <a:cs typeface="Microsoft Uighur" panose="02000000000000000000" pitchFamily="2" charset="-78"/>
              </a:rPr>
              <a:t> يا أخي</a:t>
            </a:r>
            <a:r>
              <a:rPr kumimoji="0" lang="fr-FR" sz="240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AXtDamourBold" pitchFamily="2" charset="0"/>
                <a:ea typeface="+mn-ea"/>
                <a:cs typeface="Microsoft Uighur" panose="02000000000000000000" pitchFamily="2" charset="-78"/>
              </a:rPr>
              <a:t>!</a:t>
            </a:r>
            <a:r>
              <a:rPr kumimoji="0" lang="ar-MA" sz="240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AXtDamour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lang="ar-MA" dirty="0"/>
              <a:t>أَنا أَشْعُرُ بِـ </a:t>
            </a:r>
            <a:r>
              <a:rPr lang="ar-MA" dirty="0">
                <a:solidFill>
                  <a:srgbClr val="C00000"/>
                </a:solidFill>
              </a:rPr>
              <a:t>................</a:t>
            </a:r>
            <a:endParaRPr kumimoji="0" lang="ar-MA" sz="240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XtDamour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5677B350-6150-293A-079E-410A9E042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سأعين ثنائيا لعرض الحوار. سيشارك الجميع. انتبهوا. (ثنائيان أو ثلاثة)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ar-MA" sz="2400" b="1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332D88FE-8F4D-1710-2067-4DFF66BFDFD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9114A71-6CF9-EB69-1376-0D4705AA19D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9C50E35-E93C-BB7D-3A7E-AA2FD7A4B14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256A765-A2AA-AC8A-1FBA-8458522EA57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CD82954-7DEA-B0DC-806C-9AC945A731F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ED2AED5B-7173-8F69-0929-70D814191844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87888E2-8421-0C13-676C-5FAE657F6776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3A35A13-AA0A-B3F0-2CAD-9E424EAD343F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2B3DFBE-95DD-BD96-14D1-B4DDB125459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13CB6A4E-3B5A-310A-89C3-C3038671E63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49434" y="2264285"/>
            <a:ext cx="433529" cy="1145219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135BC95B-EC6A-40F7-A3AF-320B270F040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47975" y="1614433"/>
            <a:ext cx="617429" cy="129970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6D86E95B-0868-F460-0CED-53E2A055F2F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68169" y="3694173"/>
            <a:ext cx="433529" cy="1145219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28B274F5-DBBC-65AB-8C8F-9777558C726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36645" y="3133839"/>
            <a:ext cx="501890" cy="1056491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49BC7392-18DE-537A-1E7D-3A84AAF5CACB}"/>
              </a:ext>
            </a:extLst>
          </p:cNvPr>
          <p:cNvSpPr txBox="1"/>
          <p:nvPr/>
        </p:nvSpPr>
        <p:spPr>
          <a:xfrm>
            <a:off x="5792218" y="2950709"/>
            <a:ext cx="2870002" cy="1088867"/>
          </a:xfrm>
          <a:prstGeom prst="wedgeEllipseCallout">
            <a:avLst>
              <a:gd name="adj1" fmla="val -61616"/>
              <a:gd name="adj2" fmla="val -3430"/>
            </a:avLst>
          </a:prstGeom>
          <a:noFill/>
          <a:ln w="38100">
            <a:solidFill>
              <a:srgbClr val="507FBD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en-US"/>
            </a:defPPr>
            <a:lvl1pPr algn="ctr" rtl="1">
              <a:defRPr sz="2400" b="1">
                <a:solidFill>
                  <a:srgbClr val="424D7B"/>
                </a:solidFill>
                <a:latin typeface="AXtDamourBold" pitchFamily="2" charset="0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AXtDamourBold" pitchFamily="2" charset="0"/>
                <a:ea typeface="+mn-ea"/>
                <a:cs typeface="Microsoft Uighur" panose="02000000000000000000" pitchFamily="2" charset="-78"/>
              </a:rPr>
              <a:t>أَلا </a:t>
            </a:r>
            <a:r>
              <a:rPr kumimoji="0" lang="ar-MA" sz="280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XtDamourBold" pitchFamily="2" charset="0"/>
                <a:ea typeface="+mn-ea"/>
                <a:cs typeface="Microsoft Uighur" panose="02000000000000000000" pitchFamily="2" charset="-78"/>
              </a:rPr>
              <a:t>..............</a:t>
            </a:r>
            <a:r>
              <a:rPr kumimoji="0" lang="ar-MA" sz="280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AXtDamourBold" pitchFamily="2" charset="0"/>
                <a:ea typeface="+mn-ea"/>
                <a:cs typeface="Microsoft Uighur" panose="02000000000000000000" pitchFamily="2" charset="-78"/>
              </a:rPr>
              <a:t>أَنَّني مَريضَةٌ؟</a:t>
            </a:r>
            <a:endParaRPr kumimoji="0" lang="fr-MA" sz="280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AXtDamour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7852F96-FBE4-EBF7-0134-84927E324A7F}"/>
              </a:ext>
            </a:extLst>
          </p:cNvPr>
          <p:cNvSpPr txBox="1"/>
          <p:nvPr/>
        </p:nvSpPr>
        <p:spPr>
          <a:xfrm>
            <a:off x="521156" y="3662085"/>
            <a:ext cx="3293331" cy="1056490"/>
          </a:xfrm>
          <a:prstGeom prst="wedgeEllipseCallout">
            <a:avLst>
              <a:gd name="adj1" fmla="val 58964"/>
              <a:gd name="adj2" fmla="val 952"/>
            </a:avLst>
          </a:prstGeom>
          <a:noFill/>
          <a:ln w="38100">
            <a:solidFill>
              <a:srgbClr val="946D93"/>
            </a:solidFill>
          </a:ln>
        </p:spPr>
        <p:txBody>
          <a:bodyPr wrap="square" lIns="0" rIns="0" rtlCol="0" anchor="ctr">
            <a:noAutofit/>
          </a:bodyPr>
          <a:lstStyle>
            <a:defPPr>
              <a:defRPr lang="en-US"/>
            </a:defPPr>
            <a:lvl1pPr algn="r" rtl="1">
              <a:defRPr sz="2800" b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آسِفٌ يا فاطِمَةُ، سَأُغْلِقُ </a:t>
            </a:r>
            <a:r>
              <a:rPr kumimoji="0" lang="ar-MA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ٱلنّافِذَةَ</a:t>
            </a:r>
            <a:r>
              <a:rPr kumimoji="0" lang="ar-MA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حالاً.</a:t>
            </a:r>
            <a:endParaRPr kumimoji="0" lang="fr-FR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FA06101F-4B87-E4D6-0561-D166B75DAC13}"/>
              </a:ext>
            </a:extLst>
          </p:cNvPr>
          <p:cNvSpPr txBox="1"/>
          <p:nvPr/>
        </p:nvSpPr>
        <p:spPr>
          <a:xfrm>
            <a:off x="353961" y="1809135"/>
            <a:ext cx="2906535" cy="1386781"/>
          </a:xfrm>
          <a:prstGeom prst="wedgeEllipseCallout">
            <a:avLst>
              <a:gd name="adj1" fmla="val 81807"/>
              <a:gd name="adj2" fmla="val 28279"/>
            </a:avLst>
          </a:prstGeom>
          <a:noFill/>
          <a:ln w="38100">
            <a:solidFill>
              <a:srgbClr val="946D93"/>
            </a:solidFill>
          </a:ln>
        </p:spPr>
        <p:txBody>
          <a:bodyPr wrap="square" rtlCol="0" anchor="ctr">
            <a:noAutofit/>
          </a:bodyPr>
          <a:lstStyle>
            <a:defPPr>
              <a:defRPr lang="en-US"/>
            </a:defPPr>
            <a:lvl1pPr algn="r" rtl="1">
              <a:defRPr sz="2800" b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لكِنَّ </a:t>
            </a:r>
            <a:r>
              <a:rPr kumimoji="0" lang="ar-MA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ٱلْغُرْفَةَ</a:t>
            </a:r>
            <a:r>
              <a:rPr kumimoji="0" lang="ar-MA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تَحْتاجُ إِلى </a:t>
            </a:r>
            <a:r>
              <a:rPr kumimoji="0" lang="ar-MA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ٱلتَّهْوِيَةِ</a:t>
            </a:r>
            <a:r>
              <a:rPr kumimoji="0" lang="ar-MA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لا </a:t>
            </a:r>
            <a:r>
              <a:rPr kumimoji="0" lang="ar-MA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............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7831D01F-4AB5-A9B8-04BA-24374DA1EBF0}"/>
              </a:ext>
            </a:extLst>
          </p:cNvPr>
          <p:cNvSpPr txBox="1"/>
          <p:nvPr/>
        </p:nvSpPr>
        <p:spPr>
          <a:xfrm>
            <a:off x="5852362" y="4538618"/>
            <a:ext cx="2809857" cy="1088867"/>
          </a:xfrm>
          <a:prstGeom prst="wedgeEllipseCallout">
            <a:avLst>
              <a:gd name="adj1" fmla="val -61425"/>
              <a:gd name="adj2" fmla="val -17877"/>
            </a:avLst>
          </a:prstGeom>
          <a:noFill/>
          <a:ln w="38100">
            <a:solidFill>
              <a:srgbClr val="507FBD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en-US"/>
            </a:defPPr>
            <a:lvl1pPr algn="ctr" rtl="1">
              <a:defRPr sz="2400" b="1">
                <a:solidFill>
                  <a:srgbClr val="424D7B"/>
                </a:solidFill>
                <a:latin typeface="AXtDamourBold" pitchFamily="2" charset="0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AXtDamourBold" pitchFamily="2" charset="0"/>
                <a:ea typeface="+mn-ea"/>
                <a:cs typeface="Microsoft Uighur" panose="02000000000000000000" pitchFamily="2" charset="-78"/>
              </a:rPr>
              <a:t>لا </a:t>
            </a:r>
            <a:r>
              <a:rPr kumimoji="0" lang="ar-MA" sz="280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XtDamourBold" pitchFamily="2" charset="0"/>
                <a:ea typeface="+mn-ea"/>
                <a:cs typeface="Microsoft Uighur" panose="02000000000000000000" pitchFamily="2" charset="-78"/>
              </a:rPr>
              <a:t>........</a:t>
            </a:r>
            <a:r>
              <a:rPr kumimoji="0" lang="ar-MA" sz="280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AXtDamourBold" pitchFamily="2" charset="0"/>
                <a:ea typeface="+mn-ea"/>
                <a:cs typeface="Microsoft Uighur" panose="02000000000000000000" pitchFamily="2" charset="-78"/>
              </a:rPr>
              <a:t> أَنْ تُحْضِرَ لي </a:t>
            </a:r>
            <a:r>
              <a:rPr kumimoji="0" lang="ar-MA" sz="280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AXtDamourBold" pitchFamily="2" charset="0"/>
                <a:ea typeface="+mn-ea"/>
                <a:cs typeface="Microsoft Uighur" panose="02000000000000000000" pitchFamily="2" charset="-78"/>
              </a:rPr>
              <a:t>ٱلدَّواءَ</a:t>
            </a:r>
            <a:r>
              <a:rPr kumimoji="0" lang="ar-MA" sz="280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AXtDamourBold" pitchFamily="2" charset="0"/>
                <a:ea typeface="+mn-ea"/>
                <a:cs typeface="Microsoft Uighur" panose="02000000000000000000" pitchFamily="2" charset="-78"/>
              </a:rPr>
              <a:t> مِنَ </a:t>
            </a:r>
            <a:r>
              <a:rPr kumimoji="0" lang="ar-MA" sz="280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AXtDamourBold" pitchFamily="2" charset="0"/>
                <a:ea typeface="+mn-ea"/>
                <a:cs typeface="Microsoft Uighur" panose="02000000000000000000" pitchFamily="2" charset="-78"/>
              </a:rPr>
              <a:t>ٱلْمَطْبَخِ</a:t>
            </a:r>
            <a:r>
              <a:rPr kumimoji="0" lang="fr-FR" sz="280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AXtDamourBold" pitchFamily="2" charset="0"/>
                <a:ea typeface="+mn-ea"/>
                <a:cs typeface="Microsoft Uighur" panose="02000000000000000000" pitchFamily="2" charset="-78"/>
              </a:rPr>
              <a:t>!</a:t>
            </a:r>
            <a:endParaRPr kumimoji="0" lang="fr-MA" sz="280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AXtDamour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80220737-309F-B848-B4EC-64DBA62D102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76085" y="4570994"/>
            <a:ext cx="501890" cy="1056491"/>
          </a:xfrm>
          <a:prstGeom prst="rect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860FD54A-8F64-903F-45DD-008E9D659D5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49434" y="4956781"/>
            <a:ext cx="433529" cy="1145219"/>
          </a:xfrm>
          <a:prstGeom prst="rect">
            <a:avLst/>
          </a:prstGeom>
        </p:spPr>
      </p:pic>
      <p:sp>
        <p:nvSpPr>
          <p:cNvPr id="33" name="ZoneTexte 32">
            <a:extLst>
              <a:ext uri="{FF2B5EF4-FFF2-40B4-BE49-F238E27FC236}">
                <a16:creationId xmlns:a16="http://schemas.microsoft.com/office/drawing/2014/main" id="{82A4EF4B-1BE6-1715-2FFE-50F7377002D2}"/>
              </a:ext>
            </a:extLst>
          </p:cNvPr>
          <p:cNvSpPr txBox="1"/>
          <p:nvPr/>
        </p:nvSpPr>
        <p:spPr>
          <a:xfrm>
            <a:off x="462981" y="4961756"/>
            <a:ext cx="3293331" cy="1056490"/>
          </a:xfrm>
          <a:prstGeom prst="wedgeEllipseCallout">
            <a:avLst>
              <a:gd name="adj1" fmla="val 63144"/>
              <a:gd name="adj2" fmla="val -25106"/>
            </a:avLst>
          </a:prstGeom>
          <a:noFill/>
          <a:ln w="38100">
            <a:solidFill>
              <a:srgbClr val="946D93"/>
            </a:solidFill>
          </a:ln>
        </p:spPr>
        <p:txBody>
          <a:bodyPr wrap="square" lIns="0" rIns="0" rtlCol="0" anchor="ctr">
            <a:noAutofit/>
          </a:bodyPr>
          <a:lstStyle>
            <a:defPPr>
              <a:defRPr lang="en-US"/>
            </a:defPPr>
            <a:lvl1pPr algn="r" rtl="1">
              <a:defRPr sz="2800" b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مَرْحَباً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95180898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72F7EA-C296-A90C-391A-D357CA245E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3872C16F-7045-EC47-CC08-53A0CFBD96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هذا جواب آخر. من يقرأ الحوار؟ أنت فاطمة وأنت أحمد.</a:t>
            </a:r>
            <a:endParaRPr lang="ar-MA" sz="2400" b="1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A777AF91-E778-9824-8303-0F51EA39D63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0A99B4B-6982-5223-0261-5AFCC893472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92AC8EF-93C5-F955-ADD0-E6666A1919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2312248-FAD3-71CA-356E-7CDC24DA5AD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3375547-D53A-1432-28CE-71CA85182C2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91AD9AEA-7672-4D82-07C8-BA706C1BF7F4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969FF23-4EF3-341C-B409-90E3341F2844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B363F0B-1210-5B08-7A07-7ABB21B3B12E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EFCAC38-240C-D86F-B242-32DB0FB1B91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D7860E5B-18E3-48AD-C8AE-C9E06AF4524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49434" y="2264285"/>
            <a:ext cx="433529" cy="1145219"/>
          </a:xfrm>
          <a:prstGeom prst="rect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0C6C8DDA-8A4A-2707-751C-8E99D9AD500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47975" y="1614433"/>
            <a:ext cx="617429" cy="1299703"/>
          </a:xfrm>
          <a:prstGeom prst="rect">
            <a:avLst/>
          </a:prstGeom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BDD45794-AE46-0BEB-A366-0DE9784CEC6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68169" y="3694173"/>
            <a:ext cx="433529" cy="1145219"/>
          </a:xfrm>
          <a:prstGeom prst="rect">
            <a:avLst/>
          </a:prstGeom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5901AC40-4E4C-1681-7519-E4958B8F182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36645" y="3133839"/>
            <a:ext cx="501890" cy="1056491"/>
          </a:xfrm>
          <a:prstGeom prst="rect">
            <a:avLst/>
          </a:prstGeom>
        </p:spPr>
      </p:pic>
      <p:sp>
        <p:nvSpPr>
          <p:cNvPr id="35" name="ZoneTexte 34">
            <a:extLst>
              <a:ext uri="{FF2B5EF4-FFF2-40B4-BE49-F238E27FC236}">
                <a16:creationId xmlns:a16="http://schemas.microsoft.com/office/drawing/2014/main" id="{2E7FC1C6-EA75-C39E-55F1-6965654E3E42}"/>
              </a:ext>
            </a:extLst>
          </p:cNvPr>
          <p:cNvSpPr txBox="1"/>
          <p:nvPr/>
        </p:nvSpPr>
        <p:spPr>
          <a:xfrm>
            <a:off x="5792218" y="2950709"/>
            <a:ext cx="2870002" cy="1088867"/>
          </a:xfrm>
          <a:prstGeom prst="wedgeEllipseCallout">
            <a:avLst>
              <a:gd name="adj1" fmla="val -61616"/>
              <a:gd name="adj2" fmla="val -3430"/>
            </a:avLst>
          </a:prstGeom>
          <a:noFill/>
          <a:ln w="38100">
            <a:solidFill>
              <a:srgbClr val="507FBD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en-US"/>
            </a:defPPr>
            <a:lvl1pPr algn="ctr" rtl="1">
              <a:defRPr sz="2400" b="1">
                <a:solidFill>
                  <a:srgbClr val="424D7B"/>
                </a:solidFill>
                <a:latin typeface="AXtDamourBold" pitchFamily="2" charset="0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AXtDamourBold" pitchFamily="2" charset="0"/>
                <a:ea typeface="+mn-ea"/>
                <a:cs typeface="Microsoft Uighur" panose="02000000000000000000" pitchFamily="2" charset="-78"/>
              </a:rPr>
              <a:t>أَلا </a:t>
            </a:r>
            <a:r>
              <a:rPr kumimoji="0" lang="ar-MA" sz="280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XtDamourBold" pitchFamily="2" charset="0"/>
                <a:ea typeface="+mn-ea"/>
                <a:cs typeface="Microsoft Uighur" panose="02000000000000000000" pitchFamily="2" charset="-78"/>
              </a:rPr>
              <a:t>تَعْلَمُ </a:t>
            </a:r>
            <a:r>
              <a:rPr kumimoji="0" lang="ar-MA" sz="280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AXtDamourBold" pitchFamily="2" charset="0"/>
                <a:ea typeface="+mn-ea"/>
                <a:cs typeface="Microsoft Uighur" panose="02000000000000000000" pitchFamily="2" charset="-78"/>
              </a:rPr>
              <a:t>أَنَّني مَريضَةٌ؟</a:t>
            </a:r>
            <a:endParaRPr kumimoji="0" lang="fr-MA" sz="280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AXtDamour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6EF83C68-8F50-86FD-745D-745FC24A0B9D}"/>
              </a:ext>
            </a:extLst>
          </p:cNvPr>
          <p:cNvSpPr txBox="1"/>
          <p:nvPr/>
        </p:nvSpPr>
        <p:spPr>
          <a:xfrm>
            <a:off x="521156" y="3662085"/>
            <a:ext cx="3293331" cy="1056490"/>
          </a:xfrm>
          <a:prstGeom prst="wedgeEllipseCallout">
            <a:avLst>
              <a:gd name="adj1" fmla="val 58964"/>
              <a:gd name="adj2" fmla="val 952"/>
            </a:avLst>
          </a:prstGeom>
          <a:noFill/>
          <a:ln w="38100">
            <a:solidFill>
              <a:srgbClr val="946D93"/>
            </a:solidFill>
          </a:ln>
        </p:spPr>
        <p:txBody>
          <a:bodyPr wrap="square" lIns="0" rIns="0" rtlCol="0" anchor="ctr">
            <a:noAutofit/>
          </a:bodyPr>
          <a:lstStyle>
            <a:defPPr>
              <a:defRPr lang="en-US"/>
            </a:defPPr>
            <a:lvl1pPr algn="r" rtl="1">
              <a:defRPr sz="2800" b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آسِفٌ يا فاطِمَةُ، سَأُغْلِقُ </a:t>
            </a:r>
            <a:r>
              <a:rPr kumimoji="0" lang="ar-MA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ٱلنّافِذَةَ</a:t>
            </a:r>
            <a:r>
              <a:rPr kumimoji="0" lang="ar-MA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حالاً.</a:t>
            </a:r>
            <a:endParaRPr kumimoji="0" lang="fr-FR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BE07B11D-1394-0891-FC53-47E6D4F79B76}"/>
              </a:ext>
            </a:extLst>
          </p:cNvPr>
          <p:cNvSpPr txBox="1"/>
          <p:nvPr/>
        </p:nvSpPr>
        <p:spPr>
          <a:xfrm>
            <a:off x="5917721" y="1698578"/>
            <a:ext cx="2744498" cy="987031"/>
          </a:xfrm>
          <a:prstGeom prst="wedgeEllipseCallout">
            <a:avLst>
              <a:gd name="adj1" fmla="val -66123"/>
              <a:gd name="adj2" fmla="val 4933"/>
            </a:avLst>
          </a:prstGeom>
          <a:noFill/>
          <a:ln w="38100">
            <a:solidFill>
              <a:srgbClr val="507FBD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en-US"/>
            </a:defPPr>
            <a:lvl1pPr algn="ctr" rtl="1">
              <a:defRPr sz="2400" b="1">
                <a:solidFill>
                  <a:srgbClr val="424D7B"/>
                </a:solidFill>
                <a:latin typeface="AXtDamourBold" pitchFamily="2" charset="0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AXtDamourBold" pitchFamily="2" charset="0"/>
                <a:ea typeface="+mn-ea"/>
                <a:cs typeface="Microsoft Uighur" panose="02000000000000000000" pitchFamily="2" charset="-78"/>
              </a:rPr>
              <a:t>لا </a:t>
            </a:r>
            <a:r>
              <a:rPr kumimoji="0" lang="ar-MA" sz="240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XtDamourBold" pitchFamily="2" charset="0"/>
                <a:ea typeface="+mn-ea"/>
                <a:cs typeface="Microsoft Uighur" panose="02000000000000000000" pitchFamily="2" charset="-78"/>
              </a:rPr>
              <a:t>تَفْتَحِ</a:t>
            </a:r>
            <a:r>
              <a:rPr kumimoji="0" lang="ar-MA" sz="240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AXtDamourBold" pitchFamily="2" charset="0"/>
                <a:ea typeface="+mn-ea"/>
                <a:cs typeface="Microsoft Uighur" panose="02000000000000000000" pitchFamily="2" charset="-78"/>
              </a:rPr>
              <a:t> النّافِذَةَ يا أخي</a:t>
            </a:r>
            <a:r>
              <a:rPr kumimoji="0" lang="fr-FR" sz="240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AXtDamourBold" pitchFamily="2" charset="0"/>
                <a:ea typeface="+mn-ea"/>
                <a:cs typeface="Microsoft Uighur" panose="02000000000000000000" pitchFamily="2" charset="-78"/>
              </a:rPr>
              <a:t>!</a:t>
            </a:r>
            <a:r>
              <a:rPr kumimoji="0" lang="ar-MA" sz="240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AXtDamour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lang="ar-MA" dirty="0"/>
              <a:t>أَنا أَشْعُرُ بِـ</a:t>
            </a:r>
            <a:r>
              <a:rPr lang="ar-MA" dirty="0">
                <a:solidFill>
                  <a:srgbClr val="C00000"/>
                </a:solidFill>
              </a:rPr>
              <a:t>البَرْدِ.</a:t>
            </a:r>
            <a:endParaRPr kumimoji="0" lang="ar-MA" sz="240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XtDamour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7A48AAFF-7869-1546-F66A-3DA71C36BEC0}"/>
              </a:ext>
            </a:extLst>
          </p:cNvPr>
          <p:cNvSpPr txBox="1"/>
          <p:nvPr/>
        </p:nvSpPr>
        <p:spPr>
          <a:xfrm>
            <a:off x="353961" y="1709193"/>
            <a:ext cx="3293331" cy="1486724"/>
          </a:xfrm>
          <a:prstGeom prst="wedgeEllipseCallout">
            <a:avLst>
              <a:gd name="adj1" fmla="val 68074"/>
              <a:gd name="adj2" fmla="val 9845"/>
            </a:avLst>
          </a:prstGeom>
          <a:noFill/>
          <a:ln w="38100">
            <a:solidFill>
              <a:srgbClr val="946D93"/>
            </a:solidFill>
          </a:ln>
        </p:spPr>
        <p:txBody>
          <a:bodyPr wrap="square" rtlCol="0" anchor="ctr">
            <a:noAutofit/>
          </a:bodyPr>
          <a:lstStyle>
            <a:defPPr>
              <a:defRPr lang="en-US"/>
            </a:defPPr>
            <a:lvl1pPr algn="r" rtl="1">
              <a:defRPr sz="2800" b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لكِنَّ </a:t>
            </a:r>
            <a:r>
              <a:rPr kumimoji="0" lang="ar-MA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ٱلْغُرْفَةَ</a:t>
            </a:r>
            <a:r>
              <a:rPr kumimoji="0" lang="ar-MA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تَحْتاجُ إِلى </a:t>
            </a:r>
            <a:r>
              <a:rPr kumimoji="0" lang="ar-MA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ٱلتَّهْوِيَةِ</a:t>
            </a:r>
            <a:r>
              <a:rPr kumimoji="0" lang="ar-MA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لا إِلى </a:t>
            </a:r>
            <a:r>
              <a:rPr kumimoji="0" lang="ar-MA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إِغْلاقِ النَّوافِذِ.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DD48110-A9FE-680E-30F9-F53B6ABEE9DF}"/>
              </a:ext>
            </a:extLst>
          </p:cNvPr>
          <p:cNvSpPr txBox="1"/>
          <p:nvPr/>
        </p:nvSpPr>
        <p:spPr>
          <a:xfrm>
            <a:off x="5852362" y="4538618"/>
            <a:ext cx="2809857" cy="1088867"/>
          </a:xfrm>
          <a:prstGeom prst="wedgeEllipseCallout">
            <a:avLst>
              <a:gd name="adj1" fmla="val -61425"/>
              <a:gd name="adj2" fmla="val -17877"/>
            </a:avLst>
          </a:prstGeom>
          <a:noFill/>
          <a:ln w="38100">
            <a:solidFill>
              <a:srgbClr val="507FBD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en-US"/>
            </a:defPPr>
            <a:lvl1pPr algn="ctr" rtl="1">
              <a:defRPr sz="2400" b="1">
                <a:solidFill>
                  <a:srgbClr val="424D7B"/>
                </a:solidFill>
                <a:latin typeface="AXtDamourBold" pitchFamily="2" charset="0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AXtDamourBold" pitchFamily="2" charset="0"/>
                <a:ea typeface="+mn-ea"/>
                <a:cs typeface="Microsoft Uighur" panose="02000000000000000000" pitchFamily="2" charset="-78"/>
              </a:rPr>
              <a:t>وَلا </a:t>
            </a:r>
            <a:r>
              <a:rPr kumimoji="0" lang="ar-MA" sz="280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XtDamourBold" pitchFamily="2" charset="0"/>
                <a:ea typeface="+mn-ea"/>
                <a:cs typeface="Microsoft Uighur" panose="02000000000000000000" pitchFamily="2" charset="-78"/>
              </a:rPr>
              <a:t>تَنْسَ</a:t>
            </a:r>
            <a:r>
              <a:rPr kumimoji="0" lang="ar-MA" sz="280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AXtDamourBold" pitchFamily="2" charset="0"/>
                <a:ea typeface="+mn-ea"/>
                <a:cs typeface="Microsoft Uighur" panose="02000000000000000000" pitchFamily="2" charset="-78"/>
              </a:rPr>
              <a:t> أَنْ تُحْضِرَ لي </a:t>
            </a:r>
            <a:r>
              <a:rPr kumimoji="0" lang="ar-MA" sz="280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AXtDamourBold" pitchFamily="2" charset="0"/>
                <a:ea typeface="+mn-ea"/>
                <a:cs typeface="Microsoft Uighur" panose="02000000000000000000" pitchFamily="2" charset="-78"/>
              </a:rPr>
              <a:t>ٱلدَّواءَ</a:t>
            </a:r>
            <a:r>
              <a:rPr kumimoji="0" lang="ar-MA" sz="280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AXtDamourBold" pitchFamily="2" charset="0"/>
                <a:ea typeface="+mn-ea"/>
                <a:cs typeface="Microsoft Uighur" panose="02000000000000000000" pitchFamily="2" charset="-78"/>
              </a:rPr>
              <a:t> مِنَ </a:t>
            </a:r>
            <a:r>
              <a:rPr kumimoji="0" lang="ar-MA" sz="280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AXtDamourBold" pitchFamily="2" charset="0"/>
                <a:ea typeface="+mn-ea"/>
                <a:cs typeface="Microsoft Uighur" panose="02000000000000000000" pitchFamily="2" charset="-78"/>
              </a:rPr>
              <a:t>ٱلْمَطْبَخِ</a:t>
            </a:r>
            <a:r>
              <a:rPr kumimoji="0" lang="fr-FR" sz="280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AXtDamourBold" pitchFamily="2" charset="0"/>
                <a:ea typeface="+mn-ea"/>
                <a:cs typeface="Microsoft Uighur" panose="02000000000000000000" pitchFamily="2" charset="-78"/>
              </a:rPr>
              <a:t>!</a:t>
            </a:r>
            <a:endParaRPr kumimoji="0" lang="fr-MA" sz="280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AXtDamour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982E2D6-38CC-F49A-0ECE-B3934DBF37E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76085" y="4570994"/>
            <a:ext cx="501890" cy="1056491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2EC05FC-BB12-0FF9-8C71-9911EA04F6A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49434" y="4956781"/>
            <a:ext cx="433529" cy="1145219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FF7FF5F7-85DB-4F69-DF10-11D3B625861D}"/>
              </a:ext>
            </a:extLst>
          </p:cNvPr>
          <p:cNvSpPr txBox="1"/>
          <p:nvPr/>
        </p:nvSpPr>
        <p:spPr>
          <a:xfrm>
            <a:off x="462981" y="4961756"/>
            <a:ext cx="3293331" cy="1056490"/>
          </a:xfrm>
          <a:prstGeom prst="wedgeEllipseCallout">
            <a:avLst>
              <a:gd name="adj1" fmla="val 63144"/>
              <a:gd name="adj2" fmla="val -25106"/>
            </a:avLst>
          </a:prstGeom>
          <a:noFill/>
          <a:ln w="38100">
            <a:solidFill>
              <a:srgbClr val="946D93"/>
            </a:solidFill>
          </a:ln>
        </p:spPr>
        <p:txBody>
          <a:bodyPr wrap="square" lIns="0" rIns="0" rtlCol="0" anchor="ctr">
            <a:noAutofit/>
          </a:bodyPr>
          <a:lstStyle>
            <a:defPPr>
              <a:defRPr lang="en-US"/>
            </a:defPPr>
            <a:lvl1pPr algn="r" rtl="1">
              <a:defRPr sz="2800" b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مَرْحَباً أُخْتي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91744795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9E865D-A934-5482-6E43-EE58C9A4A3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468BC86C-8B7A-81AA-212C-406270BACE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767764"/>
            <a:ext cx="7443019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3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أحسنتم. نمر إلى التحدث انطلاقا من مشاهد جديدة.</a:t>
            </a:r>
            <a:endParaRPr lang="ar-MA" sz="23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2A936B55-E392-2622-AFBF-E9976A7B2A6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2054DFF-A58C-A0B1-4C5D-2F0EA7B0EB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AFB1232-6942-D0EA-9A29-3199FBFDAE6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00FC0DD-4044-4E5B-F5D0-1B1913DE35A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ABC0D023-2ED4-831A-81B0-B609A73FD7F6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17B5EC9-B4B2-FC74-A78E-14C68DC0D478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0DEC7E3-C0D6-3E98-3770-AFD28E36F725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128E12A-0C09-1F19-4DC7-3A7714A1D2A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2" name="Espace réservé pour une image  11">
            <a:extLst>
              <a:ext uri="{FF2B5EF4-FFF2-40B4-BE49-F238E27FC236}">
                <a16:creationId xmlns:a16="http://schemas.microsoft.com/office/drawing/2014/main" id="{4705A8BE-5A65-87A0-A80C-B21B677D6BB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C367DFA-F53B-1A0A-8441-EAC5D60C0CE2}"/>
              </a:ext>
            </a:extLst>
          </p:cNvPr>
          <p:cNvSpPr/>
          <p:nvPr/>
        </p:nvSpPr>
        <p:spPr>
          <a:xfrm>
            <a:off x="2114324" y="2971800"/>
            <a:ext cx="4915352" cy="9144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7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اَلتَّحَدُّثُ </a:t>
            </a:r>
            <a:r>
              <a:rPr lang="ar-MA" sz="72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ٱنْطِلاقاً</a:t>
            </a:r>
            <a:r>
              <a:rPr lang="ar-MA" sz="7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مِنْ مَشاهِدَ جَديدَةٍ</a:t>
            </a:r>
            <a:endParaRPr lang="fr-FR" sz="72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44117781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8DBA0E-8C17-64FF-3AA7-E2A6530F88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1ADE93E6-F33B-0B19-170D-5CB672AE81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767764"/>
            <a:ext cx="7443019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3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لنتذكر الحكاية. سأعرض عليكم مشاهد وأنتم تتذكرون أحداثها. سأرى من استطاع تذكر كل الحكاية.</a:t>
            </a:r>
            <a:endParaRPr lang="ar-MA" sz="23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6F7895F2-E1F1-2697-19C5-0AC906A6460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2336F1F-5395-751D-0DBD-C6ED87336A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B864C48-A330-5FA9-A8EE-A452AE8F303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DF63275-2CEC-9F9C-C4B3-2B06470C0DE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3B8F48EE-A1BC-B19F-729A-A9815ED2E79C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B032845-2EC3-6D31-E97D-D2E1A07E7FEF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548EA65-666B-608A-28D1-35E20989DC6D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52F4164-2BE6-5F00-4AA7-1C6521E5AA0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2" name="Espace réservé pour une image  11">
            <a:extLst>
              <a:ext uri="{FF2B5EF4-FFF2-40B4-BE49-F238E27FC236}">
                <a16:creationId xmlns:a16="http://schemas.microsoft.com/office/drawing/2014/main" id="{F7EDA024-F66C-B538-7733-A5D4A637393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EC7B782-A74F-9DBE-6A9D-1DF347A0C0A2}"/>
              </a:ext>
            </a:extLst>
          </p:cNvPr>
          <p:cNvSpPr/>
          <p:nvPr/>
        </p:nvSpPr>
        <p:spPr>
          <a:xfrm>
            <a:off x="2114325" y="3559175"/>
            <a:ext cx="4915352" cy="9144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7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تَذَكُّرُ </a:t>
            </a:r>
            <a:r>
              <a:rPr lang="ar-MA" sz="72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ٱلْحِكايَةِ</a:t>
            </a:r>
            <a:endParaRPr lang="fr-FR" sz="72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0396972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A3543E-265B-5888-7255-651FBB777D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DE7ED6C5-1301-FEE8-AEAF-F3698634BA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هذه مشاهد الحكاية. من يسرد الحكاية؟ أمامكم دقيقة للتفكير.</a:t>
            </a:r>
            <a:endParaRPr lang="ar-MA" sz="2400" b="1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D5BAA99-3FCD-18DC-F83F-614FF8202B5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85E02FA-2AB4-3A58-D48B-A387D6174B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BADEDA8-2C0B-1F55-ECE5-CA84B8BCF2A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A8BE330-D677-D149-6CF2-B0D81C460DA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4C8B5DE6-0401-5BA8-76D7-94CB40594B00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CE5B98A-6D34-76CB-0EB7-CE3F1755A02E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A4D3C9A-64A4-B6B9-7E04-AE67B8DE3C7F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BC983F4-BF97-70CE-822B-2959E56B7AF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F7467165-E1BC-25EC-C57B-A029B5DF9EC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294C942E-3815-F717-D1B4-9537A42E7DF2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C2694BD2-39C8-E107-041D-159B06920AF1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4" name="Espace réservé pour une image  13">
            <a:extLst>
              <a:ext uri="{FF2B5EF4-FFF2-40B4-BE49-F238E27FC236}">
                <a16:creationId xmlns:a16="http://schemas.microsoft.com/office/drawing/2014/main" id="{02BDF15A-4E64-0AE6-04E8-1E83DFF4C0CD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9" name="Espace réservé pour une image  18">
            <a:extLst>
              <a:ext uri="{FF2B5EF4-FFF2-40B4-BE49-F238E27FC236}">
                <a16:creationId xmlns:a16="http://schemas.microsoft.com/office/drawing/2014/main" id="{44F14E18-7FE2-ADC0-FF73-6E3ED4DC3BDA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9A2A92-6B6D-5947-D57F-FF7E90150D35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3" name="Espace réservé pour une image  22">
            <a:extLst>
              <a:ext uri="{FF2B5EF4-FFF2-40B4-BE49-F238E27FC236}">
                <a16:creationId xmlns:a16="http://schemas.microsoft.com/office/drawing/2014/main" id="{7D5054C5-ABE4-157D-930B-9DCF15B6612A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C9A8846-DBA0-5CA7-32B6-603471DACFD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35217" y="1980991"/>
            <a:ext cx="2640009" cy="1762227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7141E25-F74B-0105-E271-EC137BCC78E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17987" y="1980991"/>
            <a:ext cx="2664732" cy="1762226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E32DDE8-AC24-EB02-1B65-B559DF17EE2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35217" y="4019450"/>
            <a:ext cx="2640009" cy="2031692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96DB454-D086-ABBD-A308-DAD70AAF1E6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3224" y="4098274"/>
            <a:ext cx="2390163" cy="1869907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3B323224-B622-D279-8AF7-724A2C1CF7A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0859" y="1971957"/>
            <a:ext cx="2363932" cy="1762226"/>
          </a:xfrm>
          <a:prstGeom prst="rect">
            <a:avLst/>
          </a:prstGeom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305E1F37-4E6A-9DFD-820E-213E7999777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017988" y="4098274"/>
            <a:ext cx="2684564" cy="1982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86577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B9A133-5BFF-B943-9E48-F518EEA2E8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A3D9CCB7-1C1F-FA25-BA53-77D05497E7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751" y="762876"/>
            <a:ext cx="7120094" cy="612000"/>
          </a:xfrm>
        </p:spPr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 ،نمر الآن إلى تشخيص مقاطع  الحكاية. نحتاج لمن يشخص دور: القطرة، حسام.</a:t>
            </a:r>
            <a:endParaRPr lang="ar-MA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97113086-1319-FAAC-7D1C-2933A32A768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4715919-4045-24BF-A250-BD32F90CFC5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3188392-12CF-9425-47F3-A6575AA9AF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84941A6-7BF6-0D12-90C8-F30E7EE80A7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B23ACF3-6B0B-0AC2-9059-33C4A3C6E98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FB87EDEF-8AF2-3ABB-1B00-D1F4BAF98644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53F4D79-8F86-BD45-11AE-09C4AF378056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DD739CD-BF7B-8BDE-53D2-BCDF9C62C77A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6A29712-C5B3-F9AC-F213-CAEB79FF3E9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15A89F9-FD1C-3425-7422-1AC3B80AC4B6}"/>
              </a:ext>
            </a:extLst>
          </p:cNvPr>
          <p:cNvSpPr txBox="1"/>
          <p:nvPr/>
        </p:nvSpPr>
        <p:spPr>
          <a:xfrm>
            <a:off x="3298722" y="3187026"/>
            <a:ext cx="2546555" cy="1081980"/>
          </a:xfrm>
          <a:prstGeom prst="ellipse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اَلْأدْوارُ</a:t>
            </a:r>
            <a:endParaRPr lang="fr-FR" sz="36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ABCEDF7-543E-881A-D44D-158A3701D09B}"/>
              </a:ext>
            </a:extLst>
          </p:cNvPr>
          <p:cNvSpPr txBox="1"/>
          <p:nvPr/>
        </p:nvSpPr>
        <p:spPr>
          <a:xfrm>
            <a:off x="6463841" y="3370471"/>
            <a:ext cx="1552683" cy="715089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chemeClr val="accent1">
                    <a:lumMod val="50000"/>
                  </a:schemeClr>
                </a:solidFill>
              </a:rPr>
              <a:t>اَلْقَطْرَةُ</a:t>
            </a:r>
            <a:endParaRPr lang="fr-FR" sz="36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2C3CEDC6-8B01-AE11-5499-D7FCB9907C49}"/>
              </a:ext>
            </a:extLst>
          </p:cNvPr>
          <p:cNvSpPr txBox="1"/>
          <p:nvPr/>
        </p:nvSpPr>
        <p:spPr>
          <a:xfrm>
            <a:off x="1127476" y="3370470"/>
            <a:ext cx="1552683" cy="715089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chemeClr val="accent1">
                    <a:lumMod val="50000"/>
                  </a:schemeClr>
                </a:solidFill>
              </a:rPr>
              <a:t>حُسامٌ</a:t>
            </a:r>
            <a:endParaRPr lang="fr-FR" sz="36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1894608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FAFF5B-2D05-EE3F-9A6A-F2823A0FAA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BCF71083-94E9-1944-4247-7481326851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5861" y="762876"/>
            <a:ext cx="6732916" cy="612000"/>
          </a:xfrm>
        </p:spPr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أحسنتم، من يشخص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المقطع المناسب لهذا المشهد؟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18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يستعمل المتعلمون تعابير الوجه وحركات اليدين والجسد أثناء التشخيص ...</a:t>
            </a:r>
            <a:endParaRPr lang="ar-MA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13AE8657-63B9-5B12-4A26-9BBFD1D5013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8AAC5EF-5991-88F3-77E0-A5767EE105E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365D10B-A25F-C140-35CF-9B3E16FA6B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5C60124-B1AE-23CB-1623-6A8C5A0C513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A979DB9-59C0-C9DF-877F-766B4F164D9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8DB66B9F-67B2-6405-0D7C-37FBD527FA5E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067DF42-58A7-D487-58C8-1C98E3CEB5ED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2199E1A-9974-A48D-F729-6DCEE4CD8F84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2D7E41A-5AA8-5302-39EE-546232B8A4C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4F0443D-0468-A88F-F012-2B9A3E039D3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70907" y="2079313"/>
            <a:ext cx="4311674" cy="2878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6590182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54B176-9190-A2E1-4CDD-A76491AE63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65B8D922-49C5-E765-9614-FCEA2A5713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5861" y="762876"/>
            <a:ext cx="6732916" cy="612000"/>
          </a:xfrm>
        </p:spPr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 ، من يشخص دور حسام ودور القطرة انطلاقا من المشهد؟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18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يستعمل المتعلمون تعابير الوجه وحركات اليدين والجسد أثناء التشخيص ...</a:t>
            </a:r>
            <a:endParaRPr lang="ar-MA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FB9AACD3-05C0-59AB-5DDA-6DA6F3E0E83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D4AD25A-B38A-A85F-CE92-C752972B06B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DB8DE8C-BBC2-679E-34F7-AF6C16B168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2F8A5FA-B635-CC16-DFFA-61A586E2050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011ADB7-C680-E49E-15FE-358A4191B2E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C8DE5CAD-9310-29A6-7E0F-097705489F4E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FBEDF12-A7D0-D669-0F05-B003B9F9D4FD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DE6EF83-0D3C-8691-EA58-655561267CEB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88BAC25-0E44-27A3-86BE-9F1F6EA217D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735A390-58C2-1C31-657B-7C5B612F0C4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12943" y="2349908"/>
            <a:ext cx="4020835" cy="280681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1C05D91-C35B-20B7-E314-EDD010A4430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5860" y="2349909"/>
            <a:ext cx="3765197" cy="2806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5467127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326FFD-F3ED-D384-462F-4A325C6E7D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4FAE4D6E-A76B-6D70-9AFF-67D7AFF89D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هذا مشهد آخر.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3DC03B2-217E-36B7-0812-A1C8E7A488C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06E73C5-A75B-6AE8-059B-136944081B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D9AB9F0-1C5E-3FBC-34EB-B88B76209F0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973A3E7-9BA0-DAE6-C069-A3460A168E8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6D6ABB54-5081-B944-7B44-1A9766305D5F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6B8A64F-78C8-7442-1362-E3CFFB7835F9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0353874-B806-A39B-1622-74AC53F3615C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4" name="Espace réservé pour une image  2">
            <a:extLst>
              <a:ext uri="{FF2B5EF4-FFF2-40B4-BE49-F238E27FC236}">
                <a16:creationId xmlns:a16="http://schemas.microsoft.com/office/drawing/2014/main" id="{7CD2527E-1238-F900-B10D-92A5CD0C725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B518BF5C-37A2-3557-6BF9-D3A1151D1D2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E908B41-6B68-74EE-F17F-6D39A1C5468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17919" y="1830699"/>
            <a:ext cx="5151923" cy="3964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8354053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FAFF5B-2D05-EE3F-9A6A-F2823A0FAA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BCF71083-94E9-1944-4247-7481326851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5861" y="762876"/>
            <a:ext cx="6732916" cy="612000"/>
          </a:xfrm>
        </p:spPr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يشخص مشهد النهاية؟</a:t>
            </a:r>
            <a:endParaRPr lang="ar-MA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13AE8657-63B9-5B12-4A26-9BBFD1D5013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8AAC5EF-5991-88F3-77E0-A5767EE105E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365D10B-A25F-C140-35CF-9B3E16FA6B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5C60124-B1AE-23CB-1623-6A8C5A0C513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A979DB9-59C0-C9DF-877F-766B4F164D9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8DB66B9F-67B2-6405-0D7C-37FBD527FA5E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067DF42-58A7-D487-58C8-1C98E3CEB5ED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2199E1A-9974-A48D-F729-6DCEE4CD8F84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2D7E41A-5AA8-5302-39EE-546232B8A4C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04B00EA-2EE6-A457-777E-A5A1DA29282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6992" y="2233990"/>
            <a:ext cx="3405823" cy="2664493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290B17D-6B99-0D8A-A055-CF1F7596D06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72000" y="2233990"/>
            <a:ext cx="3608199" cy="2664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5599449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2B45ED-A2B2-3C52-3654-134A0123BD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AA3153B0-A458-3FB1-03AF-7D948920D7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5861" y="762876"/>
            <a:ext cx="6732916" cy="612000"/>
          </a:xfrm>
        </p:spPr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يمر لتشخيص الحكاية كلها؟</a:t>
            </a:r>
            <a:endParaRPr lang="ar-MA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D996162D-956C-DA01-C2CC-0C1BC443A8B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A4D3DCA-77A7-E1CB-9318-B409D8A0E1B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DF40DF9-D14C-FDD3-0889-6DD76E2AE1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7CA4D58-0A45-35C7-279B-6EEF2BBDAC7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F9F9336-CB5F-2E27-49FB-FF05281463F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7ED7DD1B-DAD4-C995-6F52-8FEF78251805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2896669-C4D3-1215-43B8-57ABBD212A48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869721F-682F-7D7E-DC75-F3B9288790D9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E2179F4-42AC-0295-CB9A-7DCFD289978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088B8ED-4988-FCAD-58C3-6A8FCAF67D7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35217" y="1980991"/>
            <a:ext cx="2640009" cy="1762227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3EE0FF0-917D-EA60-3B7B-A09584E18E7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17987" y="1980991"/>
            <a:ext cx="2664732" cy="1762226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16CAF90-088F-8080-C023-B4B150339FB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35217" y="4019450"/>
            <a:ext cx="2640009" cy="2031692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830C6D2-8E21-CB27-1F6A-B139F7E3C7D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3224" y="4098274"/>
            <a:ext cx="2390163" cy="1869907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A084512-1F72-5F6A-BDC1-444F73483A6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0859" y="1971957"/>
            <a:ext cx="2363932" cy="1762226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4D0793F-0952-71E1-707E-1D19378A23E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017988" y="4098274"/>
            <a:ext cx="2684564" cy="1982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6029280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95E30E-5B01-082A-4B2A-806AC9D486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172CDF0-27BE-9535-5703-E1D857C35152}"/>
              </a:ext>
            </a:extLst>
          </p:cNvPr>
          <p:cNvSpPr txBox="1"/>
          <p:nvPr/>
        </p:nvSpPr>
        <p:spPr>
          <a:xfrm>
            <a:off x="3097658" y="2888453"/>
            <a:ext cx="28151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فسحة قصيرة </a:t>
            </a:r>
            <a:endParaRPr lang="fr-FR" sz="48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77746465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B54F50-646E-8DE8-F970-6CA9F9A4A4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ECE223D-F217-609E-5E92-40D9EB3869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فسحة تربوية.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Espace réservé pour une image 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7B98B08-2D9D-5E20-D419-2B486E87123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" r="88"/>
          <a:stretch>
            <a:fillRect/>
          </a:stretch>
        </p:blipFill>
        <p:spPr>
          <a:xfrm>
            <a:off x="7934325" y="684214"/>
            <a:ext cx="828000" cy="829463"/>
          </a:xfr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08AC0EF-B566-D18F-FA7A-29B6DF2A67F7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grpSp>
        <p:nvGrpSpPr>
          <p:cNvPr id="6" name="Google Shape;646;p152">
            <a:extLst>
              <a:ext uri="{FF2B5EF4-FFF2-40B4-BE49-F238E27FC236}">
                <a16:creationId xmlns:a16="http://schemas.microsoft.com/office/drawing/2014/main" id="{15158A1D-7ACB-69EE-9B0F-0E39B4DA0D3F}"/>
              </a:ext>
            </a:extLst>
          </p:cNvPr>
          <p:cNvGrpSpPr/>
          <p:nvPr/>
        </p:nvGrpSpPr>
        <p:grpSpPr>
          <a:xfrm>
            <a:off x="2144645" y="1786190"/>
            <a:ext cx="4863746" cy="1509340"/>
            <a:chOff x="1841956" y="2811974"/>
            <a:chExt cx="5272663" cy="3049297"/>
          </a:xfrm>
        </p:grpSpPr>
        <p:grpSp>
          <p:nvGrpSpPr>
            <p:cNvPr id="15" name="Google Shape;647;p152">
              <a:extLst>
                <a:ext uri="{FF2B5EF4-FFF2-40B4-BE49-F238E27FC236}">
                  <a16:creationId xmlns:a16="http://schemas.microsoft.com/office/drawing/2014/main" id="{DA9D1045-607B-6A3F-03A7-79026C6E73B9}"/>
                </a:ext>
              </a:extLst>
            </p:cNvPr>
            <p:cNvGrpSpPr/>
            <p:nvPr/>
          </p:nvGrpSpPr>
          <p:grpSpPr>
            <a:xfrm>
              <a:off x="2029384" y="4100187"/>
              <a:ext cx="5085235" cy="1702913"/>
              <a:chOff x="2029384" y="4100187"/>
              <a:chExt cx="5085235" cy="1702913"/>
            </a:xfrm>
          </p:grpSpPr>
          <p:sp>
            <p:nvSpPr>
              <p:cNvPr id="21" name="Google Shape;648;p152">
                <a:extLst>
                  <a:ext uri="{FF2B5EF4-FFF2-40B4-BE49-F238E27FC236}">
                    <a16:creationId xmlns:a16="http://schemas.microsoft.com/office/drawing/2014/main" id="{EE3E954C-43CD-4019-70F4-DDC50C18CA75}"/>
                  </a:ext>
                </a:extLst>
              </p:cNvPr>
              <p:cNvSpPr/>
              <p:nvPr/>
            </p:nvSpPr>
            <p:spPr>
              <a:xfrm>
                <a:off x="5015700" y="5793262"/>
                <a:ext cx="303632" cy="9838"/>
              </a:xfrm>
              <a:custGeom>
                <a:avLst/>
                <a:gdLst/>
                <a:ahLst/>
                <a:cxnLst/>
                <a:rect l="l" t="t" r="r" b="b"/>
                <a:pathLst>
                  <a:path w="303632" h="9838" extrusionOk="0">
                    <a:moveTo>
                      <a:pt x="303633" y="0"/>
                    </a:moveTo>
                    <a:cubicBezTo>
                      <a:pt x="205246" y="3553"/>
                      <a:pt x="103580" y="6832"/>
                      <a:pt x="0" y="9839"/>
                    </a:cubicBezTo>
                  </a:path>
                </a:pathLst>
              </a:custGeom>
              <a:noFill/>
              <a:ln w="53475" cap="rnd" cmpd="sng">
                <a:solidFill>
                  <a:srgbClr val="D8D8D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" name="Google Shape;649;p152">
                <a:extLst>
                  <a:ext uri="{FF2B5EF4-FFF2-40B4-BE49-F238E27FC236}">
                    <a16:creationId xmlns:a16="http://schemas.microsoft.com/office/drawing/2014/main" id="{D060E9B9-4CD3-E69F-E187-3D855A95C9F8}"/>
                  </a:ext>
                </a:extLst>
              </p:cNvPr>
              <p:cNvSpPr/>
              <p:nvPr/>
            </p:nvSpPr>
            <p:spPr>
              <a:xfrm>
                <a:off x="5700855" y="4526530"/>
                <a:ext cx="1397913" cy="1250060"/>
              </a:xfrm>
              <a:custGeom>
                <a:avLst/>
                <a:gdLst/>
                <a:ahLst/>
                <a:cxnLst/>
                <a:rect l="l" t="t" r="r" b="b"/>
                <a:pathLst>
                  <a:path w="1397913" h="1250060" extrusionOk="0">
                    <a:moveTo>
                      <a:pt x="1397914" y="0"/>
                    </a:moveTo>
                    <a:cubicBezTo>
                      <a:pt x="1370311" y="461052"/>
                      <a:pt x="1300620" y="973484"/>
                      <a:pt x="1130356" y="1096741"/>
                    </a:cubicBezTo>
                    <a:cubicBezTo>
                      <a:pt x="1084169" y="1130083"/>
                      <a:pt x="988242" y="1199774"/>
                      <a:pt x="0" y="1250061"/>
                    </a:cubicBezTo>
                  </a:path>
                </a:pathLst>
              </a:custGeom>
              <a:noFill/>
              <a:ln w="53475" cap="rnd" cmpd="sng">
                <a:solidFill>
                  <a:srgbClr val="D8D8D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" name="Google Shape;650;p152">
                <a:extLst>
                  <a:ext uri="{FF2B5EF4-FFF2-40B4-BE49-F238E27FC236}">
                    <a16:creationId xmlns:a16="http://schemas.microsoft.com/office/drawing/2014/main" id="{117D69DB-748B-1CCA-37DB-A90B24A63D77}"/>
                  </a:ext>
                </a:extLst>
              </p:cNvPr>
              <p:cNvSpPr/>
              <p:nvPr/>
            </p:nvSpPr>
            <p:spPr>
              <a:xfrm>
                <a:off x="7109974" y="4100187"/>
                <a:ext cx="4645" cy="182562"/>
              </a:xfrm>
              <a:custGeom>
                <a:avLst/>
                <a:gdLst/>
                <a:ahLst/>
                <a:cxnLst/>
                <a:rect l="l" t="t" r="r" b="b"/>
                <a:pathLst>
                  <a:path w="4645" h="182562" extrusionOk="0">
                    <a:moveTo>
                      <a:pt x="4646" y="0"/>
                    </a:moveTo>
                    <a:cubicBezTo>
                      <a:pt x="3826" y="56846"/>
                      <a:pt x="2186" y="118338"/>
                      <a:pt x="0" y="182562"/>
                    </a:cubicBezTo>
                  </a:path>
                </a:pathLst>
              </a:custGeom>
              <a:noFill/>
              <a:ln w="53475" cap="rnd" cmpd="sng">
                <a:solidFill>
                  <a:srgbClr val="D8D8D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" name="Google Shape;651;p152">
                <a:extLst>
                  <a:ext uri="{FF2B5EF4-FFF2-40B4-BE49-F238E27FC236}">
                    <a16:creationId xmlns:a16="http://schemas.microsoft.com/office/drawing/2014/main" id="{E714CA40-5DEC-4B93-D9EF-0BDBCF0E5B6F}"/>
                  </a:ext>
                </a:extLst>
              </p:cNvPr>
              <p:cNvSpPr/>
              <p:nvPr/>
            </p:nvSpPr>
            <p:spPr>
              <a:xfrm>
                <a:off x="2029384" y="5094168"/>
                <a:ext cx="166711" cy="555339"/>
              </a:xfrm>
              <a:custGeom>
                <a:avLst/>
                <a:gdLst/>
                <a:ahLst/>
                <a:cxnLst/>
                <a:rect l="l" t="t" r="r" b="b"/>
                <a:pathLst>
                  <a:path w="166711" h="555339" extrusionOk="0">
                    <a:moveTo>
                      <a:pt x="166711" y="555340"/>
                    </a:moveTo>
                    <a:cubicBezTo>
                      <a:pt x="125443" y="490568"/>
                      <a:pt x="82536" y="380976"/>
                      <a:pt x="37715" y="185842"/>
                    </a:cubicBezTo>
                    <a:cubicBezTo>
                      <a:pt x="24597" y="128176"/>
                      <a:pt x="11752" y="65865"/>
                      <a:pt x="0" y="0"/>
                    </a:cubicBezTo>
                  </a:path>
                </a:pathLst>
              </a:custGeom>
              <a:solidFill>
                <a:srgbClr val="3C6980"/>
              </a:solidFill>
              <a:ln w="53475" cap="rnd" cmpd="sng">
                <a:solidFill>
                  <a:srgbClr val="D8D8D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9" name="Google Shape;652;p152">
              <a:extLst>
                <a:ext uri="{FF2B5EF4-FFF2-40B4-BE49-F238E27FC236}">
                  <a16:creationId xmlns:a16="http://schemas.microsoft.com/office/drawing/2014/main" id="{6A0C684E-8A1A-A25E-C349-55D159AA8665}"/>
                </a:ext>
              </a:extLst>
            </p:cNvPr>
            <p:cNvSpPr/>
            <p:nvPr/>
          </p:nvSpPr>
          <p:spPr>
            <a:xfrm>
              <a:off x="2059355" y="3052889"/>
              <a:ext cx="4924404" cy="2632258"/>
            </a:xfrm>
            <a:custGeom>
              <a:avLst/>
              <a:gdLst/>
              <a:ahLst/>
              <a:cxnLst/>
              <a:rect l="l" t="t" r="r" b="b"/>
              <a:pathLst>
                <a:path w="4924404" h="2632259" extrusionOk="0">
                  <a:moveTo>
                    <a:pt x="110230" y="297371"/>
                  </a:moveTo>
                  <a:cubicBezTo>
                    <a:pt x="-135464" y="496605"/>
                    <a:pt x="76615" y="2451771"/>
                    <a:pt x="288967" y="2565736"/>
                  </a:cubicBezTo>
                  <a:cubicBezTo>
                    <a:pt x="501318" y="2679701"/>
                    <a:pt x="4436248" y="2648545"/>
                    <a:pt x="4693420" y="2462157"/>
                  </a:cubicBezTo>
                  <a:cubicBezTo>
                    <a:pt x="4950593" y="2275768"/>
                    <a:pt x="4995140" y="152250"/>
                    <a:pt x="4816404" y="38286"/>
                  </a:cubicBezTo>
                  <a:cubicBezTo>
                    <a:pt x="4637668" y="-75406"/>
                    <a:pt x="378608" y="79827"/>
                    <a:pt x="110230" y="297371"/>
                  </a:cubicBezTo>
                  <a:close/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279400" marR="0" lvl="0" indent="0" algn="ctr" defTabSz="914400" rtl="1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لُغز</a:t>
              </a:r>
              <a:endParaRPr kumimoji="0" sz="32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" name="Google Shape;653;p152">
              <a:extLst>
                <a:ext uri="{FF2B5EF4-FFF2-40B4-BE49-F238E27FC236}">
                  <a16:creationId xmlns:a16="http://schemas.microsoft.com/office/drawing/2014/main" id="{1D3AAF52-5CCA-60A6-390A-F8F32600D7F5}"/>
                </a:ext>
              </a:extLst>
            </p:cNvPr>
            <p:cNvSpPr/>
            <p:nvPr/>
          </p:nvSpPr>
          <p:spPr>
            <a:xfrm>
              <a:off x="1841956" y="2811974"/>
              <a:ext cx="5206873" cy="3049297"/>
            </a:xfrm>
            <a:custGeom>
              <a:avLst/>
              <a:gdLst/>
              <a:ahLst/>
              <a:cxnLst/>
              <a:rect l="l" t="t" r="r" b="b"/>
              <a:pathLst>
                <a:path w="5206873" h="3049298" extrusionOk="0">
                  <a:moveTo>
                    <a:pt x="60345" y="491280"/>
                  </a:moveTo>
                  <a:cubicBezTo>
                    <a:pt x="-185349" y="690514"/>
                    <a:pt x="384749" y="2913238"/>
                    <a:pt x="597374" y="3026930"/>
                  </a:cubicBezTo>
                  <a:cubicBezTo>
                    <a:pt x="809725" y="3140895"/>
                    <a:pt x="4585050" y="2791621"/>
                    <a:pt x="4842222" y="2605233"/>
                  </a:cubicBezTo>
                  <a:cubicBezTo>
                    <a:pt x="5099395" y="2418844"/>
                    <a:pt x="5321039" y="135448"/>
                    <a:pt x="5142029" y="21483"/>
                  </a:cubicBezTo>
                  <a:cubicBezTo>
                    <a:pt x="4963019" y="-92482"/>
                    <a:pt x="328449" y="273736"/>
                    <a:pt x="60345" y="491280"/>
                  </a:cubicBezTo>
                  <a:close/>
                </a:path>
              </a:pathLst>
            </a:custGeom>
            <a:noFill/>
            <a:ln w="26725" cap="flat" cmpd="sng">
              <a:solidFill>
                <a:srgbClr val="106585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25" name="Google Shape;655;p152">
            <a:extLst>
              <a:ext uri="{FF2B5EF4-FFF2-40B4-BE49-F238E27FC236}">
                <a16:creationId xmlns:a16="http://schemas.microsoft.com/office/drawing/2014/main" id="{8879E5AE-2B0B-786F-7C7A-F0F27FCD3F2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05117" y="3749416"/>
            <a:ext cx="4130398" cy="2682472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4CD5CADB-5C3D-4F8D-AC90-9D5C6D693263}"/>
              </a:ext>
            </a:extLst>
          </p:cNvPr>
          <p:cNvSpPr>
            <a:spLocks/>
          </p:cNvSpPr>
          <p:nvPr/>
        </p:nvSpPr>
        <p:spPr>
          <a:xfrm>
            <a:off x="2104103" y="131773"/>
            <a:ext cx="4168878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فسحة تربوية</a:t>
            </a:r>
          </a:p>
        </p:txBody>
      </p:sp>
    </p:spTree>
    <p:extLst>
      <p:ext uri="{BB962C8B-B14F-4D97-AF65-F5344CB8AC3E}">
        <p14:creationId xmlns:p14="http://schemas.microsoft.com/office/powerpoint/2010/main" val="105357546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8E4ECF-2363-E689-D23B-71BC47713D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E64B2D9-8CF9-A184-4DD8-5A96CBBD7D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فكروا في حل اللغز التالي: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Espace réservé pour une image 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9AB6892-2B64-85D6-EBE5-C9090CFFC91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" r="88"/>
          <a:stretch>
            <a:fillRect/>
          </a:stretch>
        </p:blipFill>
        <p:spPr>
          <a:xfrm>
            <a:off x="7934325" y="684214"/>
            <a:ext cx="828000" cy="829463"/>
          </a:xfrm>
        </p:spPr>
      </p:pic>
      <p:sp>
        <p:nvSpPr>
          <p:cNvPr id="26" name="Google Shape;677;p154">
            <a:extLst>
              <a:ext uri="{FF2B5EF4-FFF2-40B4-BE49-F238E27FC236}">
                <a16:creationId xmlns:a16="http://schemas.microsoft.com/office/drawing/2014/main" id="{A07AE4A6-A48C-2394-0F26-72EC73FCD365}"/>
              </a:ext>
            </a:extLst>
          </p:cNvPr>
          <p:cNvSpPr txBox="1"/>
          <p:nvPr/>
        </p:nvSpPr>
        <p:spPr>
          <a:xfrm>
            <a:off x="702539" y="1765523"/>
            <a:ext cx="7738921" cy="156961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 defTabSz="914400" rtl="1">
              <a:buClr>
                <a:srgbClr val="000000"/>
              </a:buClr>
              <a:buSzPts val="3200"/>
              <a:defRPr/>
            </a:pPr>
            <a:r>
              <a:rPr kumimoji="0" lang="ar-MA" sz="4800" b="0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أَنا أَجْعَلُ </a:t>
            </a:r>
            <a:r>
              <a:rPr kumimoji="0" lang="ar-MA" sz="4800" b="0" i="0" u="none" strike="noStrike" kern="0" cap="none" spc="0" normalizeH="0" baseline="0" noProof="0" dirty="0" err="1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ٱلْأَرْضَ</a:t>
            </a:r>
            <a:r>
              <a:rPr kumimoji="0" lang="ar-MA" sz="4800" b="0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يابِسَةً، بِسَبَبي تَذْبُلُ ٱلنَّباتاتُ وَيَعْطَشُ </a:t>
            </a:r>
            <a:r>
              <a:rPr kumimoji="0" lang="ar-MA" sz="4800" b="0" i="0" u="none" strike="noStrike" kern="0" cap="none" spc="0" normalizeH="0" baseline="0" noProof="0" dirty="0" err="1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ٱلْإِنْسانُ</a:t>
            </a:r>
            <a:r>
              <a:rPr kumimoji="0" lang="ar-MA" sz="4800" b="0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kumimoji="0" lang="ar-MA" sz="4800" b="0" i="0" u="none" strike="noStrike" kern="0" cap="none" spc="0" normalizeH="0" baseline="0" noProof="0" dirty="0" err="1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وَٱلْحَيَوانُ</a:t>
            </a:r>
            <a:r>
              <a:rPr kumimoji="0" lang="ar-MA" sz="4800" b="0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</a:t>
            </a:r>
            <a:r>
              <a:rPr lang="ar-MA" sz="4800" kern="0" dirty="0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مَنْ أَكونُ؟</a:t>
            </a:r>
            <a:endParaRPr kumimoji="0" lang="ar-MA" sz="4800" b="0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CD7CECA-FFF7-FB88-41E5-D25CF4B9840E}"/>
              </a:ext>
            </a:extLst>
          </p:cNvPr>
          <p:cNvSpPr>
            <a:spLocks/>
          </p:cNvSpPr>
          <p:nvPr/>
        </p:nvSpPr>
        <p:spPr>
          <a:xfrm>
            <a:off x="2104103" y="131773"/>
            <a:ext cx="4168878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فسحة تربوية</a:t>
            </a:r>
          </a:p>
        </p:txBody>
      </p:sp>
      <p:sp>
        <p:nvSpPr>
          <p:cNvPr id="3" name="Google Shape;677;p154">
            <a:extLst>
              <a:ext uri="{FF2B5EF4-FFF2-40B4-BE49-F238E27FC236}">
                <a16:creationId xmlns:a16="http://schemas.microsoft.com/office/drawing/2014/main" id="{F4F8AF4B-9005-B752-AD53-0B92A7A5C19A}"/>
              </a:ext>
            </a:extLst>
          </p:cNvPr>
          <p:cNvSpPr txBox="1"/>
          <p:nvPr/>
        </p:nvSpPr>
        <p:spPr>
          <a:xfrm>
            <a:off x="4572000" y="5156608"/>
            <a:ext cx="4134176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 defTabSz="914400" rtl="1">
              <a:buClr>
                <a:srgbClr val="000000"/>
              </a:buClr>
              <a:buSzPts val="3200"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تَذْبُلُ</a:t>
            </a:r>
            <a:r>
              <a:rPr kumimoji="0" lang="ar-MA" sz="4800" b="0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: تَصْفَرُّ وَتَفْقِدُ نَضارَتَها.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5886ADC-F04F-13FC-5889-DF2C7509FD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5070" y="3732665"/>
            <a:ext cx="3333135" cy="2499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3405284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678C29-0D28-FA15-030A-8EE2D89612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6AC110-C93C-1549-71AB-2DC82ED945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انتبهوا. الحل هو: الجفاف.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Espace réservé pour une image 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C965772-DF79-5E77-8700-16C82C0E06C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" r="88"/>
          <a:stretch>
            <a:fillRect/>
          </a:stretch>
        </p:blipFill>
        <p:spPr>
          <a:xfrm>
            <a:off x="7934325" y="684214"/>
            <a:ext cx="828000" cy="829463"/>
          </a:xfrm>
        </p:spPr>
      </p:pic>
      <p:sp>
        <p:nvSpPr>
          <p:cNvPr id="26" name="Google Shape;677;p154">
            <a:extLst>
              <a:ext uri="{FF2B5EF4-FFF2-40B4-BE49-F238E27FC236}">
                <a16:creationId xmlns:a16="http://schemas.microsoft.com/office/drawing/2014/main" id="{AA1CBA21-05AC-40C1-465D-A6D6BC0D9102}"/>
              </a:ext>
            </a:extLst>
          </p:cNvPr>
          <p:cNvSpPr txBox="1"/>
          <p:nvPr/>
        </p:nvSpPr>
        <p:spPr>
          <a:xfrm>
            <a:off x="3220064" y="2068531"/>
            <a:ext cx="2703871" cy="919356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tabLst/>
              <a:defRPr/>
            </a:pPr>
            <a:r>
              <a:rPr kumimoji="0" lang="ar-MA" sz="4800" b="0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اَلْجَفافُ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4D2F5454-09C3-297F-1D1C-D94848331B12}"/>
              </a:ext>
            </a:extLst>
          </p:cNvPr>
          <p:cNvSpPr>
            <a:spLocks/>
          </p:cNvSpPr>
          <p:nvPr/>
        </p:nvSpPr>
        <p:spPr>
          <a:xfrm>
            <a:off x="2104103" y="131773"/>
            <a:ext cx="4168878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فسحة تربوية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2FDE6F3-E892-2B31-2CEF-B9CD3843D4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373" y="3429000"/>
            <a:ext cx="3333135" cy="2499851"/>
          </a:xfrm>
          <a:prstGeom prst="rect">
            <a:avLst/>
          </a:prstGeom>
        </p:spPr>
      </p:pic>
      <p:sp>
        <p:nvSpPr>
          <p:cNvPr id="5" name="Google Shape;677;p154">
            <a:extLst>
              <a:ext uri="{FF2B5EF4-FFF2-40B4-BE49-F238E27FC236}">
                <a16:creationId xmlns:a16="http://schemas.microsoft.com/office/drawing/2014/main" id="{0B062332-C224-A50A-39E7-1B989F3DABB3}"/>
              </a:ext>
            </a:extLst>
          </p:cNvPr>
          <p:cNvSpPr txBox="1"/>
          <p:nvPr/>
        </p:nvSpPr>
        <p:spPr>
          <a:xfrm>
            <a:off x="4522838" y="3114096"/>
            <a:ext cx="4134176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 defTabSz="914400" rtl="1">
              <a:buClr>
                <a:srgbClr val="000000"/>
              </a:buClr>
              <a:buSzPts val="3200"/>
              <a:defRPr/>
            </a:pPr>
            <a:r>
              <a:rPr kumimoji="0" lang="ar-MA" sz="4800" b="0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مَنْ يَذْكُرُ آثاراً لِلْجَفافِ؟</a:t>
            </a:r>
          </a:p>
        </p:txBody>
      </p:sp>
      <p:sp>
        <p:nvSpPr>
          <p:cNvPr id="6" name="Google Shape;677;p154">
            <a:extLst>
              <a:ext uri="{FF2B5EF4-FFF2-40B4-BE49-F238E27FC236}">
                <a16:creationId xmlns:a16="http://schemas.microsoft.com/office/drawing/2014/main" id="{FB6509B7-31B9-5401-DA9B-B0C94AF4078A}"/>
              </a:ext>
            </a:extLst>
          </p:cNvPr>
          <p:cNvSpPr txBox="1"/>
          <p:nvPr/>
        </p:nvSpPr>
        <p:spPr>
          <a:xfrm>
            <a:off x="4312493" y="3870114"/>
            <a:ext cx="3222884" cy="255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r" defTabSz="914400" rtl="1">
              <a:buClr>
                <a:srgbClr val="000000"/>
              </a:buClr>
              <a:buSzPts val="3200"/>
              <a:defRPr/>
            </a:pPr>
            <a:r>
              <a:rPr kumimoji="0" lang="ar-MA" sz="3200" b="0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-يَقِلُّ الْماءُ؛</a:t>
            </a:r>
          </a:p>
          <a:p>
            <a:pPr lvl="0" algn="r" defTabSz="914400" rtl="1">
              <a:buClr>
                <a:srgbClr val="000000"/>
              </a:buClr>
              <a:buSzPts val="3200"/>
              <a:defRPr/>
            </a:pPr>
            <a:r>
              <a:rPr lang="ar-MA" sz="3200" kern="0" dirty="0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-تَجِفُّ الْأَنْهارُ وَالْوِدْيانُ؛</a:t>
            </a:r>
          </a:p>
          <a:p>
            <a:pPr lvl="0" algn="r" defTabSz="914400" rtl="1">
              <a:buClr>
                <a:srgbClr val="000000"/>
              </a:buClr>
              <a:buSzPts val="3200"/>
              <a:defRPr/>
            </a:pPr>
            <a:r>
              <a:rPr kumimoji="0" lang="ar-MA" sz="3200" b="0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-تَذْبُلُ وَتَيْبَسُ الْأَشْجارُ؛</a:t>
            </a:r>
          </a:p>
          <a:p>
            <a:pPr lvl="0" algn="r" defTabSz="914400" rtl="1">
              <a:buClr>
                <a:srgbClr val="000000"/>
              </a:buClr>
              <a:buSzPts val="3200"/>
              <a:defRPr/>
            </a:pPr>
            <a:r>
              <a:rPr lang="ar-MA" sz="3200" kern="0" dirty="0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-يَعْطَشُ الْإِنْسانُ وَالْحَيوانُ؛</a:t>
            </a:r>
          </a:p>
          <a:p>
            <a:pPr lvl="0" algn="r" defTabSz="914400" rtl="1">
              <a:buClr>
                <a:srgbClr val="000000"/>
              </a:buClr>
              <a:buSzPts val="3200"/>
              <a:defRPr/>
            </a:pPr>
            <a:r>
              <a:rPr kumimoji="0" lang="ar-MA" sz="3200" b="0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...</a:t>
            </a:r>
          </a:p>
        </p:txBody>
      </p:sp>
    </p:spTree>
    <p:extLst>
      <p:ext uri="{BB962C8B-B14F-4D97-AF65-F5344CB8AC3E}">
        <p14:creationId xmlns:p14="http://schemas.microsoft.com/office/powerpoint/2010/main" val="343911564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1CF985-FD44-284B-1EF4-455AC5E64F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BD78FFDB-B479-91B6-318E-6F279EADDF0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3634203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71F05B45-4F3B-4AC0-FD76-415805DB6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/>
          <a:lstStyle/>
          <a:p>
            <a:r>
              <a:rPr lang="ar-MA" dirty="0">
                <a:solidFill>
                  <a:srgbClr val="424D7B"/>
                </a:solidFill>
              </a:rPr>
              <a:t>قراءة</a:t>
            </a:r>
            <a:endParaRPr lang="fr-MA" dirty="0">
              <a:solidFill>
                <a:srgbClr val="424D7B"/>
              </a:solidFill>
            </a:endParaRP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1C85B691-E8E6-CBFE-8F93-727DFAC3558A}"/>
              </a:ext>
            </a:extLst>
          </p:cNvPr>
          <p:cNvSpPr txBox="1">
            <a:spLocks/>
          </p:cNvSpPr>
          <p:nvPr/>
        </p:nvSpPr>
        <p:spPr>
          <a:xfrm>
            <a:off x="2321859" y="2675691"/>
            <a:ext cx="4806582" cy="1922401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ar-MA" sz="2400" dirty="0">
                <a:solidFill>
                  <a:srgbClr val="424D7B"/>
                </a:solidFill>
                <a:cs typeface="Microsoft Uighur" panose="02000000000000000000" pitchFamily="2" charset="-78"/>
              </a:rPr>
              <a:t>التوقع والتحقق</a:t>
            </a:r>
            <a:r>
              <a:rPr lang="fr-FR" sz="2400" dirty="0">
                <a:solidFill>
                  <a:srgbClr val="424D7B"/>
                </a:solidFill>
                <a:cs typeface="Microsoft Uighur" panose="02000000000000000000" pitchFamily="2" charset="-78"/>
              </a:rPr>
              <a:t>.</a:t>
            </a:r>
            <a:endParaRPr lang="ar-MA" sz="2400" dirty="0">
              <a:solidFill>
                <a:srgbClr val="424D7B"/>
              </a:solidFill>
              <a:cs typeface="Microsoft Uighur" panose="02000000000000000000" pitchFamily="2" charset="-78"/>
            </a:endParaRPr>
          </a:p>
          <a:p>
            <a:pPr lvl="1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ar-MA" sz="2400" dirty="0">
                <a:solidFill>
                  <a:srgbClr val="424D7B"/>
                </a:solidFill>
                <a:cs typeface="Microsoft Uighur" panose="02000000000000000000" pitchFamily="2" charset="-78"/>
              </a:rPr>
              <a:t>القراءات الفردية</a:t>
            </a:r>
            <a:r>
              <a:rPr lang="fr-FR" sz="2400" dirty="0">
                <a:solidFill>
                  <a:srgbClr val="424D7B"/>
                </a:solidFill>
                <a:cs typeface="Microsoft Uighur" panose="02000000000000000000" pitchFamily="2" charset="-78"/>
              </a:rPr>
              <a:t>.</a:t>
            </a:r>
            <a:endParaRPr lang="ar-MA" sz="2400" dirty="0">
              <a:solidFill>
                <a:srgbClr val="424D7B"/>
              </a:solidFill>
              <a:cs typeface="Microsoft Uighur" panose="02000000000000000000" pitchFamily="2" charset="-78"/>
            </a:endParaRPr>
          </a:p>
          <a:p>
            <a:pPr lvl="1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ar-MA" sz="2400" dirty="0">
                <a:solidFill>
                  <a:srgbClr val="424D7B"/>
                </a:solidFill>
                <a:cs typeface="Microsoft Uighur" panose="02000000000000000000" pitchFamily="2" charset="-78"/>
              </a:rPr>
              <a:t>الفهم العام</a:t>
            </a:r>
            <a:r>
              <a:rPr lang="fr-FR" sz="2400" dirty="0">
                <a:solidFill>
                  <a:srgbClr val="424D7B"/>
                </a:solidFill>
                <a:cs typeface="Microsoft Uighur" panose="02000000000000000000" pitchFamily="2" charset="-78"/>
              </a:rPr>
              <a:t>.</a:t>
            </a:r>
            <a:endParaRPr lang="ar-MA" sz="2400" dirty="0">
              <a:solidFill>
                <a:srgbClr val="424D7B"/>
              </a:solidFill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20">
            <a:extLst>
              <a:ext uri="{FF2B5EF4-FFF2-40B4-BE49-F238E27FC236}">
                <a16:creationId xmlns:a16="http://schemas.microsoft.com/office/drawing/2014/main" id="{AED3BA7B-63D1-DAEB-A7B7-16C6E10F855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884788" y="1667074"/>
            <a:ext cx="540000" cy="54000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CBC60C81-D7D7-2EAD-6045-0B3B679B5792}"/>
              </a:ext>
            </a:extLst>
          </p:cNvPr>
          <p:cNvSpPr txBox="1"/>
          <p:nvPr/>
        </p:nvSpPr>
        <p:spPr>
          <a:xfrm>
            <a:off x="1631439" y="1685562"/>
            <a:ext cx="545761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قراءة: النص (كنز الطبيعة الجزء 2) </a:t>
            </a:r>
            <a:endParaRPr lang="fr-MA" sz="36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EFDCF56-C7B0-2084-B7D1-82376DEB8C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13343" y="990462"/>
            <a:ext cx="396000" cy="396000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C5F4300-FD4A-4ABD-A6AF-BA573239AEF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/>
          <a:stretch>
            <a:fillRect/>
          </a:stretch>
        </p:blipFill>
        <p:spPr>
          <a:xfrm>
            <a:off x="7420885" y="1960021"/>
            <a:ext cx="538016" cy="6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433109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DF3B83-2338-774C-08B2-B9BCE13435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46B82D46-E191-FA4E-B130-FE6FDA2497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214" y="756000"/>
            <a:ext cx="7137159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اليوم سنواصل قراءة النص "كنز الطبيعة" الجزء الثاني. قبل ذلك نتذكر مضامين الجزء الأول.</a:t>
            </a:r>
            <a:endParaRPr lang="fr-FR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44A3E618-B9D7-8BF7-B2AD-DD66E07B758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0577890-5BA6-F39D-773C-74450B2F007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F1D1B19-5531-FBE9-5942-F2FD7646A5C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602326F-32D1-0978-E5C8-9F574008C67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574C683D-1619-2FEE-3220-256C4A4CF0C6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810697F-C855-7683-F4D0-03F2881EFFDA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29D09A3-C400-EB96-C77B-28F656393944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2A5196D-6E58-1161-DA79-2316CD6AEF4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FD1185FB-DDFA-4E7F-4FE9-6B889FE1E1C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5DEDA3CE-C30C-A3EB-AA6F-ADDE1E10984F}"/>
              </a:ext>
            </a:extLst>
          </p:cNvPr>
          <p:cNvSpPr txBox="1"/>
          <p:nvPr/>
        </p:nvSpPr>
        <p:spPr>
          <a:xfrm>
            <a:off x="2495988" y="2743199"/>
            <a:ext cx="45045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6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كَنْزُ </a:t>
            </a:r>
            <a:r>
              <a:rPr lang="ar-MA" sz="60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ٱلطَّبيعَةِ</a:t>
            </a:r>
            <a:endParaRPr lang="fr-FR" sz="60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58356698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67ED78-E8CD-8CA3-26D0-D27ABA06DF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7AB8A017-C611-DD59-A91D-8C6C34C502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214" y="756000"/>
            <a:ext cx="7137159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بمضمون الجزء الأول مستعينا بالأسئلة التالية؟</a:t>
            </a:r>
            <a:endParaRPr lang="fr-FR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376BBD5B-ED80-1F19-9916-10840FA43E5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BB11BA8-EE23-0E60-4C86-CB309D45D90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A064E0E5-7C57-A05F-1A67-60E1B94802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CD3D3A64-ED67-99D7-890B-D52B8A76A45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DBA08AA8-67DD-4C17-10E1-29D1BEE5D224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949BBF6-6CDC-C72F-94E7-3A7B01C6C1EB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8783CFE-4FE0-3D70-77A7-4F41332C7382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03F2640-0341-369F-9D94-C3FB5A6D171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B8F92208-EB8B-23D8-DDE2-2202AA3EF2A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A46F1F5-394E-C75A-7743-F34107D61931}"/>
              </a:ext>
            </a:extLst>
          </p:cNvPr>
          <p:cNvSpPr txBox="1"/>
          <p:nvPr/>
        </p:nvSpPr>
        <p:spPr>
          <a:xfrm>
            <a:off x="599768" y="1844367"/>
            <a:ext cx="754848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6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ما هِيَ بَعْضُ </a:t>
            </a:r>
            <a:r>
              <a:rPr lang="ar-MA" sz="60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ٱسْتِعْمالاتِ</a:t>
            </a:r>
            <a:r>
              <a:rPr lang="ar-MA" sz="6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60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ٱلْماءِ</a:t>
            </a:r>
            <a:r>
              <a:rPr lang="ar-MA" sz="6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</a:p>
          <a:p>
            <a:pPr algn="r" rtl="1"/>
            <a:r>
              <a:rPr lang="ar-MA" sz="6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لِماذا يُعَدُّ </a:t>
            </a:r>
            <a:r>
              <a:rPr lang="ar-MA" sz="60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ٱلْماءُ</a:t>
            </a:r>
            <a:r>
              <a:rPr lang="ar-MA" sz="6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أَساسَ </a:t>
            </a:r>
            <a:r>
              <a:rPr lang="ar-MA" sz="60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ٱلْحَياةِ</a:t>
            </a:r>
            <a:r>
              <a:rPr lang="ar-MA" sz="6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</a:p>
          <a:p>
            <a:pPr algn="r" rtl="1"/>
            <a:r>
              <a:rPr lang="ar-MA" sz="6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ما مَصادِرُ </a:t>
            </a:r>
            <a:r>
              <a:rPr lang="ar-MA" sz="60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ٱلْمِياهِ</a:t>
            </a:r>
            <a:r>
              <a:rPr lang="ar-MA" sz="6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60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ٱلْعَذْبَةِ</a:t>
            </a:r>
            <a:r>
              <a:rPr lang="ar-MA" sz="6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</a:p>
          <a:p>
            <a:pPr algn="r" rtl="1"/>
            <a:r>
              <a:rPr lang="ar-MA" sz="6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ما </a:t>
            </a:r>
            <a:r>
              <a:rPr lang="ar-MA" sz="60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ٱلْفَرْقُ</a:t>
            </a:r>
            <a:r>
              <a:rPr lang="ar-MA" sz="6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بَيْنَ </a:t>
            </a:r>
            <a:r>
              <a:rPr lang="ar-MA" sz="60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ٱلْماءِ</a:t>
            </a:r>
            <a:r>
              <a:rPr lang="ar-MA" sz="6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60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ٱلْعَذْبِ</a:t>
            </a:r>
            <a:r>
              <a:rPr lang="ar-MA" sz="6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وَماءِ </a:t>
            </a:r>
            <a:r>
              <a:rPr lang="ar-MA" sz="60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ٱلْبَحْرِ</a:t>
            </a:r>
            <a:r>
              <a:rPr lang="ar-MA" sz="6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FR" sz="60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96702481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033288-29FD-9432-2569-F128D87547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AB62C7F5-00E7-32C9-FFD4-D8209D40E8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214" y="756000"/>
            <a:ext cx="7137159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أن نقرأ النص، نتعرف معاني الكلمات التالية التي ستصادفونها في النص.</a:t>
            </a:r>
            <a:endParaRPr lang="fr-FR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99C0085B-C2BD-53D2-6838-EA6064E8BAE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63A0095-FCE0-8D40-0AE5-7884130564A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85B56FC1-9DC5-5D6D-D0CA-2321BC122C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02F9C1B9-D795-CE0E-5662-D74EAA97483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0773B076-6089-320F-76FA-E9A7457D8E91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757FA80-76A9-6B44-96EB-BE376DE8A8F5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D2275CA-496D-6340-107A-8FB37D5AA712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A429D3B-078C-5A8B-D3CD-E9270E10F8B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284D7417-31B5-1AA1-67E4-3139544D527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59268197-D66F-CF68-D62B-CD16BF4B4C54}"/>
              </a:ext>
            </a:extLst>
          </p:cNvPr>
          <p:cNvSpPr/>
          <p:nvPr/>
        </p:nvSpPr>
        <p:spPr>
          <a:xfrm>
            <a:off x="6077514" y="3386267"/>
            <a:ext cx="1434920" cy="72694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203864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هَدْرٌ</a:t>
            </a:r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FC902E5F-0A89-79F6-790B-515D42611457}"/>
              </a:ext>
            </a:extLst>
          </p:cNvPr>
          <p:cNvSpPr/>
          <p:nvPr/>
        </p:nvSpPr>
        <p:spPr>
          <a:xfrm>
            <a:off x="4289420" y="3386267"/>
            <a:ext cx="1434920" cy="72694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800" b="1" dirty="0">
                <a:solidFill>
                  <a:srgbClr val="2038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تَسَرَّبَ</a:t>
            </a:r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8F11751-7F05-5F5A-2A58-33815F14B497}"/>
              </a:ext>
            </a:extLst>
          </p:cNvPr>
          <p:cNvSpPr/>
          <p:nvPr/>
        </p:nvSpPr>
        <p:spPr>
          <a:xfrm>
            <a:off x="1939838" y="3386267"/>
            <a:ext cx="2172995" cy="72694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203864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بُخارٌ</a:t>
            </a:r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98441353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A3794E-5DD6-6007-A276-ADDADB4DD7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67C32C9F-7173-304C-809E-8340D90A75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انتبهوا، من يقرأ معنى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«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هَدْرٌ»؟ (</a:t>
            </a: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تلميذان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)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18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8AD8BFA1-0321-9AE4-582C-2E7F8009E44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A790A07-5467-C23F-CCF1-E067B5DC9C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141DBAF-9A50-BE4D-66FD-3C070594A8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F873003-DEDE-C26A-C2BD-ADCF4856DB0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FD7241D-250E-2FEE-C1A3-41B6B80D983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A37A46A9-9EEA-BD16-854C-51C062BADE3D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E56B3BD-C69F-A25F-2FD4-390633C5B7C0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9EEC547-0BBB-181C-7EEC-03C22BF003FC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85D7867-456A-600B-F626-E41CF5A12D7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E2953840-92F2-46E9-C518-700A9F5342C7}"/>
              </a:ext>
            </a:extLst>
          </p:cNvPr>
          <p:cNvSpPr/>
          <p:nvPr/>
        </p:nvSpPr>
        <p:spPr>
          <a:xfrm>
            <a:off x="819330" y="3065527"/>
            <a:ext cx="7685573" cy="109541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buClr>
                <a:srgbClr val="000000"/>
              </a:buClr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هَدْرٌ (</a:t>
            </a:r>
            <a:r>
              <a:rPr kumimoji="0" lang="ar-MA" sz="540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هَدَرَ يَهْدِرُ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): 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تَضْييعٌ</a:t>
            </a:r>
            <a:endParaRPr lang="ar-MA" sz="5400" b="1" kern="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23980941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B71A43-E363-9AB7-F219-9FE6AEA3C7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B438AD65-A493-EBED-9F1D-E92D7A6AEF3E}"/>
              </a:ext>
            </a:extLst>
          </p:cNvPr>
          <p:cNvSpPr/>
          <p:nvPr/>
        </p:nvSpPr>
        <p:spPr>
          <a:xfrm>
            <a:off x="3426614" y="3045542"/>
            <a:ext cx="2290773" cy="766916"/>
          </a:xfrm>
          <a:prstGeom prst="round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lvl="0" algn="r" rtl="1">
              <a:defRPr/>
            </a:pPr>
            <a:endParaRPr kumimoji="0" lang="ar-MA" sz="48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2" name="Titre 11">
            <a:extLst>
              <a:ext uri="{FF2B5EF4-FFF2-40B4-BE49-F238E27FC236}">
                <a16:creationId xmlns:a16="http://schemas.microsoft.com/office/drawing/2014/main" id="{D3F926F6-2A15-D741-9735-B4C7574B89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معنى «تَسَرَّبَ الْماءُ»؟ </a:t>
            </a:r>
            <a:r>
              <a:rPr lang="ar-MA" sz="24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</a:t>
            </a: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تلميذان</a:t>
            </a:r>
            <a:r>
              <a:rPr lang="ar-MA" sz="24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)</a:t>
            </a:r>
            <a:endParaRPr lang="fr-FR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Espace réservé pour une image  3">
            <a:extLst>
              <a:ext uri="{FF2B5EF4-FFF2-40B4-BE49-F238E27FC236}">
                <a16:creationId xmlns:a16="http://schemas.microsoft.com/office/drawing/2014/main" id="{64BFC23A-C4A8-C208-D83B-2BF4368B737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28FE59E-20E7-5AFF-6820-5633B028AD5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7278D2F-2CBB-CA1F-863B-26A040F3B9F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E28DC09A-F701-8831-DDAC-99D49A90FBA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0DF83921-6BF6-4766-0319-7E8567D2001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9AD8FE0-1EC1-0A4F-D019-0189B1273072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8C084F5-77F2-2B38-D65D-FA00EF086F9C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0B3CAA3-ECAC-EDE1-FA33-50EB0D87F3F7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AA19356-DDB7-ABFA-535D-BDFCBF713C0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53B2DFBB-DEE1-89C0-B1DD-AB5DEECF2074}"/>
              </a:ext>
            </a:extLst>
          </p:cNvPr>
          <p:cNvSpPr/>
          <p:nvPr/>
        </p:nvSpPr>
        <p:spPr>
          <a:xfrm>
            <a:off x="1308252" y="1990647"/>
            <a:ext cx="6840000" cy="966404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تَسَرَّبَ </a:t>
            </a:r>
            <a:r>
              <a:rPr lang="ar-MA" sz="5400" b="1" kern="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</a:t>
            </a:r>
            <a:r>
              <a:rPr lang="ar-MA" sz="5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لْماءُ</a:t>
            </a: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: </a:t>
            </a: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سالَ </a:t>
            </a:r>
            <a:r>
              <a:rPr lang="ar-MA" sz="48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ٱلْماءُ</a:t>
            </a: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48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وٱنْسابَ</a:t>
            </a: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 </a:t>
            </a:r>
            <a:endParaRPr kumimoji="0" lang="ar-MA" sz="54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8E6843E5-942D-13F4-5C6C-4F6AF6CFFCD5}"/>
              </a:ext>
            </a:extLst>
          </p:cNvPr>
          <p:cNvSpPr/>
          <p:nvPr/>
        </p:nvSpPr>
        <p:spPr>
          <a:xfrm>
            <a:off x="4897848" y="4393669"/>
            <a:ext cx="3250404" cy="59552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يَ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تَسَرَّبُ </a:t>
            </a:r>
            <a:r>
              <a:rPr lang="ar-MA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ٱلْماءُ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مِنَ </a:t>
            </a:r>
            <a:r>
              <a:rPr lang="ar-MA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ٱلْأُنْبوبِ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 </a:t>
            </a:r>
            <a:endParaRPr kumimoji="0" lang="ar-MA" sz="3200" b="1" i="0" u="none" strike="noStrike" kern="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9455332-3CD2-E1F1-CFA7-A043232CE78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8809" y="3524189"/>
            <a:ext cx="3592093" cy="2478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12855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ED20C4-4A63-B480-9D49-86AB83FEDD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76B5219A-A555-5F81-8135-CAA07195A483}"/>
              </a:ext>
            </a:extLst>
          </p:cNvPr>
          <p:cNvSpPr/>
          <p:nvPr/>
        </p:nvSpPr>
        <p:spPr>
          <a:xfrm>
            <a:off x="2183188" y="1696137"/>
            <a:ext cx="5557462" cy="766916"/>
          </a:xfrm>
          <a:prstGeom prst="round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algn="ctr" defTabSz="914400" rtl="1" eaLnBrk="1" latinLnBrk="0" hangingPunct="1">
              <a:buClr>
                <a:srgbClr val="000000"/>
              </a:buClr>
              <a:defRPr/>
            </a:pPr>
            <a:endParaRPr lang="ar-MA" sz="4800" b="1" kern="0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2" name="Titre 11">
            <a:extLst>
              <a:ext uri="{FF2B5EF4-FFF2-40B4-BE49-F238E27FC236}">
                <a16:creationId xmlns:a16="http://schemas.microsoft.com/office/drawing/2014/main" id="{B2ED9809-AC4D-E84A-BFAE-7E2825C657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معنى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«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بُخارٌ»؟ </a:t>
            </a:r>
            <a:r>
              <a:rPr lang="ar-MA" sz="24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</a:t>
            </a: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تلميذان</a:t>
            </a:r>
            <a:r>
              <a:rPr lang="ar-MA" sz="24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)</a:t>
            </a:r>
            <a:endParaRPr lang="fr-FR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Espace réservé pour une image  3">
            <a:extLst>
              <a:ext uri="{FF2B5EF4-FFF2-40B4-BE49-F238E27FC236}">
                <a16:creationId xmlns:a16="http://schemas.microsoft.com/office/drawing/2014/main" id="{8FCAE8E5-A7B5-B2D5-A52B-4901AD1CEEA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27B2BEF-4F63-BC16-CC31-30040CF4B61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0F91639-6F21-9F99-BA42-7D937C53A92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020C4A5-E54D-07D9-F65E-E9FDC78AFED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8E19F29-3341-2D55-7E75-3B06A20BC63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6C133E2B-B67A-48BC-7111-4803E3CAD060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97814D2-D48B-402A-59E5-B197A7FB5E72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38D62E2-B6F6-F203-A2A8-80E5BB1F9784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9092108-E390-66D2-4E0E-E7051BBB31A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F8B302DE-1B70-A55B-CBD7-24C9735671BC}"/>
              </a:ext>
            </a:extLst>
          </p:cNvPr>
          <p:cNvSpPr/>
          <p:nvPr/>
        </p:nvSpPr>
        <p:spPr>
          <a:xfrm>
            <a:off x="908494" y="2325191"/>
            <a:ext cx="7393858" cy="95601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buClr>
                <a:srgbClr val="000000"/>
              </a:buClr>
              <a:defRPr/>
            </a:pPr>
            <a:r>
              <a:rPr lang="ar-MA" sz="54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بُخارٌ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:  </a:t>
            </a: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ما يَصْعَدُ كَالدُّخانِ مِنَ </a:t>
            </a:r>
            <a:r>
              <a:rPr lang="ar-MA" sz="48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ٱلْماءِ</a:t>
            </a: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48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ٱلسّاخِنِ</a:t>
            </a: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</a:t>
            </a:r>
            <a:endParaRPr lang="ar-MA" sz="5400" b="1" kern="0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AE8B9D2-3885-F9B6-05CE-8B9D75864AB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20449" y="3576793"/>
            <a:ext cx="3569947" cy="2312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736951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F78564-8F9C-4DFE-8A44-66AB446D30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675AA7D6-C84C-F6DD-D7B3-0B9AB8F53FED}"/>
              </a:ext>
            </a:extLst>
          </p:cNvPr>
          <p:cNvSpPr/>
          <p:nvPr/>
        </p:nvSpPr>
        <p:spPr>
          <a:xfrm>
            <a:off x="2183188" y="1696137"/>
            <a:ext cx="5557462" cy="766916"/>
          </a:xfrm>
          <a:prstGeom prst="round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algn="ctr" defTabSz="914400" rtl="1" eaLnBrk="1" latinLnBrk="0" hangingPunct="1">
              <a:buClr>
                <a:srgbClr val="000000"/>
              </a:buClr>
              <a:defRPr/>
            </a:pPr>
            <a:endParaRPr lang="ar-MA" sz="4800" b="1" kern="0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2" name="Titre 11">
            <a:extLst>
              <a:ext uri="{FF2B5EF4-FFF2-40B4-BE49-F238E27FC236}">
                <a16:creationId xmlns:a16="http://schemas.microsoft.com/office/drawing/2014/main" id="{BF715813-B012-32A1-5B61-74455BDC29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المفردات التي شرحناها؟</a:t>
            </a:r>
            <a:endParaRPr lang="fr-FR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Espace réservé pour une image  3">
            <a:extLst>
              <a:ext uri="{FF2B5EF4-FFF2-40B4-BE49-F238E27FC236}">
                <a16:creationId xmlns:a16="http://schemas.microsoft.com/office/drawing/2014/main" id="{71205BA9-7732-D371-864F-4D66BF2DBE6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5D5E9C7-F45A-B99D-ABB7-DD880B01F66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C3E1D52-CB27-BAFD-C5AC-A0EC1A4A253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A89EC522-44C9-BD6D-5E3F-BB2224525CA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61C1A6A-0598-CC9B-B11D-3E9C7509A3E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D164A157-86A3-44AD-528D-8E63D17DBDE0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64FB365-1B8C-978B-B2F7-DFC5D289D246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F57C361-2D96-54C8-6AD1-EA7A4AC8426E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B66BA8F-329B-2946-FC71-20F1650F1E2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9FD74B2D-6E22-2D87-E3AD-8440F3F05625}"/>
              </a:ext>
            </a:extLst>
          </p:cNvPr>
          <p:cNvSpPr/>
          <p:nvPr/>
        </p:nvSpPr>
        <p:spPr>
          <a:xfrm>
            <a:off x="6077514" y="3386267"/>
            <a:ext cx="1434920" cy="72694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203864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هَدْرٌ</a:t>
            </a:r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8AE5A07A-45B7-9F9F-5A8A-2ADFDE334658}"/>
              </a:ext>
            </a:extLst>
          </p:cNvPr>
          <p:cNvSpPr/>
          <p:nvPr/>
        </p:nvSpPr>
        <p:spPr>
          <a:xfrm>
            <a:off x="4289420" y="3386267"/>
            <a:ext cx="1434920" cy="72694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800" b="1" dirty="0">
                <a:solidFill>
                  <a:srgbClr val="2038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تَسَرَّبَ</a:t>
            </a:r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86809983-C73A-1957-D4CE-FD74F4084282}"/>
              </a:ext>
            </a:extLst>
          </p:cNvPr>
          <p:cNvSpPr/>
          <p:nvPr/>
        </p:nvSpPr>
        <p:spPr>
          <a:xfrm>
            <a:off x="1939838" y="3386267"/>
            <a:ext cx="2172995" cy="72694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203864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بُخارٌ</a:t>
            </a:r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817494546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3ED254-2DB5-01E7-76E4-7E45C28FB2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ED29565A-02E6-77AB-C96D-EFB5EBA05E9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99D64C5-603E-99FB-F4F1-AAC87D1AE54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1C394AD-83AE-BDEA-C107-312AE41C5BB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7AF0CCA-1459-6552-92B7-FA6E088D0DF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98BD508C-6133-0E31-398F-EDD7F9FB441D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64327FB-E7EE-7FEC-0A7F-CD942C2B0113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314954D-A461-B2A6-DDFB-9B3CBB805478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9CB4F166-4F66-00B2-5584-7573D50E9D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خلال الصور والعنوان، اكتبوا توقعاتكم حول المعلومات التي سيقدمها النص.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EB009C9D-9D12-293E-B4A1-FE4E690A896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672CF46-5F43-EB51-8841-E6513A26882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359DE5D-9DD0-4AFD-B3BA-26356D149D86}"/>
              </a:ext>
            </a:extLst>
          </p:cNvPr>
          <p:cNvSpPr txBox="1"/>
          <p:nvPr/>
        </p:nvSpPr>
        <p:spPr>
          <a:xfrm>
            <a:off x="4316361" y="3552168"/>
            <a:ext cx="423588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أَتَوَقَّعُ أَنْ يَتَحَدَّثَ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ٱلنَّصُّ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عَنْ ...</a:t>
            </a:r>
            <a:endParaRPr lang="fr-FR" sz="4000" b="1" dirty="0">
              <a:solidFill>
                <a:srgbClr val="C00000"/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F449981-61C2-F825-6929-FCEA9600E44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69827" y="2349910"/>
            <a:ext cx="2374252" cy="3406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472077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7BEA17-FF88-EADA-7A4F-8505EF8B16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F78B61E2-B19C-D1B9-7E8E-52ABED3D1C8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C353F59-91E3-BF98-418E-1179EB8D96A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AEBC08E-7C21-CD2F-9F3E-B5B6240518E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13A08A0-15AF-E837-3C9A-917E1FEF304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11DEF119-F3B0-19A8-5A3F-5EB668C38084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F41E06F-01BA-17C0-D6BF-14CB247ECE2D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4E0BDF6-8049-AEAE-5D2C-4EE5C04272AE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08510F2B-7717-2A3B-2233-5F4BCE7D3E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سأعين ثنائيا ليتقاسم معنا توقعه؟ ما الذي جعلكما تتوقعان ذلك؟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0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يحتفظ بالتوقعات إلى حين التحقق منها.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E1065493-1432-C030-11CC-4CBBC7F46C7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6F35361-9857-0E1A-1E41-68CB2359386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550D72C-7F08-94EC-5EDA-1253A649F49A}"/>
              </a:ext>
            </a:extLst>
          </p:cNvPr>
          <p:cNvSpPr txBox="1"/>
          <p:nvPr/>
        </p:nvSpPr>
        <p:spPr>
          <a:xfrm>
            <a:off x="4316361" y="3552168"/>
            <a:ext cx="423588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أَتَوَقَّعُ أَنْ يَتَحَدَّثَ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ٱلنَّصُّ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عَنْ ...</a:t>
            </a:r>
            <a:endParaRPr lang="fr-FR" sz="4000" b="1" dirty="0">
              <a:solidFill>
                <a:srgbClr val="C00000"/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EC65FB2-6AF8-7853-9338-6D5EB0E9772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69827" y="2349910"/>
            <a:ext cx="2374252" cy="3406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9770753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042E0F-DE42-DB52-E458-4C4BC84EB4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735E242F-45D6-76DD-2DA8-E461A6C77D7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5016A65-0405-39E1-4FC4-76822E798B1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A222017-665D-AB8D-41E1-41EF4784A04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733F4F8-2990-8A09-2145-6190606F076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83ABBEF9-40AB-B2C5-9C9B-74D30E41EA43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6EAE27B-C707-1D04-E802-8E96C8E8F95A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5D7C430-998C-CEFE-3480-898295CDF3FD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30C13715-CB55-133A-2EF3-072DBECA52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الصفحة 141، سنقرأ النص. تابعوا معي جيدا. 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B426BA84-ECE3-60DA-12C6-39791A54A1B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B51542C-4464-570F-2071-0823FC206A6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9749650-71C1-0720-473F-37BEECC1277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03776" y="2153265"/>
            <a:ext cx="2374252" cy="3406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3860093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BE108A-A7B5-31B5-FDB6-306B138D83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C79A302D-7552-5DF7-CB60-64DAF100D45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2CD715D-3928-413E-766C-A06D442F89D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20A273E-F5E5-D15A-9664-AE59511B19B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EFB9A4B-2B13-1505-2975-E8402C0C47F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E0776224-6F67-2346-F13A-24F62BB07F06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B409E81-3A77-5351-A379-64243C1865BB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85C564C-AF80-24B6-55B6-605CA2694967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558D7EAB-C999-4454-611D-14A4BEF135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ستقرؤون. من يقرأ البيتين الأولين؟ آخر لقراءة المقطع الثاني؟ ثالث للمقطع الثالث؟ ...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5D9E11E6-BE93-58E4-4F35-38E1776B49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648BFFA-817E-3DEF-0C5D-E72F86E94FA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2F60080-D800-7E5F-5904-40D6D84695D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03776" y="2153265"/>
            <a:ext cx="2374252" cy="3406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076962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6A1DCF-F65C-8625-7988-796FC69C49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AEC34116-6F40-7B9E-1109-6513E8CB4A5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9A5FC48-DC7D-2881-9F3C-C8C84C91DCF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64F5C09-6EB9-27AC-2FF4-F0A6C077ED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742D02C6-4351-E775-8647-4CB6D073554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719E6FA7-63AA-4684-906B-8E574EC089B2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D0CFDEE-EEE5-9012-FF16-E431C0B05BE7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127D39F-B194-7C87-C57E-63EF462F6D0A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8215A16C-2D9F-5114-3162-C17793FC92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2" cy="612000"/>
          </a:xfrm>
        </p:spPr>
        <p:txBody>
          <a:bodyPr>
            <a:noAutofit/>
          </a:bodyPr>
          <a:lstStyle/>
          <a:p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نعود إلى توقعاتنا، من توقع أن يتحدث النص عن دورة الماء؟ </a:t>
            </a:r>
            <a:endParaRPr lang="fr-FR" sz="22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099151C7-8390-A264-0E58-C571154A07E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BE83ADB-C186-CA90-B982-ED214619C4E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C278B46-00AA-7425-EA6B-FF382ED5F19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03776" y="2153265"/>
            <a:ext cx="2374252" cy="3406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9088045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47875D-27F9-FED1-BA0F-4356E0A9E6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9CF697DD-8B1D-73E8-B052-91B205CD550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5FCBA75-D64D-5505-9840-6AE61AE719F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B5B277D-175D-BBCC-C44E-6AD884AC08F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00AD8EB-6A0A-9165-9391-A933A9E63E9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31BFF3C4-E046-2BE1-C947-C588ABFE709C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DD39322-E033-2CD6-DE16-403DCF6FFD14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F160C6A-612D-1642-EB19-278B1D1D057A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B45948AA-B271-A014-BC15-534B75D2C7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سأعين من يقرأ؟– تابع(ي). -ارفعوا أيديكم حين تسمعون كلمةً لا تفهمونها. 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(15 دقيقة)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68580850-799D-4C38-67A0-69D7E98F9DA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E0EE09A-C78C-89B1-6EB4-06BC3B7723B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38C81AE-E973-B673-89EA-2FFBFAC2B29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03776" y="2153265"/>
            <a:ext cx="2374252" cy="3406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5651275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0C9D50-F1AC-1223-FE7A-EFB28DA5BA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EAE99FEE-6EE3-5B2C-D4FC-8B44C54D5949}"/>
              </a:ext>
            </a:extLst>
          </p:cNvPr>
          <p:cNvSpPr/>
          <p:nvPr/>
        </p:nvSpPr>
        <p:spPr>
          <a:xfrm>
            <a:off x="5249688" y="2330488"/>
            <a:ext cx="473078" cy="5029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itre 11">
            <a:extLst>
              <a:ext uri="{FF2B5EF4-FFF2-40B4-BE49-F238E27FC236}">
                <a16:creationId xmlns:a16="http://schemas.microsoft.com/office/drawing/2014/main" id="{48364B6E-45D6-8EC9-8504-C24198F1A5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هذا المقطع بطلاقة وبشكل معبر؟ انتبهوا لنبر الاستفهام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!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Espace réservé pour une image  2">
            <a:extLst>
              <a:ext uri="{FF2B5EF4-FFF2-40B4-BE49-F238E27FC236}">
                <a16:creationId xmlns:a16="http://schemas.microsoft.com/office/drawing/2014/main" id="{7D437E8B-DB04-22DB-2FB3-7DAEF7771BD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24249" y="684000"/>
            <a:ext cx="828000" cy="828000"/>
          </a:xfr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BE229C7-3B5E-8F5D-A412-BC49D44EDDD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D20BCFF-916C-33BF-5140-CAC14748B07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E4718095-4A7D-1D3D-9161-E2636CEBA31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A6EFE79-BD11-2EE2-B1F0-E2C06730734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8B99F452-C161-8890-A0F1-8E662690ED7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9C8FDAE-374C-0F5D-A156-A60A3D530FAC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08A948E-4D35-1553-61DE-1904C66AD533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2EDBAEE-52F0-3247-E13A-876D51D280E7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49DCDAE-609E-0E1F-02B5-64648612709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2373" y="2863457"/>
            <a:ext cx="8000350" cy="1364413"/>
          </a:xfrm>
          <a:prstGeom prst="rect">
            <a:avLst/>
          </a:prstGeom>
          <a:ln>
            <a:solidFill>
              <a:schemeClr val="accent1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466845323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368CD3-B4FE-9F45-C286-E60AF0A649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889C9FA9-44B2-8E43-8E87-17662FCBF8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السؤال التالي؟ عودوا إلى النص وابحثوا عن الجواب. دقيقة للتفكير والبحث.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695F447B-1E19-0756-7C61-AC6B5135197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BB03842-C33D-4B93-996A-FF5E1E584FD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97A23CC-2B0E-E89B-AE4E-AA419F2288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11E673F-086D-6C12-E399-693A2FB222F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16775B52-9669-2013-5BB9-E4CE0C346D8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DD98CF6-1155-151E-4C52-7FC30BFFFE12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7072736-471D-C592-B423-0F2988563A7B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9BFAB0A-9097-F94B-7DE8-3A4438725A7A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" name="Google Shape;1508;p66">
            <a:extLst>
              <a:ext uri="{FF2B5EF4-FFF2-40B4-BE49-F238E27FC236}">
                <a16:creationId xmlns:a16="http://schemas.microsoft.com/office/drawing/2014/main" id="{14542F79-B7EC-0A24-5E2C-F638A166B959}"/>
              </a:ext>
            </a:extLst>
          </p:cNvPr>
          <p:cNvSpPr txBox="1"/>
          <p:nvPr/>
        </p:nvSpPr>
        <p:spPr>
          <a:xfrm>
            <a:off x="998825" y="2796897"/>
            <a:ext cx="7339424" cy="919356"/>
          </a:xfrm>
          <a:prstGeom prst="round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حَوْلَ ماذا قَدَّمَ </a:t>
            </a:r>
            <a:r>
              <a:rPr lang="ar-MA" sz="48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ٱلنَّصُّ</a:t>
            </a: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مَعْلوماتٍ؟</a:t>
            </a:r>
          </a:p>
        </p:txBody>
      </p:sp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393148B2-E596-A593-9FEF-97ED17E4F41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</p:spTree>
    <p:extLst>
      <p:ext uri="{BB962C8B-B14F-4D97-AF65-F5344CB8AC3E}">
        <p14:creationId xmlns:p14="http://schemas.microsoft.com/office/powerpoint/2010/main" val="2365280520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D736C7-CD0D-CB10-D89F-22313680F6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02ED1D96-AE96-CBF9-3C68-459759F0CA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يعيد الجواب في جملة مفيدة؟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8BE01FC4-FDCD-DAA9-59D5-542FFDC8D90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CA4231B-96D5-5D89-2322-5AE8E11B002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0AF1CCE-0091-B310-E6FC-97812EDBE12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A36A464-B1E1-9BAE-912E-B8539FCFEEE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87F53BF7-272F-8CF9-9B79-610E278DEC9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4AA55DA-1714-3F7A-297F-29BBD8157424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F6BC62B-D6C3-26B5-2B8A-FD6CC4B32BA8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8C926A9-75A0-6F3A-E5ED-E06234B9FCA0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5" name="Espace réservé pour une image  2">
            <a:extLst>
              <a:ext uri="{FF2B5EF4-FFF2-40B4-BE49-F238E27FC236}">
                <a16:creationId xmlns:a16="http://schemas.microsoft.com/office/drawing/2014/main" id="{C614FA3A-2F33-2102-4A20-14EA9D0C958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5371" y="666244"/>
            <a:ext cx="828000" cy="828000"/>
          </a:xfrm>
        </p:spPr>
      </p:pic>
      <p:sp>
        <p:nvSpPr>
          <p:cNvPr id="2" name="Google Shape;1508;p66">
            <a:extLst>
              <a:ext uri="{FF2B5EF4-FFF2-40B4-BE49-F238E27FC236}">
                <a16:creationId xmlns:a16="http://schemas.microsoft.com/office/drawing/2014/main" id="{0EEDED29-EEEC-8F26-3E6F-146C76BC195C}"/>
              </a:ext>
            </a:extLst>
          </p:cNvPr>
          <p:cNvSpPr txBox="1"/>
          <p:nvPr/>
        </p:nvSpPr>
        <p:spPr>
          <a:xfrm>
            <a:off x="658761" y="2540697"/>
            <a:ext cx="7826477" cy="2553846"/>
          </a:xfrm>
          <a:prstGeom prst="round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R="0" lvl="0" algn="ct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tabLst/>
              <a:defRPr/>
            </a:pP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تَتَحَدَّثُ </a:t>
            </a:r>
            <a:r>
              <a:rPr lang="ar-MA" sz="4800" b="1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ٱلْقَصيدَةُ</a:t>
            </a: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عَنْ </a:t>
            </a:r>
            <a:r>
              <a:rPr lang="ar-MA" sz="4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دَوْرَةِ </a:t>
            </a:r>
            <a:r>
              <a:rPr lang="ar-MA" sz="4800" b="1" kern="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ٱلْماءِ</a:t>
            </a:r>
            <a:r>
              <a:rPr lang="ar-MA" sz="4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وَطُرُقِ </a:t>
            </a:r>
            <a:r>
              <a:rPr lang="ar-MA" sz="4800" b="1" kern="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ٱلْمُحافَظَةِ</a:t>
            </a:r>
            <a:r>
              <a:rPr lang="ar-MA" sz="4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عَلَيْهِ.</a:t>
            </a:r>
          </a:p>
        </p:txBody>
      </p:sp>
    </p:spTree>
    <p:extLst>
      <p:ext uri="{BB962C8B-B14F-4D97-AF65-F5344CB8AC3E}">
        <p14:creationId xmlns:p14="http://schemas.microsoft.com/office/powerpoint/2010/main" val="521670994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660F46-C2AB-2BD9-F4EF-F1DDFF2325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ACA4E772-BF0E-8651-C499-CDBFF457ED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السؤال الثاني؟ عودوا إلى النص وابحثوا عن الجواب.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BC5360E-7BE4-9910-E22E-C63C71FCDA6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EF713C5-E512-1B20-EBC9-5C07A8A0415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DD5D90E-0D68-0016-3172-D6E3D54358E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F40DA25-D719-193C-4C78-ACFC69047F2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8B0F1AD7-81AB-E241-51D2-4EC965BEC3C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1680FE6-22F1-AFBE-856C-74C5C54B30E3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23B0FB3-054E-D956-69E9-F267266F09CF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9E5791A-4529-94F7-96D0-6A8929A71F53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5" name="Espace réservé pour une image  2">
            <a:extLst>
              <a:ext uri="{FF2B5EF4-FFF2-40B4-BE49-F238E27FC236}">
                <a16:creationId xmlns:a16="http://schemas.microsoft.com/office/drawing/2014/main" id="{5FA793D9-1234-5021-87EF-908D14450AA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5371" y="666244"/>
            <a:ext cx="828000" cy="828000"/>
          </a:xfrm>
        </p:spPr>
      </p:pic>
      <p:sp>
        <p:nvSpPr>
          <p:cNvPr id="2" name="Google Shape;1508;p66">
            <a:extLst>
              <a:ext uri="{FF2B5EF4-FFF2-40B4-BE49-F238E27FC236}">
                <a16:creationId xmlns:a16="http://schemas.microsoft.com/office/drawing/2014/main" id="{9929316D-6728-3C53-559D-A287F2191504}"/>
              </a:ext>
            </a:extLst>
          </p:cNvPr>
          <p:cNvSpPr txBox="1"/>
          <p:nvPr/>
        </p:nvSpPr>
        <p:spPr>
          <a:xfrm>
            <a:off x="907822" y="2688832"/>
            <a:ext cx="7339424" cy="1736601"/>
          </a:xfrm>
          <a:prstGeom prst="round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 defTabSz="914400" rtl="1">
              <a:buClr>
                <a:srgbClr val="A5A5A5"/>
              </a:buClr>
              <a:buSzPts val="1800"/>
              <a:defRPr/>
            </a:pP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ما </a:t>
            </a:r>
            <a:r>
              <a:rPr lang="ar-MA" sz="4800" b="1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ٱلْخَطَرُ</a:t>
            </a: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4800" b="1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ٱلَّذي</a:t>
            </a: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4800" b="1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سَتُواجِهُهُ</a:t>
            </a: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4800" b="1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ٱلْكائِناتُ</a:t>
            </a: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إِذا لَمْ نُحافِظْ على </a:t>
            </a:r>
            <a:r>
              <a:rPr lang="ar-MA" sz="4800" b="1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ٱلْماءِ</a:t>
            </a: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؟</a:t>
            </a:r>
          </a:p>
        </p:txBody>
      </p:sp>
    </p:spTree>
    <p:extLst>
      <p:ext uri="{BB962C8B-B14F-4D97-AF65-F5344CB8AC3E}">
        <p14:creationId xmlns:p14="http://schemas.microsoft.com/office/powerpoint/2010/main" val="4221218455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649E66-963C-1EFD-7305-081DE7420A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EEE85035-074B-214D-8847-54451B3EEC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من يتقاسم إجابته؟                             - صححوا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430C658-DF71-9516-6C05-D427C84D6C3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EF72F00-199F-D069-7165-B3DF77F3D62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9EE38D0-3D22-3B00-840E-85CEF982DB6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A8CFE0A-379F-EFE9-2826-5F42DDA038A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04BEA6F5-125E-A8AD-34C6-B4940E66E4B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C43504-2811-D903-814D-27E411B4CD58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930885C-5117-15A4-6826-B6D78AB3295B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37EF726-FB1A-FFB7-5BB8-48F4D1C3BE39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6" name="Espace réservé pour une image  2">
            <a:extLst>
              <a:ext uri="{FF2B5EF4-FFF2-40B4-BE49-F238E27FC236}">
                <a16:creationId xmlns:a16="http://schemas.microsoft.com/office/drawing/2014/main" id="{CA970AA8-AC86-FC1D-B539-C15F3C99637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5371" y="666244"/>
            <a:ext cx="828000" cy="828000"/>
          </a:xfrm>
        </p:spPr>
      </p:pic>
      <p:sp>
        <p:nvSpPr>
          <p:cNvPr id="2" name="Google Shape;1508;p66">
            <a:extLst>
              <a:ext uri="{FF2B5EF4-FFF2-40B4-BE49-F238E27FC236}">
                <a16:creationId xmlns:a16="http://schemas.microsoft.com/office/drawing/2014/main" id="{8A3C24F2-2234-D9C3-B0F5-4C2FE2B79C78}"/>
              </a:ext>
            </a:extLst>
          </p:cNvPr>
          <p:cNvSpPr txBox="1"/>
          <p:nvPr/>
        </p:nvSpPr>
        <p:spPr>
          <a:xfrm>
            <a:off x="907822" y="2688832"/>
            <a:ext cx="7339424" cy="1736601"/>
          </a:xfrm>
          <a:prstGeom prst="round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 defTabSz="914400" rtl="1">
              <a:buClr>
                <a:srgbClr val="A5A5A5"/>
              </a:buClr>
              <a:buSzPts val="1800"/>
              <a:defRPr/>
            </a:pP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إِذا لَمْ نُحافِظْ على </a:t>
            </a:r>
            <a:r>
              <a:rPr lang="ar-MA" sz="4800" b="1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ٱلْماءِ</a:t>
            </a: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سَتُواجِهُ </a:t>
            </a:r>
            <a:r>
              <a:rPr lang="ar-MA" sz="4800" b="1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ٱلْكائِناتُ</a:t>
            </a: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4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خَطَرَ </a:t>
            </a:r>
            <a:r>
              <a:rPr lang="ar-MA" sz="4800" b="1" kern="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ٱلْعَطَشِ</a:t>
            </a:r>
            <a:r>
              <a:rPr lang="ar-MA" sz="4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4800" b="1" kern="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وَٱلْجَفافِ</a:t>
            </a:r>
            <a:r>
              <a:rPr lang="ar-MA" sz="4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96646076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025B25-2E38-D221-1A35-60CC3A851F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3D307D64-F67D-35A6-3FE1-F12BE791DB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الصفحة 142.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يقرأ التعليمة؟ ما المطلوب؟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6A0B6424-B764-58E9-FF5A-9AD4F873B07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8C4D446-D5D7-A080-58F3-9F5315AE053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15DCC76-2AA2-BE79-9300-88B28A4DB7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4D034C3-1C1F-E63D-8163-E83BB6E5C7D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D9B56457-0ABA-3BEE-FD52-E2801FD8393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BD47A82-0146-05FC-D78A-32096D5FDFAD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7A52157-75A4-68F2-8690-CB3AE05B0744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C21192A-116F-7218-C95F-E1005D71C3A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03120" y="2203432"/>
            <a:ext cx="2481834" cy="3440284"/>
          </a:xfrm>
          <a:prstGeom prst="rect">
            <a:avLst/>
          </a:prstGeom>
          <a:ln>
            <a:solidFill>
              <a:schemeClr val="accent1">
                <a:lumMod val="50000"/>
              </a:schemeClr>
            </a:solidFill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A022F2AA-D45A-3B93-80FA-0BBCF1BCCE0A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C8882F48-DAE7-EC2D-5083-6B3F8DD97D6F}"/>
              </a:ext>
            </a:extLst>
          </p:cNvPr>
          <p:cNvSpPr/>
          <p:nvPr/>
        </p:nvSpPr>
        <p:spPr>
          <a:xfrm>
            <a:off x="3406139" y="2539768"/>
            <a:ext cx="2478815" cy="695046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2E564466-BDEA-D2D2-9A97-F32AD187732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8198412"/>
      </p:ext>
    </p:extLst>
  </p:cSld>
  <p:clrMapOvr>
    <a:masterClrMapping/>
  </p:clrMapOvr>
  <p:transition spd="slow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74B0B0-B978-D840-AA75-AA722D190A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B4D41F67-5CC7-BC7F-A040-49667F9A2E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المطلوب تصنيف الكلمات تحت كلمتين جامعتين. أنجزوا (دقيقتان)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01A3D411-B2EF-E218-3100-FC7C3509B6D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CF2287E-7955-B7B4-85DA-7BFF67E6514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E7AFC5B-BE8D-CEFF-ECE9-90DCBDB6E9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2CE7EC7-7EA1-35CD-F717-BA0DF1B9482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D57AF13E-3397-3402-8575-B40805FA62F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C7C389F-9456-B6EE-2C66-0832A4D1C2BA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DB85E79-467B-948E-1742-F4E98077A814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4DB0AC7-24BD-2D90-1051-666DC67CDCF4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56492C70-4E45-F14A-23F8-6276284A4DA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9863F09-8C8F-88F6-3D9D-F0D30C92622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2373" y="2280731"/>
            <a:ext cx="7970224" cy="3205669"/>
          </a:xfrm>
          <a:prstGeom prst="roundRect">
            <a:avLst>
              <a:gd name="adj" fmla="val 16667"/>
            </a:avLst>
          </a:prstGeom>
          <a:ln>
            <a:solidFill>
              <a:schemeClr val="accent1">
                <a:lumMod val="50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928601725"/>
      </p:ext>
    </p:extLst>
  </p:cSld>
  <p:clrMapOvr>
    <a:masterClrMapping/>
  </p:clrMapOvr>
  <p:transition spd="slow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D2E755-8C1F-23A1-7EE6-60018E3DDC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CC1A86AB-D2B7-8A77-8487-EB1140C515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0629" y="759600"/>
            <a:ext cx="7147908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ما المجموعتين اللتين يمكن تشكيلهما من الكلمات؟ ما الكلمة الجامعة لكل مجموعة؟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1D8C6B88-6E6D-8578-6084-7587E87E06F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7ED7C18-9F56-29E1-970B-6A20DA58DA1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853A2A6-1C76-53E9-44FC-3569C72106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A80293D-A552-9084-0677-9492F268CEA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49E27E12-8839-A4CF-1C18-EBBEA7AB3FD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1F6158D-6185-7155-D8FB-35CBC1553351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BC02A89-CEF9-1640-FEFC-D35E64FDBE20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911F290-4EEA-A6F3-434A-ECA315BF3CC8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6" name="Espace réservé pour une image  2">
            <a:extLst>
              <a:ext uri="{FF2B5EF4-FFF2-40B4-BE49-F238E27FC236}">
                <a16:creationId xmlns:a16="http://schemas.microsoft.com/office/drawing/2014/main" id="{F35D9B45-0BA5-80ED-C1D7-82171E51D21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5371" y="666244"/>
            <a:ext cx="828000" cy="828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C56767C-904D-F436-E2B4-71BD4494117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2373" y="2280731"/>
            <a:ext cx="7970224" cy="3205669"/>
          </a:xfrm>
          <a:prstGeom prst="roundRect">
            <a:avLst>
              <a:gd name="adj" fmla="val 16667"/>
            </a:avLst>
          </a:prstGeom>
          <a:ln>
            <a:solidFill>
              <a:schemeClr val="accent1">
                <a:lumMod val="50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" name="Google Shape;1508;p66">
            <a:extLst>
              <a:ext uri="{FF2B5EF4-FFF2-40B4-BE49-F238E27FC236}">
                <a16:creationId xmlns:a16="http://schemas.microsoft.com/office/drawing/2014/main" id="{0CEA3090-1455-C1BF-1905-86E8FA9FD554}"/>
              </a:ext>
            </a:extLst>
          </p:cNvPr>
          <p:cNvSpPr txBox="1"/>
          <p:nvPr/>
        </p:nvSpPr>
        <p:spPr>
          <a:xfrm>
            <a:off x="632373" y="4916763"/>
            <a:ext cx="7705509" cy="851252"/>
          </a:xfrm>
          <a:prstGeom prst="roundRect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r" defTabSz="914400" rtl="1">
              <a:buClr>
                <a:srgbClr val="A5A5A5"/>
              </a:buClr>
              <a:buSzPts val="1800"/>
              <a:defRPr/>
            </a:pPr>
            <a:r>
              <a:rPr lang="ar-MA" sz="44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تَلَّةٌ –قارَّةٌ –رُبْوَةٌ –جِبالٌ –سَهْلٌ –جَزيرَةٌ: ....................</a:t>
            </a:r>
          </a:p>
        </p:txBody>
      </p:sp>
      <p:sp>
        <p:nvSpPr>
          <p:cNvPr id="4" name="Google Shape;1508;p66">
            <a:extLst>
              <a:ext uri="{FF2B5EF4-FFF2-40B4-BE49-F238E27FC236}">
                <a16:creationId xmlns:a16="http://schemas.microsoft.com/office/drawing/2014/main" id="{9EDD42B9-30E3-6CFB-FABF-111AC3F9F4B1}"/>
              </a:ext>
            </a:extLst>
          </p:cNvPr>
          <p:cNvSpPr txBox="1"/>
          <p:nvPr/>
        </p:nvSpPr>
        <p:spPr>
          <a:xfrm>
            <a:off x="541403" y="4071918"/>
            <a:ext cx="7705509" cy="851252"/>
          </a:xfrm>
          <a:prstGeom prst="roundRect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r" defTabSz="914400" rtl="1">
              <a:buClr>
                <a:srgbClr val="A5A5A5"/>
              </a:buClr>
              <a:buSzPts val="1800"/>
              <a:defRPr/>
            </a:pPr>
            <a:r>
              <a:rPr lang="ar-MA" sz="44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بِرْكَةٌ- وادٍ- بُحَيْرَةٌ- بَحْرٌ- أَنْهارٌ –مُحيطٌ: .......................</a:t>
            </a:r>
          </a:p>
        </p:txBody>
      </p:sp>
    </p:spTree>
    <p:extLst>
      <p:ext uri="{BB962C8B-B14F-4D97-AF65-F5344CB8AC3E}">
        <p14:creationId xmlns:p14="http://schemas.microsoft.com/office/powerpoint/2010/main" val="293557436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70E265-40BF-7F72-D06D-75C2D0AEA6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3DDE5533-9221-254A-F78D-0DCB988704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هذه إجابة أخرى. من يقرأ؟                                        -أكملوا التصحيح.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A61D1B3F-C3EE-C734-6DBB-4D52C64B514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6CEEEFB-9E15-28FB-5CCA-4C8A85D4745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C7F8F45-3BB3-A0E4-2243-FCD5E37F2B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81CB1FB-4E79-16D3-C9D4-9BAB638C4D8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2237DED9-C8B2-788F-9833-9E65DD1D9DF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CA96184-CA3F-DF49-98A1-442F8EF547F6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ED68F57-235C-402B-21F1-C4F72FE388BD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F7949D1-7510-EF76-5ACC-014928C6C7C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2373" y="2280731"/>
            <a:ext cx="7970224" cy="3205669"/>
          </a:xfrm>
          <a:prstGeom prst="roundRect">
            <a:avLst>
              <a:gd name="adj" fmla="val 16667"/>
            </a:avLst>
          </a:prstGeom>
          <a:ln>
            <a:solidFill>
              <a:schemeClr val="accent1">
                <a:lumMod val="50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D0C58FFA-A5E3-E9A0-3047-097EA076B270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571AC9C9-B845-E028-6BC3-DDD35108ABF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2" name="Google Shape;1508;p66">
            <a:extLst>
              <a:ext uri="{FF2B5EF4-FFF2-40B4-BE49-F238E27FC236}">
                <a16:creationId xmlns:a16="http://schemas.microsoft.com/office/drawing/2014/main" id="{CBFE5495-425F-8C3B-D004-C6F50F431A33}"/>
              </a:ext>
            </a:extLst>
          </p:cNvPr>
          <p:cNvSpPr txBox="1"/>
          <p:nvPr/>
        </p:nvSpPr>
        <p:spPr>
          <a:xfrm>
            <a:off x="632372" y="4916763"/>
            <a:ext cx="7837867" cy="851252"/>
          </a:xfrm>
          <a:prstGeom prst="roundRect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r" defTabSz="914400" rtl="1">
              <a:buClr>
                <a:srgbClr val="A5A5A5"/>
              </a:buClr>
              <a:buSzPts val="1800"/>
              <a:defRPr/>
            </a:pPr>
            <a:r>
              <a:rPr lang="ar-MA" sz="44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تَلَّةٌ –قارَّةٌ –رَبْوَةٌ –جِبالٌ –سَهْلٌ – جَزيرَةٌ:</a:t>
            </a:r>
            <a:endParaRPr lang="ar-MA" sz="4400" b="1" kern="0" dirty="0">
              <a:solidFill>
                <a:schemeClr val="tx1">
                  <a:lumMod val="95000"/>
                  <a:lumOff val="5000"/>
                </a:schemeClr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4" name="Google Shape;1508;p66">
            <a:extLst>
              <a:ext uri="{FF2B5EF4-FFF2-40B4-BE49-F238E27FC236}">
                <a16:creationId xmlns:a16="http://schemas.microsoft.com/office/drawing/2014/main" id="{79C06CC3-983D-C16D-BED9-095F646C1325}"/>
              </a:ext>
            </a:extLst>
          </p:cNvPr>
          <p:cNvSpPr txBox="1"/>
          <p:nvPr/>
        </p:nvSpPr>
        <p:spPr>
          <a:xfrm>
            <a:off x="632374" y="4065511"/>
            <a:ext cx="7837866" cy="851252"/>
          </a:xfrm>
          <a:prstGeom prst="roundRect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r" defTabSz="914400" rtl="1">
              <a:buClr>
                <a:srgbClr val="A5A5A5"/>
              </a:buClr>
              <a:buSzPts val="1800"/>
              <a:defRPr/>
            </a:pPr>
            <a:r>
              <a:rPr lang="ar-MA" sz="44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بِرْكَةٌ- وادٍ- بُحَيْرَةٌ- بَحْرٌ- أَنْهارٌ –مُحيطٌ:</a:t>
            </a:r>
            <a:endParaRPr lang="ar-MA" sz="4400" b="1" kern="0" dirty="0">
              <a:solidFill>
                <a:schemeClr val="tx1">
                  <a:lumMod val="95000"/>
                  <a:lumOff val="5000"/>
                </a:schemeClr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EE4F843-1525-1FAE-A9FA-A4FBCB28BAAE}"/>
              </a:ext>
            </a:extLst>
          </p:cNvPr>
          <p:cNvSpPr txBox="1"/>
          <p:nvPr/>
        </p:nvSpPr>
        <p:spPr>
          <a:xfrm>
            <a:off x="1580204" y="4261670"/>
            <a:ext cx="15534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/>
              <a:t>وَسَطٌ مائِيٌّ</a:t>
            </a:r>
            <a:endParaRPr lang="fr-FR" sz="2800" b="1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F667CFF-C092-C90D-0E7A-37ED2DE7C41E}"/>
              </a:ext>
            </a:extLst>
          </p:cNvPr>
          <p:cNvSpPr txBox="1"/>
          <p:nvPr/>
        </p:nvSpPr>
        <p:spPr>
          <a:xfrm>
            <a:off x="1273528" y="5080779"/>
            <a:ext cx="15534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/>
              <a:t>وَسَطٌ بَرِّيٌّ</a:t>
            </a:r>
            <a:endParaRPr lang="fr-FR" sz="2800" b="1" dirty="0"/>
          </a:p>
        </p:txBody>
      </p:sp>
    </p:spTree>
    <p:extLst>
      <p:ext uri="{BB962C8B-B14F-4D97-AF65-F5344CB8AC3E}">
        <p14:creationId xmlns:p14="http://schemas.microsoft.com/office/powerpoint/2010/main" val="5854257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182E4-EEB5-F952-9174-9F1659A80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A8BF5239-5C3D-95BC-484F-07883C2C61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B59BFC9-5120-AA06-2828-5D4433ABD8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03CC685-9232-CF85-B60A-F8A2E630F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sz="4000" dirty="0">
                <a:solidFill>
                  <a:srgbClr val="424D7B"/>
                </a:solidFill>
              </a:rPr>
              <a:t>اختتام الحصة</a:t>
            </a:r>
            <a:endParaRPr lang="fr-MA" sz="4000" dirty="0">
              <a:solidFill>
                <a:srgbClr val="424D7B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3413C3D-8622-13FC-10AF-CF01CC57C05B}"/>
              </a:ext>
            </a:extLst>
          </p:cNvPr>
          <p:cNvSpPr txBox="1"/>
          <p:nvPr/>
        </p:nvSpPr>
        <p:spPr>
          <a:xfrm>
            <a:off x="3517132" y="2738130"/>
            <a:ext cx="34932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تعلمت اليوم؟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1CF22B8-7EA3-8204-C131-5BEFF20AC041}"/>
              </a:ext>
            </a:extLst>
          </p:cNvPr>
          <p:cNvSpPr txBox="1"/>
          <p:nvPr/>
        </p:nvSpPr>
        <p:spPr>
          <a:xfrm>
            <a:off x="3612381" y="3274714"/>
            <a:ext cx="33980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الواجب المنزلي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5B36EE5-C0D7-DBD2-E065-434165B944F8}"/>
              </a:ext>
            </a:extLst>
          </p:cNvPr>
          <p:cNvSpPr txBox="1"/>
          <p:nvPr/>
        </p:nvSpPr>
        <p:spPr>
          <a:xfrm>
            <a:off x="5076825" y="1808769"/>
            <a:ext cx="2066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lang="fr-MA" sz="36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8EE504C-8CD3-5CB6-57E7-CFD362C569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5600" y="961283"/>
            <a:ext cx="396000" cy="396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344515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0D191D-A820-49F1-AE08-0C79A75285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A49117B0-C090-C742-9057-3AA50297BF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تعلمتم خلال هذه الحصة؟</a:t>
            </a:r>
            <a:endParaRPr lang="fr-FR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5BD5F2BD-4F0E-14AD-A5F7-220C382FE6E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727370B-6333-28D4-42AA-248A1267066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D2E3FC99-E5F2-4484-3EA5-0C83504B844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ED574F7A-3EF6-3718-6135-56D4CF91224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38E2B332-FACA-0907-6699-1F523DAD68D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D6BBF8FB-941A-B1AB-0625-4C44ABEFED91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E0BAB1A-F21A-4733-C59A-82F5E4597425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6021F96-8256-7388-4C87-2B0057051626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A0CBC31-1AF0-B8C7-51DB-5373C75719C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DD6CB70-B75A-3480-A3A8-6CD704F90613}"/>
              </a:ext>
            </a:extLst>
          </p:cNvPr>
          <p:cNvSpPr/>
          <p:nvPr/>
        </p:nvSpPr>
        <p:spPr>
          <a:xfrm>
            <a:off x="3304337" y="2409016"/>
            <a:ext cx="3240000" cy="70622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200" b="1" dirty="0">
                <a:solidFill>
                  <a:srgbClr val="424D7C"/>
                </a:solidFill>
                <a:cs typeface="Microsoft Uighur" panose="02000000000000000000" pitchFamily="2" charset="-78"/>
              </a:rPr>
              <a:t> قَرَأْنا نَصّاً بِعُنْوانِ ...</a:t>
            </a:r>
          </a:p>
        </p:txBody>
      </p:sp>
      <p:sp>
        <p:nvSpPr>
          <p:cNvPr id="13" name="Google Shape;1508;p66">
            <a:extLst>
              <a:ext uri="{FF2B5EF4-FFF2-40B4-BE49-F238E27FC236}">
                <a16:creationId xmlns:a16="http://schemas.microsoft.com/office/drawing/2014/main" id="{65CAD798-5F00-22AC-29CD-CC24F7729EC5}"/>
              </a:ext>
            </a:extLst>
          </p:cNvPr>
          <p:cNvSpPr txBox="1"/>
          <p:nvPr/>
        </p:nvSpPr>
        <p:spPr>
          <a:xfrm>
            <a:off x="3148266" y="3715324"/>
            <a:ext cx="3593020" cy="578837"/>
          </a:xfrm>
          <a:prstGeom prst="roundRect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r" defTabSz="914400" rtl="1">
              <a:buClr>
                <a:srgbClr val="A5A5A5"/>
              </a:buClr>
              <a:buSzPts val="1800"/>
              <a:defRPr/>
            </a:pPr>
            <a:r>
              <a:rPr lang="ar-MA" sz="2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يُؤَدِّي هَدْرُ الْماءِ إِلى خَطَرِ ..................</a:t>
            </a:r>
          </a:p>
        </p:txBody>
      </p:sp>
      <p:sp>
        <p:nvSpPr>
          <p:cNvPr id="14" name="Flèche : bas 13">
            <a:extLst>
              <a:ext uri="{FF2B5EF4-FFF2-40B4-BE49-F238E27FC236}">
                <a16:creationId xmlns:a16="http://schemas.microsoft.com/office/drawing/2014/main" id="{27FABDC6-96EC-D71F-480D-FC1CEC5B60B4}"/>
              </a:ext>
            </a:extLst>
          </p:cNvPr>
          <p:cNvSpPr/>
          <p:nvPr/>
        </p:nvSpPr>
        <p:spPr>
          <a:xfrm>
            <a:off x="4572000" y="3222471"/>
            <a:ext cx="352337" cy="413057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5278421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3" grpId="0" animBg="1"/>
      <p:bldP spid="14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CEA903-DF4C-2B17-41B7-0F0A94AC47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C3CB7A26-F202-1E45-BB77-4917A324DE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اقرؤوا النص في بيوتكم مع تركيب المفردات في جمل.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90E9AA-1BF6-E436-C9C8-84260B9CD36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C64DF25-A46D-1701-5B69-C735BC82FE3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86A0188-17E8-BE0E-7E73-F045CA2527B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32107DA4-5E16-B28B-7968-A421A9A564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E4859840-F81A-F688-1F58-0781AFDE1FC2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575940B-0A25-2391-B6AC-5D230B798143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AA7236A-FC8D-89B6-9764-2B20FEB8573A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7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1D75FC8-75AC-CD28-AD42-7C9A252FF88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/>
          <a:srcRect/>
          <a:stretch/>
        </p:blipFill>
        <p:spPr>
          <a:xfrm>
            <a:off x="7924800" y="684214"/>
            <a:ext cx="828000" cy="827999"/>
          </a:xfr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4997100-5E15-8C03-ED63-8367070DE73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0" name="Espace réservé pour une image  5">
            <a:extLst>
              <a:ext uri="{FF2B5EF4-FFF2-40B4-BE49-F238E27FC236}">
                <a16:creationId xmlns:a16="http://schemas.microsoft.com/office/drawing/2014/main" id="{2593F111-7AE5-8552-A6BB-979360F6756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40183" y="2080786"/>
            <a:ext cx="828000" cy="828000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AD5FAF0-EE1D-B3CB-FFE8-0F97B5CF453C}"/>
              </a:ext>
            </a:extLst>
          </p:cNvPr>
          <p:cNvSpPr txBox="1"/>
          <p:nvPr/>
        </p:nvSpPr>
        <p:spPr>
          <a:xfrm>
            <a:off x="469783" y="2080786"/>
            <a:ext cx="4290120" cy="1938992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342900" indent="-342900" algn="r" rtl="1">
              <a:buFontTx/>
              <a:buChar char="-"/>
            </a:pP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أَقْرَأُ </a:t>
            </a:r>
            <a:r>
              <a:rPr lang="ar-MA" sz="40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ٱلنَّصَّ</a:t>
            </a: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؛</a:t>
            </a:r>
          </a:p>
          <a:p>
            <a:pPr marL="342900" indent="-342900" algn="r" rtl="1">
              <a:buFontTx/>
              <a:buChar char="-"/>
            </a:pP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أُرَكِّبُ في جُمْلَةٍ كُلَّ كَلِمَةٍ: </a:t>
            </a:r>
          </a:p>
          <a:p>
            <a:pPr algn="ct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هَدْرٌ</a:t>
            </a: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–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دَوْرَةُ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ٱلْماءِ</a:t>
            </a: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تَسَرَّبَ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DF1AA98-F98A-54BC-0120-B655CF7B1DE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65931" y="2080786"/>
            <a:ext cx="2374252" cy="3406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1888135"/>
      </p:ext>
    </p:extLst>
  </p:cSld>
  <p:clrMapOvr>
    <a:masterClrMapping/>
  </p:clrMapOvr>
  <p:transition spd="slow"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7F2A9F-8B04-FB5B-73EF-91D5D1F2A0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B53E0CE3-3728-EA4A-8D76-10903EA38E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7210914B-510F-4702-7B0F-101EB002E21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002905" y="684000"/>
            <a:ext cx="828000" cy="828000"/>
          </a:xfr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2841B99-4252-5CBF-0FF9-77FD4ECB925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657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029204-8DBF-B1D5-2FC9-5F9AD4566A7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C17B979-F35B-3B40-AF6E-1D8FD96D8C1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CEC7B73-7F6D-07EB-112D-1800E44F76E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F81B03D6-9DFF-A0FA-205B-B21AF61ED72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E0D14C7-6278-24E6-6ED9-5B2871EC059F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02255E4-410A-B607-91A7-A8D9ACAB8810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638DD0A-FDAD-DA72-EBA6-87D9AF08CDE2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5" name="Espace réservé pour une image  8">
            <a:extLst>
              <a:ext uri="{FF2B5EF4-FFF2-40B4-BE49-F238E27FC236}">
                <a16:creationId xmlns:a16="http://schemas.microsoft.com/office/drawing/2014/main" id="{8421A108-C8E3-9B6D-CBE2-BBDD29435A3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427" b="26427"/>
          <a:stretch>
            <a:fillRect/>
          </a:stretch>
        </p:blipFill>
        <p:spPr>
          <a:xfrm>
            <a:off x="721991" y="1584000"/>
            <a:ext cx="7202258" cy="4801505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58019128"/>
      </p:ext>
    </p:extLst>
  </p:cSld>
  <p:clrMapOvr>
    <a:masterClrMapping/>
  </p:clrMapOvr>
  <p:transition spd="slow">
    <p:fad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26164</TotalTime>
  <Words>1987</Words>
  <Application>Microsoft Office PowerPoint</Application>
  <PresentationFormat>Affichage à l'écran (4:3)</PresentationFormat>
  <Paragraphs>424</Paragraphs>
  <Slides>66</Slides>
  <Notes>0</Notes>
  <HiddenSlides>0</HiddenSlides>
  <MMClips>4</MMClips>
  <ScaleCrop>false</ScaleCrop>
  <HeadingPairs>
    <vt:vector size="6" baseType="variant">
      <vt:variant>
        <vt:lpstr>Polices utilisées</vt:lpstr>
      </vt:variant>
      <vt:variant>
        <vt:i4>12</vt:i4>
      </vt:variant>
      <vt:variant>
        <vt:lpstr>Thème</vt:lpstr>
      </vt:variant>
      <vt:variant>
        <vt:i4>7</vt:i4>
      </vt:variant>
      <vt:variant>
        <vt:lpstr>Titres des diapositives</vt:lpstr>
      </vt:variant>
      <vt:variant>
        <vt:i4>66</vt:i4>
      </vt:variant>
    </vt:vector>
  </HeadingPairs>
  <TitlesOfParts>
    <vt:vector size="85" baseType="lpstr">
      <vt:lpstr>Dosis Medium</vt:lpstr>
      <vt:lpstr>Arial</vt:lpstr>
      <vt:lpstr>Dosis ExtraBold</vt:lpstr>
      <vt:lpstr>Wingdings</vt:lpstr>
      <vt:lpstr>Calibri</vt:lpstr>
      <vt:lpstr>AXtDamourBold</vt:lpstr>
      <vt:lpstr>Dosis</vt:lpstr>
      <vt:lpstr>Calibri Light</vt:lpstr>
      <vt:lpstr>Modern Love</vt:lpstr>
      <vt:lpstr>Dosis SemiBold</vt:lpstr>
      <vt:lpstr>Microsoft Uighur</vt:lpstr>
      <vt:lpstr>Aptos</vt:lpstr>
      <vt:lpstr>Thème Office</vt:lpstr>
      <vt:lpstr>01- نشاط اعتيادي</vt:lpstr>
      <vt:lpstr>02- معــــــــــجم</vt:lpstr>
      <vt:lpstr>03- استماع وتحدث</vt:lpstr>
      <vt:lpstr>04- قراءة/ كتابة</vt:lpstr>
      <vt:lpstr>05- اختتام الحصة</vt:lpstr>
      <vt:lpstr>00_Env-Enseignant</vt:lpstr>
      <vt:lpstr>Présentation PowerPoint</vt:lpstr>
      <vt:lpstr>Présentation PowerPoint</vt:lpstr>
      <vt:lpstr>تنظيم حصص الأسبوع</vt:lpstr>
      <vt:lpstr>هيكلة حصة اليوم</vt:lpstr>
      <vt:lpstr>عند نهاية الحصة</vt:lpstr>
      <vt:lpstr>افتتاح الحصة</vt:lpstr>
      <vt:lpstr> مرحبا بكم. سننطلق في حصة اللغة العربية .</vt:lpstr>
      <vt:lpstr>قبل أن نبدأ حصة اليوم نتذكر شروط الحصول على نجمة التميز. </vt:lpstr>
      <vt:lpstr>ضعوا اللوحة والكراسة في القمطر.</vt:lpstr>
      <vt:lpstr>نبدأ بالواجب المنزلي. سأعين من يقرأ الجمل التي وجدها؟ نبدأ بـ (لا تنس).  تشجيع المتعلمين الذين قرأوا النص واستخرجوا الجمل.</vt:lpstr>
      <vt:lpstr>نواصل التدرب على قراءة فقرة بدقة وسرعة. سأسحب  5أسماء. أنادي على التلميذ الأول. </vt:lpstr>
      <vt:lpstr>أبطال الطلاقة اليوم هم ........................................................................... </vt:lpstr>
      <vt:lpstr>سأتحقق من فهمكم للفقرة. من يقرأ السؤال؟ فكروا.           -من يجيب؟  </vt:lpstr>
      <vt:lpstr>انتبهوا للتصحيح.</vt:lpstr>
      <vt:lpstr>Présentation PowerPoint</vt:lpstr>
      <vt:lpstr>اليوم ستواصلون التدرب على التحدث بلغة عربية فصيحة بهدف النهي أو التنبيه.</vt:lpstr>
      <vt:lpstr>من يذكر مواقف عاشها استعمل فيها النهي أو التنبيه؟</vt:lpstr>
      <vt:lpstr>ستواصلون التدرب على الشرح والتفسير في حوار. سأقدم حوارا رفقة التلميذ ...</vt:lpstr>
      <vt:lpstr>رأت فاطِمَةُ أحمد يضيع الماء تاركا خرطوم الماء مفتوحا فدار بينهما الحوار التالي. أنصتوا</vt:lpstr>
      <vt:lpstr>الحوار</vt:lpstr>
      <vt:lpstr>بعد الإنصات للحوار، ما السلوك الذي نبهت ونهت عنه فاطمة أحمد؟</vt:lpstr>
      <vt:lpstr>الآن دوركم، ستتحاورون باستعمال هذه العبارات. </vt:lpstr>
      <vt:lpstr>خذوا الكراسة ص 139. من يقرأ التعليمة؟ ما المطلوب؟ أنجزوا بشكل ثنائي. (دقيقتان). يشرح الأستاذ الموقف قبل الإنجاز. الموقف: فتاة تنهى الطفل عن فتح النافذة وتنبهه إلى أنها مريضة ...</vt:lpstr>
      <vt:lpstr> سأعين ثنائيا لعرض الحوار. سيشارك الجميع. انتبهوا. (ثنائيان أو ثلاثة).</vt:lpstr>
      <vt:lpstr>هذا جواب آخر. من يقرأ الحوار؟ أنت فاطمة وأنت أحمد.</vt:lpstr>
      <vt:lpstr>أحسنتم. نمر إلى التحدث انطلاقا من مشاهد جديدة.</vt:lpstr>
      <vt:lpstr>لنتذكر الحكاية. سأعرض عليكم مشاهد وأنتم تتذكرون أحداثها. سأرى من استطاع تذكر كل الحكاية.</vt:lpstr>
      <vt:lpstr>هذه مشاهد الحكاية. من يسرد الحكاية؟ أمامكم دقيقة للتفكير.</vt:lpstr>
      <vt:lpstr>أحسنتم ،نمر الآن إلى تشخيص مقاطع  الحكاية. نحتاج لمن يشخص دور: القطرة، حسام.</vt:lpstr>
      <vt:lpstr>أحسنتم، من يشخص المقطع المناسب لهذا المشهد؟ يستعمل المتعلمون تعابير الوجه وحركات اليدين والجسد أثناء التشخيص ...</vt:lpstr>
      <vt:lpstr>أحسنتم ، من يشخص دور حسام ودور القطرة انطلاقا من المشهد؟ يستعمل المتعلمون تعابير الوجه وحركات اليدين والجسد أثناء التشخيص ...</vt:lpstr>
      <vt:lpstr>هذا مشهد آخر. </vt:lpstr>
      <vt:lpstr>من يشخص مشهد النهاية؟</vt:lpstr>
      <vt:lpstr>من يمر لتشخيص الحكاية كلها؟</vt:lpstr>
      <vt:lpstr>Présentation PowerPoint</vt:lpstr>
      <vt:lpstr>فسحة تربوية.</vt:lpstr>
      <vt:lpstr>فكروا في حل اللغز التالي: </vt:lpstr>
      <vt:lpstr>انتبهوا. الحل هو: الجفاف.</vt:lpstr>
      <vt:lpstr>قراءة</vt:lpstr>
      <vt:lpstr>اليوم سنواصل قراءة النص "كنز الطبيعة" الجزء الثاني. قبل ذلك نتذكر مضامين الجزء الأول.</vt:lpstr>
      <vt:lpstr>من يذكرنا بمضمون الجزء الأول مستعينا بالأسئلة التالية؟</vt:lpstr>
      <vt:lpstr>قبل أن نقرأ النص، نتعرف معاني الكلمات التالية التي ستصادفونها في النص.</vt:lpstr>
      <vt:lpstr>انتبهوا، من يقرأ معنى «هَدْرٌ»؟ (تلميذان).</vt:lpstr>
      <vt:lpstr>من يقرأ معنى «تَسَرَّبَ الْماءُ»؟ (تلميذان)</vt:lpstr>
      <vt:lpstr>من يقرأ معنى «بُخارٌ»؟ (تلميذان)</vt:lpstr>
      <vt:lpstr>من يقرأ المفردات التي شرحناها؟</vt:lpstr>
      <vt:lpstr>من خلال الصور والعنوان، اكتبوا توقعاتكم حول المعلومات التي سيقدمها النص.</vt:lpstr>
      <vt:lpstr>سأعين ثنائيا ليتقاسم معنا توقعه؟ ما الذي جعلكما تتوقعان ذلك؟ يحتفظ بالتوقعات إلى حين التحقق منها.</vt:lpstr>
      <vt:lpstr>خذوا الصفحة 141، سنقرأ النص. تابعوا معي جيدا.  </vt:lpstr>
      <vt:lpstr>ستقرؤون. من يقرأ البيتين الأولين؟ آخر لقراءة المقطع الثاني؟ ثالث للمقطع الثالث؟ ...</vt:lpstr>
      <vt:lpstr>نعود إلى توقعاتنا، من توقع أن يتحدث النص عن دورة الماء؟ </vt:lpstr>
      <vt:lpstr>سأعين من يقرأ؟– تابع(ي). -ارفعوا أيديكم حين تسمعون كلمةً لا تفهمونها. (15 دقيقة)</vt:lpstr>
      <vt:lpstr>من يقرأ هذا المقطع بطلاقة وبشكل معبر؟ انتبهوا لنبر الاستفهام! </vt:lpstr>
      <vt:lpstr>من يقرأ السؤال التالي؟ عودوا إلى النص وابحثوا عن الجواب. دقيقة للتفكير والبحث.</vt:lpstr>
      <vt:lpstr>من يعيد الجواب في جملة مفيدة؟</vt:lpstr>
      <vt:lpstr>من يقرأ السؤال الثاني؟ عودوا إلى النص وابحثوا عن الجواب.</vt:lpstr>
      <vt:lpstr>نصحح. من يتقاسم إجابته؟                             - صححوا</vt:lpstr>
      <vt:lpstr>خذوا الصفحة 142.  من يقرأ التعليمة؟ ما المطلوب؟ </vt:lpstr>
      <vt:lpstr>المطلوب تصنيف الكلمات تحت كلمتين جامعتين. أنجزوا (دقيقتان)</vt:lpstr>
      <vt:lpstr>نصحح. ما المجموعتين اللتين يمكن تشكيلهما من الكلمات؟ ما الكلمة الجامعة لكل مجموعة؟</vt:lpstr>
      <vt:lpstr>هذه إجابة أخرى. من يقرأ؟                                        -أكملوا التصحيح.</vt:lpstr>
      <vt:lpstr>اختتام الحصة</vt:lpstr>
      <vt:lpstr>ماذا تعلمتم خلال هذه الحصة؟</vt:lpstr>
      <vt:lpstr>اقرؤوا النص في بيوتكم مع تركيب المفردات في جمل.</vt:lpstr>
      <vt:lpstr>إلى اللقاء في الحصة المقبلة.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BTIHAJ EL HAMDOUNI</dc:creator>
  <cp:lastModifiedBy>EL HAMDOUNI BTIHAJ</cp:lastModifiedBy>
  <cp:revision>214</cp:revision>
  <dcterms:created xsi:type="dcterms:W3CDTF">2023-09-20T21:35:22Z</dcterms:created>
  <dcterms:modified xsi:type="dcterms:W3CDTF">2026-05-17T15:19:35Z</dcterms:modified>
</cp:coreProperties>
</file>