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0.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2.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4.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5.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6.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7.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8.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9.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20.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751" r:id="rId2"/>
    <p:sldMasterId id="2147483687" r:id="rId3"/>
    <p:sldMasterId id="2147483690" r:id="rId4"/>
    <p:sldMasterId id="2147483742" r:id="rId5"/>
    <p:sldMasterId id="2147483754" r:id="rId6"/>
    <p:sldMasterId id="2147483733" r:id="rId7"/>
    <p:sldMasterId id="2147483696" r:id="rId8"/>
    <p:sldMasterId id="2147483712" r:id="rId9"/>
    <p:sldMasterId id="2147483722" r:id="rId10"/>
    <p:sldMasterId id="2147483660" r:id="rId11"/>
    <p:sldMasterId id="2147483763" r:id="rId12"/>
    <p:sldMasterId id="2147483786" r:id="rId13"/>
    <p:sldMasterId id="2147483803" r:id="rId14"/>
    <p:sldMasterId id="2147483821" r:id="rId15"/>
    <p:sldMasterId id="2147483844" r:id="rId16"/>
    <p:sldMasterId id="2147483875" r:id="rId17"/>
    <p:sldMasterId id="2147483890" r:id="rId18"/>
    <p:sldMasterId id="2147483942" r:id="rId19"/>
    <p:sldMasterId id="2147483960" r:id="rId20"/>
    <p:sldMasterId id="2147483974" r:id="rId21"/>
  </p:sldMasterIdLst>
  <p:notesMasterIdLst>
    <p:notesMasterId r:id="rId95"/>
  </p:notesMasterIdLst>
  <p:handoutMasterIdLst>
    <p:handoutMasterId r:id="rId96"/>
  </p:handoutMasterIdLst>
  <p:sldIdLst>
    <p:sldId id="2147482707" r:id="rId22"/>
    <p:sldId id="2147482483" r:id="rId23"/>
    <p:sldId id="2147482463" r:id="rId24"/>
    <p:sldId id="2147482694" r:id="rId25"/>
    <p:sldId id="2147482523" r:id="rId26"/>
    <p:sldId id="2147482695" r:id="rId27"/>
    <p:sldId id="2147482524" r:id="rId28"/>
    <p:sldId id="2147482630" r:id="rId29"/>
    <p:sldId id="2147482468" r:id="rId30"/>
    <p:sldId id="2147482715" r:id="rId31"/>
    <p:sldId id="2147482526" r:id="rId32"/>
    <p:sldId id="2147482527" r:id="rId33"/>
    <p:sldId id="2147482528" r:id="rId34"/>
    <p:sldId id="2147482708" r:id="rId35"/>
    <p:sldId id="2147482394" r:id="rId36"/>
    <p:sldId id="2147482491" r:id="rId37"/>
    <p:sldId id="2147482757" r:id="rId38"/>
    <p:sldId id="2147482729" r:id="rId39"/>
    <p:sldId id="2147482738" r:id="rId40"/>
    <p:sldId id="2147482762" r:id="rId41"/>
    <p:sldId id="2147482741" r:id="rId42"/>
    <p:sldId id="2147482742" r:id="rId43"/>
    <p:sldId id="2147482721" r:id="rId44"/>
    <p:sldId id="2147482713" r:id="rId45"/>
    <p:sldId id="2147482760" r:id="rId46"/>
    <p:sldId id="2147482411" r:id="rId47"/>
    <p:sldId id="2147482693" r:id="rId48"/>
    <p:sldId id="2147482412" r:id="rId49"/>
    <p:sldId id="2147482413" r:id="rId50"/>
    <p:sldId id="2147482416" r:id="rId51"/>
    <p:sldId id="2147482761" r:id="rId52"/>
    <p:sldId id="2147482500" r:id="rId53"/>
    <p:sldId id="2147482749" r:id="rId54"/>
    <p:sldId id="2147482422" r:id="rId55"/>
    <p:sldId id="2147482705" r:id="rId56"/>
    <p:sldId id="2147482423" r:id="rId57"/>
    <p:sldId id="2147482424" r:id="rId58"/>
    <p:sldId id="2147482425" r:id="rId59"/>
    <p:sldId id="2147482764" r:id="rId60"/>
    <p:sldId id="2147482751" r:id="rId61"/>
    <p:sldId id="2147482431" r:id="rId62"/>
    <p:sldId id="2147482432" r:id="rId63"/>
    <p:sldId id="2147482434" r:id="rId64"/>
    <p:sldId id="2147482709" r:id="rId65"/>
    <p:sldId id="2147482716" r:id="rId66"/>
    <p:sldId id="2147482438" r:id="rId67"/>
    <p:sldId id="2147482710" r:id="rId68"/>
    <p:sldId id="2147482440" r:id="rId69"/>
    <p:sldId id="2147482441" r:id="rId70"/>
    <p:sldId id="2147482502" r:id="rId71"/>
    <p:sldId id="2147482532" r:id="rId72"/>
    <p:sldId id="2147482734" r:id="rId73"/>
    <p:sldId id="2147482446" r:id="rId74"/>
    <p:sldId id="2147482664" r:id="rId75"/>
    <p:sldId id="2147482765" r:id="rId76"/>
    <p:sldId id="2147482692" r:id="rId77"/>
    <p:sldId id="2147482447" r:id="rId78"/>
    <p:sldId id="2147482535" r:id="rId79"/>
    <p:sldId id="2147482534" r:id="rId80"/>
    <p:sldId id="2147482449" r:id="rId81"/>
    <p:sldId id="2147482756" r:id="rId82"/>
    <p:sldId id="2147482454" r:id="rId83"/>
    <p:sldId id="2147482455" r:id="rId84"/>
    <p:sldId id="2147482456" r:id="rId85"/>
    <p:sldId id="2147482507" r:id="rId86"/>
    <p:sldId id="2147482457" r:id="rId87"/>
    <p:sldId id="2147482703" r:id="rId88"/>
    <p:sldId id="2147482490" r:id="rId89"/>
    <p:sldId id="2147482766" r:id="rId90"/>
    <p:sldId id="2147482459" r:id="rId91"/>
    <p:sldId id="2147482465" r:id="rId92"/>
    <p:sldId id="2147482525" r:id="rId93"/>
    <p:sldId id="2147482487" r:id="rId94"/>
  </p:sldIdLst>
  <p:sldSz cx="9144000" cy="6858000" type="screen4x3"/>
  <p:notesSz cx="6858000" cy="9144000"/>
  <p:embeddedFontLst>
    <p:embeddedFont>
      <p:font typeface="Dosis" pitchFamily="2" charset="0"/>
      <p:regular r:id="rId97"/>
      <p:bold r:id="rId98"/>
    </p:embeddedFont>
    <p:embeddedFont>
      <p:font typeface="Dosis ExtraBold" pitchFamily="2" charset="0"/>
      <p:bold r:id="rId99"/>
    </p:embeddedFont>
    <p:embeddedFont>
      <p:font typeface="Dosis Medium" pitchFamily="2" charset="0"/>
      <p:regular r:id="rId100"/>
    </p:embeddedFont>
    <p:embeddedFont>
      <p:font typeface="Dosis SemiBold" pitchFamily="2" charset="0"/>
      <p:regular r:id="rId101"/>
      <p:bold r:id="rId102"/>
    </p:embeddedFont>
    <p:embeddedFont>
      <p:font typeface="Microsoft Uighur" panose="02000000000000000000" pitchFamily="2" charset="-78"/>
      <p:regular r:id="rId103"/>
      <p:bold r:id="rId104"/>
    </p:embeddedFont>
    <p:embeddedFont>
      <p:font typeface="Modern Love" panose="04090805081005020601" pitchFamily="82" charset="0"/>
      <p:regular r:id="rId10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765" userDrawn="1">
          <p15:clr>
            <a:srgbClr val="A4A3A4"/>
          </p15:clr>
        </p15:guide>
        <p15:guide id="2" pos="1633" userDrawn="1">
          <p15:clr>
            <a:srgbClr val="A4A3A4"/>
          </p15:clr>
        </p15:guide>
        <p15:guide id="3" orient="horz" pos="958" userDrawn="1">
          <p15:clr>
            <a:srgbClr val="A4A3A4"/>
          </p15:clr>
        </p15:guide>
        <p15:guide id="4" orient="horz" pos="309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C7D3"/>
    <a:srgbClr val="9EE0F4"/>
    <a:srgbClr val="F19071"/>
    <a:srgbClr val="FFF1C0"/>
    <a:srgbClr val="88535E"/>
    <a:srgbClr val="2A1E25"/>
    <a:srgbClr val="C85F74"/>
    <a:srgbClr val="B9FFFC"/>
    <a:srgbClr val="424D7B"/>
    <a:srgbClr val="424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48" autoAdjust="0"/>
    <p:restoredTop sz="94607" autoAdjust="0"/>
  </p:normalViewPr>
  <p:slideViewPr>
    <p:cSldViewPr snapToGrid="0">
      <p:cViewPr varScale="1">
        <p:scale>
          <a:sx n="70" d="100"/>
          <a:sy n="70" d="100"/>
        </p:scale>
        <p:origin x="932" y="52"/>
      </p:cViewPr>
      <p:guideLst>
        <p:guide pos="3765"/>
        <p:guide pos="1633"/>
        <p:guide orient="horz" pos="958"/>
        <p:guide orient="horz" pos="3090"/>
      </p:guideLst>
    </p:cSldViewPr>
  </p:slideViewPr>
  <p:outlineViewPr>
    <p:cViewPr>
      <p:scale>
        <a:sx n="33" d="100"/>
        <a:sy n="33" d="100"/>
      </p:scale>
      <p:origin x="0" y="-912"/>
    </p:cViewPr>
  </p:outlineViewPr>
  <p:notesTextViewPr>
    <p:cViewPr>
      <p:scale>
        <a:sx n="3" d="2"/>
        <a:sy n="3" d="2"/>
      </p:scale>
      <p:origin x="0" y="0"/>
    </p:cViewPr>
  </p:notesTextViewPr>
  <p:sorterViewPr>
    <p:cViewPr>
      <p:scale>
        <a:sx n="100" d="100"/>
        <a:sy n="100" d="100"/>
      </p:scale>
      <p:origin x="0" y="-10368"/>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6" Type="http://schemas.openxmlformats.org/officeDocument/2006/relationships/slideMaster" Target="slideMasters/slideMaster16.xml"/><Relationship Id="rId107"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font" Target="fonts/font6.fntdata"/><Relationship Id="rId5" Type="http://schemas.openxmlformats.org/officeDocument/2006/relationships/slideMaster" Target="slideMasters/slideMaster5.xml"/><Relationship Id="rId90" Type="http://schemas.openxmlformats.org/officeDocument/2006/relationships/slide" Target="slides/slide69.xml"/><Relationship Id="rId95" Type="http://schemas.openxmlformats.org/officeDocument/2006/relationships/notesMaster" Target="notesMasters/notesMaster1.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font" Target="fonts/font7.fntdata"/><Relationship Id="rId108" Type="http://schemas.openxmlformats.org/officeDocument/2006/relationships/theme" Target="theme/theme1.xml"/><Relationship Id="rId54" Type="http://schemas.openxmlformats.org/officeDocument/2006/relationships/slide" Target="slides/slide33.xml"/><Relationship Id="rId70" Type="http://schemas.openxmlformats.org/officeDocument/2006/relationships/slide" Target="slides/slide49.xml"/><Relationship Id="rId75" Type="http://schemas.openxmlformats.org/officeDocument/2006/relationships/slide" Target="slides/slide54.xml"/><Relationship Id="rId91" Type="http://schemas.openxmlformats.org/officeDocument/2006/relationships/slide" Target="slides/slide7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109" Type="http://schemas.openxmlformats.org/officeDocument/2006/relationships/tableStyles" Target="tableStyles.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font" Target="fonts/font1.fntdata"/><Relationship Id="rId104" Type="http://schemas.openxmlformats.org/officeDocument/2006/relationships/font" Target="fonts/font8.fntdata"/><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font" Target="fonts/font4.fntdata"/><Relationship Id="rId105" Type="http://schemas.openxmlformats.org/officeDocument/2006/relationships/font" Target="fonts/font9.fntdata"/><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font" Target="fonts/font2.fntdata"/><Relationship Id="rId3" Type="http://schemas.openxmlformats.org/officeDocument/2006/relationships/slideMaster" Target="slideMasters/slideMaster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62" Type="http://schemas.openxmlformats.org/officeDocument/2006/relationships/slide" Target="slides/slide41.xml"/><Relationship Id="rId83" Type="http://schemas.openxmlformats.org/officeDocument/2006/relationships/slide" Target="slides/slide62.xml"/><Relationship Id="rId88" Type="http://schemas.openxmlformats.org/officeDocument/2006/relationships/slide" Target="slides/slide6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05EC37A-635A-FFC1-4F85-23A75669DC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1C41E6E-D715-7CA6-985B-1C1FAD6B6B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CA4C08-0FF0-4F69-9D41-6BF411A41277}" type="datetimeFigureOut">
              <a:rPr lang="fr-FR" smtClean="0"/>
              <a:t>10/05/2026</a:t>
            </a:fld>
            <a:endParaRPr lang="fr-FR"/>
          </a:p>
        </p:txBody>
      </p:sp>
      <p:sp>
        <p:nvSpPr>
          <p:cNvPr id="4" name="Espace réservé du pied de page 3">
            <a:extLst>
              <a:ext uri="{FF2B5EF4-FFF2-40B4-BE49-F238E27FC236}">
                <a16:creationId xmlns:a16="http://schemas.microsoft.com/office/drawing/2014/main" id="{DD1F2732-23D4-5CFD-1EA0-877CFD56D5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DB875AE-F05F-0848-69E2-7E7A5B3DC2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4DB522-ADD4-449D-920B-8B2DB9F018DC}" type="slidenum">
              <a:rPr lang="fr-FR" smtClean="0"/>
              <a:t>‹N°›</a:t>
            </a:fld>
            <a:endParaRPr lang="fr-FR"/>
          </a:p>
        </p:txBody>
      </p:sp>
    </p:spTree>
    <p:extLst>
      <p:ext uri="{BB962C8B-B14F-4D97-AF65-F5344CB8AC3E}">
        <p14:creationId xmlns:p14="http://schemas.microsoft.com/office/powerpoint/2010/main" val="369497877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21:27:31.988"/>
    </inkml:context>
    <inkml:brush xml:id="br0">
      <inkml:brushProperty name="width" value="0.2" units="cm"/>
      <inkml:brushProperty name="height" value="0.2" units="cm"/>
      <inkml:brushProperty name="color" value="#FFFFFF"/>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21:27:36.368"/>
    </inkml:context>
    <inkml:brush xml:id="br0">
      <inkml:brushProperty name="width" value="0.2" units="cm"/>
      <inkml:brushProperty name="height" value="0.2" units="cm"/>
      <inkml:brushProperty name="color" value="#FFFFFF"/>
    </inkml:brush>
  </inkml:definitions>
  <inkml:trace contextRef="#ctx0" brushRef="#br0">1 1 23892,'819'0'0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21:28:08.310"/>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Master" Target="../slideMasters/slideMaster11.xml"/><Relationship Id="rId4" Type="http://schemas.microsoft.com/office/2007/relationships/hdphoto" Target="../media/hdphoto1.wdp"/></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2.xml"/><Relationship Id="rId4" Type="http://schemas.openxmlformats.org/officeDocument/2006/relationships/image" Target="../media/image16.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5.xml"/><Relationship Id="rId4" Type="http://schemas.openxmlformats.org/officeDocument/2006/relationships/image" Target="../media/image16.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5.xml"/><Relationship Id="rId6" Type="http://schemas.microsoft.com/office/2007/relationships/hdphoto" Target="../media/hdphoto3.wdp"/><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1.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6.xml"/><Relationship Id="rId4" Type="http://schemas.openxmlformats.org/officeDocument/2006/relationships/image" Target="../media/image16.png"/></Relationships>
</file>

<file path=ppt/slideLayouts/_rels/slideLayout18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6.xml"/><Relationship Id="rId6" Type="http://schemas.microsoft.com/office/2007/relationships/hdphoto" Target="../media/hdphoto3.wdp"/><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1.wdp"/></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8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9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9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9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 Id="rId9" Type="http://schemas.microsoft.com/office/2007/relationships/hdphoto" Target="../media/hdphoto1.wdp"/></Relationships>
</file>

<file path=ppt/slideLayouts/_rels/slideLayout193.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 Id="rId9" Type="http://schemas.microsoft.com/office/2007/relationships/hdphoto" Target="../media/hdphoto1.wdp"/></Relationships>
</file>

<file path=ppt/slideLayouts/_rels/slideLayout19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 Id="rId9" Type="http://schemas.microsoft.com/office/2007/relationships/hdphoto" Target="../media/hdphoto1.wdp"/></Relationships>
</file>

<file path=ppt/slideLayouts/_rels/slideLayout195.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12.png"/><Relationship Id="rId5" Type="http://schemas.microsoft.com/office/2007/relationships/hdphoto" Target="../media/hdphoto4.wdp"/><Relationship Id="rId4" Type="http://schemas.openxmlformats.org/officeDocument/2006/relationships/image" Target="../media/image20.png"/><Relationship Id="rId9" Type="http://schemas.microsoft.com/office/2007/relationships/hdphoto" Target="../media/hdphoto3.wdp"/></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8.xml"/><Relationship Id="rId4" Type="http://schemas.openxmlformats.org/officeDocument/2006/relationships/image" Target="../media/image16.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4845076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66114387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33382323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257897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190404924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830657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6618878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0344396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074456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2360709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302796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4127933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880038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7550490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05413506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11739934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427464050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293797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56894268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8705809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1299867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167888944"/>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5890273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4628812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763341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120691929"/>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8965755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7389410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9658276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85463132"/>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2181717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648770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67681439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59388732"/>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0633631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78978283"/>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5876165"/>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39842127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8767128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328325122"/>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40063864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686453224"/>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84264741"/>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1839021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1250598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370127047"/>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7325198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964258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77604897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33297401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27647619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3257910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22657928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50605890"/>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13594393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478357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0743267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7662418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78781099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8166402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11460745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205174706"/>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11780840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24391936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30830551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2083545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2" name="Forme libre : forme 1">
            <a:extLst>
              <a:ext uri="{FF2B5EF4-FFF2-40B4-BE49-F238E27FC236}">
                <a16:creationId xmlns:a16="http://schemas.microsoft.com/office/drawing/2014/main" id="{E4D8B0D0-F0C3-4FC3-94D6-BCF0D419E7BC}"/>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76B07F95-A5D9-6530-5B60-EE210563FC7F}"/>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50D43B28-22C3-9254-D1DD-41450AA77D6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t="-9734" b="-9734"/>
          <a:stretch>
            <a:fillRect/>
          </a:stretch>
        </p:blipFill>
        <p:spPr>
          <a:xfrm>
            <a:off x="7551896" y="3045833"/>
            <a:ext cx="972000" cy="900000"/>
          </a:xfrm>
          <a:prstGeom prst="rect">
            <a:avLst/>
          </a:prstGeom>
        </p:spPr>
      </p:pic>
    </p:spTree>
    <p:extLst>
      <p:ext uri="{BB962C8B-B14F-4D97-AF65-F5344CB8AC3E}">
        <p14:creationId xmlns:p14="http://schemas.microsoft.com/office/powerpoint/2010/main" val="42676475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950140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4438800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3687646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7852572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65325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481807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638937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809942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624121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8091252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00978257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246391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756582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0331160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810135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293664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117188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9564090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de l'élément multimédia 4">
            <a:extLst>
              <a:ext uri="{FF2B5EF4-FFF2-40B4-BE49-F238E27FC236}">
                <a16:creationId xmlns:a16="http://schemas.microsoft.com/office/drawing/2014/main" id="{E8009AD5-9888-1D49-84A3-D1B59B8F2715}"/>
              </a:ext>
            </a:extLst>
          </p:cNvPr>
          <p:cNvSpPr>
            <a:spLocks noGrp="1"/>
          </p:cNvSpPr>
          <p:nvPr>
            <p:ph type="media" sz="quarter" idx="14"/>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77208310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060650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061624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09064775"/>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6859902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598975054"/>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611443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normAutofit/>
          </a:bodyPr>
          <a:lstStyle>
            <a:lvl1pPr rtl="1">
              <a:defRPr sz="2400" b="1">
                <a:solidFill>
                  <a:schemeClr val="bg1">
                    <a:lumMod val="50000"/>
                  </a:schemeClr>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612000" y="5378870"/>
            <a:ext cx="7920000" cy="648000"/>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437488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3405936400"/>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4939101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241782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57846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4710626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076788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49417053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068045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936242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715496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270597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535860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616422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4405928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648334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0360764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045615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solidFill>
                  <a:schemeClr val="bg1">
                    <a:lumMod val="50000"/>
                  </a:schemeClr>
                </a:solidFill>
                <a:latin typeface="Microsoft Uighur" panose="02000000000000000000" pitchFamily="2" charset="-78"/>
                <a:cs typeface="Microsoft Uighur" panose="02000000000000000000" pitchFamily="2" charset="-78"/>
              </a:defRPr>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0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2232869"/>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9702402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4187661"/>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479691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794446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799228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54227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59627559"/>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8402808"/>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3504814"/>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997151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092451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3662295"/>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824711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73754450"/>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4796918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36940610"/>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03199236"/>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1110175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853466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360004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4508656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038224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507204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165466"/>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3240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541469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68578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70544027"/>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004688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620323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6940700"/>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3020188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36518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5954268"/>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969475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7952384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147603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4392254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2584055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20972340"/>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10847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3713770"/>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3573435"/>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48953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042284"/>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9662636"/>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151392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585174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662899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271954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9912605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8539477"/>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1663027"/>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602684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3777117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80321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0670162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2417200"/>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175104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384679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7606003"/>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91684048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379771274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2954933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79739698"/>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350152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5050612"/>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76508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258466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1843469"/>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2402392"/>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7643449"/>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467767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9639819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74297458"/>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1308859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94780571"/>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43129058"/>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11052050"/>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968851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581028"/>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5948712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97555406"/>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970210"/>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78510713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8275338"/>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7390211"/>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36419197"/>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7198791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697028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2087878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4336128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0981957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2010219"/>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859705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51170129"/>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8760360"/>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414753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25920150"/>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321368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21736302"/>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1706324212"/>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5620293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892957"/>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21106215"/>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19952252"/>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13142949"/>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887844595"/>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9509108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06500802"/>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2803470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67671707"/>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79493544"/>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0369770"/>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1862343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3300249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937173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5666760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5074405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6838283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5674791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7644372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7196523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0716367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7862002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58450782"/>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8F9AB80-4A33-6DF2-80E1-E8A656E9825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367F1E7F-FCB1-DB7F-AD96-871BB190B7C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7643A20-C4D8-BF9C-F3EA-CFA7DD48D04A}"/>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8" name="Organigramme : Terminateur 7">
            <a:extLst>
              <a:ext uri="{FF2B5EF4-FFF2-40B4-BE49-F238E27FC236}">
                <a16:creationId xmlns:a16="http://schemas.microsoft.com/office/drawing/2014/main" id="{F964E87D-23E0-5741-8A85-DF37CDECA766}"/>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pour une image  7">
            <a:extLst>
              <a:ext uri="{FF2B5EF4-FFF2-40B4-BE49-F238E27FC236}">
                <a16:creationId xmlns:a16="http://schemas.microsoft.com/office/drawing/2014/main" id="{A8646258-A959-F600-2206-2BA41D6E1A6E}"/>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A2FB6A86-22A2-ABA9-807D-F094A02D552F}"/>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3EE87273-A98E-CCCC-1BDB-328EFFAD7D0A}"/>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7AD4F6F3-9513-39A0-216F-D043ED7FE80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pour une image  7">
            <a:extLst>
              <a:ext uri="{FF2B5EF4-FFF2-40B4-BE49-F238E27FC236}">
                <a16:creationId xmlns:a16="http://schemas.microsoft.com/office/drawing/2014/main" id="{BB6323A4-20B8-421E-0E1D-FF08D031FD0C}"/>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5" name="Espace réservé pour une image  7">
            <a:extLst>
              <a:ext uri="{FF2B5EF4-FFF2-40B4-BE49-F238E27FC236}">
                <a16:creationId xmlns:a16="http://schemas.microsoft.com/office/drawing/2014/main" id="{5603BEB0-4315-EADB-F7A0-F4E441E48ADD}"/>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20" name="Espace réservé du texte 13">
            <a:extLst>
              <a:ext uri="{FF2B5EF4-FFF2-40B4-BE49-F238E27FC236}">
                <a16:creationId xmlns:a16="http://schemas.microsoft.com/office/drawing/2014/main" id="{49FEEAA2-EA63-3F6E-D9F6-D68810723F9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21" name="Espace réservé du texte 13">
            <a:extLst>
              <a:ext uri="{FF2B5EF4-FFF2-40B4-BE49-F238E27FC236}">
                <a16:creationId xmlns:a16="http://schemas.microsoft.com/office/drawing/2014/main" id="{23ECC305-C4E9-31F3-9A5E-341F36046F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24" name="Espace réservé du texte 13">
            <a:extLst>
              <a:ext uri="{FF2B5EF4-FFF2-40B4-BE49-F238E27FC236}">
                <a16:creationId xmlns:a16="http://schemas.microsoft.com/office/drawing/2014/main" id="{109CABDE-5387-A0F5-C62F-19585A73891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6" name="Espace réservé du texte 13">
            <a:extLst>
              <a:ext uri="{FF2B5EF4-FFF2-40B4-BE49-F238E27FC236}">
                <a16:creationId xmlns:a16="http://schemas.microsoft.com/office/drawing/2014/main" id="{CF24539A-8A0C-283E-DB87-624BD5856130}"/>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7" name="Espace réservé du texte 13">
            <a:extLst>
              <a:ext uri="{FF2B5EF4-FFF2-40B4-BE49-F238E27FC236}">
                <a16:creationId xmlns:a16="http://schemas.microsoft.com/office/drawing/2014/main" id="{708B5967-E1E4-5C15-5A52-9F784483454B}"/>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8" name="Espace réservé du texte 13">
            <a:extLst>
              <a:ext uri="{FF2B5EF4-FFF2-40B4-BE49-F238E27FC236}">
                <a16:creationId xmlns:a16="http://schemas.microsoft.com/office/drawing/2014/main" id="{12B9E12D-2268-AEF6-BF3F-EBBAD2248123}"/>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545090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9307946"/>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345754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2611226"/>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6584788"/>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700098"/>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1330406"/>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118067"/>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5332816"/>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054795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0787460"/>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9871341"/>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3220104"/>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5854511"/>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56069380"/>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9444945"/>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7092650"/>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3048837"/>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9271739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2.xml"/><Relationship Id="rId7" Type="http://schemas.openxmlformats.org/officeDocument/2006/relationships/image" Target="../media/image9.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3.xml"/><Relationship Id="rId7" Type="http://schemas.openxmlformats.org/officeDocument/2006/relationships/image" Target="../media/image9.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1.xml"/><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4.xml"/><Relationship Id="rId11" Type="http://schemas.openxmlformats.org/officeDocument/2006/relationships/image" Target="../media/image10.png"/><Relationship Id="rId5" Type="http://schemas.openxmlformats.org/officeDocument/2006/relationships/slideLayout" Target="../slideLayouts/slideLayout23.xml"/><Relationship Id="rId10" Type="http://schemas.openxmlformats.org/officeDocument/2006/relationships/image" Target="../media/image9.png"/><Relationship Id="rId4" Type="http://schemas.openxmlformats.org/officeDocument/2006/relationships/slideLayout" Target="../slideLayouts/slideLayout22.xml"/><Relationship Id="rId9"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9.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png"/><Relationship Id="rId5" Type="http://schemas.openxmlformats.org/officeDocument/2006/relationships/slideLayout" Target="../slideLayouts/slideLayout28.xml"/><Relationship Id="rId10" Type="http://schemas.openxmlformats.org/officeDocument/2006/relationships/image" Target="../media/image6.jpg"/><Relationship Id="rId4" Type="http://schemas.openxmlformats.org/officeDocument/2006/relationships/slideLayout" Target="../slideLayouts/slideLayout27.xml"/><Relationship Id="rId9" Type="http://schemas.openxmlformats.org/officeDocument/2006/relationships/theme" Target="../theme/theme5.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0.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9.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7.png"/><Relationship Id="rId5" Type="http://schemas.openxmlformats.org/officeDocument/2006/relationships/slideLayout" Target="../slideLayouts/slideLayout36.xml"/><Relationship Id="rId10" Type="http://schemas.openxmlformats.org/officeDocument/2006/relationships/image" Target="../media/image6.jpg"/><Relationship Id="rId4" Type="http://schemas.openxmlformats.org/officeDocument/2006/relationships/slideLayout" Target="../slideLayouts/slideLayout35.xml"/><Relationship Id="rId9" Type="http://schemas.openxmlformats.org/officeDocument/2006/relationships/theme" Target="../theme/theme6.xml"/><Relationship Id="rId1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0.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9.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7.png"/><Relationship Id="rId5" Type="http://schemas.openxmlformats.org/officeDocument/2006/relationships/slideLayout" Target="../slideLayouts/slideLayout44.xml"/><Relationship Id="rId10" Type="http://schemas.openxmlformats.org/officeDocument/2006/relationships/image" Target="../media/image6.jpg"/><Relationship Id="rId4" Type="http://schemas.openxmlformats.org/officeDocument/2006/relationships/slideLayout" Target="../slideLayouts/slideLayout43.xml"/><Relationship Id="rId9" Type="http://schemas.openxmlformats.org/officeDocument/2006/relationships/theme" Target="../theme/theme7.xml"/><Relationship Id="rId14" Type="http://schemas.openxmlformats.org/officeDocument/2006/relationships/image" Target="../media/image1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0.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9.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7.png"/><Relationship Id="rId5" Type="http://schemas.openxmlformats.org/officeDocument/2006/relationships/slideLayout" Target="../slideLayouts/slideLayout52.xml"/><Relationship Id="rId10" Type="http://schemas.openxmlformats.org/officeDocument/2006/relationships/image" Target="../media/image6.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8.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7.png"/><Relationship Id="rId2" Type="http://schemas.openxmlformats.org/officeDocument/2006/relationships/slideLayout" Target="../slideLayouts/slideLayout57.xml"/><Relationship Id="rId16" Type="http://schemas.openxmlformats.org/officeDocument/2006/relationships/image" Target="../media/image1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6.jpg"/><Relationship Id="rId5" Type="http://schemas.openxmlformats.org/officeDocument/2006/relationships/slideLayout" Target="../slideLayouts/slideLayout60.xml"/><Relationship Id="rId15" Type="http://schemas.openxmlformats.org/officeDocument/2006/relationships/image" Target="../media/image10.png"/><Relationship Id="rId10" Type="http://schemas.openxmlformats.org/officeDocument/2006/relationships/theme" Target="../theme/theme9.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6.xml"/><Relationship Id="rId1" Type="http://schemas.openxmlformats.org/officeDocument/2006/relationships/slideLayout" Target="../slideLayouts/slideLayout65.xml"/><Relationship Id="rId4" Type="http://schemas.openxmlformats.org/officeDocument/2006/relationships/image" Target="../media/image6.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11.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image" Target="../media/image13.bin"/><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theme" Target="../theme/theme12.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theme" Target="../theme/theme13.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10" Type="http://schemas.openxmlformats.org/officeDocument/2006/relationships/slideLayout" Target="../slideLayouts/slideLayout111.xml"/><Relationship Id="rId19" Type="http://schemas.openxmlformats.org/officeDocument/2006/relationships/image" Target="../media/image13.bin"/><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3" Type="http://schemas.openxmlformats.org/officeDocument/2006/relationships/slideLayout" Target="../slideLayouts/slideLayout121.xml"/><Relationship Id="rId21" Type="http://schemas.openxmlformats.org/officeDocument/2006/relationships/image" Target="../media/image13.bin"/><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theme" Target="../theme/theme14.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13.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15.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slideLayout" Target="../slideLayouts/slideLayout178.xml"/><Relationship Id="rId3" Type="http://schemas.openxmlformats.org/officeDocument/2006/relationships/slideLayout" Target="../slideLayouts/slideLayout163.xml"/><Relationship Id="rId21" Type="http://schemas.openxmlformats.org/officeDocument/2006/relationships/slideLayout" Target="../slideLayouts/slideLayout181.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0" Type="http://schemas.openxmlformats.org/officeDocument/2006/relationships/slideLayout" Target="../slideLayouts/slideLayout180.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24" Type="http://schemas.openxmlformats.org/officeDocument/2006/relationships/image" Target="../media/image13.bin"/><Relationship Id="rId5" Type="http://schemas.openxmlformats.org/officeDocument/2006/relationships/slideLayout" Target="../slideLayouts/slideLayout165.xml"/><Relationship Id="rId15" Type="http://schemas.openxmlformats.org/officeDocument/2006/relationships/slideLayout" Target="../slideLayouts/slideLayout175.xml"/><Relationship Id="rId23" Type="http://schemas.openxmlformats.org/officeDocument/2006/relationships/theme" Target="../theme/theme16.xml"/><Relationship Id="rId10" Type="http://schemas.openxmlformats.org/officeDocument/2006/relationships/slideLayout" Target="../slideLayouts/slideLayout170.xml"/><Relationship Id="rId19" Type="http://schemas.openxmlformats.org/officeDocument/2006/relationships/slideLayout" Target="../slideLayouts/slideLayout179.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 Id="rId22" Type="http://schemas.openxmlformats.org/officeDocument/2006/relationships/slideLayout" Target="../slideLayouts/slideLayout18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2" Type="http://schemas.openxmlformats.org/officeDocument/2006/relationships/slideLayout" Target="../slideLayouts/slideLayout184.xml"/><Relationship Id="rId16" Type="http://schemas.openxmlformats.org/officeDocument/2006/relationships/image" Target="../media/image3.jpg"/><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5" Type="http://schemas.openxmlformats.org/officeDocument/2006/relationships/theme" Target="../theme/theme17.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26" Type="http://schemas.openxmlformats.org/officeDocument/2006/relationships/image" Target="../media/image13.bin"/><Relationship Id="rId3" Type="http://schemas.openxmlformats.org/officeDocument/2006/relationships/slideLayout" Target="../slideLayouts/slideLayout199.xml"/><Relationship Id="rId21" Type="http://schemas.openxmlformats.org/officeDocument/2006/relationships/slideLayout" Target="../slideLayouts/slideLayout217.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5" Type="http://schemas.openxmlformats.org/officeDocument/2006/relationships/theme" Target="../theme/theme18.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slideLayout" Target="../slideLayouts/slideLayout220.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slideLayout" Target="../slideLayouts/slideLayout219.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image" Target="../media/image13.bin"/><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theme" Target="../theme/theme19.xml"/><Relationship Id="rId2" Type="http://schemas.openxmlformats.org/officeDocument/2006/relationships/slideLayout" Target="../slideLayouts/slideLayout222.xml"/><Relationship Id="rId16" Type="http://schemas.openxmlformats.org/officeDocument/2006/relationships/slideLayout" Target="../slideLayouts/slideLayout236.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5" Type="http://schemas.openxmlformats.org/officeDocument/2006/relationships/slideLayout" Target="../slideLayouts/slideLayout23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18" Type="http://schemas.openxmlformats.org/officeDocument/2006/relationships/slideLayout" Target="../slideLayouts/slideLayout267.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17" Type="http://schemas.openxmlformats.org/officeDocument/2006/relationships/slideLayout" Target="../slideLayouts/slideLayout266.xml"/><Relationship Id="rId2" Type="http://schemas.openxmlformats.org/officeDocument/2006/relationships/slideLayout" Target="../slideLayouts/slideLayout251.xml"/><Relationship Id="rId16" Type="http://schemas.openxmlformats.org/officeDocument/2006/relationships/slideLayout" Target="../slideLayouts/slideLayout265.xml"/><Relationship Id="rId20" Type="http://schemas.openxmlformats.org/officeDocument/2006/relationships/image" Target="../media/image13.bin"/><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5" Type="http://schemas.openxmlformats.org/officeDocument/2006/relationships/slideLayout" Target="../slideLayouts/slideLayout264.xml"/><Relationship Id="rId10" Type="http://schemas.openxmlformats.org/officeDocument/2006/relationships/slideLayout" Target="../slideLayouts/slideLayout259.xml"/><Relationship Id="rId19" Type="http://schemas.openxmlformats.org/officeDocument/2006/relationships/theme" Target="../theme/theme21.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slideLayout" Target="../slideLayouts/slideLayout2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01826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8" r:id="rId13"/>
    <p:sldLayoutId id="214748387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1318"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00215"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1742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031291"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26195"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9392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761395"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5747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16043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24174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85FEE1AC-A01F-CCD3-DD0A-35C97601589B}"/>
              </a:ext>
            </a:extLst>
          </p:cNvPr>
          <p:cNvSpPr>
            <a:spLocks/>
          </p:cNvSpPr>
          <p:nvPr userDrawn="1"/>
        </p:nvSpPr>
        <p:spPr>
          <a:xfrm>
            <a:off x="5598834"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ZoneTexte 3">
            <a:extLst>
              <a:ext uri="{FF2B5EF4-FFF2-40B4-BE49-F238E27FC236}">
                <a16:creationId xmlns:a16="http://schemas.microsoft.com/office/drawing/2014/main" id="{81B0DA9E-8895-51CB-D469-05A6149A62AB}"/>
              </a:ext>
            </a:extLst>
          </p:cNvPr>
          <p:cNvSpPr txBox="1"/>
          <p:nvPr userDrawn="1"/>
        </p:nvSpPr>
        <p:spPr>
          <a:xfrm>
            <a:off x="1419836" y="135496"/>
            <a:ext cx="27806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383604"/>
      </p:ext>
    </p:extLst>
  </p:cSld>
  <p:clrMap bg1="lt1" tx1="dk1" bg2="lt2" tx2="dk2" accent1="accent1" accent2="accent2" accent3="accent3" accent4="accent4" accent5="accent5" accent6="accent6" hlink="hlink" folHlink="folHlink"/>
  <p:sldLayoutIdLst>
    <p:sldLayoutId id="2147483752" r:id="rId1"/>
    <p:sldLayoutId id="214748375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1318"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00215"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1742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031291"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26195"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9392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761395"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5747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16043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24174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85FEE1AC-A01F-CCD3-DD0A-35C97601589B}"/>
              </a:ext>
            </a:extLst>
          </p:cNvPr>
          <p:cNvSpPr>
            <a:spLocks/>
          </p:cNvSpPr>
          <p:nvPr userDrawn="1"/>
        </p:nvSpPr>
        <p:spPr>
          <a:xfrm>
            <a:off x="5598834"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ZoneTexte 3">
            <a:extLst>
              <a:ext uri="{FF2B5EF4-FFF2-40B4-BE49-F238E27FC236}">
                <a16:creationId xmlns:a16="http://schemas.microsoft.com/office/drawing/2014/main" id="{81B0DA9E-8895-51CB-D469-05A6149A62AB}"/>
              </a:ext>
            </a:extLst>
          </p:cNvPr>
          <p:cNvSpPr txBox="1"/>
          <p:nvPr userDrawn="1"/>
        </p:nvSpPr>
        <p:spPr>
          <a:xfrm>
            <a:off x="1419836" y="135496"/>
            <a:ext cx="278069" cy="369332"/>
          </a:xfrm>
          <a:prstGeom prst="rect">
            <a:avLst/>
          </a:prstGeom>
          <a:noFill/>
        </p:spPr>
        <p:txBody>
          <a:bodyPr wrap="square" rtlCol="0">
            <a:spAutoFit/>
          </a:bodyPr>
          <a:lstStyle/>
          <a:p>
            <a:r>
              <a:rPr lang="ar-MA" dirty="0">
                <a:solidFill>
                  <a:srgbClr val="FF0000"/>
                </a:solidFill>
                <a:cs typeface="Microsoft Uighur" panose="02000000000000000000" pitchFamily="2" charset="-78"/>
              </a:rPr>
              <a:t>6</a:t>
            </a:r>
            <a:endParaRPr lang="fr-FR" dirty="0">
              <a:solidFill>
                <a:srgbClr val="FF0000"/>
              </a:solidFill>
            </a:endParaRPr>
          </a:p>
        </p:txBody>
      </p:sp>
    </p:spTree>
    <p:extLst>
      <p:ext uri="{BB962C8B-B14F-4D97-AF65-F5344CB8AC3E}">
        <p14:creationId xmlns:p14="http://schemas.microsoft.com/office/powerpoint/2010/main" val="253555831"/>
      </p:ext>
    </p:extLst>
  </p:cSld>
  <p:clrMap bg1="lt1" tx1="dk1" bg2="lt2" tx2="dk2" accent1="accent1" accent2="accent2" accent3="accent3" accent4="accent4" accent5="accent5" accent6="accent6" hlink="hlink" folHlink="folHlink"/>
  <p:sldLayoutIdLst>
    <p:sldLayoutId id="2147483688" r:id="rId1"/>
    <p:sldLayoutId id="2147483689"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24229444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323273" y="756980"/>
            <a:ext cx="7296726"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53445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2"/>
            <a:ext cx="1280869" cy="3051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514750" y="131131"/>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804446"/>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16859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6</a:t>
            </a:r>
            <a:endParaRPr lang="fr-FR" dirty="0">
              <a:solidFill>
                <a:srgbClr val="FF0000"/>
              </a:solidFill>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3</a:t>
            </a:r>
            <a:endParaRPr lang="fr-FR" dirty="0">
              <a:solidFill>
                <a:srgbClr val="FF0000"/>
              </a:solidFill>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2</a:t>
            </a:r>
            <a:endParaRPr lang="fr-FR" dirty="0">
              <a:solidFill>
                <a:srgbClr val="FF0000"/>
              </a:solidFill>
            </a:endParaRPr>
          </a:p>
        </p:txBody>
      </p:sp>
    </p:spTree>
    <p:extLst>
      <p:ext uri="{BB962C8B-B14F-4D97-AF65-F5344CB8AC3E}">
        <p14:creationId xmlns:p14="http://schemas.microsoft.com/office/powerpoint/2010/main" val="27920540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80046945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518408874"/>
      </p:ext>
    </p:extLst>
  </p:cSld>
  <p:clrMap bg1="lt1" tx1="dk1" bg2="lt2" tx2="dk2" accent1="accent1" accent2="accent2" accent3="accent3" accent4="accent4" accent5="accent5" accent6="accent6" hlink="hlink" folHlink="folHlink"/>
  <p:sldLayoutIdLst>
    <p:sldLayoutId id="2147483723" r:id="rId1"/>
    <p:sldLayoutId id="2147483724"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10/05/2026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8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9271256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94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0747510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94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28645340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939" r:id="rId18"/>
    <p:sldLayoutId id="2147483959"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36066820"/>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7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568671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74201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57332736"/>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 id="2147483913" r:id="rId23"/>
    <p:sldLayoutId id="2147483914"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621696817"/>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10/05/2026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2516808475"/>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43843620"/>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gif"/><Relationship Id="rId2" Type="http://schemas.openxmlformats.org/officeDocument/2006/relationships/image" Target="../media/image23.png"/><Relationship Id="rId1" Type="http://schemas.openxmlformats.org/officeDocument/2006/relationships/slideLayout" Target="../slideLayouts/slideLayout18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gif"/><Relationship Id="rId1" Type="http://schemas.openxmlformats.org/officeDocument/2006/relationships/slideLayout" Target="../slideLayouts/slideLayout13.xml"/><Relationship Id="rId6" Type="http://schemas.openxmlformats.org/officeDocument/2006/relationships/image" Target="../media/image5.png"/><Relationship Id="rId11" Type="http://schemas.microsoft.com/office/2007/relationships/hdphoto" Target="../media/hdphoto1.wdp"/><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image" Target="../media/image31.pn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220.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36.png"/><Relationship Id="rId12" Type="http://schemas.openxmlformats.org/officeDocument/2006/relationships/image" Target="../media/image28.gi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11" Type="http://schemas.openxmlformats.org/officeDocument/2006/relationships/image" Target="../media/image41.png"/><Relationship Id="rId5" Type="http://schemas.openxmlformats.org/officeDocument/2006/relationships/slideLayout" Target="../slideLayouts/slideLayout98.xml"/><Relationship Id="rId10" Type="http://schemas.openxmlformats.org/officeDocument/2006/relationships/image" Target="../media/image40.png"/><Relationship Id="rId4" Type="http://schemas.openxmlformats.org/officeDocument/2006/relationships/video" Target="../media/media2.mp4"/><Relationship Id="rId9" Type="http://schemas.openxmlformats.org/officeDocument/2006/relationships/image" Target="../media/image39.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19.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image" Target="../media/image36.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7.xml"/><Relationship Id="rId7" Type="http://schemas.openxmlformats.org/officeDocument/2006/relationships/image" Target="../media/image4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9.png"/><Relationship Id="rId11" Type="http://schemas.openxmlformats.org/officeDocument/2006/relationships/image" Target="../media/image48.png"/><Relationship Id="rId5" Type="http://schemas.openxmlformats.org/officeDocument/2006/relationships/image" Target="../media/image38.png"/><Relationship Id="rId10" Type="http://schemas.openxmlformats.org/officeDocument/2006/relationships/image" Target="../media/image47.jpeg"/><Relationship Id="rId4" Type="http://schemas.openxmlformats.org/officeDocument/2006/relationships/image" Target="../media/image36.png"/><Relationship Id="rId9" Type="http://schemas.openxmlformats.org/officeDocument/2006/relationships/image" Target="../media/image28.gif"/></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8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82.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9.png"/><Relationship Id="rId4" Type="http://schemas.openxmlformats.org/officeDocument/2006/relationships/image" Target="../media/image36.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8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82.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9.png"/><Relationship Id="rId4" Type="http://schemas.openxmlformats.org/officeDocument/2006/relationships/image" Target="../media/image36.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7.gif"/><Relationship Id="rId1" Type="http://schemas.openxmlformats.org/officeDocument/2006/relationships/slideLayout" Target="../slideLayouts/slideLayout101.xml"/><Relationship Id="rId5"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22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55.png"/><Relationship Id="rId3" Type="http://schemas.openxmlformats.org/officeDocument/2006/relationships/image" Target="../media/image36.png"/><Relationship Id="rId7" Type="http://schemas.openxmlformats.org/officeDocument/2006/relationships/image" Target="../media/image41.png"/><Relationship Id="rId12" Type="http://schemas.openxmlformats.org/officeDocument/2006/relationships/customXml" Target="../ink/ink3.xml"/><Relationship Id="rId2" Type="http://schemas.openxmlformats.org/officeDocument/2006/relationships/image" Target="../media/image24.png"/><Relationship Id="rId1" Type="http://schemas.openxmlformats.org/officeDocument/2006/relationships/slideLayout" Target="../slideLayouts/slideLayout104.xml"/><Relationship Id="rId6" Type="http://schemas.openxmlformats.org/officeDocument/2006/relationships/image" Target="../media/image40.png"/><Relationship Id="rId11" Type="http://schemas.openxmlformats.org/officeDocument/2006/relationships/image" Target="../media/image54.png"/><Relationship Id="rId5" Type="http://schemas.openxmlformats.org/officeDocument/2006/relationships/image" Target="../media/image39.png"/><Relationship Id="rId10" Type="http://schemas.openxmlformats.org/officeDocument/2006/relationships/customXml" Target="../ink/ink2.xml"/><Relationship Id="rId4" Type="http://schemas.openxmlformats.org/officeDocument/2006/relationships/image" Target="../media/image38.png"/><Relationship Id="rId9"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0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0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57.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58.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57.png"/><Relationship Id="rId1" Type="http://schemas.openxmlformats.org/officeDocument/2006/relationships/slideLayout" Target="../slideLayouts/slideLayout1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57.png"/><Relationship Id="rId1" Type="http://schemas.openxmlformats.org/officeDocument/2006/relationships/slideLayout" Target="../slideLayouts/slideLayout1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png"/><Relationship Id="rId7" Type="http://schemas.openxmlformats.org/officeDocument/2006/relationships/image" Target="../media/image60.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8.png"/><Relationship Id="rId7" Type="http://schemas.openxmlformats.org/officeDocument/2006/relationships/image" Target="../media/image59.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gif"/><Relationship Id="rId1" Type="http://schemas.openxmlformats.org/officeDocument/2006/relationships/slideLayout" Target="../slideLayouts/slideLayout118.xml"/><Relationship Id="rId5" Type="http://schemas.openxmlformats.org/officeDocument/2006/relationships/image" Target="../media/image39.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2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6.png"/><Relationship Id="rId1" Type="http://schemas.openxmlformats.org/officeDocument/2006/relationships/slideLayout" Target="../slideLayouts/slideLayout13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4.png"/></Relationships>
</file>

<file path=ppt/slides/_rels/slide4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3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20.xml"/><Relationship Id="rId7" Type="http://schemas.openxmlformats.org/officeDocument/2006/relationships/image" Target="../media/image4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65.png"/><Relationship Id="rId4" Type="http://schemas.openxmlformats.org/officeDocument/2006/relationships/image" Target="../media/image36.png"/><Relationship Id="rId9"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3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67.png"/><Relationship Id="rId3" Type="http://schemas.openxmlformats.org/officeDocument/2006/relationships/slideLayout" Target="../slideLayouts/slideLayout121.xml"/><Relationship Id="rId7" Type="http://schemas.openxmlformats.org/officeDocument/2006/relationships/image" Target="../media/image40.png"/><Relationship Id="rId12" Type="http://schemas.openxmlformats.org/officeDocument/2006/relationships/image" Target="../media/image6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9.png"/><Relationship Id="rId11" Type="http://schemas.openxmlformats.org/officeDocument/2006/relationships/image" Target="../media/image63.png"/><Relationship Id="rId5" Type="http://schemas.openxmlformats.org/officeDocument/2006/relationships/image" Target="../media/image38.png"/><Relationship Id="rId10" Type="http://schemas.openxmlformats.org/officeDocument/2006/relationships/image" Target="../media/image66.png"/><Relationship Id="rId4" Type="http://schemas.openxmlformats.org/officeDocument/2006/relationships/image" Target="../media/image36.png"/><Relationship Id="rId9" Type="http://schemas.openxmlformats.org/officeDocument/2006/relationships/image" Target="../media/image27.png"/><Relationship Id="rId1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image" Target="../media/image69.png"/><Relationship Id="rId1" Type="http://schemas.openxmlformats.org/officeDocument/2006/relationships/slideLayout" Target="../slideLayouts/slideLayout13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8.png"/><Relationship Id="rId7" Type="http://schemas.openxmlformats.org/officeDocument/2006/relationships/image" Target="../media/image70.png"/><Relationship Id="rId2" Type="http://schemas.openxmlformats.org/officeDocument/2006/relationships/image" Target="../media/image36.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33.xml"/><Relationship Id="rId6" Type="http://schemas.openxmlformats.org/officeDocument/2006/relationships/image" Target="../media/image23.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3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6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28.gif"/><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gif"/><Relationship Id="rId1" Type="http://schemas.openxmlformats.org/officeDocument/2006/relationships/slideLayout" Target="../slideLayouts/slideLayout136.xml"/><Relationship Id="rId5" Type="http://schemas.openxmlformats.org/officeDocument/2006/relationships/image" Target="../media/image40.png"/><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5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5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5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5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8.png"/><Relationship Id="rId7" Type="http://schemas.openxmlformats.org/officeDocument/2006/relationships/image" Target="../media/image26.png"/><Relationship Id="rId2" Type="http://schemas.openxmlformats.org/officeDocument/2006/relationships/image" Target="../media/image36.png"/><Relationship Id="rId1" Type="http://schemas.openxmlformats.org/officeDocument/2006/relationships/slideLayout" Target="../slideLayouts/slideLayout15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gif"/><Relationship Id="rId1" Type="http://schemas.openxmlformats.org/officeDocument/2006/relationships/slideLayout" Target="../slideLayouts/slideLayout160.xml"/><Relationship Id="rId4" Type="http://schemas.openxmlformats.org/officeDocument/2006/relationships/image" Target="../media/image41.png"/></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8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8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74.png"/><Relationship Id="rId1" Type="http://schemas.openxmlformats.org/officeDocument/2006/relationships/slideLayout" Target="../slideLayouts/slideLayout18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75.png"/></Relationships>
</file>

<file path=ppt/slides/_rels/slide7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69.xml"/><Relationship Id="rId7" Type="http://schemas.openxmlformats.org/officeDocument/2006/relationships/image" Target="../media/image3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image" Target="../media/image36.png"/><Relationship Id="rId10" Type="http://schemas.openxmlformats.org/officeDocument/2006/relationships/image" Target="../media/image24.png"/><Relationship Id="rId4" Type="http://schemas.openxmlformats.org/officeDocument/2006/relationships/image" Target="../media/image49.png"/><Relationship Id="rId9" Type="http://schemas.openxmlformats.org/officeDocument/2006/relationships/image" Target="../media/image41.png"/></Relationships>
</file>

<file path=ppt/slides/_rels/slide7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96.xml"/></Relationships>
</file>

<file path=ppt/slides/_rels/slide7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2867E74-B746-7190-9DB6-1D2751822CA9}"/>
              </a:ext>
            </a:extLst>
          </p:cNvPr>
          <p:cNvPicPr>
            <a:picLocks noChangeAspect="1"/>
          </p:cNvPicPr>
          <p:nvPr/>
        </p:nvPicPr>
        <p:blipFill>
          <a:blip r:embed="rId2"/>
          <a:stretch>
            <a:fillRect/>
          </a:stretch>
        </p:blipFill>
        <p:spPr>
          <a:xfrm>
            <a:off x="0" y="-2479"/>
            <a:ext cx="9143999" cy="6860479"/>
          </a:xfrm>
          <a:prstGeom prst="rect">
            <a:avLst/>
          </a:prstGeom>
        </p:spPr>
      </p:pic>
    </p:spTree>
    <p:extLst>
      <p:ext uri="{BB962C8B-B14F-4D97-AF65-F5344CB8AC3E}">
        <p14:creationId xmlns:p14="http://schemas.microsoft.com/office/powerpoint/2010/main" val="768417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sz="1800" b="1" dirty="0"/>
              <a:t>المرور بين الصفوف للمساعدة وتصحيح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solidFill>
                  <a:srgbClr val="424D7B"/>
                </a:solidFill>
              </a:rPr>
              <a:t>تنظيم حصص الأسبوع</a:t>
            </a: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817222" y="4934576"/>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استثمار النص 50د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الكلمات البصرية+ القراءة المشتركة(20د) </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التعبير الكتابي (35د)</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الفهم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الكتابي: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 25 د</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91014" y="5385864"/>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nvGrpSpPr>
          <p:cNvPr id="6" name="Groupe 5">
            <a:extLst>
              <a:ext uri="{FF2B5EF4-FFF2-40B4-BE49-F238E27FC236}">
                <a16:creationId xmlns:a16="http://schemas.microsoft.com/office/drawing/2014/main" id="{FCB68CD7-E78A-8CFB-6582-12B6C191EAC5}"/>
              </a:ext>
            </a:extLst>
          </p:cNvPr>
          <p:cNvGrpSpPr/>
          <p:nvPr/>
        </p:nvGrpSpPr>
        <p:grpSpPr>
          <a:xfrm flipH="1">
            <a:off x="4817222" y="3386576"/>
            <a:ext cx="3780000" cy="1332000"/>
            <a:chOff x="4735350" y="5023288"/>
            <a:chExt cx="3780000" cy="1332000"/>
          </a:xfrm>
        </p:grpSpPr>
        <p:sp>
          <p:nvSpPr>
            <p:cNvPr id="7" name="Rectangle : coins arrondis 6">
              <a:extLst>
                <a:ext uri="{FF2B5EF4-FFF2-40B4-BE49-F238E27FC236}">
                  <a16:creationId xmlns:a16="http://schemas.microsoft.com/office/drawing/2014/main" id="{32A85359-8B92-D6F1-D987-EAD5BA1CF2E9}"/>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8" name="Organigramme : Terminateur 7">
              <a:extLst>
                <a:ext uri="{FF2B5EF4-FFF2-40B4-BE49-F238E27FC236}">
                  <a16:creationId xmlns:a16="http://schemas.microsoft.com/office/drawing/2014/main" id="{FEE733F4-E532-A1BF-4879-795AE830B0D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lang="fr-MA" b="1" dirty="0">
                  <a:solidFill>
                    <a:srgbClr val="757575"/>
                  </a:solidFill>
                  <a:latin typeface="Microsoft Uighur" panose="02000000000000000000" pitchFamily="2" charset="-78"/>
                  <a:cs typeface="Microsoft Uighur" panose="02000000000000000000" pitchFamily="2" charset="-78"/>
                </a:rPr>
                <a:t>2</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a:t>
              </a:r>
            </a:p>
          </p:txBody>
        </p:sp>
      </p:grpSp>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991014" y="3797437"/>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buFont typeface="Wingdings" panose="05000000000000000000" pitchFamily="2" charset="2"/>
              <a:buChar char="m"/>
            </a:pPr>
            <a:r>
              <a:rPr lang="ar-MA" sz="1400" b="1" dirty="0">
                <a:solidFill>
                  <a:srgbClr val="757575"/>
                </a:solidFill>
                <a:latin typeface="Microsoft Uighur" panose="02000000000000000000" pitchFamily="2" charset="-78"/>
                <a:cs typeface="Microsoft Uighur" panose="02000000000000000000" pitchFamily="2" charset="-78"/>
              </a:rPr>
              <a:t>أنشطة اعتيادية (10د)</a:t>
            </a:r>
            <a:r>
              <a:rPr lang="fr-FR" sz="1400" b="1" dirty="0">
                <a:solidFill>
                  <a:srgbClr val="757575"/>
                </a:solidFill>
                <a:latin typeface="Microsoft Uighur" panose="02000000000000000000" pitchFamily="2" charset="-78"/>
                <a:cs typeface="Microsoft Uighur" panose="02000000000000000000" pitchFamily="2" charset="-78"/>
              </a:rPr>
              <a:t>.</a:t>
            </a:r>
            <a:endParaRPr lang="ar-MA" sz="1400" b="1" dirty="0">
              <a:solidFill>
                <a:srgbClr val="757575"/>
              </a:solidFill>
              <a:latin typeface="Microsoft Uighur" panose="02000000000000000000" pitchFamily="2" charset="-78"/>
              <a:cs typeface="Microsoft Uighur" panose="02000000000000000000" pitchFamily="2" charset="-78"/>
            </a:endParaRPr>
          </a:p>
          <a:p>
            <a:pPr marL="266700" indent="-266700" algn="r" rtl="1">
              <a:buFont typeface="Wingdings" panose="05000000000000000000" pitchFamily="2" charset="2"/>
              <a:buChar char="m"/>
            </a:pPr>
            <a:r>
              <a:rPr lang="ar-MA" sz="1400" b="1" dirty="0">
                <a:solidFill>
                  <a:srgbClr val="757575"/>
                </a:solidFill>
                <a:latin typeface="Microsoft Uighur" panose="02000000000000000000" pitchFamily="2" charset="-78"/>
                <a:cs typeface="Microsoft Uighur" panose="02000000000000000000" pitchFamily="2" charset="-78"/>
              </a:rPr>
              <a:t>ورشة الاستماع والتحدث 30د)</a:t>
            </a:r>
            <a:r>
              <a:rPr lang="fr-FR" sz="1400" b="1" dirty="0">
                <a:solidFill>
                  <a:srgbClr val="757575"/>
                </a:solidFill>
                <a:latin typeface="Microsoft Uighur" panose="02000000000000000000" pitchFamily="2" charset="-78"/>
                <a:cs typeface="Microsoft Uighur" panose="02000000000000000000" pitchFamily="2" charset="-78"/>
              </a:rPr>
              <a:t>.</a:t>
            </a:r>
            <a:endParaRPr lang="ar-MA" sz="1400" b="1" dirty="0">
              <a:solidFill>
                <a:srgbClr val="757575"/>
              </a:solidFill>
              <a:latin typeface="Microsoft Uighur" panose="02000000000000000000" pitchFamily="2" charset="-78"/>
              <a:cs typeface="Microsoft Uighur" panose="02000000000000000000" pitchFamily="2" charset="-78"/>
            </a:endParaRPr>
          </a:p>
          <a:p>
            <a:pPr marL="266700" indent="-266700" algn="r" rtl="1">
              <a:buFont typeface="Wingdings" panose="05000000000000000000" pitchFamily="2" charset="2"/>
              <a:buChar char="m"/>
            </a:pPr>
            <a:r>
              <a:rPr lang="ar-MA" sz="1400" b="1" dirty="0">
                <a:solidFill>
                  <a:srgbClr val="757575"/>
                </a:solidFill>
                <a:latin typeface="Microsoft Uighur" panose="02000000000000000000" pitchFamily="2" charset="-78"/>
                <a:cs typeface="Microsoft Uighur" panose="02000000000000000000" pitchFamily="2" charset="-78"/>
              </a:rPr>
              <a:t>ورشة القراءة (45د)</a:t>
            </a:r>
            <a:r>
              <a:rPr kumimoji="0" lang="fr-FR"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150"/>
                                  </p:stCondLst>
                                  <p:childTnLst>
                                    <p:set>
                                      <p:cBhvr>
                                        <p:cTn id="6" dur="1" fill="hold">
                                          <p:stCondLst>
                                            <p:cond delay="0"/>
                                          </p:stCondLst>
                                        </p:cTn>
                                        <p:tgtEl>
                                          <p:spTgt spid="56"/>
                                        </p:tgtEl>
                                        <p:attrNameLst>
                                          <p:attrName>style.visibility</p:attrName>
                                        </p:attrNameLst>
                                      </p:cBhvr>
                                      <p:to>
                                        <p:strVal val="visible"/>
                                      </p:to>
                                    </p:set>
                                    <p:animEffect transition="in" filter="wipe(right)">
                                      <p:cBhvr>
                                        <p:cTn id="7"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1808F199-47E9-298E-E990-840A88B7D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87611"/>
            <a:ext cx="5488778" cy="1415180"/>
          </a:xfrm>
          <a:prstGeom prst="rect">
            <a:avLst/>
          </a:prstGeom>
        </p:spPr>
      </p:pic>
      <p:sp>
        <p:nvSpPr>
          <p:cNvPr id="21" name="Espace réservé du texte 5">
            <a:extLst>
              <a:ext uri="{FF2B5EF4-FFF2-40B4-BE49-F238E27FC236}">
                <a16:creationId xmlns:a16="http://schemas.microsoft.com/office/drawing/2014/main" id="{79637E10-A6BE-35D4-94AB-E96D6899E147}"/>
              </a:ext>
            </a:extLst>
          </p:cNvPr>
          <p:cNvSpPr txBox="1">
            <a:spLocks/>
          </p:cNvSpPr>
          <p:nvPr/>
        </p:nvSpPr>
        <p:spPr>
          <a:xfrm>
            <a:off x="2122822" y="18880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طلاقة</a:t>
            </a:r>
          </a:p>
        </p:txBody>
      </p:sp>
      <p:sp>
        <p:nvSpPr>
          <p:cNvPr id="22" name="ZoneTexte 21">
            <a:extLst>
              <a:ext uri="{FF2B5EF4-FFF2-40B4-BE49-F238E27FC236}">
                <a16:creationId xmlns:a16="http://schemas.microsoft.com/office/drawing/2014/main" id="{B262F961-13AD-59D4-96AB-6E8B29C78BFC}"/>
              </a:ext>
            </a:extLst>
          </p:cNvPr>
          <p:cNvSpPr txBox="1"/>
          <p:nvPr/>
        </p:nvSpPr>
        <p:spPr>
          <a:xfrm>
            <a:off x="5080804" y="1532644"/>
            <a:ext cx="1558440" cy="369332"/>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6" name="Image 5">
            <a:extLst>
              <a:ext uri="{FF2B5EF4-FFF2-40B4-BE49-F238E27FC236}">
                <a16:creationId xmlns:a16="http://schemas.microsoft.com/office/drawing/2014/main" id="{7DD2D4C0-C9F0-BD1D-B622-088D8B7906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1599707"/>
            <a:ext cx="544953" cy="540000"/>
          </a:xfrm>
          <a:prstGeom prst="rect">
            <a:avLst/>
          </a:prstGeom>
        </p:spPr>
      </p:pic>
      <p:pic>
        <p:nvPicPr>
          <p:cNvPr id="23" name="Espace réservé pour une image  20">
            <a:extLst>
              <a:ext uri="{FF2B5EF4-FFF2-40B4-BE49-F238E27FC236}">
                <a16:creationId xmlns:a16="http://schemas.microsoft.com/office/drawing/2014/main" id="{24750E1A-19B2-32F7-908F-638FFAE6299E}"/>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393318"/>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sp>
        <p:nvSpPr>
          <p:cNvPr id="3" name="Espace réservé du texte 5">
            <a:extLst>
              <a:ext uri="{FF2B5EF4-FFF2-40B4-BE49-F238E27FC236}">
                <a16:creationId xmlns:a16="http://schemas.microsoft.com/office/drawing/2014/main" id="{38E471C0-3675-DD8A-C83A-068D36ACF7AC}"/>
              </a:ext>
            </a:extLst>
          </p:cNvPr>
          <p:cNvSpPr txBox="1">
            <a:spLocks/>
          </p:cNvSpPr>
          <p:nvPr/>
        </p:nvSpPr>
        <p:spPr>
          <a:xfrm>
            <a:off x="2102783" y="3154035"/>
            <a:ext cx="455781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00" lvl="3" algn="r" rtl="1"/>
            <a:r>
              <a:rPr lang="ar-MA" sz="1400" b="1" dirty="0">
                <a:cs typeface="Microsoft Uighur" panose="02000000000000000000" pitchFamily="2" charset="-78"/>
              </a:rPr>
              <a:t>الكائنات الحية - تبذير– مياه عذبة– مياه جوفية -   الجفاف.</a:t>
            </a:r>
          </a:p>
        </p:txBody>
      </p:sp>
      <p:sp>
        <p:nvSpPr>
          <p:cNvPr id="5" name="ZoneTexte 4">
            <a:extLst>
              <a:ext uri="{FF2B5EF4-FFF2-40B4-BE49-F238E27FC236}">
                <a16:creationId xmlns:a16="http://schemas.microsoft.com/office/drawing/2014/main" id="{4CAE4342-1885-380A-8CAC-B2BE8A665407}"/>
              </a:ext>
            </a:extLst>
          </p:cNvPr>
          <p:cNvSpPr txBox="1"/>
          <p:nvPr/>
        </p:nvSpPr>
        <p:spPr>
          <a:xfrm>
            <a:off x="5802542" y="2780957"/>
            <a:ext cx="814646" cy="369332"/>
          </a:xfrm>
          <a:prstGeom prst="rect">
            <a:avLst/>
          </a:prstGeom>
          <a:noFill/>
        </p:spPr>
        <p:txBody>
          <a:bodyPr wrap="none" rtlCol="0">
            <a:spAutoFit/>
          </a:bodyPr>
          <a:lstStyle/>
          <a:p>
            <a:pPr algn="r" rtl="1"/>
            <a:r>
              <a:rPr lang="fr-MA" b="1" dirty="0">
                <a:solidFill>
                  <a:srgbClr val="757575"/>
                </a:solidFill>
                <a:latin typeface="Microsoft Uighur" panose="02000000000000000000" pitchFamily="2" charset="-78"/>
                <a:cs typeface="Microsoft Uighur" panose="02000000000000000000" pitchFamily="2" charset="-78"/>
              </a:rPr>
              <a:t> </a:t>
            </a:r>
            <a:r>
              <a:rPr lang="fr-MA" b="1" dirty="0">
                <a:solidFill>
                  <a:srgbClr val="424D7B"/>
                </a:solidFill>
                <a:latin typeface="Microsoft Uighur" panose="02000000000000000000" pitchFamily="2" charset="-78"/>
                <a:cs typeface="Microsoft Uighur" panose="02000000000000000000" pitchFamily="2" charset="-78"/>
              </a:rPr>
              <a:t>- 02</a:t>
            </a:r>
            <a:r>
              <a:rPr lang="ar-MA" b="1" dirty="0">
                <a:solidFill>
                  <a:srgbClr val="424D7B"/>
                </a:solidFill>
                <a:latin typeface="Microsoft Uighur" panose="02000000000000000000" pitchFamily="2" charset="-78"/>
                <a:cs typeface="Microsoft Uighur" panose="02000000000000000000" pitchFamily="2" charset="-78"/>
              </a:rPr>
              <a:t>معجم</a:t>
            </a:r>
          </a:p>
        </p:txBody>
      </p:sp>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5"/>
          <a:srcRect/>
          <a:stretch/>
        </p:blipFill>
        <p:spPr>
          <a:xfrm>
            <a:off x="6737733" y="2840573"/>
            <a:ext cx="536339" cy="540000"/>
          </a:xfrm>
          <a:prstGeom prst="rect">
            <a:avLst/>
          </a:prstGeom>
        </p:spPr>
      </p:pic>
      <p:pic>
        <p:nvPicPr>
          <p:cNvPr id="8" name="Espace réservé pour une image  20">
            <a:extLst>
              <a:ext uri="{FF2B5EF4-FFF2-40B4-BE49-F238E27FC236}">
                <a16:creationId xmlns:a16="http://schemas.microsoft.com/office/drawing/2014/main" id="{C029688F-B394-8C1A-AEA1-6570605F8E37}"/>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1735881" y="2653838"/>
            <a:ext cx="468000" cy="468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sp>
        <p:nvSpPr>
          <p:cNvPr id="13" name="Espace réservé du texte 5">
            <a:extLst>
              <a:ext uri="{FF2B5EF4-FFF2-40B4-BE49-F238E27FC236}">
                <a16:creationId xmlns:a16="http://schemas.microsoft.com/office/drawing/2014/main" id="{128466EE-63AD-46EB-7958-FD3F8C049CB4}"/>
              </a:ext>
            </a:extLst>
          </p:cNvPr>
          <p:cNvSpPr txBox="1">
            <a:spLocks/>
          </p:cNvSpPr>
          <p:nvPr/>
        </p:nvSpPr>
        <p:spPr>
          <a:xfrm>
            <a:off x="2160599" y="442717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Font typeface="Arial" panose="020B0604020202020204" pitchFamily="34" charset="0"/>
              <a:buChar char="•"/>
            </a:pPr>
            <a:r>
              <a:rPr lang="ar-MA" sz="1600" b="1" dirty="0">
                <a:cs typeface="Microsoft Uighur" panose="02000000000000000000" pitchFamily="2" charset="-78"/>
              </a:rPr>
              <a:t>قطرة ماء :  التوقع/ التحقق</a:t>
            </a:r>
          </a:p>
        </p:txBody>
      </p:sp>
      <p:sp>
        <p:nvSpPr>
          <p:cNvPr id="15" name="ZoneTexte 14">
            <a:extLst>
              <a:ext uri="{FF2B5EF4-FFF2-40B4-BE49-F238E27FC236}">
                <a16:creationId xmlns:a16="http://schemas.microsoft.com/office/drawing/2014/main" id="{151D9578-9EA7-A2B8-8AA1-1DEC836C1A44}"/>
              </a:ext>
            </a:extLst>
          </p:cNvPr>
          <p:cNvSpPr txBox="1"/>
          <p:nvPr/>
        </p:nvSpPr>
        <p:spPr>
          <a:xfrm>
            <a:off x="5080805" y="4074853"/>
            <a:ext cx="1521980" cy="369332"/>
          </a:xfrm>
          <a:prstGeom prst="rect">
            <a:avLst/>
          </a:prstGeom>
          <a:noFill/>
        </p:spPr>
        <p:txBody>
          <a:bodyPr wrap="square" rtlCol="0">
            <a:spAutoFit/>
          </a:bodyPr>
          <a:lstStyle/>
          <a:p>
            <a:pPr algn="r" rtl="1"/>
            <a:r>
              <a:rPr lang="fr-MA" b="1" dirty="0">
                <a:solidFill>
                  <a:srgbClr val="424D7B"/>
                </a:solidFill>
                <a:latin typeface="Microsoft Uighur" panose="02000000000000000000" pitchFamily="2" charset="-78"/>
                <a:cs typeface="Microsoft Uighur" panose="02000000000000000000" pitchFamily="2" charset="-78"/>
              </a:rPr>
              <a:t> - 03</a:t>
            </a:r>
            <a:r>
              <a:rPr lang="ar-MA" b="1" dirty="0">
                <a:solidFill>
                  <a:srgbClr val="424D7B"/>
                </a:solidFill>
                <a:latin typeface="Microsoft Uighur" panose="02000000000000000000" pitchFamily="2" charset="-78"/>
                <a:cs typeface="Microsoft Uighur" panose="02000000000000000000" pitchFamily="2" charset="-78"/>
              </a:rPr>
              <a:t> استماع وتحدث</a:t>
            </a:r>
          </a:p>
        </p:txBody>
      </p:sp>
      <p:pic>
        <p:nvPicPr>
          <p:cNvPr id="26" name="Image 25">
            <a:extLst>
              <a:ext uri="{FF2B5EF4-FFF2-40B4-BE49-F238E27FC236}">
                <a16:creationId xmlns:a16="http://schemas.microsoft.com/office/drawing/2014/main" id="{8A0A6DFF-7F39-1A90-C827-F2E41D3CA68D}"/>
              </a:ext>
            </a:extLst>
          </p:cNvPr>
          <p:cNvPicPr>
            <a:picLocks noChangeAspect="1"/>
          </p:cNvPicPr>
          <p:nvPr/>
        </p:nvPicPr>
        <p:blipFill>
          <a:blip r:embed="rId7"/>
          <a:srcRect/>
          <a:stretch/>
        </p:blipFill>
        <p:spPr>
          <a:xfrm>
            <a:off x="6901677" y="4147264"/>
            <a:ext cx="424748" cy="540000"/>
          </a:xfrm>
          <a:prstGeom prst="rect">
            <a:avLst/>
          </a:prstGeom>
        </p:spPr>
      </p:pic>
      <p:pic>
        <p:nvPicPr>
          <p:cNvPr id="27" name="Espace réservé pour une image  20">
            <a:extLst>
              <a:ext uri="{FF2B5EF4-FFF2-40B4-BE49-F238E27FC236}">
                <a16:creationId xmlns:a16="http://schemas.microsoft.com/office/drawing/2014/main" id="{60423F5C-4BF9-B5D0-D8C8-916D530623A8}"/>
              </a:ext>
            </a:extLst>
          </p:cNvPr>
          <p:cNvPicPr>
            <a:picLocks noChangeAspect="1"/>
          </p:cNvPicPr>
          <p:nvPr/>
        </p:nvPicPr>
        <p:blipFill rotWithShape="1">
          <a:blip r:embed="rId8">
            <a:extLst>
              <a:ext uri="{28A0092B-C50C-407E-A947-70E740481C1C}">
                <a14:useLocalDpi xmlns:a14="http://schemas.microsoft.com/office/drawing/2010/main" val="0"/>
              </a:ext>
            </a:extLst>
          </a:blip>
          <a:srcRect l="-7560" r="-7560"/>
          <a:stretch>
            <a:fillRect/>
          </a:stretch>
        </p:blipFill>
        <p:spPr>
          <a:xfrm>
            <a:off x="1738472" y="3940607"/>
            <a:ext cx="468000" cy="468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713" y="5230922"/>
            <a:ext cx="5525521" cy="1415180"/>
          </a:xfrm>
          <a:prstGeom prst="rect">
            <a:avLst/>
          </a:prstGeom>
        </p:spPr>
      </p:pic>
      <p:sp>
        <p:nvSpPr>
          <p:cNvPr id="10" name="Espace réservé du texte 5">
            <a:extLst>
              <a:ext uri="{FF2B5EF4-FFF2-40B4-BE49-F238E27FC236}">
                <a16:creationId xmlns:a16="http://schemas.microsoft.com/office/drawing/2014/main" id="{209C787F-5920-F19F-12AD-A3BC0F7B02AD}"/>
              </a:ext>
            </a:extLst>
          </p:cNvPr>
          <p:cNvSpPr txBox="1">
            <a:spLocks/>
          </p:cNvSpPr>
          <p:nvPr/>
        </p:nvSpPr>
        <p:spPr>
          <a:xfrm>
            <a:off x="2218275" y="57229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Font typeface="Arial" panose="020B0604020202020204" pitchFamily="34" charset="0"/>
              <a:buChar char="•"/>
            </a:pPr>
            <a:r>
              <a:rPr lang="ar-MA" sz="1600" b="1" dirty="0">
                <a:cs typeface="Microsoft Uighur" panose="02000000000000000000" pitchFamily="2" charset="-78"/>
              </a:rPr>
              <a:t>الكلمات البصرية (شيء  – التي – الذي – أقل  – من أين؟– المياه – حياة - كائنات)</a:t>
            </a:r>
          </a:p>
          <a:p>
            <a:pPr algn="r" rtl="1">
              <a:buFont typeface="Arial" panose="020B0604020202020204" pitchFamily="34" charset="0"/>
              <a:buChar char="•"/>
            </a:pPr>
            <a:r>
              <a:rPr lang="ar-MA" sz="1600" b="1" dirty="0">
                <a:cs typeface="Microsoft Uighur" panose="02000000000000000000" pitchFamily="2" charset="-78"/>
              </a:rPr>
              <a:t>القراءة المشتركة</a:t>
            </a:r>
          </a:p>
        </p:txBody>
      </p:sp>
      <p:sp>
        <p:nvSpPr>
          <p:cNvPr id="11" name="ZoneTexte 10">
            <a:extLst>
              <a:ext uri="{FF2B5EF4-FFF2-40B4-BE49-F238E27FC236}">
                <a16:creationId xmlns:a16="http://schemas.microsoft.com/office/drawing/2014/main" id="{6C74676B-272E-ABCF-30C7-4CE7181DC6E1}"/>
              </a:ext>
            </a:extLst>
          </p:cNvPr>
          <p:cNvSpPr txBox="1"/>
          <p:nvPr/>
        </p:nvSpPr>
        <p:spPr>
          <a:xfrm>
            <a:off x="5917433" y="5392733"/>
            <a:ext cx="758541" cy="369332"/>
          </a:xfrm>
          <a:prstGeom prst="rect">
            <a:avLst/>
          </a:prstGeom>
          <a:noFill/>
        </p:spPr>
        <p:txBody>
          <a:bodyPr wrap="none" rtlCol="0">
            <a:spAutoFit/>
          </a:bodyPr>
          <a:lstStyle/>
          <a:p>
            <a:pPr algn="r" rtl="1">
              <a:defRPr/>
            </a:pPr>
            <a:r>
              <a:rPr lang="fr-MA" b="1" dirty="0">
                <a:solidFill>
                  <a:srgbClr val="757575"/>
                </a:solidFill>
                <a:latin typeface="Microsoft Uighur" panose="02000000000000000000" pitchFamily="2" charset="-78"/>
                <a:cs typeface="Microsoft Uighur" panose="02000000000000000000" pitchFamily="2" charset="-78"/>
              </a:rPr>
              <a:t> </a:t>
            </a:r>
            <a:r>
              <a:rPr lang="fr-MA" b="1" dirty="0">
                <a:solidFill>
                  <a:srgbClr val="424D7B"/>
                </a:solidFill>
                <a:latin typeface="Microsoft Uighur" panose="02000000000000000000" pitchFamily="2" charset="-78"/>
                <a:cs typeface="Microsoft Uighur" panose="02000000000000000000" pitchFamily="2" charset="-78"/>
              </a:rPr>
              <a:t>- 04</a:t>
            </a:r>
            <a:r>
              <a:rPr lang="ar-MA" b="1" dirty="0">
                <a:solidFill>
                  <a:srgbClr val="424D7B"/>
                </a:solidFill>
                <a:latin typeface="Microsoft Uighur" panose="02000000000000000000" pitchFamily="2" charset="-78"/>
                <a:cs typeface="Microsoft Uighur" panose="02000000000000000000" pitchFamily="2" charset="-78"/>
              </a:rPr>
              <a:t>قراءة</a:t>
            </a:r>
            <a:endParaRPr lang="fr-MA" b="1" dirty="0">
              <a:solidFill>
                <a:srgbClr val="424D7B"/>
              </a:solidFill>
              <a:latin typeface="Microsoft Uighur" panose="02000000000000000000" pitchFamily="2" charset="-78"/>
              <a:cs typeface="Microsoft Uighur" panose="02000000000000000000" pitchFamily="2" charset="-78"/>
            </a:endParaRPr>
          </a:p>
        </p:txBody>
      </p:sp>
      <p:pic>
        <p:nvPicPr>
          <p:cNvPr id="16" name="Espace réservé pour une image  20">
            <a:extLst>
              <a:ext uri="{FF2B5EF4-FFF2-40B4-BE49-F238E27FC236}">
                <a16:creationId xmlns:a16="http://schemas.microsoft.com/office/drawing/2014/main" id="{AA747764-36E9-3500-B1F8-96409B6DA914}"/>
              </a:ext>
            </a:extLst>
          </p:cNvPr>
          <p:cNvPicPr>
            <a:picLocks noChangeAspect="1"/>
          </p:cNvPicPr>
          <p:nvPr/>
        </p:nvPicPr>
        <p:blipFill rotWithShape="1">
          <a:blip r:embed="rId9">
            <a:extLst>
              <a:ext uri="{28A0092B-C50C-407E-A947-70E740481C1C}">
                <a14:useLocalDpi xmlns:a14="http://schemas.microsoft.com/office/drawing/2010/main" val="0"/>
              </a:ext>
            </a:extLst>
          </a:blip>
          <a:srcRect l="-7560" r="-7560"/>
          <a:stretch>
            <a:fillRect/>
          </a:stretch>
        </p:blipFill>
        <p:spPr>
          <a:xfrm>
            <a:off x="1791098" y="5245018"/>
            <a:ext cx="468000" cy="468000"/>
          </a:xfrm>
          <a:prstGeom prst="rect">
            <a:avLst/>
          </a:prstGeom>
        </p:spPr>
      </p:pic>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1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t="-14512" b="-14512"/>
          <a:stretch>
            <a:fillRect/>
          </a:stretch>
        </p:blipFill>
        <p:spPr>
          <a:xfrm>
            <a:off x="6861132" y="5377545"/>
            <a:ext cx="540000" cy="540000"/>
          </a:xfrm>
          <a:prstGeom prst="rect">
            <a:avLst/>
          </a:prstGeom>
        </p:spPr>
      </p:pic>
    </p:spTree>
    <p:extLst>
      <p:ext uri="{BB962C8B-B14F-4D97-AF65-F5344CB8AC3E}">
        <p14:creationId xmlns:p14="http://schemas.microsoft.com/office/powerpoint/2010/main" val="237301337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05CEE-5B26-0578-4F48-F57D4C30EC2C}"/>
              </a:ext>
            </a:extLst>
          </p:cNvPr>
          <p:cNvSpPr>
            <a:spLocks noGrp="1"/>
          </p:cNvSpPr>
          <p:nvPr>
            <p:ph type="title"/>
          </p:nvPr>
        </p:nvSpPr>
        <p:spPr/>
        <p:txBody>
          <a:bodyPr/>
          <a:lstStyle/>
          <a:p>
            <a:r>
              <a:rPr lang="ar-MA" sz="5400" dirty="0"/>
              <a:t>عند نهاية الحصة</a:t>
            </a:r>
            <a:endParaRPr lang="fr-MA" sz="5400" dirty="0"/>
          </a:p>
        </p:txBody>
      </p:sp>
      <p:sp>
        <p:nvSpPr>
          <p:cNvPr id="3" name="TextBox 9">
            <a:extLst>
              <a:ext uri="{FF2B5EF4-FFF2-40B4-BE49-F238E27FC236}">
                <a16:creationId xmlns:a16="http://schemas.microsoft.com/office/drawing/2014/main" id="{F1128A24-44E3-82C7-AFAB-763907C02A44}"/>
              </a:ext>
            </a:extLst>
          </p:cNvPr>
          <p:cNvSpPr txBox="1"/>
          <p:nvPr/>
        </p:nvSpPr>
        <p:spPr>
          <a:xfrm>
            <a:off x="1484028" y="1939195"/>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a:t>
            </a:r>
            <a:r>
              <a:rPr lang="ar-MA" sz="3200" b="1" kern="0" dirty="0">
                <a:solidFill>
                  <a:srgbClr val="C00000"/>
                </a:solidFill>
                <a:latin typeface="Microsoft Uighur" panose="02000000000000000000" pitchFamily="2" charset="-78"/>
                <a:cs typeface="Microsoft Uighur" panose="02000000000000000000" pitchFamily="2" charset="-78"/>
              </a:rPr>
              <a:t> </a:t>
            </a:r>
            <a:r>
              <a:rPr lang="fr-FR" sz="3200" b="1" kern="0" dirty="0">
                <a:solidFill>
                  <a:srgbClr val="C00000"/>
                </a:solidFill>
                <a:latin typeface="Microsoft Uighur" panose="02000000000000000000" pitchFamily="2" charset="-78"/>
                <a:cs typeface="Microsoft Uighur" panose="02000000000000000000" pitchFamily="2" charset="-78"/>
              </a:rPr>
              <a:t>% 80</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4" name="Groupe 3">
            <a:extLst>
              <a:ext uri="{FF2B5EF4-FFF2-40B4-BE49-F238E27FC236}">
                <a16:creationId xmlns:a16="http://schemas.microsoft.com/office/drawing/2014/main" id="{C37B0FCE-6495-B955-EF1A-DE4214D89669}"/>
              </a:ext>
            </a:extLst>
          </p:cNvPr>
          <p:cNvGrpSpPr/>
          <p:nvPr/>
        </p:nvGrpSpPr>
        <p:grpSpPr>
          <a:xfrm>
            <a:off x="373626" y="2807138"/>
            <a:ext cx="8150270" cy="890781"/>
            <a:chOff x="1331545" y="2851205"/>
            <a:chExt cx="6696000" cy="890781"/>
          </a:xfrm>
        </p:grpSpPr>
        <p:pic>
          <p:nvPicPr>
            <p:cNvPr id="5" name="Image 4">
              <a:extLst>
                <a:ext uri="{FF2B5EF4-FFF2-40B4-BE49-F238E27FC236}">
                  <a16:creationId xmlns:a16="http://schemas.microsoft.com/office/drawing/2014/main" id="{99F8D8C7-9507-63CE-2AE3-DECE17F4B29F}"/>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6" name="Rectangle 5">
              <a:extLst>
                <a:ext uri="{FF2B5EF4-FFF2-40B4-BE49-F238E27FC236}">
                  <a16:creationId xmlns:a16="http://schemas.microsoft.com/office/drawing/2014/main" id="{1155B04E-3C3D-3F1A-E6EA-E9E57D0697FC}"/>
                </a:ext>
              </a:extLst>
            </p:cNvPr>
            <p:cNvSpPr/>
            <p:nvPr/>
          </p:nvSpPr>
          <p:spPr>
            <a:xfrm>
              <a:off x="1528336" y="3134373"/>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فهم وتوظيف مفردات المعجم؛</a:t>
              </a:r>
            </a:p>
          </p:txBody>
        </p:sp>
      </p:grpSp>
      <p:grpSp>
        <p:nvGrpSpPr>
          <p:cNvPr id="7" name="Groupe 6">
            <a:extLst>
              <a:ext uri="{FF2B5EF4-FFF2-40B4-BE49-F238E27FC236}">
                <a16:creationId xmlns:a16="http://schemas.microsoft.com/office/drawing/2014/main" id="{7ACE52EA-E686-0295-6C37-F75BB849C1E8}"/>
              </a:ext>
            </a:extLst>
          </p:cNvPr>
          <p:cNvGrpSpPr/>
          <p:nvPr/>
        </p:nvGrpSpPr>
        <p:grpSpPr>
          <a:xfrm>
            <a:off x="373626" y="3697919"/>
            <a:ext cx="8150270" cy="1114165"/>
            <a:chOff x="1331545" y="2851205"/>
            <a:chExt cx="6696000" cy="1114165"/>
          </a:xfrm>
        </p:grpSpPr>
        <p:pic>
          <p:nvPicPr>
            <p:cNvPr id="8" name="Image 7">
              <a:extLst>
                <a:ext uri="{FF2B5EF4-FFF2-40B4-BE49-F238E27FC236}">
                  <a16:creationId xmlns:a16="http://schemas.microsoft.com/office/drawing/2014/main" id="{14F9AE84-3F8A-A221-AEB5-F192297F6170}"/>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0D99DB0A-3584-9A33-BD4F-26F6665A6A55}"/>
                </a:ext>
              </a:extLst>
            </p:cNvPr>
            <p:cNvSpPr/>
            <p:nvPr/>
          </p:nvSpPr>
          <p:spPr>
            <a:xfrm>
              <a:off x="1420033" y="3134373"/>
              <a:ext cx="4934785" cy="830997"/>
            </a:xfrm>
            <a:prstGeom prst="rect">
              <a:avLst/>
            </a:prstGeom>
          </p:spPr>
          <p:txBody>
            <a:bodyPr wrap="square">
              <a:spAutoFit/>
            </a:bodyPr>
            <a:lstStyle/>
            <a:p>
              <a:pPr algn="r" rtl="1"/>
              <a:r>
                <a:rPr lang="ar-MA" sz="2400" b="1" kern="1200" dirty="0">
                  <a:solidFill>
                    <a:srgbClr val="424D7B"/>
                  </a:solidFill>
                  <a:latin typeface="Microsoft Uighur" panose="02000000000000000000" pitchFamily="2" charset="-78"/>
                  <a:cs typeface="Microsoft Uighur" panose="02000000000000000000" pitchFamily="2" charset="-78"/>
                </a:rPr>
                <a:t>توقع مضمون حكاية (</a:t>
              </a:r>
              <a:r>
                <a:rPr lang="ar-MA" sz="2400" b="1" dirty="0">
                  <a:solidFill>
                    <a:srgbClr val="424D7B"/>
                  </a:solidFill>
                  <a:latin typeface="Microsoft Uighur" panose="02000000000000000000" pitchFamily="2" charset="-78"/>
                  <a:cs typeface="Microsoft Uighur" panose="02000000000000000000" pitchFamily="2" charset="-78"/>
                </a:rPr>
                <a:t>قطرة ماء) </a:t>
              </a:r>
              <a:r>
                <a:rPr lang="ar-MA" sz="2400" b="1" kern="1200" dirty="0">
                  <a:solidFill>
                    <a:srgbClr val="424D7B"/>
                  </a:solidFill>
                  <a:latin typeface="Microsoft Uighur" panose="02000000000000000000" pitchFamily="2" charset="-78"/>
                  <a:cs typeface="Microsoft Uighur" panose="02000000000000000000" pitchFamily="2" charset="-78"/>
                </a:rPr>
                <a:t>والتحقق منه وفهم المعنى العام للحكاية؛</a:t>
              </a:r>
            </a:p>
          </p:txBody>
        </p:sp>
      </p:grpSp>
      <p:grpSp>
        <p:nvGrpSpPr>
          <p:cNvPr id="11" name="Groupe 10">
            <a:extLst>
              <a:ext uri="{FF2B5EF4-FFF2-40B4-BE49-F238E27FC236}">
                <a16:creationId xmlns:a16="http://schemas.microsoft.com/office/drawing/2014/main" id="{9B43C3F9-6599-3EDA-E1AE-D7611648D265}"/>
              </a:ext>
            </a:extLst>
          </p:cNvPr>
          <p:cNvGrpSpPr/>
          <p:nvPr/>
        </p:nvGrpSpPr>
        <p:grpSpPr>
          <a:xfrm>
            <a:off x="373625" y="4588700"/>
            <a:ext cx="8150269" cy="890781"/>
            <a:chOff x="1331545" y="2851205"/>
            <a:chExt cx="6696000" cy="890781"/>
          </a:xfrm>
        </p:grpSpPr>
        <p:pic>
          <p:nvPicPr>
            <p:cNvPr id="12" name="Image 11">
              <a:extLst>
                <a:ext uri="{FF2B5EF4-FFF2-40B4-BE49-F238E27FC236}">
                  <a16:creationId xmlns:a16="http://schemas.microsoft.com/office/drawing/2014/main" id="{43B1F021-E674-23A7-4837-8639585951E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D834F9FC-7880-2B36-D784-E8067F81A8F8}"/>
                </a:ext>
              </a:extLst>
            </p:cNvPr>
            <p:cNvSpPr/>
            <p:nvPr/>
          </p:nvSpPr>
          <p:spPr>
            <a:xfrm>
              <a:off x="1518504" y="3134373"/>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قراءة الكلمات البصرية ونص القراءة المشتركة بطلاقة.</a:t>
              </a:r>
            </a:p>
          </p:txBody>
        </p:sp>
      </p:grpSp>
    </p:spTree>
    <p:extLst>
      <p:ext uri="{BB962C8B-B14F-4D97-AF65-F5344CB8AC3E}">
        <p14:creationId xmlns:p14="http://schemas.microsoft.com/office/powerpoint/2010/main" val="156993818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690693"/>
            <a:ext cx="4500000" cy="98657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ترحيب</a:t>
            </a:r>
          </a:p>
          <a:p>
            <a:pPr algn="r" rtl="1">
              <a:buClr>
                <a:srgbClr val="424D7B"/>
              </a:buClr>
            </a:pPr>
            <a:r>
              <a:rPr lang="ar-MA" sz="2800" b="1" dirty="0">
                <a:cs typeface="Microsoft Uighur" panose="02000000000000000000" pitchFamily="2" charset="-78"/>
              </a:rPr>
              <a:t>تدبير السلوك</a:t>
            </a:r>
          </a:p>
          <a:p>
            <a:pPr algn="r" rtl="1">
              <a:buClr>
                <a:srgbClr val="424D7B"/>
              </a:buClr>
            </a:pPr>
            <a:r>
              <a:rPr lang="ar-MA" sz="2800" b="1" dirty="0">
                <a:cs typeface="Microsoft Uighur" panose="02000000000000000000" pitchFamily="2" charset="-78"/>
              </a:rPr>
              <a:t>نشاط اعتيادي: 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58419" y="1706925"/>
            <a:ext cx="612000" cy="612000"/>
          </a:xfrm>
          <a:prstGeom prst="rect">
            <a:avLst/>
          </a:prstGeom>
        </p:spPr>
      </p:pic>
    </p:spTree>
    <p:extLst>
      <p:ext uri="{BB962C8B-B14F-4D97-AF65-F5344CB8AC3E}">
        <p14:creationId xmlns:p14="http://schemas.microsoft.com/office/powerpoint/2010/main" val="214295564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182B9DC4-CB8F-8D16-7F00-ED7C9789C5F8}"/>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a:t>
            </a:r>
            <a:r>
              <a:rPr lang="tzm-Arab-MA" sz="2400" dirty="0">
                <a:solidFill>
                  <a:schemeClr val="bg1">
                    <a:lumMod val="50000"/>
                  </a:schemeClr>
                </a:solidFill>
                <a:cs typeface="Microsoft Uighur" panose="02000000000000000000" pitchFamily="2" charset="-78"/>
              </a:rPr>
              <a:t>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بك</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سنبدأ حصة</a:t>
            </a:r>
            <a:r>
              <a:rPr lang="tzm-Arab-MA" sz="2400" dirty="0">
                <a:solidFill>
                  <a:schemeClr val="bg1">
                    <a:lumMod val="50000"/>
                  </a:schemeClr>
                </a:solidFill>
                <a:cs typeface="Microsoft Uighur" panose="02000000000000000000" pitchFamily="2" charset="-78"/>
              </a:rPr>
              <a:t>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اللغة</a:t>
            </a:r>
            <a:r>
              <a:rPr lang="tzm-Arab-MA" sz="2400" dirty="0">
                <a:solidFill>
                  <a:schemeClr val="bg1">
                    <a:lumMod val="50000"/>
                  </a:schemeClr>
                </a:solidFill>
                <a:cs typeface="Microsoft Uighur" panose="02000000000000000000" pitchFamily="2" charset="-78"/>
              </a:rPr>
              <a:t>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العربية</a:t>
            </a:r>
            <a:r>
              <a:rPr lang="tzm-Arab-MA" sz="2400" dirty="0">
                <a:solidFill>
                  <a:schemeClr val="bg1">
                    <a:lumMod val="50000"/>
                  </a:schemeClr>
                </a:solidFill>
                <a:cs typeface="Microsoft Uighur" panose="02000000000000000000" pitchFamily="2" charset="-78"/>
              </a:rPr>
              <a:t>.</a:t>
            </a:r>
            <a:endParaRPr lang="fr-FR" sz="2400" dirty="0">
              <a:solidFill>
                <a:schemeClr val="bg1">
                  <a:lumMod val="50000"/>
                </a:schemeClr>
              </a:solidFill>
            </a:endParaRPr>
          </a:p>
        </p:txBody>
      </p:sp>
      <p:pic>
        <p:nvPicPr>
          <p:cNvPr id="26" name="Espace réservé pour une image  25">
            <a:extLst>
              <a:ext uri="{FF2B5EF4-FFF2-40B4-BE49-F238E27FC236}">
                <a16:creationId xmlns:a16="http://schemas.microsoft.com/office/drawing/2014/main" id="{43E2622A-2936-7214-906B-6AFB86373E72}"/>
              </a:ext>
            </a:extLst>
          </p:cNvPr>
          <p:cNvPicPr>
            <a:picLocks noGrp="1" noChangeAspect="1"/>
          </p:cNvPicPr>
          <p:nvPr>
            <p:ph type="pic" sz="quarter" idx="12"/>
          </p:nvPr>
        </p:nvPicPr>
        <p:blipFill rotWithShape="1">
          <a:blip r:embed="rId6">
            <a:extLst>
              <a:ext uri="{28A0092B-C50C-407E-A947-70E740481C1C}">
                <a14:useLocalDpi xmlns:a14="http://schemas.microsoft.com/office/drawing/2010/main" val="0"/>
              </a:ext>
            </a:extLst>
          </a:blip>
          <a:srcRect/>
          <a:stretch/>
        </p:blipFill>
        <p:spPr>
          <a:xfrm>
            <a:off x="7924249" y="684000"/>
            <a:ext cx="828000" cy="828000"/>
          </a:xfrm>
        </p:spPr>
      </p:pic>
      <p:pic>
        <p:nvPicPr>
          <p:cNvPr id="15" name="Image 14">
            <a:extLst>
              <a:ext uri="{FF2B5EF4-FFF2-40B4-BE49-F238E27FC236}">
                <a16:creationId xmlns:a16="http://schemas.microsoft.com/office/drawing/2014/main" id="{AA6E80BC-F2F7-A2E5-5F81-5F7CC1FF266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E3C02159-DB34-C772-5263-83E1B8FA40C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282E141D-3A26-5A6B-21B7-77CB065CEC60}"/>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8B1A2BC3-F1BA-E35E-4F59-7D6AE5C93931}"/>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CD2D9DDA-C42A-E8CC-19F8-F1AC331BC93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F9585563-205A-C214-E3EA-251DCD936D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8356EEF5-CAA9-E165-62B1-8D9CA658CA7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24F90E9-FF71-7049-CC4B-B1DF6AE125C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3FBE7B6-C8D9-F95A-8721-F2A15EAD5E8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4" name="Rectangle 23">
            <a:extLst>
              <a:ext uri="{FF2B5EF4-FFF2-40B4-BE49-F238E27FC236}">
                <a16:creationId xmlns:a16="http://schemas.microsoft.com/office/drawing/2014/main" id="{15F8E662-8648-1B6C-726F-EF2FA84045A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4" name="Image 3" descr="Une image contenant noir, obscurité&#10;&#10;Le contenu généré par l’IA peut être incorrect.">
            <a:extLst>
              <a:ext uri="{FF2B5EF4-FFF2-40B4-BE49-F238E27FC236}">
                <a16:creationId xmlns:a16="http://schemas.microsoft.com/office/drawing/2014/main" id="{CECD9B26-9FEF-C291-D20D-E6CDC0B43EF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pic>
        <p:nvPicPr>
          <p:cNvPr id="5" name="Nada-Wave">
            <a:hlinkClick r:id="" action="ppaction://media"/>
            <a:extLst>
              <a:ext uri="{FF2B5EF4-FFF2-40B4-BE49-F238E27FC236}">
                <a16:creationId xmlns:a16="http://schemas.microsoft.com/office/drawing/2014/main" id="{46488704-6CF5-A1A8-8150-295941FBD762}"/>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4572000" y="2088681"/>
            <a:ext cx="2329640" cy="3720469"/>
          </a:xfrm>
          <a:prstGeom prst="rect">
            <a:avLst/>
          </a:prstGeom>
        </p:spPr>
      </p:pic>
      <p:pic>
        <p:nvPicPr>
          <p:cNvPr id="6" name="majd_wave">
            <a:hlinkClick r:id="" action="ppaction://media"/>
            <a:extLst>
              <a:ext uri="{FF2B5EF4-FFF2-40B4-BE49-F238E27FC236}">
                <a16:creationId xmlns:a16="http://schemas.microsoft.com/office/drawing/2014/main" id="{44F376DA-9CCC-2834-079C-D996827AF2D9}"/>
              </a:ext>
            </a:extLst>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2351137" y="2051155"/>
            <a:ext cx="2139091" cy="3802830"/>
          </a:xfrm>
          <a:prstGeom prst="rect">
            <a:avLst/>
          </a:prstGeom>
        </p:spPr>
      </p:pic>
    </p:spTree>
    <p:extLst>
      <p:ext uri="{BB962C8B-B14F-4D97-AF65-F5344CB8AC3E}">
        <p14:creationId xmlns:p14="http://schemas.microsoft.com/office/powerpoint/2010/main" val="38277069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video>
              <p:cMediaNode vol="80000">
                <p:cTn id="13"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a:t>
            </a:r>
            <a:r>
              <a:rPr lang="ar-MA" sz="2400" b="1" dirty="0">
                <a:solidFill>
                  <a:schemeClr val="bg1">
                    <a:lumMod val="50000"/>
                  </a:schemeClr>
                </a:solidFill>
                <a:ea typeface="Arial"/>
                <a:sym typeface="Arial"/>
              </a:rPr>
              <a:t>نتذكر</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بعض السلوكات المطلوب العمل بها.</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3794480-154B-97D1-667A-522C983EF1D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4" name="Espace réservé du texte 2">
            <a:extLst>
              <a:ext uri="{FF2B5EF4-FFF2-40B4-BE49-F238E27FC236}">
                <a16:creationId xmlns:a16="http://schemas.microsoft.com/office/drawing/2014/main" id="{73ED8AA2-E81C-63DE-539E-5E27F21C47B1}"/>
              </a:ext>
            </a:extLst>
          </p:cNvPr>
          <p:cNvSpPr txBox="1">
            <a:spLocks/>
          </p:cNvSpPr>
          <p:nvPr/>
        </p:nvSpPr>
        <p:spPr>
          <a:xfrm>
            <a:off x="1241571" y="4824768"/>
            <a:ext cx="3894739" cy="658010"/>
          </a:xfrm>
          <a:prstGeom prst="roundRect">
            <a:avLst>
              <a:gd name="adj" fmla="val 16667"/>
            </a:avLst>
          </a:prstGeom>
          <a:ln w="28575">
            <a:solidFill>
              <a:srgbClr val="0097B2"/>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Arial"/>
              </a:rPr>
              <a:t>أَطْلُبُ تَوْضيحاً </a:t>
            </a:r>
            <a:r>
              <a:rPr lang="ar-MA" sz="3600" b="1" dirty="0">
                <a:solidFill>
                  <a:srgbClr val="C00000"/>
                </a:solidFill>
                <a:latin typeface="Microsoft Uighur" panose="02000000000000000000" pitchFamily="2" charset="-78"/>
                <a:cs typeface="Microsoft Uighur" panose="02000000000000000000" pitchFamily="2" charset="-78"/>
              </a:rPr>
              <a:t>عِنْدَما</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Arial"/>
              </a:rPr>
              <a:t> لا أَفْهَمُ.</a:t>
            </a:r>
          </a:p>
        </p:txBody>
      </p:sp>
      <p:pic>
        <p:nvPicPr>
          <p:cNvPr id="25" name="Image 24">
            <a:extLst>
              <a:ext uri="{FF2B5EF4-FFF2-40B4-BE49-F238E27FC236}">
                <a16:creationId xmlns:a16="http://schemas.microsoft.com/office/drawing/2014/main" id="{41CEB871-6811-CDA2-E707-87F3853238D7}"/>
              </a:ext>
            </a:extLst>
          </p:cNvPr>
          <p:cNvPicPr>
            <a:picLocks noChangeAspect="1"/>
          </p:cNvPicPr>
          <p:nvPr/>
        </p:nvPicPr>
        <p:blipFill>
          <a:blip r:embed="rId9"/>
          <a:stretch>
            <a:fillRect/>
          </a:stretch>
        </p:blipFill>
        <p:spPr>
          <a:xfrm>
            <a:off x="2839132" y="1704227"/>
            <a:ext cx="5085117" cy="2919736"/>
          </a:xfrm>
          <a:prstGeom prst="rect">
            <a:avLst/>
          </a:prstGeom>
        </p:spPr>
      </p:pic>
      <p:pic>
        <p:nvPicPr>
          <p:cNvPr id="26" name="Image 25">
            <a:extLst>
              <a:ext uri="{FF2B5EF4-FFF2-40B4-BE49-F238E27FC236}">
                <a16:creationId xmlns:a16="http://schemas.microsoft.com/office/drawing/2014/main" id="{B2466109-F6F3-CCB5-CF12-2D41E26D92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56131" y="4632620"/>
            <a:ext cx="1042306" cy="1042306"/>
          </a:xfrm>
          <a:prstGeom prst="rect">
            <a:avLst/>
          </a:prstGeom>
        </p:spPr>
      </p:pic>
    </p:spTree>
    <p:extLst>
      <p:ext uri="{BB962C8B-B14F-4D97-AF65-F5344CB8AC3E}">
        <p14:creationId xmlns:p14="http://schemas.microsoft.com/office/powerpoint/2010/main" val="95986609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ED167E-7DD0-BA41-96DA-A84A4BADD305}"/>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p>
        </p:txBody>
      </p:sp>
      <p:pic>
        <p:nvPicPr>
          <p:cNvPr id="3" name="Image 2">
            <a:extLst>
              <a:ext uri="{FF2B5EF4-FFF2-40B4-BE49-F238E27FC236}">
                <a16:creationId xmlns:a16="http://schemas.microsoft.com/office/drawing/2014/main" id="{80492CD6-2050-AAE9-EC93-1413C9A18A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B12AF99-B012-1FF6-D7B9-E865B3A029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6695E574-9B12-99A7-1433-855D7D2B9E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B1101512-D3C6-FE53-5F88-175F831F143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A368641D-9572-E436-382B-864D3524BF4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7279AB85-6AEA-F79D-CDA2-E5A0008DD3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10DA9962-3794-3D3D-C84F-AFD12D2F447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58A106C9-DA92-ED3D-CF47-98BF5F3DC86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54376EE-F7B4-3EF0-5E4E-6C6CEF0FB17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62A54607-B3D2-59F3-2F1D-97FE4B2EF78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descr="Une image contenant noir, obscurité&#10;&#10;Le contenu généré par l’IA peut être incorrect.">
            <a:extLst>
              <a:ext uri="{FF2B5EF4-FFF2-40B4-BE49-F238E27FC236}">
                <a16:creationId xmlns:a16="http://schemas.microsoft.com/office/drawing/2014/main" id="{45FC3A26-2287-582A-A9CD-92EB33F925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grpSp>
        <p:nvGrpSpPr>
          <p:cNvPr id="17" name="Groupe 16">
            <a:extLst>
              <a:ext uri="{FF2B5EF4-FFF2-40B4-BE49-F238E27FC236}">
                <a16:creationId xmlns:a16="http://schemas.microsoft.com/office/drawing/2014/main" id="{2EDFED0E-7729-1B05-A1E5-8186E795431D}"/>
              </a:ext>
            </a:extLst>
          </p:cNvPr>
          <p:cNvGrpSpPr/>
          <p:nvPr/>
        </p:nvGrpSpPr>
        <p:grpSpPr>
          <a:xfrm>
            <a:off x="7838915" y="517196"/>
            <a:ext cx="1033344" cy="1033344"/>
            <a:chOff x="498143" y="776756"/>
            <a:chExt cx="792000" cy="792000"/>
          </a:xfrm>
          <a:noFill/>
        </p:grpSpPr>
        <p:sp>
          <p:nvSpPr>
            <p:cNvPr id="18" name="Rectangle : coins arrondis 5">
              <a:extLst>
                <a:ext uri="{FF2B5EF4-FFF2-40B4-BE49-F238E27FC236}">
                  <a16:creationId xmlns:a16="http://schemas.microsoft.com/office/drawing/2014/main" id="{600262E7-4EFA-EBF3-E6F6-D7C8AF84D703}"/>
                </a:ext>
              </a:extLst>
            </p:cNvPr>
            <p:cNvSpPr/>
            <p:nvPr/>
          </p:nvSpPr>
          <p:spPr>
            <a:xfrm>
              <a:off x="498143" y="776756"/>
              <a:ext cx="792000" cy="792000"/>
            </a:xfrm>
            <a:prstGeom prst="roundRect">
              <a:avLst>
                <a:gd name="adj" fmla="val 9774"/>
              </a:avLst>
            </a:prstGeom>
            <a:grpFill/>
            <a:ln>
              <a:noFill/>
            </a:ln>
            <a:effectLst>
              <a:outerShdw blurRad="50800" dist="38100" dir="2700000" algn="tl" rotWithShape="0">
                <a:prstClr val="black">
                  <a:alpha val="9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EE40DE85-8C1F-EC8D-A0C4-B440D6175C22}"/>
                </a:ext>
              </a:extLst>
            </p:cNvPr>
            <p:cNvPicPr preferRelativeResize="0">
              <a:picLocks/>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7494" b="-7494"/>
            <a:stretch>
              <a:fillRect/>
            </a:stretch>
          </p:blipFill>
          <p:spPr>
            <a:xfrm>
              <a:off x="598910" y="923010"/>
              <a:ext cx="634615" cy="634615"/>
            </a:xfrm>
            <a:prstGeom prst="rect">
              <a:avLst/>
            </a:prstGeom>
            <a:grpFill/>
          </p:spPr>
        </p:pic>
      </p:grpSp>
      <p:pic>
        <p:nvPicPr>
          <p:cNvPr id="21" name="Class AR_NV_03_1">
            <a:hlinkClick r:id="" action="ppaction://media"/>
            <a:extLst>
              <a:ext uri="{FF2B5EF4-FFF2-40B4-BE49-F238E27FC236}">
                <a16:creationId xmlns:a16="http://schemas.microsoft.com/office/drawing/2014/main" id="{6854F4A0-0545-1DEE-B6A5-5CF592065227}"/>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11"/>
          <a:stretch>
            <a:fillRect/>
          </a:stretch>
        </p:blipFill>
        <p:spPr>
          <a:xfrm>
            <a:off x="1871663" y="2441079"/>
            <a:ext cx="5400675" cy="3037879"/>
          </a:xfrm>
          <a:prstGeom prst="rect">
            <a:avLst/>
          </a:prstGeom>
          <a:ln>
            <a:noFill/>
          </a:ln>
          <a:effectLst>
            <a:softEdge rad="112500"/>
          </a:effectLst>
        </p:spPr>
      </p:pic>
    </p:spTree>
    <p:extLst>
      <p:ext uri="{BB962C8B-B14F-4D97-AF65-F5344CB8AC3E}">
        <p14:creationId xmlns:p14="http://schemas.microsoft.com/office/powerpoint/2010/main" val="14512689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1"/>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1"/>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1"/>
                                        </p:tgtEl>
                                      </p:cBhvr>
                                    </p:cmd>
                                  </p:childTnLst>
                                </p:cTn>
                              </p:par>
                            </p:childTnLst>
                          </p:cTn>
                        </p:par>
                      </p:childTnLst>
                    </p:cTn>
                  </p:par>
                </p:childTnLst>
              </p:cTn>
              <p:nextCondLst>
                <p:cond evt="onClick" delay="0">
                  <p:tgtEl>
                    <p:spTgt spid="21"/>
                  </p:tgtEl>
                </p:cond>
              </p:nextCondLst>
            </p:seq>
            <p:video>
              <p:cMediaNode vol="80000">
                <p:cTn id="15" fill="hold" display="0">
                  <p:stCondLst>
                    <p:cond delay="indefinite"/>
                  </p:stCondLst>
                </p:cTn>
                <p:tgtEl>
                  <p:spTgt spid="2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30869-B702-EE02-17BA-EFFE0BD4EE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FD7A21-3937-423B-16F1-66D79EA52236}"/>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ستتدربون على قراءة فقرة بدقة وسرعة. أقف على ساكن. سأقرأ – تابعوا جيدا </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0220C21B-A3E6-5F6E-15D8-1EB2747E37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C4A4F9F5-984E-82B3-931C-E6AB217F4A4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D076032E-6A04-C5B1-7BE7-62E983F1EE1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B7CF05CA-9ADD-6ADD-A12F-D6846836A2D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2731739F-08A0-5BE3-C9D7-646EC24B624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EA68F8C4-8CB2-33F8-E264-129564BB5A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186FEAB1-AC54-FCC1-82B3-D45D60E70A6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CCCC4FCB-D18F-0522-825C-60AD2511135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FC11DBDB-0D02-7D67-90D4-ACAADD40F29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9D604974-3C1D-944A-D8D9-19094AB51E5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5C56A292-44DF-D486-7026-5829E001F21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5231703E-77F6-FF72-E540-7DAA4BC195C9}"/>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E4E20E08-0560-487B-10A8-42655413231C}"/>
              </a:ext>
            </a:extLst>
          </p:cNvPr>
          <p:cNvSpPr/>
          <p:nvPr/>
        </p:nvSpPr>
        <p:spPr>
          <a:xfrm>
            <a:off x="448314" y="1597960"/>
            <a:ext cx="8247372" cy="4652467"/>
          </a:xfrm>
          <a:custGeom>
            <a:avLst/>
            <a:gdLst>
              <a:gd name="csX0" fmla="*/ 0 w 8247372"/>
              <a:gd name="csY0" fmla="*/ 241696 h 4652467"/>
              <a:gd name="csX1" fmla="*/ 241696 w 8247372"/>
              <a:gd name="csY1" fmla="*/ 0 h 4652467"/>
              <a:gd name="csX2" fmla="*/ 811055 w 8247372"/>
              <a:gd name="csY2" fmla="*/ 0 h 4652467"/>
              <a:gd name="csX3" fmla="*/ 1225133 w 8247372"/>
              <a:gd name="csY3" fmla="*/ 0 h 4652467"/>
              <a:gd name="csX4" fmla="*/ 1872132 w 8247372"/>
              <a:gd name="csY4" fmla="*/ 0 h 4652467"/>
              <a:gd name="csX5" fmla="*/ 2596770 w 8247372"/>
              <a:gd name="csY5" fmla="*/ 0 h 4652467"/>
              <a:gd name="csX6" fmla="*/ 3088489 w 8247372"/>
              <a:gd name="csY6" fmla="*/ 0 h 4652467"/>
              <a:gd name="csX7" fmla="*/ 3890767 w 8247372"/>
              <a:gd name="csY7" fmla="*/ 0 h 4652467"/>
              <a:gd name="csX8" fmla="*/ 4615405 w 8247372"/>
              <a:gd name="csY8" fmla="*/ 0 h 4652467"/>
              <a:gd name="csX9" fmla="*/ 5107123 w 8247372"/>
              <a:gd name="csY9" fmla="*/ 0 h 4652467"/>
              <a:gd name="csX10" fmla="*/ 5598842 w 8247372"/>
              <a:gd name="csY10" fmla="*/ 0 h 4652467"/>
              <a:gd name="csX11" fmla="*/ 6401120 w 8247372"/>
              <a:gd name="csY11" fmla="*/ 0 h 4652467"/>
              <a:gd name="csX12" fmla="*/ 6815199 w 8247372"/>
              <a:gd name="csY12" fmla="*/ 0 h 4652467"/>
              <a:gd name="csX13" fmla="*/ 8005676 w 8247372"/>
              <a:gd name="csY13" fmla="*/ 0 h 4652467"/>
              <a:gd name="csX14" fmla="*/ 8247372 w 8247372"/>
              <a:gd name="csY14" fmla="*/ 241696 h 4652467"/>
              <a:gd name="csX15" fmla="*/ 8247372 w 8247372"/>
              <a:gd name="csY15" fmla="*/ 811470 h 4652467"/>
              <a:gd name="csX16" fmla="*/ 8247372 w 8247372"/>
              <a:gd name="csY16" fmla="*/ 1548006 h 4652467"/>
              <a:gd name="csX17" fmla="*/ 8247372 w 8247372"/>
              <a:gd name="csY17" fmla="*/ 2242852 h 4652467"/>
              <a:gd name="csX18" fmla="*/ 8247372 w 8247372"/>
              <a:gd name="csY18" fmla="*/ 2854316 h 4652467"/>
              <a:gd name="csX19" fmla="*/ 8247372 w 8247372"/>
              <a:gd name="csY19" fmla="*/ 3465781 h 4652467"/>
              <a:gd name="csX20" fmla="*/ 8247372 w 8247372"/>
              <a:gd name="csY20" fmla="*/ 4410771 h 4652467"/>
              <a:gd name="csX21" fmla="*/ 8005676 w 8247372"/>
              <a:gd name="csY21" fmla="*/ 4652467 h 4652467"/>
              <a:gd name="csX22" fmla="*/ 7436317 w 8247372"/>
              <a:gd name="csY22" fmla="*/ 4652467 h 4652467"/>
              <a:gd name="csX23" fmla="*/ 6944599 w 8247372"/>
              <a:gd name="csY23" fmla="*/ 4652467 h 4652467"/>
              <a:gd name="csX24" fmla="*/ 6142321 w 8247372"/>
              <a:gd name="csY24" fmla="*/ 4652467 h 4652467"/>
              <a:gd name="csX25" fmla="*/ 5417683 w 8247372"/>
              <a:gd name="csY25" fmla="*/ 4652467 h 4652467"/>
              <a:gd name="csX26" fmla="*/ 4693045 w 8247372"/>
              <a:gd name="csY26" fmla="*/ 4652467 h 4652467"/>
              <a:gd name="csX27" fmla="*/ 4046046 w 8247372"/>
              <a:gd name="csY27" fmla="*/ 4652467 h 4652467"/>
              <a:gd name="csX28" fmla="*/ 3243768 w 8247372"/>
              <a:gd name="csY28" fmla="*/ 4652467 h 4652467"/>
              <a:gd name="csX29" fmla="*/ 2441490 w 8247372"/>
              <a:gd name="csY29" fmla="*/ 4652467 h 4652467"/>
              <a:gd name="csX30" fmla="*/ 1716852 w 8247372"/>
              <a:gd name="csY30" fmla="*/ 4652467 h 4652467"/>
              <a:gd name="csX31" fmla="*/ 1069854 w 8247372"/>
              <a:gd name="csY31" fmla="*/ 4652467 h 4652467"/>
              <a:gd name="csX32" fmla="*/ 241696 w 8247372"/>
              <a:gd name="csY32" fmla="*/ 4652467 h 4652467"/>
              <a:gd name="csX33" fmla="*/ 0 w 8247372"/>
              <a:gd name="csY33" fmla="*/ 4410771 h 4652467"/>
              <a:gd name="csX34" fmla="*/ 0 w 8247372"/>
              <a:gd name="csY34" fmla="*/ 3632544 h 4652467"/>
              <a:gd name="csX35" fmla="*/ 0 w 8247372"/>
              <a:gd name="csY35" fmla="*/ 2979389 h 4652467"/>
              <a:gd name="csX36" fmla="*/ 0 w 8247372"/>
              <a:gd name="csY36" fmla="*/ 2326234 h 4652467"/>
              <a:gd name="csX37" fmla="*/ 0 w 8247372"/>
              <a:gd name="csY37" fmla="*/ 1673078 h 4652467"/>
              <a:gd name="csX38" fmla="*/ 0 w 8247372"/>
              <a:gd name="csY38" fmla="*/ 1103305 h 4652467"/>
              <a:gd name="csX39" fmla="*/ 0 w 8247372"/>
              <a:gd name="csY39" fmla="*/ 241696 h 4652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247372" h="4652467" extrusionOk="0">
                <a:moveTo>
                  <a:pt x="0" y="241696"/>
                </a:moveTo>
                <a:cubicBezTo>
                  <a:pt x="3100" y="105405"/>
                  <a:pt x="136462" y="11975"/>
                  <a:pt x="241696" y="0"/>
                </a:cubicBezTo>
                <a:cubicBezTo>
                  <a:pt x="492069" y="-22873"/>
                  <a:pt x="580183" y="-872"/>
                  <a:pt x="811055" y="0"/>
                </a:cubicBezTo>
                <a:cubicBezTo>
                  <a:pt x="1041927" y="872"/>
                  <a:pt x="1134850" y="14348"/>
                  <a:pt x="1225133" y="0"/>
                </a:cubicBezTo>
                <a:cubicBezTo>
                  <a:pt x="1315416" y="-14348"/>
                  <a:pt x="1568511" y="-30272"/>
                  <a:pt x="1872132" y="0"/>
                </a:cubicBezTo>
                <a:cubicBezTo>
                  <a:pt x="2175753" y="30272"/>
                  <a:pt x="2389182" y="-32086"/>
                  <a:pt x="2596770" y="0"/>
                </a:cubicBezTo>
                <a:cubicBezTo>
                  <a:pt x="2804358" y="32086"/>
                  <a:pt x="2946714" y="19445"/>
                  <a:pt x="3088489" y="0"/>
                </a:cubicBezTo>
                <a:cubicBezTo>
                  <a:pt x="3230264" y="-19445"/>
                  <a:pt x="3714344" y="-26339"/>
                  <a:pt x="3890767" y="0"/>
                </a:cubicBezTo>
                <a:cubicBezTo>
                  <a:pt x="4067190" y="26339"/>
                  <a:pt x="4317982" y="-27943"/>
                  <a:pt x="4615405" y="0"/>
                </a:cubicBezTo>
                <a:cubicBezTo>
                  <a:pt x="4912828" y="27943"/>
                  <a:pt x="4962068" y="-1716"/>
                  <a:pt x="5107123" y="0"/>
                </a:cubicBezTo>
                <a:cubicBezTo>
                  <a:pt x="5252178" y="1716"/>
                  <a:pt x="5489571" y="21583"/>
                  <a:pt x="5598842" y="0"/>
                </a:cubicBezTo>
                <a:cubicBezTo>
                  <a:pt x="5708113" y="-21583"/>
                  <a:pt x="6120263" y="31527"/>
                  <a:pt x="6401120" y="0"/>
                </a:cubicBezTo>
                <a:cubicBezTo>
                  <a:pt x="6681977" y="-31527"/>
                  <a:pt x="6670830" y="-5095"/>
                  <a:pt x="6815199" y="0"/>
                </a:cubicBezTo>
                <a:cubicBezTo>
                  <a:pt x="6959568" y="5095"/>
                  <a:pt x="7620586" y="-23585"/>
                  <a:pt x="8005676" y="0"/>
                </a:cubicBezTo>
                <a:cubicBezTo>
                  <a:pt x="8106147" y="2698"/>
                  <a:pt x="8267411" y="122068"/>
                  <a:pt x="8247372" y="241696"/>
                </a:cubicBezTo>
                <a:cubicBezTo>
                  <a:pt x="8241081" y="356982"/>
                  <a:pt x="8237294" y="574647"/>
                  <a:pt x="8247372" y="811470"/>
                </a:cubicBezTo>
                <a:cubicBezTo>
                  <a:pt x="8257450" y="1048293"/>
                  <a:pt x="8210851" y="1202765"/>
                  <a:pt x="8247372" y="1548006"/>
                </a:cubicBezTo>
                <a:cubicBezTo>
                  <a:pt x="8283893" y="1893247"/>
                  <a:pt x="8264775" y="1955416"/>
                  <a:pt x="8247372" y="2242852"/>
                </a:cubicBezTo>
                <a:cubicBezTo>
                  <a:pt x="8229969" y="2530288"/>
                  <a:pt x="8271131" y="2647006"/>
                  <a:pt x="8247372" y="2854316"/>
                </a:cubicBezTo>
                <a:cubicBezTo>
                  <a:pt x="8223613" y="3061626"/>
                  <a:pt x="8242137" y="3189847"/>
                  <a:pt x="8247372" y="3465781"/>
                </a:cubicBezTo>
                <a:cubicBezTo>
                  <a:pt x="8252607" y="3741715"/>
                  <a:pt x="8237435" y="4220119"/>
                  <a:pt x="8247372" y="4410771"/>
                </a:cubicBezTo>
                <a:cubicBezTo>
                  <a:pt x="8248294" y="4556936"/>
                  <a:pt x="8134012" y="4648313"/>
                  <a:pt x="8005676" y="4652467"/>
                </a:cubicBezTo>
                <a:cubicBezTo>
                  <a:pt x="7831466" y="4654209"/>
                  <a:pt x="7560062" y="4669786"/>
                  <a:pt x="7436317" y="4652467"/>
                </a:cubicBezTo>
                <a:cubicBezTo>
                  <a:pt x="7312572" y="4635148"/>
                  <a:pt x="7063742" y="4661804"/>
                  <a:pt x="6944599" y="4652467"/>
                </a:cubicBezTo>
                <a:cubicBezTo>
                  <a:pt x="6825456" y="4643130"/>
                  <a:pt x="6321482" y="4661182"/>
                  <a:pt x="6142321" y="4652467"/>
                </a:cubicBezTo>
                <a:cubicBezTo>
                  <a:pt x="5963160" y="4643752"/>
                  <a:pt x="5705805" y="4651986"/>
                  <a:pt x="5417683" y="4652467"/>
                </a:cubicBezTo>
                <a:cubicBezTo>
                  <a:pt x="5129561" y="4652948"/>
                  <a:pt x="4971635" y="4656683"/>
                  <a:pt x="4693045" y="4652467"/>
                </a:cubicBezTo>
                <a:cubicBezTo>
                  <a:pt x="4414455" y="4648251"/>
                  <a:pt x="4289905" y="4633268"/>
                  <a:pt x="4046046" y="4652467"/>
                </a:cubicBezTo>
                <a:cubicBezTo>
                  <a:pt x="3802187" y="4671666"/>
                  <a:pt x="3455908" y="4669788"/>
                  <a:pt x="3243768" y="4652467"/>
                </a:cubicBezTo>
                <a:cubicBezTo>
                  <a:pt x="3031628" y="4635146"/>
                  <a:pt x="2799925" y="4636350"/>
                  <a:pt x="2441490" y="4652467"/>
                </a:cubicBezTo>
                <a:cubicBezTo>
                  <a:pt x="2083055" y="4668584"/>
                  <a:pt x="2043845" y="4644231"/>
                  <a:pt x="1716852" y="4652467"/>
                </a:cubicBezTo>
                <a:cubicBezTo>
                  <a:pt x="1389859" y="4660703"/>
                  <a:pt x="1290500" y="4630668"/>
                  <a:pt x="1069854" y="4652467"/>
                </a:cubicBezTo>
                <a:cubicBezTo>
                  <a:pt x="849208" y="4674266"/>
                  <a:pt x="634757" y="4678917"/>
                  <a:pt x="241696" y="4652467"/>
                </a:cubicBezTo>
                <a:cubicBezTo>
                  <a:pt x="127879" y="4653268"/>
                  <a:pt x="-19012" y="4541263"/>
                  <a:pt x="0" y="4410771"/>
                </a:cubicBezTo>
                <a:cubicBezTo>
                  <a:pt x="-36996" y="4091961"/>
                  <a:pt x="21696" y="3829010"/>
                  <a:pt x="0" y="3632544"/>
                </a:cubicBezTo>
                <a:cubicBezTo>
                  <a:pt x="-21696" y="3436078"/>
                  <a:pt x="5869" y="3151575"/>
                  <a:pt x="0" y="2979389"/>
                </a:cubicBezTo>
                <a:cubicBezTo>
                  <a:pt x="-5869" y="2807203"/>
                  <a:pt x="-29857" y="2581570"/>
                  <a:pt x="0" y="2326234"/>
                </a:cubicBezTo>
                <a:cubicBezTo>
                  <a:pt x="29857" y="2070899"/>
                  <a:pt x="7165" y="1978167"/>
                  <a:pt x="0" y="1673078"/>
                </a:cubicBezTo>
                <a:cubicBezTo>
                  <a:pt x="-7165" y="1367989"/>
                  <a:pt x="22684" y="1316880"/>
                  <a:pt x="0" y="1103305"/>
                </a:cubicBezTo>
                <a:cubicBezTo>
                  <a:pt x="-22684" y="889730"/>
                  <a:pt x="16353" y="500896"/>
                  <a:pt x="0" y="241696"/>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قالَ اللَّهُ تَعالَى</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"وَجَعَلْنا مِنَ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ٱلْماءِ</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كُلَّ شَيْءٍ حَ</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يٍّ.</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a:t>
            </a:r>
          </a:p>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إِنَّ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ٱلْماءَ</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هُوَ أَساسُ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ٱلْحَياةِ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عَلى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ٱلْأَرْ</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ضِ</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وَبِدونِهِ لا يُمْكِنُ أَنْ تَعيشَ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ٱلْكائِناتُ</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ٱلْحَيَّةُ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مِنْ إِنْسانٍ وَحَيوانٍ وَنَبا</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تٍ.</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بَلْ لا تَكونُ حَياةٌ أَصْلا</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اَلْماءُ كَنْزٌ يَنْبَغي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ٱسْتِعْمالُهُ</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بِحِكْمَةٍ وَعَدَمُ تَبْذيرِهِ في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ٱلْمَنازِلِ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وَٱلْمَدارِسِ</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وَٱلْمَساجِدِ</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وَغَيْرِها مِنَ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ٱلْأَمْكِنَ</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ةِ</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إِنَّهُ ثَرْوَةٌ ثَمينَةٌ جِدّ</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اً.</a:t>
            </a:r>
          </a:p>
        </p:txBody>
      </p:sp>
    </p:spTree>
    <p:extLst>
      <p:ext uri="{BB962C8B-B14F-4D97-AF65-F5344CB8AC3E}">
        <p14:creationId xmlns:p14="http://schemas.microsoft.com/office/powerpoint/2010/main" val="302702975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292C2-C035-BEFD-1144-863D980A48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C22C6A-701C-472A-9892-2CD3C1B0C7E5}"/>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5</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أسماء.</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644C0734-5519-6F65-80F8-3CBB375C4B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0D529F33-AD04-C17F-B971-B9710FA445C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F3B5A606-07C4-7AE4-FDB6-59BC864BCF9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1548F9C0-119D-6AA0-B9F0-781E268CE60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231324DF-83AE-2554-657D-7DDC321A8A5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CECD93A4-E5EA-06A6-606B-CA97007905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22356DC9-47BE-A5EE-8706-1044855D117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519FF1AC-F887-DFE3-C23B-286DC7244C4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00F30F6D-9F67-738C-8D22-1C78B7D849D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8187E505-F16D-E9B9-FA98-BDF14EEF3AD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B0B7509D-AA15-AB28-39CB-DB19D596A1F7}"/>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E326A6E2-C4CB-9B85-36C5-B11CF1913A29}"/>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0B3F5D5E-121C-B753-5B75-E034F17E53AF}"/>
              </a:ext>
            </a:extLst>
          </p:cNvPr>
          <p:cNvSpPr txBox="1"/>
          <p:nvPr/>
        </p:nvSpPr>
        <p:spPr>
          <a:xfrm>
            <a:off x="2940599" y="1368000"/>
            <a:ext cx="2911151" cy="830997"/>
          </a:xfrm>
          <a:prstGeom prst="rect">
            <a:avLst/>
          </a:prstGeom>
          <a:noFill/>
        </p:spPr>
        <p:txBody>
          <a:bodyPr wrap="square" rtlCol="0">
            <a:spAutoFit/>
          </a:bodyPr>
          <a:lstStyle/>
          <a:p>
            <a:pPr lvl="0" algn="ctr" defTabSz="914400">
              <a:buClr>
                <a:srgbClr val="000000"/>
              </a:buClr>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lang="f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3" name="Joyful_Prize_Celebration_Animation">
            <a:hlinkClick r:id="" action="ppaction://media"/>
            <a:extLst>
              <a:ext uri="{FF2B5EF4-FFF2-40B4-BE49-F238E27FC236}">
                <a16:creationId xmlns:a16="http://schemas.microsoft.com/office/drawing/2014/main" id="{35DC743D-FEC6-47CE-A908-D247B085B774}"/>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3" y="2275983"/>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168183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70CA8-BF0D-CB2A-A10C-9688F307C5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7F994B-F3A2-E82A-99B1-44D429DDD216}"/>
              </a:ext>
            </a:extLst>
          </p:cNvPr>
          <p:cNvSpPr>
            <a:spLocks noGrp="1"/>
          </p:cNvSpPr>
          <p:nvPr>
            <p:ph type="title"/>
          </p:nvPr>
        </p:nvSpPr>
        <p:spPr>
          <a:xfrm>
            <a:off x="65523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a:t>
            </a:r>
            <a:endParaRPr lang="fr-FR" sz="2400" dirty="0"/>
          </a:p>
        </p:txBody>
      </p:sp>
      <p:pic>
        <p:nvPicPr>
          <p:cNvPr id="4" name="Image 3">
            <a:extLst>
              <a:ext uri="{FF2B5EF4-FFF2-40B4-BE49-F238E27FC236}">
                <a16:creationId xmlns:a16="http://schemas.microsoft.com/office/drawing/2014/main" id="{E181447E-80ED-3C09-288F-55145F5C922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D6B7178-9DEE-4D10-E1CD-ED0C501BAED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7224D1DB-AA57-B5FF-4A99-5428CC932F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D80FDFA0-364A-C325-C85C-D4F2171F4D6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9684FBCA-206B-A466-BFE9-D51865D38C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9FBF9380-ADC7-233C-0BBC-7C654011E4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56E871CD-94D1-4D9D-4979-F582BB60BCE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A02B9AD0-D5D5-B595-6D7F-282633950EB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3E0BA0C-7FAE-595B-F495-320E44CF36A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6E192571-7003-834C-027A-02D63FBF9A2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0C07408D-09E6-7253-D601-82B627F3CF3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5" name="Rectangle : coins arrondis 4">
            <a:extLst>
              <a:ext uri="{FF2B5EF4-FFF2-40B4-BE49-F238E27FC236}">
                <a16:creationId xmlns:a16="http://schemas.microsoft.com/office/drawing/2014/main" id="{F41ABF25-2F81-8402-384A-35CD196B5260}"/>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3" name="Rectangle : coins arrondis 2">
            <a:extLst>
              <a:ext uri="{FF2B5EF4-FFF2-40B4-BE49-F238E27FC236}">
                <a16:creationId xmlns:a16="http://schemas.microsoft.com/office/drawing/2014/main" id="{A97669FB-2A1F-91BF-81A9-B235C006C176}"/>
              </a:ext>
            </a:extLst>
          </p:cNvPr>
          <p:cNvSpPr/>
          <p:nvPr/>
        </p:nvSpPr>
        <p:spPr>
          <a:xfrm>
            <a:off x="448314" y="1597960"/>
            <a:ext cx="8247372" cy="4652467"/>
          </a:xfrm>
          <a:custGeom>
            <a:avLst/>
            <a:gdLst>
              <a:gd name="csX0" fmla="*/ 0 w 8247372"/>
              <a:gd name="csY0" fmla="*/ 241696 h 4652467"/>
              <a:gd name="csX1" fmla="*/ 241696 w 8247372"/>
              <a:gd name="csY1" fmla="*/ 0 h 4652467"/>
              <a:gd name="csX2" fmla="*/ 811055 w 8247372"/>
              <a:gd name="csY2" fmla="*/ 0 h 4652467"/>
              <a:gd name="csX3" fmla="*/ 1225133 w 8247372"/>
              <a:gd name="csY3" fmla="*/ 0 h 4652467"/>
              <a:gd name="csX4" fmla="*/ 1872132 w 8247372"/>
              <a:gd name="csY4" fmla="*/ 0 h 4652467"/>
              <a:gd name="csX5" fmla="*/ 2596770 w 8247372"/>
              <a:gd name="csY5" fmla="*/ 0 h 4652467"/>
              <a:gd name="csX6" fmla="*/ 3088489 w 8247372"/>
              <a:gd name="csY6" fmla="*/ 0 h 4652467"/>
              <a:gd name="csX7" fmla="*/ 3890767 w 8247372"/>
              <a:gd name="csY7" fmla="*/ 0 h 4652467"/>
              <a:gd name="csX8" fmla="*/ 4615405 w 8247372"/>
              <a:gd name="csY8" fmla="*/ 0 h 4652467"/>
              <a:gd name="csX9" fmla="*/ 5107123 w 8247372"/>
              <a:gd name="csY9" fmla="*/ 0 h 4652467"/>
              <a:gd name="csX10" fmla="*/ 5598842 w 8247372"/>
              <a:gd name="csY10" fmla="*/ 0 h 4652467"/>
              <a:gd name="csX11" fmla="*/ 6401120 w 8247372"/>
              <a:gd name="csY11" fmla="*/ 0 h 4652467"/>
              <a:gd name="csX12" fmla="*/ 6815199 w 8247372"/>
              <a:gd name="csY12" fmla="*/ 0 h 4652467"/>
              <a:gd name="csX13" fmla="*/ 8005676 w 8247372"/>
              <a:gd name="csY13" fmla="*/ 0 h 4652467"/>
              <a:gd name="csX14" fmla="*/ 8247372 w 8247372"/>
              <a:gd name="csY14" fmla="*/ 241696 h 4652467"/>
              <a:gd name="csX15" fmla="*/ 8247372 w 8247372"/>
              <a:gd name="csY15" fmla="*/ 811470 h 4652467"/>
              <a:gd name="csX16" fmla="*/ 8247372 w 8247372"/>
              <a:gd name="csY16" fmla="*/ 1548006 h 4652467"/>
              <a:gd name="csX17" fmla="*/ 8247372 w 8247372"/>
              <a:gd name="csY17" fmla="*/ 2242852 h 4652467"/>
              <a:gd name="csX18" fmla="*/ 8247372 w 8247372"/>
              <a:gd name="csY18" fmla="*/ 2854316 h 4652467"/>
              <a:gd name="csX19" fmla="*/ 8247372 w 8247372"/>
              <a:gd name="csY19" fmla="*/ 3465781 h 4652467"/>
              <a:gd name="csX20" fmla="*/ 8247372 w 8247372"/>
              <a:gd name="csY20" fmla="*/ 4410771 h 4652467"/>
              <a:gd name="csX21" fmla="*/ 8005676 w 8247372"/>
              <a:gd name="csY21" fmla="*/ 4652467 h 4652467"/>
              <a:gd name="csX22" fmla="*/ 7436317 w 8247372"/>
              <a:gd name="csY22" fmla="*/ 4652467 h 4652467"/>
              <a:gd name="csX23" fmla="*/ 6944599 w 8247372"/>
              <a:gd name="csY23" fmla="*/ 4652467 h 4652467"/>
              <a:gd name="csX24" fmla="*/ 6142321 w 8247372"/>
              <a:gd name="csY24" fmla="*/ 4652467 h 4652467"/>
              <a:gd name="csX25" fmla="*/ 5417683 w 8247372"/>
              <a:gd name="csY25" fmla="*/ 4652467 h 4652467"/>
              <a:gd name="csX26" fmla="*/ 4693045 w 8247372"/>
              <a:gd name="csY26" fmla="*/ 4652467 h 4652467"/>
              <a:gd name="csX27" fmla="*/ 4046046 w 8247372"/>
              <a:gd name="csY27" fmla="*/ 4652467 h 4652467"/>
              <a:gd name="csX28" fmla="*/ 3243768 w 8247372"/>
              <a:gd name="csY28" fmla="*/ 4652467 h 4652467"/>
              <a:gd name="csX29" fmla="*/ 2441490 w 8247372"/>
              <a:gd name="csY29" fmla="*/ 4652467 h 4652467"/>
              <a:gd name="csX30" fmla="*/ 1716852 w 8247372"/>
              <a:gd name="csY30" fmla="*/ 4652467 h 4652467"/>
              <a:gd name="csX31" fmla="*/ 1069854 w 8247372"/>
              <a:gd name="csY31" fmla="*/ 4652467 h 4652467"/>
              <a:gd name="csX32" fmla="*/ 241696 w 8247372"/>
              <a:gd name="csY32" fmla="*/ 4652467 h 4652467"/>
              <a:gd name="csX33" fmla="*/ 0 w 8247372"/>
              <a:gd name="csY33" fmla="*/ 4410771 h 4652467"/>
              <a:gd name="csX34" fmla="*/ 0 w 8247372"/>
              <a:gd name="csY34" fmla="*/ 3632544 h 4652467"/>
              <a:gd name="csX35" fmla="*/ 0 w 8247372"/>
              <a:gd name="csY35" fmla="*/ 2979389 h 4652467"/>
              <a:gd name="csX36" fmla="*/ 0 w 8247372"/>
              <a:gd name="csY36" fmla="*/ 2326234 h 4652467"/>
              <a:gd name="csX37" fmla="*/ 0 w 8247372"/>
              <a:gd name="csY37" fmla="*/ 1673078 h 4652467"/>
              <a:gd name="csX38" fmla="*/ 0 w 8247372"/>
              <a:gd name="csY38" fmla="*/ 1103305 h 4652467"/>
              <a:gd name="csX39" fmla="*/ 0 w 8247372"/>
              <a:gd name="csY39" fmla="*/ 241696 h 4652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247372" h="4652467" extrusionOk="0">
                <a:moveTo>
                  <a:pt x="0" y="241696"/>
                </a:moveTo>
                <a:cubicBezTo>
                  <a:pt x="3100" y="105405"/>
                  <a:pt x="136462" y="11975"/>
                  <a:pt x="241696" y="0"/>
                </a:cubicBezTo>
                <a:cubicBezTo>
                  <a:pt x="492069" y="-22873"/>
                  <a:pt x="580183" y="-872"/>
                  <a:pt x="811055" y="0"/>
                </a:cubicBezTo>
                <a:cubicBezTo>
                  <a:pt x="1041927" y="872"/>
                  <a:pt x="1134850" y="14348"/>
                  <a:pt x="1225133" y="0"/>
                </a:cubicBezTo>
                <a:cubicBezTo>
                  <a:pt x="1315416" y="-14348"/>
                  <a:pt x="1568511" y="-30272"/>
                  <a:pt x="1872132" y="0"/>
                </a:cubicBezTo>
                <a:cubicBezTo>
                  <a:pt x="2175753" y="30272"/>
                  <a:pt x="2389182" y="-32086"/>
                  <a:pt x="2596770" y="0"/>
                </a:cubicBezTo>
                <a:cubicBezTo>
                  <a:pt x="2804358" y="32086"/>
                  <a:pt x="2946714" y="19445"/>
                  <a:pt x="3088489" y="0"/>
                </a:cubicBezTo>
                <a:cubicBezTo>
                  <a:pt x="3230264" y="-19445"/>
                  <a:pt x="3714344" y="-26339"/>
                  <a:pt x="3890767" y="0"/>
                </a:cubicBezTo>
                <a:cubicBezTo>
                  <a:pt x="4067190" y="26339"/>
                  <a:pt x="4317982" y="-27943"/>
                  <a:pt x="4615405" y="0"/>
                </a:cubicBezTo>
                <a:cubicBezTo>
                  <a:pt x="4912828" y="27943"/>
                  <a:pt x="4962068" y="-1716"/>
                  <a:pt x="5107123" y="0"/>
                </a:cubicBezTo>
                <a:cubicBezTo>
                  <a:pt x="5252178" y="1716"/>
                  <a:pt x="5489571" y="21583"/>
                  <a:pt x="5598842" y="0"/>
                </a:cubicBezTo>
                <a:cubicBezTo>
                  <a:pt x="5708113" y="-21583"/>
                  <a:pt x="6120263" y="31527"/>
                  <a:pt x="6401120" y="0"/>
                </a:cubicBezTo>
                <a:cubicBezTo>
                  <a:pt x="6681977" y="-31527"/>
                  <a:pt x="6670830" y="-5095"/>
                  <a:pt x="6815199" y="0"/>
                </a:cubicBezTo>
                <a:cubicBezTo>
                  <a:pt x="6959568" y="5095"/>
                  <a:pt x="7620586" y="-23585"/>
                  <a:pt x="8005676" y="0"/>
                </a:cubicBezTo>
                <a:cubicBezTo>
                  <a:pt x="8106147" y="2698"/>
                  <a:pt x="8267411" y="122068"/>
                  <a:pt x="8247372" y="241696"/>
                </a:cubicBezTo>
                <a:cubicBezTo>
                  <a:pt x="8241081" y="356982"/>
                  <a:pt x="8237294" y="574647"/>
                  <a:pt x="8247372" y="811470"/>
                </a:cubicBezTo>
                <a:cubicBezTo>
                  <a:pt x="8257450" y="1048293"/>
                  <a:pt x="8210851" y="1202765"/>
                  <a:pt x="8247372" y="1548006"/>
                </a:cubicBezTo>
                <a:cubicBezTo>
                  <a:pt x="8283893" y="1893247"/>
                  <a:pt x="8264775" y="1955416"/>
                  <a:pt x="8247372" y="2242852"/>
                </a:cubicBezTo>
                <a:cubicBezTo>
                  <a:pt x="8229969" y="2530288"/>
                  <a:pt x="8271131" y="2647006"/>
                  <a:pt x="8247372" y="2854316"/>
                </a:cubicBezTo>
                <a:cubicBezTo>
                  <a:pt x="8223613" y="3061626"/>
                  <a:pt x="8242137" y="3189847"/>
                  <a:pt x="8247372" y="3465781"/>
                </a:cubicBezTo>
                <a:cubicBezTo>
                  <a:pt x="8252607" y="3741715"/>
                  <a:pt x="8237435" y="4220119"/>
                  <a:pt x="8247372" y="4410771"/>
                </a:cubicBezTo>
                <a:cubicBezTo>
                  <a:pt x="8248294" y="4556936"/>
                  <a:pt x="8134012" y="4648313"/>
                  <a:pt x="8005676" y="4652467"/>
                </a:cubicBezTo>
                <a:cubicBezTo>
                  <a:pt x="7831466" y="4654209"/>
                  <a:pt x="7560062" y="4669786"/>
                  <a:pt x="7436317" y="4652467"/>
                </a:cubicBezTo>
                <a:cubicBezTo>
                  <a:pt x="7312572" y="4635148"/>
                  <a:pt x="7063742" y="4661804"/>
                  <a:pt x="6944599" y="4652467"/>
                </a:cubicBezTo>
                <a:cubicBezTo>
                  <a:pt x="6825456" y="4643130"/>
                  <a:pt x="6321482" y="4661182"/>
                  <a:pt x="6142321" y="4652467"/>
                </a:cubicBezTo>
                <a:cubicBezTo>
                  <a:pt x="5963160" y="4643752"/>
                  <a:pt x="5705805" y="4651986"/>
                  <a:pt x="5417683" y="4652467"/>
                </a:cubicBezTo>
                <a:cubicBezTo>
                  <a:pt x="5129561" y="4652948"/>
                  <a:pt x="4971635" y="4656683"/>
                  <a:pt x="4693045" y="4652467"/>
                </a:cubicBezTo>
                <a:cubicBezTo>
                  <a:pt x="4414455" y="4648251"/>
                  <a:pt x="4289905" y="4633268"/>
                  <a:pt x="4046046" y="4652467"/>
                </a:cubicBezTo>
                <a:cubicBezTo>
                  <a:pt x="3802187" y="4671666"/>
                  <a:pt x="3455908" y="4669788"/>
                  <a:pt x="3243768" y="4652467"/>
                </a:cubicBezTo>
                <a:cubicBezTo>
                  <a:pt x="3031628" y="4635146"/>
                  <a:pt x="2799925" y="4636350"/>
                  <a:pt x="2441490" y="4652467"/>
                </a:cubicBezTo>
                <a:cubicBezTo>
                  <a:pt x="2083055" y="4668584"/>
                  <a:pt x="2043845" y="4644231"/>
                  <a:pt x="1716852" y="4652467"/>
                </a:cubicBezTo>
                <a:cubicBezTo>
                  <a:pt x="1389859" y="4660703"/>
                  <a:pt x="1290500" y="4630668"/>
                  <a:pt x="1069854" y="4652467"/>
                </a:cubicBezTo>
                <a:cubicBezTo>
                  <a:pt x="849208" y="4674266"/>
                  <a:pt x="634757" y="4678917"/>
                  <a:pt x="241696" y="4652467"/>
                </a:cubicBezTo>
                <a:cubicBezTo>
                  <a:pt x="127879" y="4653268"/>
                  <a:pt x="-19012" y="4541263"/>
                  <a:pt x="0" y="4410771"/>
                </a:cubicBezTo>
                <a:cubicBezTo>
                  <a:pt x="-36996" y="4091961"/>
                  <a:pt x="21696" y="3829010"/>
                  <a:pt x="0" y="3632544"/>
                </a:cubicBezTo>
                <a:cubicBezTo>
                  <a:pt x="-21696" y="3436078"/>
                  <a:pt x="5869" y="3151575"/>
                  <a:pt x="0" y="2979389"/>
                </a:cubicBezTo>
                <a:cubicBezTo>
                  <a:pt x="-5869" y="2807203"/>
                  <a:pt x="-29857" y="2581570"/>
                  <a:pt x="0" y="2326234"/>
                </a:cubicBezTo>
                <a:cubicBezTo>
                  <a:pt x="29857" y="2070899"/>
                  <a:pt x="7165" y="1978167"/>
                  <a:pt x="0" y="1673078"/>
                </a:cubicBezTo>
                <a:cubicBezTo>
                  <a:pt x="-7165" y="1367989"/>
                  <a:pt x="22684" y="1316880"/>
                  <a:pt x="0" y="1103305"/>
                </a:cubicBezTo>
                <a:cubicBezTo>
                  <a:pt x="-22684" y="889730"/>
                  <a:pt x="16353" y="500896"/>
                  <a:pt x="0" y="241696"/>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قالَ اللَّهُ تَعالَى</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"وَجَعَلْنا مِنَ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ٱلْماءِ</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كُلَّ شَيْءٍ حَ</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يٍّ.</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a:t>
            </a:r>
          </a:p>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إِنَّ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ٱلْماءَ</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هُوَ أَساسُ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ٱلْحَياةِ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عَلى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ٱلْأَرْ</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ضِ</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وَبِدونِهِ لا يُمْكِنُ أَنْ تَعيشَ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ٱلْكائِناتُ</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ٱلْحَيَّةُ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مِنْ إِنْسانٍ وَحَيوانٍ وَنَبا</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تٍ.</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بَلْ لا تَكونُ حَياةٌ أَصْلا</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اَلْماءُ كَنْزٌ يَنْبَغي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ٱسْتِعْمالُهُ</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بِحِكْمَةٍ وَعَدَمُ تَبْذيرِهِ في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ٱلْمَنازِلِ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وَٱلْمَدارِسِ</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وَٱلْمَساجِدِ</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وَغَيْرِها مِنَ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ٱلْأَمْكِنَ</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ةِ</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إِنَّهُ ثَرْوَةٌ ثَمينَةٌ جِدّ</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اً.</a:t>
            </a:r>
          </a:p>
        </p:txBody>
      </p:sp>
    </p:spTree>
    <p:extLst>
      <p:ext uri="{BB962C8B-B14F-4D97-AF65-F5344CB8AC3E}">
        <p14:creationId xmlns:p14="http://schemas.microsoft.com/office/powerpoint/2010/main" val="198905011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BBC2-7CAC-D331-2C84-EFC45B7B90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8B36CF-FAE7-5AB0-F832-85437788EDD7}"/>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أبطال الطلاقة هم ........................................................................... </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51464BF4-9A90-4721-4DAA-3CD46A4841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16385D46-3CF7-3704-F7C5-0604263325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F91D836A-5427-428C-3550-D53C2F3D5A5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43447BEF-BD4F-781F-2BDD-BAB1C0A107A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BBC6136F-3C7F-D240-7BBA-45E45BDBE06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AFA7CCBF-22FE-7A1D-C15D-4126E53500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DE695F3E-8996-CD39-CC6A-63E837B6B8E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10CAE6DA-B125-776E-3470-02649F3C45C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C37A414-97A1-0CA8-D668-BB5FB889146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3F4238BA-816E-1E14-70F7-B31C20E11EF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E1515056-3790-CF0E-19C4-0E69108D066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3" name="Rectangle : coins arrondis 2">
            <a:extLst>
              <a:ext uri="{FF2B5EF4-FFF2-40B4-BE49-F238E27FC236}">
                <a16:creationId xmlns:a16="http://schemas.microsoft.com/office/drawing/2014/main" id="{6716F9AC-48D9-4BD0-86AB-B61CA91BF197}"/>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99E356D1-D3D2-1D22-23F1-5F48150FA328}"/>
              </a:ext>
            </a:extLst>
          </p:cNvPr>
          <p:cNvSpPr txBox="1"/>
          <p:nvPr/>
        </p:nvSpPr>
        <p:spPr>
          <a:xfrm>
            <a:off x="2940599" y="1368000"/>
            <a:ext cx="2911151" cy="830997"/>
          </a:xfrm>
          <a:prstGeom prst="rect">
            <a:avLst/>
          </a:prstGeom>
          <a:noFill/>
        </p:spPr>
        <p:txBody>
          <a:bodyPr wrap="square" rtlCol="0">
            <a:spAutoFit/>
          </a:bodyPr>
          <a:lstStyle/>
          <a:p>
            <a:pPr lvl="0" algn="ctr" defTabSz="914400">
              <a:buClr>
                <a:srgbClr val="000000"/>
              </a:buClr>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lang="f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2" name="Joyful_Prize_Celebration_Animation">
            <a:hlinkClick r:id="" action="ppaction://media"/>
            <a:extLst>
              <a:ext uri="{FF2B5EF4-FFF2-40B4-BE49-F238E27FC236}">
                <a16:creationId xmlns:a16="http://schemas.microsoft.com/office/drawing/2014/main" id="{FD916574-00E2-8253-BC93-B41766584ECE}"/>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3" y="2275983"/>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269592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0F1-013C-4C99-828F-A82B124B19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FC80BC8-2682-3036-8EC5-50DB6E3AD0D0}"/>
              </a:ext>
            </a:extLst>
          </p:cNvPr>
          <p:cNvSpPr>
            <a:spLocks noGrp="1"/>
          </p:cNvSpPr>
          <p:nvPr>
            <p:ph type="title"/>
          </p:nvPr>
        </p:nvSpPr>
        <p:spPr>
          <a:xfrm>
            <a:off x="326807" y="874536"/>
            <a:ext cx="7886700" cy="720000"/>
          </a:xfrm>
        </p:spPr>
        <p:txBody>
          <a:bodyPr/>
          <a:lstStyle/>
          <a:p>
            <a:r>
              <a:rPr lang="ar-MA" sz="4000" dirty="0">
                <a:solidFill>
                  <a:srgbClr val="424D7B"/>
                </a:solidFill>
                <a:latin typeface="Dosis ExtraBold" pitchFamily="2" charset="0"/>
              </a:rPr>
              <a:t>معجم</a:t>
            </a:r>
            <a:endParaRPr lang="fr-MA" sz="4000" dirty="0"/>
          </a:p>
        </p:txBody>
      </p:sp>
      <p:pic>
        <p:nvPicPr>
          <p:cNvPr id="28" name="Image 27">
            <a:extLst>
              <a:ext uri="{FF2B5EF4-FFF2-40B4-BE49-F238E27FC236}">
                <a16:creationId xmlns:a16="http://schemas.microsoft.com/office/drawing/2014/main" id="{2E9FCDF4-CF70-28B4-5A6A-6F0EBBFCCAF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7262B74-F2E2-7129-0FAB-516FD22DC054}"/>
              </a:ext>
            </a:extLst>
          </p:cNvPr>
          <p:cNvSpPr txBox="1">
            <a:spLocks/>
          </p:cNvSpPr>
          <p:nvPr/>
        </p:nvSpPr>
        <p:spPr>
          <a:xfrm>
            <a:off x="1651818" y="2885097"/>
            <a:ext cx="5611093" cy="10652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00" lvl="3" algn="r" rtl="1"/>
            <a:r>
              <a:rPr lang="ar-MA" sz="2400" b="1" dirty="0">
                <a:cs typeface="Microsoft Uighur" panose="02000000000000000000" pitchFamily="2" charset="-78"/>
              </a:rPr>
              <a:t>الكائنات الحية - تبذير– مياه عذبة– مياه جوفية -   الجفاف.</a:t>
            </a:r>
          </a:p>
          <a:p>
            <a:pPr marL="45000" lvl="3" indent="0" algn="just" rtl="1">
              <a:buNone/>
            </a:pPr>
            <a:r>
              <a:rPr lang="ar-MA" sz="2800" b="1" dirty="0">
                <a:solidFill>
                  <a:srgbClr val="C00000"/>
                </a:solidFill>
                <a:cs typeface="Microsoft Uighur" panose="02000000000000000000" pitchFamily="2" charset="-78"/>
              </a:rPr>
              <a:t>توجيه: </a:t>
            </a:r>
            <a:r>
              <a:rPr lang="ar-MA" sz="2400" b="1" dirty="0">
                <a:cs typeface="Microsoft Uighur" panose="02000000000000000000" pitchFamily="2" charset="-78"/>
              </a:rPr>
              <a:t>من أجل تسهيل استثمار المعجم بالمراجعة والتوظيف وتيسير تثبيته في ذاكرات المتعلمين والرفع من مستوى التحكم فيه، يرجى بناء لائحة بالمفردات الجديدة التي يتعلمها المتعلمون كل أسبوع على شكل حوامل بيداغوجية تعلق بشكل دائم في القسم كإجراء بيداغوجي داعم </a:t>
            </a:r>
            <a:r>
              <a:rPr lang="fr-FR" sz="2400" b="1" dirty="0">
                <a:cs typeface="Microsoft Uighur" panose="02000000000000000000" pitchFamily="2" charset="-78"/>
              </a:rPr>
              <a:t>Etayage</a:t>
            </a:r>
            <a:r>
              <a:rPr lang="ar-MA" sz="2400" b="1" dirty="0">
                <a:cs typeface="Microsoft Uighur" panose="02000000000000000000" pitchFamily="2" charset="-78"/>
              </a:rPr>
              <a:t>.</a:t>
            </a:r>
          </a:p>
        </p:txBody>
      </p:sp>
      <p:sp>
        <p:nvSpPr>
          <p:cNvPr id="30" name="ZoneTexte 29">
            <a:extLst>
              <a:ext uri="{FF2B5EF4-FFF2-40B4-BE49-F238E27FC236}">
                <a16:creationId xmlns:a16="http://schemas.microsoft.com/office/drawing/2014/main" id="{84AF25F5-8D2E-13A3-B0E4-AADE614FEB6B}"/>
              </a:ext>
            </a:extLst>
          </p:cNvPr>
          <p:cNvSpPr txBox="1"/>
          <p:nvPr/>
        </p:nvSpPr>
        <p:spPr>
          <a:xfrm>
            <a:off x="6178116" y="1758213"/>
            <a:ext cx="864339"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معجم</a:t>
            </a:r>
          </a:p>
        </p:txBody>
      </p:sp>
      <p:pic>
        <p:nvPicPr>
          <p:cNvPr id="2" name="Google Shape;87;p130">
            <a:extLst>
              <a:ext uri="{FF2B5EF4-FFF2-40B4-BE49-F238E27FC236}">
                <a16:creationId xmlns:a16="http://schemas.microsoft.com/office/drawing/2014/main" id="{E1274871-16A7-1938-2A6F-A8EDBA440F47}"/>
              </a:ext>
            </a:extLst>
          </p:cNvPr>
          <p:cNvPicPr preferRelativeResize="0"/>
          <p:nvPr/>
        </p:nvPicPr>
        <p:blipFill rotWithShape="1">
          <a:blip r:embed="rId3">
            <a:alphaModFix/>
          </a:blip>
          <a:srcRect/>
          <a:stretch/>
        </p:blipFill>
        <p:spPr>
          <a:xfrm>
            <a:off x="4903017" y="1018536"/>
            <a:ext cx="432000" cy="432000"/>
          </a:xfrm>
          <a:prstGeom prst="rect">
            <a:avLst/>
          </a:prstGeom>
          <a:noFill/>
          <a:ln>
            <a:noFill/>
          </a:ln>
        </p:spPr>
      </p:pic>
      <p:pic>
        <p:nvPicPr>
          <p:cNvPr id="3" name="Espace réservé pour une image  20">
            <a:extLst>
              <a:ext uri="{FF2B5EF4-FFF2-40B4-BE49-F238E27FC236}">
                <a16:creationId xmlns:a16="http://schemas.microsoft.com/office/drawing/2014/main" id="{C9C39719-9398-BBF5-27E7-7AD3977F3E91}"/>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90582" y="1748380"/>
            <a:ext cx="540000" cy="540000"/>
          </a:xfrm>
          <a:prstGeom prst="rect">
            <a:avLst/>
          </a:prstGeom>
        </p:spPr>
      </p:pic>
      <p:pic>
        <p:nvPicPr>
          <p:cNvPr id="4" name="Image 3">
            <a:extLst>
              <a:ext uri="{FF2B5EF4-FFF2-40B4-BE49-F238E27FC236}">
                <a16:creationId xmlns:a16="http://schemas.microsoft.com/office/drawing/2014/main" id="{13607A14-FAC4-16F2-E6F7-3EB114DEA11D}"/>
              </a:ext>
            </a:extLst>
          </p:cNvPr>
          <p:cNvPicPr>
            <a:picLocks noChangeAspect="1"/>
          </p:cNvPicPr>
          <p:nvPr/>
        </p:nvPicPr>
        <p:blipFill>
          <a:blip r:embed="rId5"/>
          <a:srcRect/>
          <a:stretch/>
        </p:blipFill>
        <p:spPr>
          <a:xfrm>
            <a:off x="7262911" y="1952260"/>
            <a:ext cx="715119" cy="720000"/>
          </a:xfrm>
          <a:prstGeom prst="rect">
            <a:avLst/>
          </a:prstGeom>
        </p:spPr>
      </p:pic>
    </p:spTree>
    <p:extLst>
      <p:ext uri="{BB962C8B-B14F-4D97-AF65-F5344CB8AC3E}">
        <p14:creationId xmlns:p14="http://schemas.microsoft.com/office/powerpoint/2010/main" val="93463635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ستتعلمون اليوم مفردات جديدة ستجدونها في الحكاية ونص القراءة، انتبهوا جيدا.</a:t>
            </a:r>
            <a:endParaRPr lang="fr-FR" sz="2400" dirty="0">
              <a:solidFill>
                <a:schemeClr val="bg1">
                  <a:lumMod val="50000"/>
                </a:schemeClr>
              </a:solidFill>
            </a:endParaRPr>
          </a:p>
        </p:txBody>
      </p:sp>
      <p:sp>
        <p:nvSpPr>
          <p:cNvPr id="21" name="Rectangle 20">
            <a:extLst>
              <a:ext uri="{FF2B5EF4-FFF2-40B4-BE49-F238E27FC236}">
                <a16:creationId xmlns:a16="http://schemas.microsoft.com/office/drawing/2014/main" id="{D1437433-4F5E-80B4-BC48-0B7DF05B59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974416E6-985B-BE9D-5B4F-D9137EBDB2B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8" name="Rectangle 27">
            <a:extLst>
              <a:ext uri="{FF2B5EF4-FFF2-40B4-BE49-F238E27FC236}">
                <a16:creationId xmlns:a16="http://schemas.microsoft.com/office/drawing/2014/main" id="{715464AD-C3FF-110F-CF32-15B7D1D5F2D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95C7B939-9F00-29F7-070C-5F9B35BCE78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30" name="Rectangle 29">
            <a:extLst>
              <a:ext uri="{FF2B5EF4-FFF2-40B4-BE49-F238E27FC236}">
                <a16:creationId xmlns:a16="http://schemas.microsoft.com/office/drawing/2014/main" id="{34E4D254-9E52-88C9-3A3D-EAF880B6516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1" name="Image 30">
            <a:extLst>
              <a:ext uri="{FF2B5EF4-FFF2-40B4-BE49-F238E27FC236}">
                <a16:creationId xmlns:a16="http://schemas.microsoft.com/office/drawing/2014/main" id="{907AFE92-7900-B8D6-83EC-7F0F0035BD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2" name="Image 31">
            <a:extLst>
              <a:ext uri="{FF2B5EF4-FFF2-40B4-BE49-F238E27FC236}">
                <a16:creationId xmlns:a16="http://schemas.microsoft.com/office/drawing/2014/main" id="{1B561C42-6035-364B-EA04-CB076BE2F1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33" name="Image 32">
            <a:extLst>
              <a:ext uri="{FF2B5EF4-FFF2-40B4-BE49-F238E27FC236}">
                <a16:creationId xmlns:a16="http://schemas.microsoft.com/office/drawing/2014/main" id="{90DDFBA7-6616-1E79-5321-58DE8FF261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4" name="Image 33">
            <a:extLst>
              <a:ext uri="{FF2B5EF4-FFF2-40B4-BE49-F238E27FC236}">
                <a16:creationId xmlns:a16="http://schemas.microsoft.com/office/drawing/2014/main" id="{70F5AB2E-9BB4-FFB7-9EA7-358C3257A6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5" name="Image 34">
            <a:extLst>
              <a:ext uri="{FF2B5EF4-FFF2-40B4-BE49-F238E27FC236}">
                <a16:creationId xmlns:a16="http://schemas.microsoft.com/office/drawing/2014/main" id="{22BCD2C6-C05B-8B36-770E-D5348E6695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A279E771-2E40-7103-69BB-253C0DFFFC5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3" name="Google Shape;1205;p183">
            <a:extLst>
              <a:ext uri="{FF2B5EF4-FFF2-40B4-BE49-F238E27FC236}">
                <a16:creationId xmlns:a16="http://schemas.microsoft.com/office/drawing/2014/main" id="{10E88B70-4E12-7A8F-049F-3D52A2C29560}"/>
              </a:ext>
            </a:extLst>
          </p:cNvPr>
          <p:cNvSpPr txBox="1"/>
          <p:nvPr/>
        </p:nvSpPr>
        <p:spPr>
          <a:xfrm>
            <a:off x="529863" y="2818320"/>
            <a:ext cx="8084273" cy="1600393"/>
          </a:xfrm>
          <a:prstGeom prst="roundRect">
            <a:avLst/>
          </a:prstGeom>
          <a:noFill/>
          <a:ln>
            <a:solidFill>
              <a:schemeClr val="accent1"/>
            </a:solidFill>
          </a:ln>
        </p:spPr>
        <p:txBody>
          <a:bodyPr spcFirstLastPara="1" wrap="square" lIns="91425" tIns="45700" rIns="91425" bIns="45700" anchor="t" anchorCtr="0">
            <a:spAutoFit/>
          </a:bodyPr>
          <a:lstStyle/>
          <a:p>
            <a:pPr marL="273600" lvl="3" algn="ctr" rtl="1"/>
            <a:r>
              <a:rPr lang="ar-MA" sz="4400" b="1" dirty="0">
                <a:solidFill>
                  <a:schemeClr val="accent1">
                    <a:lumMod val="50000"/>
                  </a:schemeClr>
                </a:solidFill>
                <a:cs typeface="Microsoft Uighur" panose="02000000000000000000" pitchFamily="2" charset="-78"/>
              </a:rPr>
              <a:t>اَلْكائِناتُ الْحَيَّةُ - تَبْذيرٌ– مِياهٌ عَذْبَةٌ – مِياهٌ جَوْفِيَّةٌ -   جَفافٌ.</a:t>
            </a:r>
          </a:p>
        </p:txBody>
      </p:sp>
    </p:spTree>
    <p:extLst>
      <p:ext uri="{BB962C8B-B14F-4D97-AF65-F5344CB8AC3E}">
        <p14:creationId xmlns:p14="http://schemas.microsoft.com/office/powerpoint/2010/main" val="429279529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57970-EF1B-160D-AF64-20F7EEAFB6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30FF0F-02DE-55A6-D85E-0C5DC45ED72C}"/>
              </a:ext>
            </a:extLst>
          </p:cNvPr>
          <p:cNvSpPr>
            <a:spLocks noGrp="1"/>
          </p:cNvSpPr>
          <p:nvPr>
            <p:ph type="title"/>
          </p:nvPr>
        </p:nvSpPr>
        <p:spPr>
          <a:xfrm>
            <a:off x="408709" y="756000"/>
            <a:ext cx="7079801" cy="612000"/>
          </a:xfrm>
        </p:spPr>
        <p:txBody>
          <a:bodyPr>
            <a:noAutofit/>
          </a:bodyPr>
          <a:lstStyle/>
          <a:p>
            <a:pPr lvl="0" defTabSz="457200">
              <a:lnSpc>
                <a:spcPct val="100000"/>
              </a:lnSpc>
              <a:spcBef>
                <a:spcPts val="0"/>
              </a:spcBef>
              <a:defRPr/>
            </a:pP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بتعريف كلمة "كائنات حية".– نعيدُ قراءة  التعريف معا – رددوا </a:t>
            </a:r>
            <a:endParaRPr lang="fr-FR" sz="20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97E2362F-11C6-495E-59C3-25BCE305BA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49E63443-CC93-969B-344C-8D26D4041A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8690DB6-5CD6-AD84-416C-207CF89B89C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54BEFA23-D78A-A3B3-5E90-2C4C8F3F0E8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C6479A7-336B-5DAF-8DCB-8A1EFC3E2B1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D893B79F-241E-86DD-B61E-25195599FF8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01035F2B-0EF2-BAF2-F9D5-8F17AAFD304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33EB0F44-EDC6-2E75-FE54-835A1D26C7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9ABE0B6E-D9DC-88FE-15A1-99AD20285B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C9CB83DC-B6EA-70AA-703D-A23655ACC46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56EA9A95-5569-D87D-D75B-F16008A0B78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Espace réservé du texte 18">
            <a:extLst>
              <a:ext uri="{FF2B5EF4-FFF2-40B4-BE49-F238E27FC236}">
                <a16:creationId xmlns:a16="http://schemas.microsoft.com/office/drawing/2014/main" id="{9CC9B485-4CFE-6B7A-1EA4-649BD9DBB1A5}"/>
              </a:ext>
            </a:extLst>
          </p:cNvPr>
          <p:cNvSpPr txBox="1">
            <a:spLocks/>
          </p:cNvSpPr>
          <p:nvPr/>
        </p:nvSpPr>
        <p:spPr>
          <a:xfrm>
            <a:off x="721453" y="2212122"/>
            <a:ext cx="7868873" cy="1437089"/>
          </a:xfrm>
          <a:prstGeom prst="roundRect">
            <a:avLst/>
          </a:prstGeom>
          <a:ln>
            <a:solidFill>
              <a:schemeClr val="accent1"/>
            </a:solid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rtl="1">
              <a:buNone/>
            </a:pPr>
            <a:r>
              <a:rPr lang="ar-MA" sz="4400" dirty="0">
                <a:solidFill>
                  <a:srgbClr val="C00000"/>
                </a:solidFill>
                <a:latin typeface="Microsoft Uighur" panose="02000000000000000000" pitchFamily="2" charset="-78"/>
                <a:cs typeface="Microsoft Uighur" panose="02000000000000000000" pitchFamily="2" charset="-78"/>
              </a:rPr>
              <a:t> اَلْكائِناتُ </a:t>
            </a:r>
            <a:r>
              <a:rPr lang="ar-MA" sz="4400" dirty="0" err="1">
                <a:solidFill>
                  <a:srgbClr val="C00000"/>
                </a:solidFill>
                <a:latin typeface="Microsoft Uighur" panose="02000000000000000000" pitchFamily="2" charset="-78"/>
                <a:cs typeface="Microsoft Uighur" panose="02000000000000000000" pitchFamily="2" charset="-78"/>
              </a:rPr>
              <a:t>ٱلْحَيَّةُ</a:t>
            </a:r>
            <a:r>
              <a:rPr lang="ar-MA" sz="4400" dirty="0">
                <a:solidFill>
                  <a:srgbClr val="C00000"/>
                </a:solidFill>
                <a:latin typeface="Microsoft Uighur" panose="02000000000000000000" pitchFamily="2" charset="-78"/>
                <a:cs typeface="Microsoft Uighur" panose="02000000000000000000" pitchFamily="2" charset="-78"/>
              </a:rPr>
              <a:t> </a:t>
            </a:r>
            <a:r>
              <a:rPr lang="ar-MA" sz="4400" dirty="0">
                <a:solidFill>
                  <a:srgbClr val="424D7B"/>
                </a:solidFill>
                <a:latin typeface="Microsoft Uighur" panose="02000000000000000000" pitchFamily="2" charset="-78"/>
                <a:cs typeface="Microsoft Uighur" panose="02000000000000000000" pitchFamily="2" charset="-78"/>
              </a:rPr>
              <a:t>: كُلُّ شَيْءٍ مِنْ حَوْلِنا يَتَنَفَّسُ وَيَحْتاجُ لِلغِذاءِ </a:t>
            </a:r>
            <a:r>
              <a:rPr lang="ar-MA" sz="4400" dirty="0" err="1">
                <a:solidFill>
                  <a:srgbClr val="424D7B"/>
                </a:solidFill>
                <a:latin typeface="Microsoft Uighur" panose="02000000000000000000" pitchFamily="2" charset="-78"/>
                <a:cs typeface="Microsoft Uighur" panose="02000000000000000000" pitchFamily="2" charset="-78"/>
              </a:rPr>
              <a:t>وَٱلْماءِ</a:t>
            </a:r>
            <a:r>
              <a:rPr lang="ar-MA" sz="4400" dirty="0">
                <a:solidFill>
                  <a:srgbClr val="424D7B"/>
                </a:solidFill>
                <a:latin typeface="Microsoft Uighur" panose="02000000000000000000" pitchFamily="2" charset="-78"/>
                <a:cs typeface="Microsoft Uighur" panose="02000000000000000000" pitchFamily="2" charset="-78"/>
              </a:rPr>
              <a:t> لِيَنْمُوَ وَيَعيشَ.</a:t>
            </a:r>
          </a:p>
        </p:txBody>
      </p:sp>
      <p:sp>
        <p:nvSpPr>
          <p:cNvPr id="6" name="Espace réservé du texte 18">
            <a:extLst>
              <a:ext uri="{FF2B5EF4-FFF2-40B4-BE49-F238E27FC236}">
                <a16:creationId xmlns:a16="http://schemas.microsoft.com/office/drawing/2014/main" id="{46ACC5AB-2882-874E-0E4D-530F4649607A}"/>
              </a:ext>
            </a:extLst>
          </p:cNvPr>
          <p:cNvSpPr txBox="1">
            <a:spLocks/>
          </p:cNvSpPr>
          <p:nvPr/>
        </p:nvSpPr>
        <p:spPr>
          <a:xfrm>
            <a:off x="768765" y="4734593"/>
            <a:ext cx="7606470" cy="769984"/>
          </a:xfrm>
          <a:prstGeom prst="roundRect">
            <a:avLst/>
          </a:prstGeom>
          <a:ln>
            <a:solidFill>
              <a:schemeClr val="accent1"/>
            </a:solid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400" dirty="0">
                <a:solidFill>
                  <a:schemeClr val="accent1">
                    <a:lumMod val="50000"/>
                  </a:schemeClr>
                </a:solidFill>
                <a:latin typeface="Microsoft Uighur" panose="02000000000000000000" pitchFamily="2" charset="-78"/>
                <a:cs typeface="Microsoft Uighur" panose="02000000000000000000" pitchFamily="2" charset="-78"/>
              </a:rPr>
              <a:t>تَحْتاجُ</a:t>
            </a:r>
            <a:r>
              <a:rPr lang="ar-MA" sz="4400" dirty="0">
                <a:solidFill>
                  <a:srgbClr val="C00000"/>
                </a:solidFill>
                <a:latin typeface="Microsoft Uighur" panose="02000000000000000000" pitchFamily="2" charset="-78"/>
                <a:cs typeface="Microsoft Uighur" panose="02000000000000000000" pitchFamily="2" charset="-78"/>
              </a:rPr>
              <a:t> </a:t>
            </a:r>
            <a:r>
              <a:rPr lang="ar-MA" sz="4400" dirty="0" err="1">
                <a:solidFill>
                  <a:srgbClr val="C00000"/>
                </a:solidFill>
                <a:latin typeface="Microsoft Uighur" panose="02000000000000000000" pitchFamily="2" charset="-78"/>
                <a:cs typeface="Microsoft Uighur" panose="02000000000000000000" pitchFamily="2" charset="-78"/>
              </a:rPr>
              <a:t>ٱلْكائِناتُ</a:t>
            </a:r>
            <a:r>
              <a:rPr lang="ar-MA" sz="4400" dirty="0">
                <a:solidFill>
                  <a:srgbClr val="C00000"/>
                </a:solidFill>
                <a:latin typeface="Microsoft Uighur" panose="02000000000000000000" pitchFamily="2" charset="-78"/>
                <a:cs typeface="Microsoft Uighur" panose="02000000000000000000" pitchFamily="2" charset="-78"/>
              </a:rPr>
              <a:t> </a:t>
            </a:r>
            <a:r>
              <a:rPr lang="ar-MA" sz="4400" dirty="0" err="1">
                <a:solidFill>
                  <a:srgbClr val="C00000"/>
                </a:solidFill>
                <a:latin typeface="Microsoft Uighur" panose="02000000000000000000" pitchFamily="2" charset="-78"/>
                <a:cs typeface="Microsoft Uighur" panose="02000000000000000000" pitchFamily="2" charset="-78"/>
              </a:rPr>
              <a:t>ٱلْحَيَّةُ</a:t>
            </a:r>
            <a:r>
              <a:rPr lang="ar-MA" sz="4400" dirty="0">
                <a:solidFill>
                  <a:srgbClr val="C00000"/>
                </a:solidFill>
                <a:latin typeface="Microsoft Uighur" panose="02000000000000000000" pitchFamily="2" charset="-78"/>
                <a:cs typeface="Microsoft Uighur" panose="02000000000000000000" pitchFamily="2" charset="-78"/>
              </a:rPr>
              <a:t> </a:t>
            </a:r>
            <a:r>
              <a:rPr lang="ar-MA" sz="4400" dirty="0">
                <a:solidFill>
                  <a:schemeClr val="accent1">
                    <a:lumMod val="50000"/>
                  </a:schemeClr>
                </a:solidFill>
                <a:latin typeface="Microsoft Uighur" panose="02000000000000000000" pitchFamily="2" charset="-78"/>
                <a:cs typeface="Microsoft Uighur" panose="02000000000000000000" pitchFamily="2" charset="-78"/>
              </a:rPr>
              <a:t>إِلى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ٱلْماءِ</a:t>
            </a:r>
            <a:r>
              <a:rPr lang="ar-MA" sz="4400" dirty="0">
                <a:solidFill>
                  <a:schemeClr val="accent1">
                    <a:lumMod val="50000"/>
                  </a:schemeClr>
                </a:solidFill>
                <a:latin typeface="Microsoft Uighur" panose="02000000000000000000" pitchFamily="2" charset="-78"/>
                <a:cs typeface="Microsoft Uighur" panose="02000000000000000000" pitchFamily="2" charset="-78"/>
              </a:rPr>
              <a:t>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وَٱلْهَواءِ</a:t>
            </a:r>
            <a:r>
              <a:rPr lang="ar-MA" sz="4400" dirty="0">
                <a:solidFill>
                  <a:schemeClr val="accent1">
                    <a:lumMod val="50000"/>
                  </a:schemeClr>
                </a:solidFill>
                <a:latin typeface="Microsoft Uighur" panose="02000000000000000000" pitchFamily="2" charset="-78"/>
                <a:cs typeface="Microsoft Uighur" panose="02000000000000000000" pitchFamily="2" charset="-78"/>
              </a:rPr>
              <a:t> لِلْبَقاءِ عَلى قَيْدِ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ٱلْحَياةِ</a:t>
            </a:r>
            <a:r>
              <a:rPr lang="ar-MA" sz="4400" dirty="0">
                <a:solidFill>
                  <a:schemeClr val="accent1">
                    <a:lumMod val="50000"/>
                  </a:schemeClr>
                </a:solidFill>
                <a:latin typeface="Microsoft Uighur" panose="02000000000000000000" pitchFamily="2" charset="-78"/>
                <a:cs typeface="Microsoft Uighur" panose="02000000000000000000" pitchFamily="2" charset="-78"/>
              </a:rPr>
              <a:t>.</a:t>
            </a:r>
          </a:p>
        </p:txBody>
      </p:sp>
    </p:spTree>
    <p:extLst>
      <p:ext uri="{BB962C8B-B14F-4D97-AF65-F5344CB8AC3E}">
        <p14:creationId xmlns:p14="http://schemas.microsoft.com/office/powerpoint/2010/main" val="9110885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6C0C9-4F4C-F5AE-36B5-59636F998B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6F17E3-6C4E-529D-6FF8-F6544D011C53}"/>
              </a:ext>
            </a:extLst>
          </p:cNvPr>
          <p:cNvSpPr>
            <a:spLocks noGrp="1"/>
          </p:cNvSpPr>
          <p:nvPr>
            <p:ph type="title"/>
          </p:nvPr>
        </p:nvSpPr>
        <p:spPr>
          <a:xfrm>
            <a:off x="408709" y="756000"/>
            <a:ext cx="7079801" cy="612000"/>
          </a:xfrm>
        </p:spPr>
        <p:txBody>
          <a:bodyPr>
            <a:noAutofit/>
          </a:bodyPr>
          <a:lstStyle/>
          <a:p>
            <a:pPr lvl="0" defTabSz="457200">
              <a:lnSpc>
                <a:spcPct val="100000"/>
              </a:lnSpc>
              <a:spcBef>
                <a:spcPts val="0"/>
              </a:spcBef>
              <a:defRPr/>
            </a:pP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من يقرأ  "مياه عذبة".– نعيدُ قراءة  التعريف معا – رددوا </a:t>
            </a:r>
            <a:endParaRPr lang="fr-FR" sz="20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1546DFFF-830B-C795-7BB7-37E1E8ED8E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BDBEA5BC-12BC-C7CA-706D-7073E706BE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D530ED8-EDCD-FF0A-5DF9-F0C4A23C74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B2B1EC6-DEA5-6FBE-83BF-D3EABD868E6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B25291A-621B-CF05-7C5F-42D31A77738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C233C0A9-2BD4-4940-84A3-A73EC558C8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87214261-FDFF-AEFB-F1D4-560FE85FF1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0816336-BA23-B263-1AC6-E5DF377DE3A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21522082-97F2-9BDA-730E-5946A9C7830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580C0C9C-2234-228A-B0FB-1B4E479BB0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35F184EC-D729-2544-897E-EE32D8B80CA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Espace réservé du texte 18">
            <a:extLst>
              <a:ext uri="{FF2B5EF4-FFF2-40B4-BE49-F238E27FC236}">
                <a16:creationId xmlns:a16="http://schemas.microsoft.com/office/drawing/2014/main" id="{A1842881-053D-2CA7-5EEB-0E75BBEE7D0A}"/>
              </a:ext>
            </a:extLst>
          </p:cNvPr>
          <p:cNvSpPr txBox="1">
            <a:spLocks/>
          </p:cNvSpPr>
          <p:nvPr/>
        </p:nvSpPr>
        <p:spPr>
          <a:xfrm>
            <a:off x="711621" y="3429000"/>
            <a:ext cx="7868873" cy="810490"/>
          </a:xfrm>
          <a:prstGeom prst="roundRect">
            <a:avLst/>
          </a:prstGeom>
          <a:ln>
            <a:solidFill>
              <a:schemeClr val="accent1"/>
            </a:solid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400" dirty="0">
                <a:solidFill>
                  <a:srgbClr val="C00000"/>
                </a:solidFill>
                <a:latin typeface="Microsoft Uighur" panose="02000000000000000000" pitchFamily="2" charset="-78"/>
                <a:cs typeface="Microsoft Uighur" panose="02000000000000000000" pitchFamily="2" charset="-78"/>
              </a:rPr>
              <a:t>مِياهٌ عَذْبَةٌ</a:t>
            </a:r>
            <a:r>
              <a:rPr lang="ar-MA" sz="4400" dirty="0">
                <a:solidFill>
                  <a:srgbClr val="424D7B"/>
                </a:solidFill>
                <a:latin typeface="Microsoft Uighur" panose="02000000000000000000" pitchFamily="2" charset="-78"/>
                <a:cs typeface="Microsoft Uighur" panose="02000000000000000000" pitchFamily="2" charset="-78"/>
              </a:rPr>
              <a:t>: مِياهٌ غَيْرُ مالِحَةٍ وَتَصْلُحُ لِلشُّرْبِ.</a:t>
            </a:r>
          </a:p>
        </p:txBody>
      </p:sp>
    </p:spTree>
    <p:extLst>
      <p:ext uri="{BB962C8B-B14F-4D97-AF65-F5344CB8AC3E}">
        <p14:creationId xmlns:p14="http://schemas.microsoft.com/office/powerpoint/2010/main" val="391958734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FDB97-4E8F-DDA8-A888-5F7B4FBD94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9FE14D-EA00-8984-5A96-614FDD2010D9}"/>
              </a:ext>
            </a:extLst>
          </p:cNvPr>
          <p:cNvSpPr>
            <a:spLocks noGrp="1"/>
          </p:cNvSpPr>
          <p:nvPr>
            <p:ph type="title"/>
          </p:nvPr>
        </p:nvSpPr>
        <p:spPr/>
        <p:txBody>
          <a:bodyPr>
            <a:norm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سأركب "مياه عذبة" في جملة للتعليق على هذا المشهد.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861D88AD-8B93-9D8D-5B85-8FEED64C6D8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4" name="Rectangle 3">
            <a:extLst>
              <a:ext uri="{FF2B5EF4-FFF2-40B4-BE49-F238E27FC236}">
                <a16:creationId xmlns:a16="http://schemas.microsoft.com/office/drawing/2014/main" id="{121C2139-93E2-380A-F198-D5FF7007EC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7" name="Rectangle 6">
            <a:extLst>
              <a:ext uri="{FF2B5EF4-FFF2-40B4-BE49-F238E27FC236}">
                <a16:creationId xmlns:a16="http://schemas.microsoft.com/office/drawing/2014/main" id="{473551A1-C1E6-2B11-56DC-1DC2C7FCBDB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321ECD70-6CE4-AE6B-F8C1-1EDB794A6C9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4890AA78-461E-7E0B-9083-8FF00F4F54E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0" name="Rectangle 19">
            <a:extLst>
              <a:ext uri="{FF2B5EF4-FFF2-40B4-BE49-F238E27FC236}">
                <a16:creationId xmlns:a16="http://schemas.microsoft.com/office/drawing/2014/main" id="{95DCCA68-D2F1-F5C3-CEC0-9FA789BF52D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21" name="Image 20">
            <a:extLst>
              <a:ext uri="{FF2B5EF4-FFF2-40B4-BE49-F238E27FC236}">
                <a16:creationId xmlns:a16="http://schemas.microsoft.com/office/drawing/2014/main" id="{3769F95C-062A-73AA-647F-738830C7FC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032042E2-BE55-CA8F-4CD6-1F612BB388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3" name="Image 22">
            <a:extLst>
              <a:ext uri="{FF2B5EF4-FFF2-40B4-BE49-F238E27FC236}">
                <a16:creationId xmlns:a16="http://schemas.microsoft.com/office/drawing/2014/main" id="{0F2D9278-48F9-919D-9B15-3959DE11084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4" name="Image 23">
            <a:extLst>
              <a:ext uri="{FF2B5EF4-FFF2-40B4-BE49-F238E27FC236}">
                <a16:creationId xmlns:a16="http://schemas.microsoft.com/office/drawing/2014/main" id="{B6E381D3-74FA-07ED-7784-41AA4EC139D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4E2AC6E3-767E-9E38-64AF-16109874B7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Espace réservé du texte 17">
            <a:extLst>
              <a:ext uri="{FF2B5EF4-FFF2-40B4-BE49-F238E27FC236}">
                <a16:creationId xmlns:a16="http://schemas.microsoft.com/office/drawing/2014/main" id="{1F6B478C-3E34-318B-CD10-E6CB8239DEEE}"/>
              </a:ext>
            </a:extLst>
          </p:cNvPr>
          <p:cNvSpPr>
            <a:spLocks noGrp="1"/>
          </p:cNvSpPr>
          <p:nvPr>
            <p:ph type="body" sz="quarter" idx="15"/>
          </p:nvPr>
        </p:nvSpPr>
        <p:spPr>
          <a:xfrm>
            <a:off x="1807361" y="4851767"/>
            <a:ext cx="5681149" cy="662104"/>
          </a:xfrm>
        </p:spPr>
        <p:txBody>
          <a:bodyPr/>
          <a:lstStyle/>
          <a:p>
            <a:r>
              <a:rPr lang="ar-MA" sz="4400" b="0" dirty="0">
                <a:solidFill>
                  <a:schemeClr val="accent1">
                    <a:lumMod val="50000"/>
                  </a:schemeClr>
                </a:solidFill>
                <a:latin typeface="Microsoft Uighur" panose="02000000000000000000" pitchFamily="2" charset="-78"/>
                <a:cs typeface="Microsoft Uighur" panose="02000000000000000000" pitchFamily="2" charset="-78"/>
              </a:rPr>
              <a:t>تَتَدَفَّقُ مِنَ </a:t>
            </a:r>
            <a:r>
              <a:rPr lang="ar-MA" sz="4400" b="0" dirty="0" err="1">
                <a:solidFill>
                  <a:schemeClr val="accent1">
                    <a:lumMod val="50000"/>
                  </a:schemeClr>
                </a:solidFill>
                <a:latin typeface="Microsoft Uighur" panose="02000000000000000000" pitchFamily="2" charset="-78"/>
                <a:cs typeface="Microsoft Uighur" panose="02000000000000000000" pitchFamily="2" charset="-78"/>
              </a:rPr>
              <a:t>ٱلْعَيْنِ</a:t>
            </a:r>
            <a:r>
              <a:rPr lang="ar-MA" sz="4400" b="0" dirty="0">
                <a:solidFill>
                  <a:schemeClr val="accent1">
                    <a:lumMod val="50000"/>
                  </a:schemeClr>
                </a:solidFill>
                <a:latin typeface="Microsoft Uighur" panose="02000000000000000000" pitchFamily="2" charset="-78"/>
                <a:cs typeface="Microsoft Uighur" panose="02000000000000000000" pitchFamily="2" charset="-78"/>
              </a:rPr>
              <a:t> مِياهٌ </a:t>
            </a:r>
            <a:r>
              <a:rPr lang="ar-MA" sz="4400" dirty="0">
                <a:solidFill>
                  <a:srgbClr val="FF0000"/>
                </a:solidFill>
                <a:latin typeface="Microsoft Uighur" panose="02000000000000000000" pitchFamily="2" charset="-78"/>
                <a:cs typeface="Microsoft Uighur" panose="02000000000000000000" pitchFamily="2" charset="-78"/>
              </a:rPr>
              <a:t>عَذْبَةٌ</a:t>
            </a:r>
            <a:r>
              <a:rPr lang="ar-MA" sz="4400" dirty="0">
                <a:solidFill>
                  <a:schemeClr val="accent1">
                    <a:lumMod val="50000"/>
                  </a:schemeClr>
                </a:solidFill>
                <a:latin typeface="Microsoft Uighur" panose="02000000000000000000" pitchFamily="2" charset="-78"/>
                <a:cs typeface="Microsoft Uighur" panose="02000000000000000000" pitchFamily="2" charset="-78"/>
              </a:rPr>
              <a:t>.</a:t>
            </a:r>
          </a:p>
        </p:txBody>
      </p:sp>
      <p:pic>
        <p:nvPicPr>
          <p:cNvPr id="13" name="Image 12">
            <a:extLst>
              <a:ext uri="{FF2B5EF4-FFF2-40B4-BE49-F238E27FC236}">
                <a16:creationId xmlns:a16="http://schemas.microsoft.com/office/drawing/2014/main" id="{F6964457-FC55-348A-566B-B94C031413DE}"/>
              </a:ext>
            </a:extLst>
          </p:cNvPr>
          <p:cNvPicPr>
            <a:picLocks noChangeAspect="1"/>
          </p:cNvPicPr>
          <p:nvPr/>
        </p:nvPicPr>
        <p:blipFill>
          <a:blip r:embed="rId8"/>
          <a:stretch>
            <a:fillRect/>
          </a:stretch>
        </p:blipFill>
        <p:spPr>
          <a:xfrm>
            <a:off x="2089599" y="1826175"/>
            <a:ext cx="5247040" cy="3025592"/>
          </a:xfrm>
          <a:prstGeom prst="rect">
            <a:avLst/>
          </a:prstGeom>
        </p:spPr>
      </p:pic>
    </p:spTree>
    <p:extLst>
      <p:ext uri="{BB962C8B-B14F-4D97-AF65-F5344CB8AC3E}">
        <p14:creationId xmlns:p14="http://schemas.microsoft.com/office/powerpoint/2010/main" val="743656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92AD2-9107-66B1-FD19-74ABB4CEC8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70CFFF-3373-8B6A-2BA9-2D13FAEEDEB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هذا تعريف لكلمة "مياه جوفية". نعيدُ قراءة  التعريف معا – رددوا </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250A36-A7E7-7800-4042-94A0D188CEC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1748B720-1F09-6AAD-FE6F-9A4D094234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24B1EE6D-D080-3B33-DE22-2E74433C803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38964C4-4350-024B-D686-384B7C1F57E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47581DE-B9E2-73FB-5AED-AEA7BDFA664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0720071E-1B72-7B83-D9B7-CB5258948D3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209F400B-F726-DD36-5E05-47064D56162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C00144-B31B-4EEA-6C53-019D0747FC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1DCCBD57-6403-3D39-5B9B-018C7888264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02DA190A-8ECC-6D11-C69E-CA5DDEF0606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F9A87CE0-5189-D33D-86D5-9FD94A09A60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090CD958-F0C9-3019-C305-4C3440BFB1EA}"/>
              </a:ext>
            </a:extLst>
          </p:cNvPr>
          <p:cNvSpPr txBox="1">
            <a:spLocks/>
          </p:cNvSpPr>
          <p:nvPr/>
        </p:nvSpPr>
        <p:spPr>
          <a:xfrm>
            <a:off x="656190" y="3310555"/>
            <a:ext cx="7673855" cy="810490"/>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just" rtl="1">
              <a:buNone/>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lang="ar-MA" sz="4000" b="1" dirty="0">
                <a:solidFill>
                  <a:srgbClr val="C00000"/>
                </a:solidFill>
                <a:latin typeface="Microsoft Uighur" panose="02000000000000000000" pitchFamily="2" charset="-78"/>
                <a:cs typeface="Microsoft Uighur" panose="02000000000000000000" pitchFamily="2" charset="-78"/>
              </a:rPr>
              <a:t>مِياهٌ جَوْفِيَّةٌ: </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مِياهٌ توجَدُ تَحْتَ سَطْحِ </a:t>
            </a:r>
            <a:r>
              <a:rPr kumimoji="0" lang="ar-MA" sz="4000" b="0"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ٱلْأَرْضِ</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 وَيُمْكِنُ </a:t>
            </a:r>
            <a:r>
              <a:rPr kumimoji="0" lang="ar-MA" sz="4000" b="0"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ٱسْتِخْراجُها</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a:t>
            </a:r>
            <a:endParaRPr kumimoji="0" lang="ar-MA" sz="40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0150624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45622-323F-B88F-3CDD-758B014AFE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58B747-BC0E-CF87-9432-B8B3AD68772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رسم يوضح المقصود بالمياه الجوفية. من يعلق بجملة مستعملا "مياه جوفية"؟</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26F5A271-9955-9332-796B-1D9D241C31B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CF636D15-F3A5-0811-188C-88E505897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333E62A-CF65-B496-48DF-6648BC3E73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44D4FF9-EF48-A0EE-62C6-4170369460D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387A5A7-F8B6-AEFC-AB82-CDE7232A636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7FE7EEF1-C442-BDB8-9D9D-F197F90BB51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2B2923F8-4435-13FB-3433-ED8D9C5015C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F9516E8-D11C-4A2E-1E47-AD6509F507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50F1E113-3141-591A-57DF-129AE3BA793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1E014142-DC52-EDFD-628D-DB0E6809749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5DC430F4-5ADA-E42E-8509-3AE2D4CF32D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6CEC3AA4-68B8-4584-CEC6-20BA034D772E}"/>
              </a:ext>
            </a:extLst>
          </p:cNvPr>
          <p:cNvSpPr txBox="1">
            <a:spLocks/>
          </p:cNvSpPr>
          <p:nvPr/>
        </p:nvSpPr>
        <p:spPr>
          <a:xfrm>
            <a:off x="474397" y="5035288"/>
            <a:ext cx="7673855" cy="810490"/>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just" rtl="1">
              <a:buNone/>
              <a:defRPr/>
            </a:pPr>
            <a:r>
              <a:rPr kumimoji="0" lang="ar-MA" sz="4000" b="1"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يَسْتَخْرِجُ </a:t>
            </a:r>
            <a:r>
              <a:rPr kumimoji="0" lang="ar-MA" sz="4000" b="1"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ٱلْقَرَوِيّونَ</a:t>
            </a:r>
            <a:r>
              <a:rPr kumimoji="0" lang="ar-MA" sz="4000" b="1"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a:t>
            </a:r>
            <a:r>
              <a:rPr lang="ar-MA" sz="4000" b="1" dirty="0">
                <a:solidFill>
                  <a:srgbClr val="C00000"/>
                </a:solidFill>
                <a:latin typeface="Microsoft Uighur" panose="02000000000000000000" pitchFamily="2" charset="-78"/>
                <a:cs typeface="Microsoft Uighur" panose="02000000000000000000" pitchFamily="2" charset="-78"/>
              </a:rPr>
              <a:t>مِياهَ </a:t>
            </a:r>
            <a:r>
              <a:rPr lang="ar-MA" sz="4000" b="1" dirty="0" err="1">
                <a:solidFill>
                  <a:srgbClr val="C00000"/>
                </a:solidFill>
                <a:latin typeface="Microsoft Uighur" panose="02000000000000000000" pitchFamily="2" charset="-78"/>
                <a:cs typeface="Microsoft Uighur" panose="02000000000000000000" pitchFamily="2" charset="-78"/>
              </a:rPr>
              <a:t>ٱلْجَوْفِيَّةَ</a:t>
            </a:r>
            <a:r>
              <a:rPr lang="ar-MA" sz="4000" b="1" dirty="0">
                <a:solidFill>
                  <a:srgbClr val="C00000"/>
                </a:solidFill>
                <a:latin typeface="Microsoft Uighur" panose="02000000000000000000" pitchFamily="2" charset="-78"/>
                <a:cs typeface="Microsoft Uighur" panose="02000000000000000000" pitchFamily="2" charset="-78"/>
              </a:rPr>
              <a:t> </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مِنَ أَجْلِ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ٱلشُّرْبِ</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وَٱلسَّقْيِ</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 </a:t>
            </a:r>
            <a:endPar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A638A735-7B11-19C3-8A4A-120825082BB6}"/>
              </a:ext>
            </a:extLst>
          </p:cNvPr>
          <p:cNvPicPr>
            <a:picLocks noChangeAspect="1"/>
          </p:cNvPicPr>
          <p:nvPr/>
        </p:nvPicPr>
        <p:blipFill>
          <a:blip r:embed="rId8"/>
          <a:stretch>
            <a:fillRect/>
          </a:stretch>
        </p:blipFill>
        <p:spPr>
          <a:xfrm>
            <a:off x="1926731" y="2132057"/>
            <a:ext cx="5201264" cy="2898265"/>
          </a:xfrm>
          <a:prstGeom prst="rect">
            <a:avLst/>
          </a:prstGeom>
        </p:spPr>
      </p:pic>
    </p:spTree>
    <p:extLst>
      <p:ext uri="{BB962C8B-B14F-4D97-AF65-F5344CB8AC3E}">
        <p14:creationId xmlns:p14="http://schemas.microsoft.com/office/powerpoint/2010/main" val="33663319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5D00D-57A6-ED0D-DE80-DE071F2B8C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56BEE9-A6B3-58D0-5D67-633A2B334215}"/>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هذا تعريف لكلمة "تبذير". نعيدُ قراءة  التعريف معا – رددوا </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DCF6DC-5C67-42B5-19AE-08120F7626D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FA6B72B7-8958-9CF2-499F-4BF0CA53EA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49B11FC-DC25-EC13-EBA4-DE5D5E742A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AA66C42-C7A2-EB7B-700F-34AB71C9E0A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226D92F-F754-4D0C-3300-6E2E2418A02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E8E6B6FA-04D7-CDFD-DF69-1AABD913D28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602D846C-444F-ADB9-9E52-36DA609946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8813D844-6559-F788-D9A9-4D132FE3DE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01DB9FAA-2719-4196-1F87-2B1DF9084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CF30414E-0F06-BC26-0FF7-51AC1E82C4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E6636EF5-AACE-4000-D249-7F50D76BCAD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685D9C2C-44A5-459F-4DC6-063FE1A82DE7}"/>
              </a:ext>
            </a:extLst>
          </p:cNvPr>
          <p:cNvSpPr txBox="1">
            <a:spLocks/>
          </p:cNvSpPr>
          <p:nvPr/>
        </p:nvSpPr>
        <p:spPr>
          <a:xfrm>
            <a:off x="656190" y="2303206"/>
            <a:ext cx="7673855" cy="1125794"/>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just" rtl="1">
              <a:buNone/>
              <a:defRPr/>
            </a:pP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تَبْذيرٌ</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rPr>
              <a:t>: </a:t>
            </a:r>
            <a:r>
              <a:rPr lang="ar-MA" sz="5400" dirty="0">
                <a:solidFill>
                  <a:srgbClr val="424D7B"/>
                </a:solidFill>
                <a:latin typeface="Microsoft Uighur" panose="02000000000000000000" pitchFamily="2" charset="-78"/>
                <a:cs typeface="Microsoft Uighur" panose="02000000000000000000" pitchFamily="2" charset="-78"/>
              </a:rPr>
              <a:t>تَضْييعٌ وَهَدْرٌ لِلْمَوارِدِ </a:t>
            </a:r>
            <a:r>
              <a:rPr lang="ar-MA" sz="5400" dirty="0" err="1">
                <a:solidFill>
                  <a:srgbClr val="424D7B"/>
                </a:solidFill>
                <a:latin typeface="Microsoft Uighur" panose="02000000000000000000" pitchFamily="2" charset="-78"/>
                <a:cs typeface="Microsoft Uighur" panose="02000000000000000000" pitchFamily="2" charset="-78"/>
              </a:rPr>
              <a:t>وَٱلْأَمْوالِ</a:t>
            </a:r>
            <a:r>
              <a:rPr lang="ar-MA" sz="5400" dirty="0">
                <a:solidFill>
                  <a:srgbClr val="424D7B"/>
                </a:solidFill>
                <a:latin typeface="Microsoft Uighur" panose="02000000000000000000" pitchFamily="2" charset="-78"/>
                <a:cs typeface="Microsoft Uighur" panose="02000000000000000000" pitchFamily="2" charset="-78"/>
              </a:rPr>
              <a:t> دونَ فائِدَةٍ.</a:t>
            </a:r>
            <a:endParaRPr kumimoji="0" lang="ar-MA" sz="5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endParaRPr>
          </a:p>
        </p:txBody>
      </p:sp>
      <p:sp>
        <p:nvSpPr>
          <p:cNvPr id="5" name="Espace réservé du texte 18">
            <a:extLst>
              <a:ext uri="{FF2B5EF4-FFF2-40B4-BE49-F238E27FC236}">
                <a16:creationId xmlns:a16="http://schemas.microsoft.com/office/drawing/2014/main" id="{A9D4F36D-6866-3FF1-7648-C826CBE26661}"/>
              </a:ext>
            </a:extLst>
          </p:cNvPr>
          <p:cNvSpPr txBox="1">
            <a:spLocks/>
          </p:cNvSpPr>
          <p:nvPr/>
        </p:nvSpPr>
        <p:spPr>
          <a:xfrm>
            <a:off x="735072" y="4009102"/>
            <a:ext cx="7673855" cy="1125794"/>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ctr" rtl="1">
              <a:buNone/>
              <a:defRPr/>
            </a:pP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تَبْذيرٌ</a:t>
            </a:r>
            <a:r>
              <a:rPr lang="ar-MA" sz="5400" dirty="0">
                <a:solidFill>
                  <a:srgbClr val="C00000"/>
                </a:solidFill>
                <a:latin typeface="Microsoft Uighur" panose="02000000000000000000" pitchFamily="2" charset="-78"/>
                <a:ea typeface="+mn-ea"/>
                <a:cs typeface="Microsoft Uighur" panose="02000000000000000000" pitchFamily="2" charset="-78"/>
              </a:rPr>
              <a:t>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rPr>
              <a:t> </a:t>
            </a:r>
            <a:r>
              <a:rPr lang="ar-MA" sz="5400" dirty="0">
                <a:solidFill>
                  <a:srgbClr val="424D7B"/>
                </a:solidFill>
                <a:latin typeface="Microsoft Uighur" panose="02000000000000000000" pitchFamily="2" charset="-78"/>
                <a:cs typeface="Microsoft Uighur" panose="02000000000000000000" pitchFamily="2" charset="-78"/>
              </a:rPr>
              <a:t>تَضْييعٌ </a:t>
            </a:r>
            <a:r>
              <a:rPr lang="ar-MA" sz="5400" dirty="0">
                <a:solidFill>
                  <a:srgbClr val="C00000"/>
                </a:solidFill>
                <a:latin typeface="Microsoft Uighur" panose="02000000000000000000" pitchFamily="2" charset="-78"/>
                <a:cs typeface="Microsoft Uighur" panose="02000000000000000000" pitchFamily="2" charset="-78"/>
              </a:rPr>
              <a:t>=</a:t>
            </a:r>
            <a:r>
              <a:rPr lang="ar-MA" sz="5400" dirty="0">
                <a:solidFill>
                  <a:srgbClr val="424D7B"/>
                </a:solidFill>
                <a:latin typeface="Microsoft Uighur" panose="02000000000000000000" pitchFamily="2" charset="-78"/>
                <a:cs typeface="Microsoft Uighur" panose="02000000000000000000" pitchFamily="2" charset="-78"/>
              </a:rPr>
              <a:t> هَدْرٌ</a:t>
            </a:r>
            <a:endParaRPr kumimoji="0" lang="ar-MA" sz="5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endParaRPr>
          </a:p>
        </p:txBody>
      </p:sp>
      <p:sp>
        <p:nvSpPr>
          <p:cNvPr id="6" name="Espace réservé du texte 18">
            <a:extLst>
              <a:ext uri="{FF2B5EF4-FFF2-40B4-BE49-F238E27FC236}">
                <a16:creationId xmlns:a16="http://schemas.microsoft.com/office/drawing/2014/main" id="{761EAD9D-7522-8646-896B-B201F7B8EB89}"/>
              </a:ext>
            </a:extLst>
          </p:cNvPr>
          <p:cNvSpPr txBox="1">
            <a:spLocks/>
          </p:cNvSpPr>
          <p:nvPr/>
        </p:nvSpPr>
        <p:spPr>
          <a:xfrm>
            <a:off x="735071" y="4976206"/>
            <a:ext cx="7673855" cy="1125794"/>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ctr" rtl="1">
              <a:buNone/>
              <a:defRPr/>
            </a:pPr>
            <a:r>
              <a:rPr lang="ar-MA" sz="5400" b="1" dirty="0">
                <a:solidFill>
                  <a:srgbClr val="C00000"/>
                </a:solidFill>
                <a:latin typeface="Microsoft Uighur" panose="02000000000000000000" pitchFamily="2" charset="-78"/>
                <a:cs typeface="Microsoft Uighur" panose="02000000000000000000" pitchFamily="2" charset="-78"/>
              </a:rPr>
              <a:t>بَذَّرَ -</a:t>
            </a:r>
            <a:r>
              <a:rPr lang="ar-MA" sz="5400" dirty="0">
                <a:solidFill>
                  <a:srgbClr val="C00000"/>
                </a:solidFill>
                <a:latin typeface="Microsoft Uighur" panose="02000000000000000000" pitchFamily="2" charset="-78"/>
                <a:ea typeface="+mn-ea"/>
                <a:cs typeface="Microsoft Uighur" panose="02000000000000000000" pitchFamily="2" charset="-78"/>
              </a:rPr>
              <a:t> </a:t>
            </a:r>
            <a:r>
              <a:rPr lang="ar-MA" sz="5400" b="1" dirty="0">
                <a:solidFill>
                  <a:srgbClr val="C00000"/>
                </a:solidFill>
                <a:latin typeface="Microsoft Uighur" panose="02000000000000000000" pitchFamily="2" charset="-78"/>
                <a:cs typeface="Microsoft Uighur" panose="02000000000000000000" pitchFamily="2" charset="-78"/>
              </a:rPr>
              <a:t>يُبَذِّرُ</a:t>
            </a:r>
            <a:endPar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632078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4F3DC-4B5C-04ED-D8EB-296B46687C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5D4D2D-329D-9853-C9FC-82E833FA7587}"/>
              </a:ext>
            </a:extLst>
          </p:cNvPr>
          <p:cNvSpPr>
            <a:spLocks noGrp="1"/>
          </p:cNvSpPr>
          <p:nvPr>
            <p:ph type="title"/>
          </p:nvPr>
        </p:nvSpPr>
        <p:spPr/>
        <p:txBody>
          <a:bodyPr>
            <a:norm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سأركب "تبذير" في جملة للتعليق على هذا المشهد. من يركب جملة أخرى؟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AEA17EC9-E981-A504-0B8A-040B8991A8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4" name="Rectangle 3">
            <a:extLst>
              <a:ext uri="{FF2B5EF4-FFF2-40B4-BE49-F238E27FC236}">
                <a16:creationId xmlns:a16="http://schemas.microsoft.com/office/drawing/2014/main" id="{FAD41423-07BA-675F-B62E-422DFA8CE2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7" name="Rectangle 6">
            <a:extLst>
              <a:ext uri="{FF2B5EF4-FFF2-40B4-BE49-F238E27FC236}">
                <a16:creationId xmlns:a16="http://schemas.microsoft.com/office/drawing/2014/main" id="{A75201F2-65B0-C720-C367-DA3B79AC25D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BF4ADCC-7A9B-BEFB-853C-5FA9181489F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E2199414-3DA4-EBA6-4E51-768F9B90205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0" name="Rectangle 19">
            <a:extLst>
              <a:ext uri="{FF2B5EF4-FFF2-40B4-BE49-F238E27FC236}">
                <a16:creationId xmlns:a16="http://schemas.microsoft.com/office/drawing/2014/main" id="{8028CE96-465C-CE54-D387-CB2B72B2A9C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21" name="Image 20">
            <a:extLst>
              <a:ext uri="{FF2B5EF4-FFF2-40B4-BE49-F238E27FC236}">
                <a16:creationId xmlns:a16="http://schemas.microsoft.com/office/drawing/2014/main" id="{921F7350-A4DB-A793-D373-35D66D03EC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83F1EDFF-7D93-AB6C-29D5-FDDE05E868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3" name="Image 22">
            <a:extLst>
              <a:ext uri="{FF2B5EF4-FFF2-40B4-BE49-F238E27FC236}">
                <a16:creationId xmlns:a16="http://schemas.microsoft.com/office/drawing/2014/main" id="{772A3F69-17F3-7AD7-7AAA-A0C70C6ADA5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4" name="Image 23">
            <a:extLst>
              <a:ext uri="{FF2B5EF4-FFF2-40B4-BE49-F238E27FC236}">
                <a16:creationId xmlns:a16="http://schemas.microsoft.com/office/drawing/2014/main" id="{9E8B6FBC-5D18-0C4F-1911-34A51C4245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A3F988AF-FE8F-48A0-BBF2-76A2529FB3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Espace réservé du texte 17">
            <a:extLst>
              <a:ext uri="{FF2B5EF4-FFF2-40B4-BE49-F238E27FC236}">
                <a16:creationId xmlns:a16="http://schemas.microsoft.com/office/drawing/2014/main" id="{A9A49A32-1F1B-B6A2-D14E-CDD3D1E85C17}"/>
              </a:ext>
            </a:extLst>
          </p:cNvPr>
          <p:cNvSpPr>
            <a:spLocks noGrp="1"/>
          </p:cNvSpPr>
          <p:nvPr>
            <p:ph type="body" sz="quarter" idx="15"/>
          </p:nvPr>
        </p:nvSpPr>
        <p:spPr>
          <a:xfrm>
            <a:off x="1908258" y="5104704"/>
            <a:ext cx="5733962" cy="648000"/>
          </a:xfrm>
        </p:spPr>
        <p:txBody>
          <a:bodyPr/>
          <a:lstStyle/>
          <a:p>
            <a:r>
              <a:rPr lang="ar-MA" sz="4800" dirty="0">
                <a:solidFill>
                  <a:schemeClr val="accent1">
                    <a:lumMod val="50000"/>
                  </a:schemeClr>
                </a:solidFill>
              </a:rPr>
              <a:t>أَنْصَحُ هذا </a:t>
            </a:r>
            <a:r>
              <a:rPr lang="ar-MA" sz="4800" dirty="0" err="1">
                <a:solidFill>
                  <a:schemeClr val="accent1">
                    <a:lumMod val="50000"/>
                  </a:schemeClr>
                </a:solidFill>
              </a:rPr>
              <a:t>ٱلطِّفْلَ</a:t>
            </a:r>
            <a:r>
              <a:rPr lang="ar-MA" sz="4800" dirty="0">
                <a:solidFill>
                  <a:schemeClr val="accent1">
                    <a:lumMod val="50000"/>
                  </a:schemeClr>
                </a:solidFill>
              </a:rPr>
              <a:t> بِأَنْ لا </a:t>
            </a:r>
            <a:r>
              <a:rPr lang="ar-MA" sz="4800" dirty="0">
                <a:solidFill>
                  <a:srgbClr val="C00000"/>
                </a:solidFill>
              </a:rPr>
              <a:t>يُبَذِّرَ</a:t>
            </a:r>
            <a:r>
              <a:rPr lang="ar-MA" sz="4800" dirty="0">
                <a:solidFill>
                  <a:schemeClr val="accent1">
                    <a:lumMod val="50000"/>
                  </a:schemeClr>
                </a:solidFill>
              </a:rPr>
              <a:t> </a:t>
            </a:r>
            <a:r>
              <a:rPr lang="ar-MA" sz="4800" dirty="0" err="1">
                <a:solidFill>
                  <a:schemeClr val="accent1">
                    <a:lumMod val="50000"/>
                  </a:schemeClr>
                </a:solidFill>
              </a:rPr>
              <a:t>ٱلْماءَ</a:t>
            </a:r>
            <a:r>
              <a:rPr lang="ar-MA" sz="4800" dirty="0"/>
              <a:t>. </a:t>
            </a:r>
            <a:endParaRPr lang="ar-MA" sz="4800" dirty="0">
              <a:solidFill>
                <a:schemeClr val="accent1">
                  <a:lumMod val="50000"/>
                </a:schemeClr>
              </a:solidFill>
              <a:latin typeface="Microsoft Uighur" panose="02000000000000000000" pitchFamily="2" charset="-78"/>
              <a:cs typeface="Microsoft Uighur" panose="02000000000000000000" pitchFamily="2" charset="-78"/>
            </a:endParaRPr>
          </a:p>
        </p:txBody>
      </p:sp>
      <mc:AlternateContent xmlns:mc="http://schemas.openxmlformats.org/markup-compatibility/2006" xmlns:p14="http://schemas.microsoft.com/office/powerpoint/2010/main">
        <mc:Choice Requires="p14">
          <p:contentPart p14:bwMode="auto" r:id="rId8">
            <p14:nvContentPartPr>
              <p14:cNvPr id="3" name="Encre 2">
                <a:extLst>
                  <a:ext uri="{FF2B5EF4-FFF2-40B4-BE49-F238E27FC236}">
                    <a16:creationId xmlns:a16="http://schemas.microsoft.com/office/drawing/2014/main" id="{EB78D9C7-A40E-F1F9-1EFE-9A0DBE9058B1}"/>
                  </a:ext>
                </a:extLst>
              </p14:cNvPr>
              <p14:cNvContentPartPr/>
              <p14:nvPr/>
            </p14:nvContentPartPr>
            <p14:xfrm>
              <a:off x="6862858" y="3736308"/>
              <a:ext cx="360" cy="360"/>
            </p14:xfrm>
          </p:contentPart>
        </mc:Choice>
        <mc:Fallback xmlns="">
          <p:pic>
            <p:nvPicPr>
              <p:cNvPr id="3" name="Encre 2">
                <a:extLst>
                  <a:ext uri="{FF2B5EF4-FFF2-40B4-BE49-F238E27FC236}">
                    <a16:creationId xmlns:a16="http://schemas.microsoft.com/office/drawing/2014/main" id="{EB78D9C7-A40E-F1F9-1EFE-9A0DBE9058B1}"/>
                  </a:ext>
                </a:extLst>
              </p:cNvPr>
              <p:cNvPicPr/>
              <p:nvPr/>
            </p:nvPicPr>
            <p:blipFill>
              <a:blip r:embed="rId9"/>
              <a:stretch>
                <a:fillRect/>
              </a:stretch>
            </p:blipFill>
            <p:spPr>
              <a:xfrm>
                <a:off x="6826858" y="370066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Encre 8">
                <a:extLst>
                  <a:ext uri="{FF2B5EF4-FFF2-40B4-BE49-F238E27FC236}">
                    <a16:creationId xmlns:a16="http://schemas.microsoft.com/office/drawing/2014/main" id="{C6B95467-0129-3D6E-A2DB-7F4C1730B660}"/>
                  </a:ext>
                </a:extLst>
              </p14:cNvPr>
              <p14:cNvContentPartPr/>
              <p14:nvPr/>
            </p14:nvContentPartPr>
            <p14:xfrm>
              <a:off x="6921538" y="3735948"/>
              <a:ext cx="295200" cy="360"/>
            </p14:xfrm>
          </p:contentPart>
        </mc:Choice>
        <mc:Fallback xmlns="">
          <p:pic>
            <p:nvPicPr>
              <p:cNvPr id="9" name="Encre 8">
                <a:extLst>
                  <a:ext uri="{FF2B5EF4-FFF2-40B4-BE49-F238E27FC236}">
                    <a16:creationId xmlns:a16="http://schemas.microsoft.com/office/drawing/2014/main" id="{C6B95467-0129-3D6E-A2DB-7F4C1730B660}"/>
                  </a:ext>
                </a:extLst>
              </p:cNvPr>
              <p:cNvPicPr/>
              <p:nvPr/>
            </p:nvPicPr>
            <p:blipFill>
              <a:blip r:embed="rId11"/>
              <a:stretch>
                <a:fillRect/>
              </a:stretch>
            </p:blipFill>
            <p:spPr>
              <a:xfrm>
                <a:off x="6885898" y="3700308"/>
                <a:ext cx="366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Encre 10">
                <a:extLst>
                  <a:ext uri="{FF2B5EF4-FFF2-40B4-BE49-F238E27FC236}">
                    <a16:creationId xmlns:a16="http://schemas.microsoft.com/office/drawing/2014/main" id="{C334FE3F-16F4-CCDB-EDC5-F75457B2F847}"/>
                  </a:ext>
                </a:extLst>
              </p14:cNvPr>
              <p14:cNvContentPartPr/>
              <p14:nvPr/>
            </p14:nvContentPartPr>
            <p14:xfrm>
              <a:off x="6646498" y="3598428"/>
              <a:ext cx="360" cy="360"/>
            </p14:xfrm>
          </p:contentPart>
        </mc:Choice>
        <mc:Fallback xmlns="">
          <p:pic>
            <p:nvPicPr>
              <p:cNvPr id="11" name="Encre 10">
                <a:extLst>
                  <a:ext uri="{FF2B5EF4-FFF2-40B4-BE49-F238E27FC236}">
                    <a16:creationId xmlns:a16="http://schemas.microsoft.com/office/drawing/2014/main" id="{C334FE3F-16F4-CCDB-EDC5-F75457B2F847}"/>
                  </a:ext>
                </a:extLst>
              </p:cNvPr>
              <p:cNvPicPr/>
              <p:nvPr/>
            </p:nvPicPr>
            <p:blipFill>
              <a:blip r:embed="rId9"/>
              <a:stretch>
                <a:fillRect/>
              </a:stretch>
            </p:blipFill>
            <p:spPr>
              <a:xfrm>
                <a:off x="6610498" y="3562428"/>
                <a:ext cx="72000" cy="72000"/>
              </a:xfrm>
              <a:prstGeom prst="rect">
                <a:avLst/>
              </a:prstGeom>
            </p:spPr>
          </p:pic>
        </mc:Fallback>
      </mc:AlternateContent>
      <p:pic>
        <p:nvPicPr>
          <p:cNvPr id="13" name="Image 12">
            <a:extLst>
              <a:ext uri="{FF2B5EF4-FFF2-40B4-BE49-F238E27FC236}">
                <a16:creationId xmlns:a16="http://schemas.microsoft.com/office/drawing/2014/main" id="{A5E19B09-19D6-65EF-9A04-55273B604378}"/>
              </a:ext>
            </a:extLst>
          </p:cNvPr>
          <p:cNvPicPr>
            <a:picLocks noChangeAspect="1"/>
          </p:cNvPicPr>
          <p:nvPr/>
        </p:nvPicPr>
        <p:blipFill>
          <a:blip r:embed="rId13"/>
          <a:stretch>
            <a:fillRect/>
          </a:stretch>
        </p:blipFill>
        <p:spPr>
          <a:xfrm>
            <a:off x="2253403" y="1969706"/>
            <a:ext cx="4963336" cy="2798939"/>
          </a:xfrm>
          <a:prstGeom prst="rect">
            <a:avLst/>
          </a:prstGeom>
        </p:spPr>
      </p:pic>
    </p:spTree>
    <p:extLst>
      <p:ext uri="{BB962C8B-B14F-4D97-AF65-F5344CB8AC3E}">
        <p14:creationId xmlns:p14="http://schemas.microsoft.com/office/powerpoint/2010/main" val="419697515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1FE50-A1C1-D731-5088-644E36104C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524697-A58A-5DD2-CD29-4F88BAC296D4}"/>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هذا تعريف لكلمة "الجفاف". نعيدُ قراءة  التعريف معا – رددوا </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9D89FCEB-F458-FD97-9457-0E0401CA8C8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DB6AFD72-AF4C-6EF1-7712-B54FF5FEF6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C781080-DAEE-DA8F-915D-0533B1EB50C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9EF4989A-3FCF-842E-46B8-1C5C550A185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E3B7649-4BD1-C771-D2ED-959A8E60A01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9C34EFE8-5CB5-48A3-15DA-FE125278218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C8BAEC92-A065-8EAE-F6BD-74B80D41BB4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C29753E-53DA-E0D0-4498-9A49FE9631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44B10935-16E9-8F21-FF7D-4315E51CE2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F85CA81-B9E1-6B7D-C4E4-E850A877ED7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EE78E8F0-8017-1E56-C15D-E68CC031143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00D0D1A4-8F9E-1899-89F1-7AF86A65A377}"/>
              </a:ext>
            </a:extLst>
          </p:cNvPr>
          <p:cNvSpPr txBox="1">
            <a:spLocks/>
          </p:cNvSpPr>
          <p:nvPr/>
        </p:nvSpPr>
        <p:spPr>
          <a:xfrm>
            <a:off x="656190" y="1830930"/>
            <a:ext cx="7673855" cy="1125794"/>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1"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اَلْجَفافُ</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4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قِلَّةُ </a:t>
            </a:r>
            <a:r>
              <a:rPr kumimoji="0" lang="ar-MA" sz="4400" b="0"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ٱلْماءِ</a:t>
            </a:r>
            <a:r>
              <a:rPr kumimoji="0" lang="ar-MA" sz="4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أَوِ </a:t>
            </a:r>
            <a:r>
              <a:rPr kumimoji="0" lang="ar-MA" sz="4400" b="0"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ٱنعِدامُهُ</a:t>
            </a:r>
            <a:r>
              <a:rPr kumimoji="0" lang="ar-MA" sz="4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pic>
        <p:nvPicPr>
          <p:cNvPr id="18" name="Image 17">
            <a:extLst>
              <a:ext uri="{FF2B5EF4-FFF2-40B4-BE49-F238E27FC236}">
                <a16:creationId xmlns:a16="http://schemas.microsoft.com/office/drawing/2014/main" id="{AC8B534C-6925-4D2A-319B-5A9EF40DE24B}"/>
              </a:ext>
            </a:extLst>
          </p:cNvPr>
          <p:cNvPicPr>
            <a:picLocks noChangeAspect="1"/>
          </p:cNvPicPr>
          <p:nvPr/>
        </p:nvPicPr>
        <p:blipFill>
          <a:blip r:embed="rId8"/>
          <a:stretch>
            <a:fillRect/>
          </a:stretch>
        </p:blipFill>
        <p:spPr>
          <a:xfrm>
            <a:off x="2029087" y="2612595"/>
            <a:ext cx="5211096" cy="2935482"/>
          </a:xfrm>
          <a:prstGeom prst="rect">
            <a:avLst/>
          </a:prstGeom>
        </p:spPr>
      </p:pic>
    </p:spTree>
    <p:extLst>
      <p:ext uri="{BB962C8B-B14F-4D97-AF65-F5344CB8AC3E}">
        <p14:creationId xmlns:p14="http://schemas.microsoft.com/office/powerpoint/2010/main" val="95811101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9EBD-193C-8C1F-F290-5B85A40D03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4A5F23-611E-14A4-A299-5B827D57C254}"/>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المفردات التي تعرفنا عليها. من يقرأ؟ من يركب جملا مستعملا مفردة أو أكثر؟</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D0C9EE9-5A99-F3A7-26BD-8ABFBC11A31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B78384FB-748B-CC21-4187-7362100282B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762ADC77-B70E-769D-0250-C0840C1933D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565C0C4-82E4-17C0-6401-640E645AE02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D2DE8E62-400C-7E1C-78CE-D84513B784F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3D347ABD-6FD2-6D9A-954D-B2A42D76E12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9D79F90-D658-8A2B-A399-520F467591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2004E809-C8B8-D118-A791-F4926D4F102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319E0EF-39AE-DED5-B6A1-84C9197953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95E14217-ADA1-FB5E-1933-620B1AA30C3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D33E7E07-30B0-F71C-5E49-C61F7F425A6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3" name="Google Shape;1205;p183">
            <a:extLst>
              <a:ext uri="{FF2B5EF4-FFF2-40B4-BE49-F238E27FC236}">
                <a16:creationId xmlns:a16="http://schemas.microsoft.com/office/drawing/2014/main" id="{75556D89-B32E-1DEE-D785-718F297354D0}"/>
              </a:ext>
            </a:extLst>
          </p:cNvPr>
          <p:cNvSpPr txBox="1"/>
          <p:nvPr/>
        </p:nvSpPr>
        <p:spPr>
          <a:xfrm>
            <a:off x="529863" y="2818320"/>
            <a:ext cx="8084273" cy="1600393"/>
          </a:xfrm>
          <a:prstGeom prst="roundRect">
            <a:avLst/>
          </a:prstGeom>
          <a:noFill/>
          <a:ln>
            <a:solidFill>
              <a:schemeClr val="accent1"/>
            </a:solidFill>
          </a:ln>
        </p:spPr>
        <p:txBody>
          <a:bodyPr spcFirstLastPara="1" wrap="square" lIns="91425" tIns="45700" rIns="91425" bIns="45700" anchor="t" anchorCtr="0">
            <a:spAutoFit/>
          </a:bodyPr>
          <a:lstStyle/>
          <a:p>
            <a:pPr marL="273600" lvl="3" algn="ctr" rtl="1"/>
            <a:r>
              <a:rPr lang="ar-MA" sz="4400" b="1" dirty="0">
                <a:solidFill>
                  <a:schemeClr val="accent1">
                    <a:lumMod val="50000"/>
                  </a:schemeClr>
                </a:solidFill>
                <a:cs typeface="Microsoft Uighur" panose="02000000000000000000" pitchFamily="2" charset="-78"/>
              </a:rPr>
              <a:t>اَلْكائِناتُ </a:t>
            </a:r>
            <a:r>
              <a:rPr lang="ar-MA" sz="4400" b="1" dirty="0" err="1">
                <a:solidFill>
                  <a:schemeClr val="accent1">
                    <a:lumMod val="50000"/>
                  </a:schemeClr>
                </a:solidFill>
                <a:cs typeface="Microsoft Uighur" panose="02000000000000000000" pitchFamily="2" charset="-78"/>
              </a:rPr>
              <a:t>ٱلْحَيَّةُ</a:t>
            </a:r>
            <a:r>
              <a:rPr lang="ar-MA" sz="4400" b="1" dirty="0">
                <a:solidFill>
                  <a:schemeClr val="accent1">
                    <a:lumMod val="50000"/>
                  </a:schemeClr>
                </a:solidFill>
                <a:cs typeface="Microsoft Uighur" panose="02000000000000000000" pitchFamily="2" charset="-78"/>
              </a:rPr>
              <a:t> – تَبْذيرٌ – مِياهٌ عَذْبَةٌ – مِياهٌ جَوْفِيَّةٌ -   جَفافٌ.</a:t>
            </a:r>
          </a:p>
        </p:txBody>
      </p:sp>
    </p:spTree>
    <p:extLst>
      <p:ext uri="{BB962C8B-B14F-4D97-AF65-F5344CB8AC3E}">
        <p14:creationId xmlns:p14="http://schemas.microsoft.com/office/powerpoint/2010/main" val="332367719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81749-2E7A-F3F3-18BD-9686983E3A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8C94F4-D2AB-3E03-B899-792F628EB34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أمثلة أخرى. من يقرؤها؟</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09810A0E-5915-7493-FD3D-22BC46168E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36BE75B-F4F8-3A8B-B235-2640D0398B5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17E3BC1B-65F1-2A3F-0925-9FC205608BA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92F54BD-2DB6-68B3-9ED2-869A480104C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31B0E7C2-12A1-7827-93B9-602E7D80B24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13202C9C-D6CE-8650-74B4-E6047BFA8E2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0EB9067-90B0-5D61-002C-D1D00727B1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2492AA2-4D0C-D41D-6E0C-3F0E8A010F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7754041F-F922-45B1-3D23-0E5F6C6C01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C51EF76-1DFC-91F1-070E-A8EDA1017A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FC2BDF91-4B3F-57C8-9C7B-41442ADA828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3" name="Google Shape;1205;p183">
            <a:extLst>
              <a:ext uri="{FF2B5EF4-FFF2-40B4-BE49-F238E27FC236}">
                <a16:creationId xmlns:a16="http://schemas.microsoft.com/office/drawing/2014/main" id="{274EE865-3EFC-ED2E-3776-2420F654AE3F}"/>
              </a:ext>
            </a:extLst>
          </p:cNvPr>
          <p:cNvSpPr txBox="1"/>
          <p:nvPr/>
        </p:nvSpPr>
        <p:spPr>
          <a:xfrm>
            <a:off x="398070" y="2305477"/>
            <a:ext cx="8426180" cy="3139281"/>
          </a:xfrm>
          <a:prstGeom prst="rect">
            <a:avLst/>
          </a:prstGeom>
          <a:noFill/>
          <a:ln>
            <a:solidFill>
              <a:schemeClr val="accent1"/>
            </a:solidFill>
          </a:ln>
        </p:spPr>
        <p:txBody>
          <a:bodyPr spcFirstLastPara="1" wrap="square" lIns="91425" tIns="45700" rIns="91425" bIns="45700" anchor="t" anchorCtr="0">
            <a:spAutoFit/>
          </a:bodyPr>
          <a:lstStyle/>
          <a:p>
            <a:pPr marL="0" lvl="3" algn="r" rtl="1">
              <a:lnSpc>
                <a:spcPct val="150000"/>
              </a:lnSpc>
            </a:pPr>
            <a:r>
              <a:rPr lang="ar-MA" sz="4400" b="1" dirty="0">
                <a:solidFill>
                  <a:schemeClr val="accent1">
                    <a:lumMod val="50000"/>
                  </a:schemeClr>
                </a:solidFill>
                <a:cs typeface="Microsoft Uighur" panose="02000000000000000000" pitchFamily="2" charset="-78"/>
              </a:rPr>
              <a:t>- خِلالَ فَتَراتِ </a:t>
            </a:r>
            <a:r>
              <a:rPr lang="ar-MA" sz="4400" b="1" dirty="0" err="1">
                <a:solidFill>
                  <a:srgbClr val="C00000"/>
                </a:solidFill>
                <a:cs typeface="Microsoft Uighur" panose="02000000000000000000" pitchFamily="2" charset="-78"/>
              </a:rPr>
              <a:t>ٱلْجَفافِ</a:t>
            </a:r>
            <a:r>
              <a:rPr lang="ar-MA" sz="4400" b="1" dirty="0">
                <a:solidFill>
                  <a:schemeClr val="accent1">
                    <a:lumMod val="50000"/>
                  </a:schemeClr>
                </a:solidFill>
                <a:cs typeface="Microsoft Uighur" panose="02000000000000000000" pitchFamily="2" charset="-78"/>
              </a:rPr>
              <a:t>، تَقِلُّ </a:t>
            </a:r>
            <a:r>
              <a:rPr lang="ar-MA" sz="4400" b="1" dirty="0" err="1">
                <a:solidFill>
                  <a:schemeClr val="accent1">
                    <a:lumMod val="50000"/>
                  </a:schemeClr>
                </a:solidFill>
                <a:cs typeface="Microsoft Uighur" panose="02000000000000000000" pitchFamily="2" charset="-78"/>
              </a:rPr>
              <a:t>ٱلْمِياهُ</a:t>
            </a:r>
            <a:r>
              <a:rPr lang="ar-MA" sz="4400" b="1" dirty="0">
                <a:solidFill>
                  <a:schemeClr val="accent1">
                    <a:lumMod val="50000"/>
                  </a:schemeClr>
                </a:solidFill>
                <a:cs typeface="Microsoft Uighur" panose="02000000000000000000" pitchFamily="2" charset="-78"/>
              </a:rPr>
              <a:t> فَتَتَضَرَّرُ</a:t>
            </a:r>
            <a:r>
              <a:rPr lang="ar-MA" sz="4400" b="1" dirty="0">
                <a:solidFill>
                  <a:srgbClr val="C00000"/>
                </a:solidFill>
                <a:cs typeface="Microsoft Uighur" panose="02000000000000000000" pitchFamily="2" charset="-78"/>
              </a:rPr>
              <a:t> </a:t>
            </a:r>
            <a:r>
              <a:rPr lang="ar-MA" sz="4400" b="1" dirty="0" err="1">
                <a:solidFill>
                  <a:srgbClr val="C00000"/>
                </a:solidFill>
                <a:cs typeface="Microsoft Uighur" panose="02000000000000000000" pitchFamily="2" charset="-78"/>
              </a:rPr>
              <a:t>ٱلْكائِناتُ</a:t>
            </a:r>
            <a:r>
              <a:rPr lang="ar-MA" sz="4400" b="1" dirty="0">
                <a:solidFill>
                  <a:srgbClr val="C00000"/>
                </a:solidFill>
                <a:cs typeface="Microsoft Uighur" panose="02000000000000000000" pitchFamily="2" charset="-78"/>
              </a:rPr>
              <a:t> </a:t>
            </a:r>
            <a:r>
              <a:rPr lang="ar-MA" sz="4400" b="1" dirty="0" err="1">
                <a:solidFill>
                  <a:srgbClr val="C00000"/>
                </a:solidFill>
                <a:cs typeface="Microsoft Uighur" panose="02000000000000000000" pitchFamily="2" charset="-78"/>
              </a:rPr>
              <a:t>ٱلْحَيَّةُ</a:t>
            </a:r>
            <a:r>
              <a:rPr lang="ar-MA" sz="4400" b="1" dirty="0">
                <a:solidFill>
                  <a:schemeClr val="accent1">
                    <a:lumMod val="50000"/>
                  </a:schemeClr>
                </a:solidFill>
                <a:cs typeface="Microsoft Uighur" panose="02000000000000000000" pitchFamily="2" charset="-78"/>
              </a:rPr>
              <a:t>.</a:t>
            </a:r>
          </a:p>
          <a:p>
            <a:pPr marL="0" lvl="3" algn="r" rtl="1">
              <a:lnSpc>
                <a:spcPct val="150000"/>
              </a:lnSpc>
            </a:pPr>
            <a:r>
              <a:rPr lang="ar-MA" sz="4400" b="1" dirty="0">
                <a:solidFill>
                  <a:schemeClr val="accent1">
                    <a:lumMod val="50000"/>
                  </a:schemeClr>
                </a:solidFill>
                <a:cs typeface="Microsoft Uighur" panose="02000000000000000000" pitchFamily="2" charset="-78"/>
              </a:rPr>
              <a:t>- لِلتَّقْليلِ مِنْ أَضْرارِ </a:t>
            </a:r>
            <a:r>
              <a:rPr lang="ar-MA" sz="4400" b="1" dirty="0" err="1">
                <a:solidFill>
                  <a:srgbClr val="C00000"/>
                </a:solidFill>
                <a:cs typeface="Microsoft Uighur" panose="02000000000000000000" pitchFamily="2" charset="-78"/>
              </a:rPr>
              <a:t>ٱلْجَفافِ</a:t>
            </a:r>
            <a:r>
              <a:rPr lang="ar-MA" sz="4400" b="1" dirty="0">
                <a:solidFill>
                  <a:schemeClr val="accent1">
                    <a:lumMod val="50000"/>
                  </a:schemeClr>
                </a:solidFill>
                <a:cs typeface="Microsoft Uighur" panose="02000000000000000000" pitchFamily="2" charset="-78"/>
              </a:rPr>
              <a:t> نَتَجَنَّبُ </a:t>
            </a:r>
            <a:r>
              <a:rPr lang="ar-MA" sz="4400" b="1" dirty="0">
                <a:solidFill>
                  <a:srgbClr val="C00000"/>
                </a:solidFill>
                <a:cs typeface="Microsoft Uighur" panose="02000000000000000000" pitchFamily="2" charset="-78"/>
              </a:rPr>
              <a:t>تَبْذيرَ</a:t>
            </a:r>
            <a:r>
              <a:rPr lang="ar-MA" sz="4400" b="1" dirty="0">
                <a:solidFill>
                  <a:schemeClr val="accent1">
                    <a:lumMod val="50000"/>
                  </a:schemeClr>
                </a:solidFill>
                <a:cs typeface="Microsoft Uighur" panose="02000000000000000000" pitchFamily="2" charset="-78"/>
              </a:rPr>
              <a:t> </a:t>
            </a:r>
            <a:r>
              <a:rPr lang="ar-MA" sz="4400" b="1" dirty="0" err="1">
                <a:solidFill>
                  <a:schemeClr val="accent1">
                    <a:lumMod val="50000"/>
                  </a:schemeClr>
                </a:solidFill>
                <a:cs typeface="Microsoft Uighur" panose="02000000000000000000" pitchFamily="2" charset="-78"/>
              </a:rPr>
              <a:t>ٱلْماءِ</a:t>
            </a:r>
            <a:r>
              <a:rPr lang="ar-MA" sz="4400" b="1" dirty="0">
                <a:solidFill>
                  <a:schemeClr val="accent1">
                    <a:lumMod val="50000"/>
                  </a:schemeClr>
                </a:solidFill>
                <a:cs typeface="Microsoft Uighur" panose="02000000000000000000" pitchFamily="2" charset="-78"/>
              </a:rPr>
              <a:t>.</a:t>
            </a:r>
          </a:p>
          <a:p>
            <a:pPr marL="0" lvl="3" algn="r" rtl="1">
              <a:lnSpc>
                <a:spcPct val="150000"/>
              </a:lnSpc>
            </a:pPr>
            <a:r>
              <a:rPr lang="ar-MA" sz="4400" b="1" dirty="0">
                <a:solidFill>
                  <a:schemeClr val="accent1">
                    <a:lumMod val="50000"/>
                  </a:schemeClr>
                </a:solidFill>
                <a:cs typeface="Microsoft Uighur" panose="02000000000000000000" pitchFamily="2" charset="-78"/>
              </a:rPr>
              <a:t>- مِياهُ </a:t>
            </a:r>
            <a:r>
              <a:rPr lang="ar-MA" sz="4400" b="1" dirty="0" err="1">
                <a:solidFill>
                  <a:schemeClr val="accent1">
                    <a:lumMod val="50000"/>
                  </a:schemeClr>
                </a:solidFill>
                <a:cs typeface="Microsoft Uighur" panose="02000000000000000000" pitchFamily="2" charset="-78"/>
              </a:rPr>
              <a:t>ٱلْبَحْرِ</a:t>
            </a:r>
            <a:r>
              <a:rPr lang="ar-MA" sz="4400" b="1" dirty="0">
                <a:solidFill>
                  <a:schemeClr val="accent1">
                    <a:lumMod val="50000"/>
                  </a:schemeClr>
                </a:solidFill>
                <a:cs typeface="Microsoft Uighur" panose="02000000000000000000" pitchFamily="2" charset="-78"/>
              </a:rPr>
              <a:t> </a:t>
            </a:r>
            <a:r>
              <a:rPr lang="ar-MA" sz="4400" b="1" dirty="0">
                <a:solidFill>
                  <a:srgbClr val="C00000"/>
                </a:solidFill>
                <a:cs typeface="Microsoft Uighur" panose="02000000000000000000" pitchFamily="2" charset="-78"/>
              </a:rPr>
              <a:t>مالِحَةٌ</a:t>
            </a:r>
            <a:r>
              <a:rPr lang="ar-MA" sz="4400" b="1" dirty="0">
                <a:solidFill>
                  <a:schemeClr val="accent1">
                    <a:lumMod val="50000"/>
                  </a:schemeClr>
                </a:solidFill>
                <a:cs typeface="Microsoft Uighur" panose="02000000000000000000" pitchFamily="2" charset="-78"/>
              </a:rPr>
              <a:t> وَمِياهُ </a:t>
            </a:r>
            <a:r>
              <a:rPr lang="ar-MA" sz="4400" b="1" dirty="0" err="1">
                <a:solidFill>
                  <a:schemeClr val="accent1">
                    <a:lumMod val="50000"/>
                  </a:schemeClr>
                </a:solidFill>
                <a:cs typeface="Microsoft Uighur" panose="02000000000000000000" pitchFamily="2" charset="-78"/>
              </a:rPr>
              <a:t>ٱلْعُيونِ</a:t>
            </a:r>
            <a:r>
              <a:rPr lang="ar-MA" sz="4400" b="1" dirty="0">
                <a:solidFill>
                  <a:schemeClr val="accent1">
                    <a:lumMod val="50000"/>
                  </a:schemeClr>
                </a:solidFill>
                <a:cs typeface="Microsoft Uighur" panose="02000000000000000000" pitchFamily="2" charset="-78"/>
              </a:rPr>
              <a:t> </a:t>
            </a:r>
            <a:r>
              <a:rPr lang="ar-MA" sz="4400" b="1" dirty="0">
                <a:solidFill>
                  <a:srgbClr val="C00000"/>
                </a:solidFill>
                <a:cs typeface="Microsoft Uighur" panose="02000000000000000000" pitchFamily="2" charset="-78"/>
              </a:rPr>
              <a:t>عَذْبَةٌ</a:t>
            </a:r>
            <a:r>
              <a:rPr lang="ar-MA" sz="4400" b="1" dirty="0">
                <a:solidFill>
                  <a:schemeClr val="accent1">
                    <a:lumMod val="50000"/>
                  </a:schemeClr>
                </a:solidFill>
                <a:cs typeface="Microsoft Uighur" panose="02000000000000000000" pitchFamily="2" charset="-78"/>
              </a:rPr>
              <a:t>.</a:t>
            </a:r>
          </a:p>
        </p:txBody>
      </p:sp>
    </p:spTree>
    <p:extLst>
      <p:ext uri="{BB962C8B-B14F-4D97-AF65-F5344CB8AC3E}">
        <p14:creationId xmlns:p14="http://schemas.microsoft.com/office/powerpoint/2010/main" val="57979778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BEBAA5-EE5A-F7F8-1C26-C2297F27C884}"/>
              </a:ext>
            </a:extLst>
          </p:cNvPr>
          <p:cNvSpPr>
            <a:spLocks noGrp="1"/>
          </p:cNvSpPr>
          <p:nvPr>
            <p:ph type="title"/>
          </p:nvPr>
        </p:nvSpPr>
        <p:spPr>
          <a:xfrm>
            <a:off x="398069" y="756000"/>
            <a:ext cx="7151909"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(الجزء 2)</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ص 126. اكتبوا تاريخ اليوم.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8C2F32EE-F2A4-DD9F-B8D7-0441C3B3F1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47DC3CC1-C995-ED50-5C20-64B6FECE892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CB53334-DB22-9810-4000-015AD5BBF3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3CC0511-261D-4952-CA81-9B5329E8497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9789AE43-F7D2-42D2-1D85-AC6A439E32A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7E0572B0-5661-03A8-6D9A-C056BABE965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2B91B28-F858-916C-0C72-9623A6D5BF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FFD36FB9-E5B7-0021-3DCB-8F38E4741F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38D60506-03C8-ABDC-CC91-A55DE474CA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3064A71D-C655-C076-365A-BE84A4D91F4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0" name="Espace réservé pour une image  19">
            <a:extLst>
              <a:ext uri="{FF2B5EF4-FFF2-40B4-BE49-F238E27FC236}">
                <a16:creationId xmlns:a16="http://schemas.microsoft.com/office/drawing/2014/main" id="{3D61FAFD-1B9A-F5AF-F071-7186465ACFC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18" name="Flèche : gauche 17">
            <a:extLst>
              <a:ext uri="{FF2B5EF4-FFF2-40B4-BE49-F238E27FC236}">
                <a16:creationId xmlns:a16="http://schemas.microsoft.com/office/drawing/2014/main" id="{A43C3C1E-9E4A-84F8-C3CC-F4DA6269F61B}"/>
              </a:ext>
            </a:extLst>
          </p:cNvPr>
          <p:cNvSpPr/>
          <p:nvPr/>
        </p:nvSpPr>
        <p:spPr>
          <a:xfrm>
            <a:off x="6089187" y="2082676"/>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B3F475CA-BF81-B6AB-C220-D28EB00F5422}"/>
              </a:ext>
            </a:extLst>
          </p:cNvPr>
          <p:cNvPicPr>
            <a:picLocks noChangeAspect="1"/>
          </p:cNvPicPr>
          <p:nvPr/>
        </p:nvPicPr>
        <p:blipFill>
          <a:blip r:embed="rId8"/>
          <a:stretch>
            <a:fillRect/>
          </a:stretch>
        </p:blipFill>
        <p:spPr>
          <a:xfrm>
            <a:off x="3303935" y="1927124"/>
            <a:ext cx="2819147" cy="3952568"/>
          </a:xfrm>
          <a:prstGeom prst="rect">
            <a:avLst/>
          </a:prstGeom>
          <a:ln>
            <a:solidFill>
              <a:schemeClr val="accent1"/>
            </a:solidFill>
          </a:ln>
        </p:spPr>
      </p:pic>
      <p:sp>
        <p:nvSpPr>
          <p:cNvPr id="17" name="Rectangle : coins arrondis 16">
            <a:extLst>
              <a:ext uri="{FF2B5EF4-FFF2-40B4-BE49-F238E27FC236}">
                <a16:creationId xmlns:a16="http://schemas.microsoft.com/office/drawing/2014/main" id="{C3AA5EA0-C314-BC91-1399-4BF7ADF616B5}"/>
              </a:ext>
            </a:extLst>
          </p:cNvPr>
          <p:cNvSpPr/>
          <p:nvPr/>
        </p:nvSpPr>
        <p:spPr>
          <a:xfrm>
            <a:off x="3303935" y="2008936"/>
            <a:ext cx="2760850" cy="27530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0890860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035C2-DDAA-08EE-9121-CF86910B0F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4EA48E-7420-E396-A440-7357D5DF28CD}"/>
              </a:ext>
            </a:extLst>
          </p:cNvPr>
          <p:cNvSpPr>
            <a:spLocks noGrp="1"/>
          </p:cNvSpPr>
          <p:nvPr>
            <p:ph type="title"/>
          </p:nvPr>
        </p:nvSpPr>
        <p:spPr>
          <a:xfrm>
            <a:off x="398069" y="756000"/>
            <a:ext cx="7151909"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أكملوا النشاط "نتعلم معا" – لديكم دقيقة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DAE1E16E-A605-AA77-96EE-1D9C70C34A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9A48B23-F27D-8A33-A4B8-0230DCEE33E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D780291-AF09-3335-A92D-2AB9EA562A9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EC3732F-C9D0-0201-22E2-315B1091602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2F0204AD-FA78-3D12-681A-A3B6E2B1B04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B84845E4-C8F8-E68B-8C1D-2F2A317F4AB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874C0ED-5B44-221A-5CBC-FE1FC2AE82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FD79F6E3-0ACF-795B-B016-D9D927553A1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56B9A820-57E3-14F9-57DA-20374225678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5" name="Image 4">
            <a:extLst>
              <a:ext uri="{FF2B5EF4-FFF2-40B4-BE49-F238E27FC236}">
                <a16:creationId xmlns:a16="http://schemas.microsoft.com/office/drawing/2014/main" id="{63BE301B-EB12-50D8-5997-05F8CA67658E}"/>
              </a:ext>
            </a:extLst>
          </p:cNvPr>
          <p:cNvPicPr>
            <a:picLocks noChangeAspect="1"/>
          </p:cNvPicPr>
          <p:nvPr/>
        </p:nvPicPr>
        <p:blipFill>
          <a:blip r:embed="rId6"/>
          <a:stretch>
            <a:fillRect/>
          </a:stretch>
        </p:blipFill>
        <p:spPr>
          <a:xfrm>
            <a:off x="3303935" y="1927124"/>
            <a:ext cx="2819147" cy="3952568"/>
          </a:xfrm>
          <a:prstGeom prst="rect">
            <a:avLst/>
          </a:prstGeom>
          <a:ln>
            <a:solidFill>
              <a:schemeClr val="accent1"/>
            </a:solidFill>
          </a:ln>
        </p:spPr>
      </p:pic>
      <p:pic>
        <p:nvPicPr>
          <p:cNvPr id="16" name="Image 15">
            <a:extLst>
              <a:ext uri="{FF2B5EF4-FFF2-40B4-BE49-F238E27FC236}">
                <a16:creationId xmlns:a16="http://schemas.microsoft.com/office/drawing/2014/main" id="{6FC2C615-5E96-8C32-BE1C-95C2BF86CCC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0" name="Espace réservé pour une image  19">
            <a:extLst>
              <a:ext uri="{FF2B5EF4-FFF2-40B4-BE49-F238E27FC236}">
                <a16:creationId xmlns:a16="http://schemas.microsoft.com/office/drawing/2014/main" id="{BB164D2C-EB89-F7DC-CA10-03DFC41F37E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7" name="Rectangle : coins arrondis 6">
            <a:extLst>
              <a:ext uri="{FF2B5EF4-FFF2-40B4-BE49-F238E27FC236}">
                <a16:creationId xmlns:a16="http://schemas.microsoft.com/office/drawing/2014/main" id="{6303C9F2-1600-87B7-343B-28EBFE469CE5}"/>
              </a:ext>
            </a:extLst>
          </p:cNvPr>
          <p:cNvSpPr/>
          <p:nvPr/>
        </p:nvSpPr>
        <p:spPr>
          <a:xfrm>
            <a:off x="3303935" y="2180686"/>
            <a:ext cx="2732455" cy="162439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946552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E18D3-E765-373D-C630-A727BF25BC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ABFA4F-F5E1-5BB9-3437-C9DF7CB8D678}"/>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انتهى الوقت – في ثنائيات ناقشوا إجاباتكم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DE3269E6-7490-4A4B-BE7C-D7094D77209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4169110F-2A7C-AA0B-432F-5B42D5FDE09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3CB02C1D-236A-E7DC-E138-3B457927E65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F60B062-6D20-7D02-5390-75C87ADD37F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DAF4CC01-61D5-39A1-F111-CD72C9DCA52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34CB4BDD-FF43-B60D-D8BD-576462A239D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7F3C1EA-06FC-E4F5-5198-7AF752951D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692C8CA3-40A5-313B-F508-9926C13C6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E4499DC-35FF-D1A2-D38F-1DAD6796CA5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B345A82A-CF00-B637-882D-B2A2109E5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0" name="Espace réservé pour une image  19">
            <a:extLst>
              <a:ext uri="{FF2B5EF4-FFF2-40B4-BE49-F238E27FC236}">
                <a16:creationId xmlns:a16="http://schemas.microsoft.com/office/drawing/2014/main" id="{7EE03AC6-7E96-FA18-D539-22F89C3106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pic>
        <p:nvPicPr>
          <p:cNvPr id="7" name="Image 6">
            <a:extLst>
              <a:ext uri="{FF2B5EF4-FFF2-40B4-BE49-F238E27FC236}">
                <a16:creationId xmlns:a16="http://schemas.microsoft.com/office/drawing/2014/main" id="{50D4C86B-8170-3252-3F89-88C2DF07D6A4}"/>
              </a:ext>
            </a:extLst>
          </p:cNvPr>
          <p:cNvPicPr>
            <a:picLocks noChangeAspect="1"/>
          </p:cNvPicPr>
          <p:nvPr/>
        </p:nvPicPr>
        <p:blipFill>
          <a:blip r:embed="rId8"/>
          <a:stretch>
            <a:fillRect/>
          </a:stretch>
        </p:blipFill>
        <p:spPr>
          <a:xfrm>
            <a:off x="988656" y="1868976"/>
            <a:ext cx="7083628" cy="4042181"/>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7242234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E2B02-1044-1B4C-2F88-ABE70E1BA4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6F7E0B-B1DE-AA49-13EA-177AD21E56C8}"/>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نبدأ بالكلمة « الكائنات الحية"، ثم " تبذير" ...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b="1" dirty="0">
              <a:solidFill>
                <a:schemeClr val="bg1">
                  <a:lumMod val="50000"/>
                </a:schemeClr>
              </a:solidFill>
            </a:endParaRPr>
          </a:p>
        </p:txBody>
      </p:sp>
      <p:sp>
        <p:nvSpPr>
          <p:cNvPr id="7" name="Rectangle 6">
            <a:extLst>
              <a:ext uri="{FF2B5EF4-FFF2-40B4-BE49-F238E27FC236}">
                <a16:creationId xmlns:a16="http://schemas.microsoft.com/office/drawing/2014/main" id="{D3F37980-F8B2-77CF-FDEA-9F4B52AAE15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E0DFE99-AB78-928E-ABA1-891EEF6107A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2112EDBD-D46D-6DC9-B4EA-C97F2CA5FA1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0353E9EA-6C7A-852D-0612-CB03984CFDB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5EDC14BB-6FA8-D5C5-8479-F6E40EB001D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a:extLst>
              <a:ext uri="{FF2B5EF4-FFF2-40B4-BE49-F238E27FC236}">
                <a16:creationId xmlns:a16="http://schemas.microsoft.com/office/drawing/2014/main" id="{C37F1016-8F4E-06C7-5A96-BC6260B1A94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47564D2-EF56-7134-1A20-79DADC85B7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4C0C65A0-08FE-1F74-4CA2-9E58F9785BF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 name="Image 2">
            <a:extLst>
              <a:ext uri="{FF2B5EF4-FFF2-40B4-BE49-F238E27FC236}">
                <a16:creationId xmlns:a16="http://schemas.microsoft.com/office/drawing/2014/main" id="{31E579A9-A5C8-790B-9998-A1E674423995}"/>
              </a:ext>
            </a:extLst>
          </p:cNvPr>
          <p:cNvPicPr>
            <a:picLocks noChangeAspect="1"/>
          </p:cNvPicPr>
          <p:nvPr/>
        </p:nvPicPr>
        <p:blipFill>
          <a:blip r:embed="rId5"/>
          <a:stretch>
            <a:fillRect/>
          </a:stretch>
        </p:blipFill>
        <p:spPr>
          <a:xfrm>
            <a:off x="988656" y="1868976"/>
            <a:ext cx="7083628" cy="4042181"/>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DCFFDCBB-5DF0-F01E-7949-64683C75A1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2ED9ADDB-E80F-E716-F607-47C39E3F58E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cxnSp>
        <p:nvCxnSpPr>
          <p:cNvPr id="6" name="Connecteur droit 5">
            <a:extLst>
              <a:ext uri="{FF2B5EF4-FFF2-40B4-BE49-F238E27FC236}">
                <a16:creationId xmlns:a16="http://schemas.microsoft.com/office/drawing/2014/main" id="{10221D61-EB5A-A2CD-E125-F7BEB1CF7102}"/>
              </a:ext>
            </a:extLst>
          </p:cNvPr>
          <p:cNvCxnSpPr>
            <a:cxnSpLocks/>
          </p:cNvCxnSpPr>
          <p:nvPr/>
        </p:nvCxnSpPr>
        <p:spPr>
          <a:xfrm>
            <a:off x="5417574" y="4778477"/>
            <a:ext cx="1217005" cy="759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06D11929-6D84-E4A5-0AD3-FF5329B7C832}"/>
              </a:ext>
            </a:extLst>
          </p:cNvPr>
          <p:cNvCxnSpPr>
            <a:cxnSpLocks/>
          </p:cNvCxnSpPr>
          <p:nvPr/>
        </p:nvCxnSpPr>
        <p:spPr>
          <a:xfrm flipH="1" flipV="1">
            <a:off x="5417574" y="3233174"/>
            <a:ext cx="1235933" cy="1545303"/>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1C8A1CD2-DECE-B2D2-CAFA-02CFBCCBFAFD}"/>
              </a:ext>
            </a:extLst>
          </p:cNvPr>
          <p:cNvCxnSpPr>
            <a:cxnSpLocks/>
          </p:cNvCxnSpPr>
          <p:nvPr/>
        </p:nvCxnSpPr>
        <p:spPr>
          <a:xfrm flipH="1">
            <a:off x="5417574" y="4001729"/>
            <a:ext cx="1189190" cy="153662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33" name="Espace réservé pour une image  32">
            <a:extLst>
              <a:ext uri="{FF2B5EF4-FFF2-40B4-BE49-F238E27FC236}">
                <a16:creationId xmlns:a16="http://schemas.microsoft.com/office/drawing/2014/main" id="{F411D75D-D589-614E-94ED-DFFDA040D3C9}"/>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4654704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D55BF8-345F-BB2D-E7BA-E009AF484890}"/>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إلى النشاط الموالي. من يقرأ التعليمة؟ من يوضح المطلوب؟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01CB0B64-D256-7AD2-F66C-523F09AA30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6CFCE77-7202-24EA-420F-DBD270466E0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AF4AB99-79E4-4871-1D74-28C6232E59B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C639D79-F61B-9A5F-1C5A-3288F072654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9037E759-7C29-1D4F-D995-D1267FC8BAF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2FC6D003-8F54-34CD-212A-3BA0551793B3}"/>
              </a:ext>
            </a:extLst>
          </p:cNvPr>
          <p:cNvPicPr>
            <a:picLocks noChangeAspect="1"/>
          </p:cNvPicPr>
          <p:nvPr/>
        </p:nvPicPr>
        <p:blipFill>
          <a:blip r:embed="rId2"/>
          <a:stretch>
            <a:fillRect/>
          </a:stretch>
        </p:blipFill>
        <p:spPr>
          <a:xfrm>
            <a:off x="3303935" y="1927124"/>
            <a:ext cx="2819147" cy="3952568"/>
          </a:xfrm>
          <a:prstGeom prst="rect">
            <a:avLst/>
          </a:prstGeom>
          <a:ln>
            <a:solidFill>
              <a:schemeClr val="accent1"/>
            </a:solidFill>
          </a:ln>
        </p:spPr>
      </p:pic>
      <p:pic>
        <p:nvPicPr>
          <p:cNvPr id="12" name="Image 11">
            <a:extLst>
              <a:ext uri="{FF2B5EF4-FFF2-40B4-BE49-F238E27FC236}">
                <a16:creationId xmlns:a16="http://schemas.microsoft.com/office/drawing/2014/main" id="{07D99111-5609-206D-9341-323C9ACF47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9D72D37-37DF-DFAF-B42F-9EEF9C9CB1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1B6869DB-8C04-AA0A-33DB-BEB43769904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sp>
        <p:nvSpPr>
          <p:cNvPr id="7" name="Rectangle : coins arrondis 6">
            <a:extLst>
              <a:ext uri="{FF2B5EF4-FFF2-40B4-BE49-F238E27FC236}">
                <a16:creationId xmlns:a16="http://schemas.microsoft.com/office/drawing/2014/main" id="{1CE706A5-1D61-109C-2AFD-28885588686F}"/>
              </a:ext>
            </a:extLst>
          </p:cNvPr>
          <p:cNvSpPr/>
          <p:nvPr/>
        </p:nvSpPr>
        <p:spPr>
          <a:xfrm>
            <a:off x="3303935" y="3822940"/>
            <a:ext cx="2765941" cy="96537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ADE9D1C1-8ABE-1CB1-9996-CA018E6D2AA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E441539B-7BDD-D3DC-36F8-7DC6203B703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9" name="Flèche : gauche 18">
            <a:extLst>
              <a:ext uri="{FF2B5EF4-FFF2-40B4-BE49-F238E27FC236}">
                <a16:creationId xmlns:a16="http://schemas.microsoft.com/office/drawing/2014/main" id="{E0287362-B8A5-8F5E-9C29-2741C4DD857E}"/>
              </a:ext>
            </a:extLst>
          </p:cNvPr>
          <p:cNvSpPr/>
          <p:nvPr/>
        </p:nvSpPr>
        <p:spPr>
          <a:xfrm>
            <a:off x="6123082" y="4010969"/>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p>
        </p:txBody>
      </p:sp>
      <p:pic>
        <p:nvPicPr>
          <p:cNvPr id="24" name="Espace réservé pour une image  23">
            <a:extLst>
              <a:ext uri="{FF2B5EF4-FFF2-40B4-BE49-F238E27FC236}">
                <a16:creationId xmlns:a16="http://schemas.microsoft.com/office/drawing/2014/main" id="{27AEF5FB-F605-D20F-7859-C23CC02903F8}"/>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52018743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52A1C-ABC4-E7E1-93E6-A998D3B0EC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C6DA91-5D4B-9DC2-A3D0-D927CC2D222E}"/>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اقرؤوا الجمل جيدا ثم أنجزوا فرديا – معكم ثلاث دقائق.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4F221245-810E-6ED8-CD76-0A5807E9CD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64E2F7F-646D-DE04-4AF6-6963C07E8EE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8CAC1E24-2F32-F44C-0D71-777871F271F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FE7E1E2-F3DE-AA92-2D5B-E584395BA96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E97A660E-6A10-4E86-5AC6-3BC244F9CA8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7360BD1F-2F93-E7A5-915A-B8839B9589FA}"/>
              </a:ext>
            </a:extLst>
          </p:cNvPr>
          <p:cNvPicPr>
            <a:picLocks noChangeAspect="1"/>
          </p:cNvPicPr>
          <p:nvPr/>
        </p:nvPicPr>
        <p:blipFill>
          <a:blip r:embed="rId2"/>
          <a:stretch>
            <a:fillRect/>
          </a:stretch>
        </p:blipFill>
        <p:spPr>
          <a:xfrm>
            <a:off x="3303935" y="1927124"/>
            <a:ext cx="2819147" cy="3952568"/>
          </a:xfrm>
          <a:prstGeom prst="rect">
            <a:avLst/>
          </a:prstGeom>
          <a:ln>
            <a:solidFill>
              <a:schemeClr val="accent1"/>
            </a:solidFill>
          </a:ln>
        </p:spPr>
      </p:pic>
      <p:pic>
        <p:nvPicPr>
          <p:cNvPr id="12" name="Image 11">
            <a:extLst>
              <a:ext uri="{FF2B5EF4-FFF2-40B4-BE49-F238E27FC236}">
                <a16:creationId xmlns:a16="http://schemas.microsoft.com/office/drawing/2014/main" id="{1B77532A-30D2-9C21-552E-89884F3E6DE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562696-BF5B-4DE0-C5CC-0881A98BA24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72765EA-89AA-8EBD-467C-96A650BA85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sp>
        <p:nvSpPr>
          <p:cNvPr id="7" name="Rectangle : coins arrondis 6">
            <a:extLst>
              <a:ext uri="{FF2B5EF4-FFF2-40B4-BE49-F238E27FC236}">
                <a16:creationId xmlns:a16="http://schemas.microsoft.com/office/drawing/2014/main" id="{BBB18758-C5D4-4158-01D4-A4043CDEFA2A}"/>
              </a:ext>
            </a:extLst>
          </p:cNvPr>
          <p:cNvSpPr/>
          <p:nvPr/>
        </p:nvSpPr>
        <p:spPr>
          <a:xfrm>
            <a:off x="3303935" y="3822940"/>
            <a:ext cx="2765941" cy="96537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5A3944DF-D8E5-2D50-066C-57B4B7A9BC4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456CC625-D36A-D915-52F3-AE27ED26095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9" name="Flèche : gauche 18">
            <a:extLst>
              <a:ext uri="{FF2B5EF4-FFF2-40B4-BE49-F238E27FC236}">
                <a16:creationId xmlns:a16="http://schemas.microsoft.com/office/drawing/2014/main" id="{AD4F0342-30D8-F02D-F4EA-4AB38A0FFD33}"/>
              </a:ext>
            </a:extLst>
          </p:cNvPr>
          <p:cNvSpPr/>
          <p:nvPr/>
        </p:nvSpPr>
        <p:spPr>
          <a:xfrm>
            <a:off x="6123082" y="4010969"/>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p>
        </p:txBody>
      </p:sp>
      <p:pic>
        <p:nvPicPr>
          <p:cNvPr id="32" name="Espace réservé pour une image  31">
            <a:extLst>
              <a:ext uri="{FF2B5EF4-FFF2-40B4-BE49-F238E27FC236}">
                <a16:creationId xmlns:a16="http://schemas.microsoft.com/office/drawing/2014/main" id="{47D1199D-CBCA-5890-FC83-F8D4BBE54E6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526" r="526"/>
          <a:stretch>
            <a:fillRect/>
          </a:stretch>
        </p:blipFill>
        <p:spPr/>
      </p:pic>
    </p:spTree>
    <p:extLst>
      <p:ext uri="{BB962C8B-B14F-4D97-AF65-F5344CB8AC3E}">
        <p14:creationId xmlns:p14="http://schemas.microsoft.com/office/powerpoint/2010/main" val="165020353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AE521-15DC-E968-4C8A-15560F0F4E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60DEE6-2CED-40F6-A1A3-028311A29513}"/>
              </a:ext>
            </a:extLst>
          </p:cNvPr>
          <p:cNvSpPr>
            <a:spLocks noGrp="1"/>
          </p:cNvSpPr>
          <p:nvPr>
            <p:ph type="title"/>
          </p:nvPr>
        </p:nvSpPr>
        <p:spPr>
          <a:xfrm>
            <a:off x="648510" y="756000"/>
            <a:ext cx="6840000" cy="612000"/>
          </a:xfrm>
        </p:spPr>
        <p:txBody>
          <a:bodyPr>
            <a:normAutofit/>
          </a:bodyPr>
          <a:lstStyle/>
          <a:p>
            <a:pPr lvl="0"/>
            <a:r>
              <a:rPr lang="ar-MA" sz="2400" b="1" dirty="0">
                <a:solidFill>
                  <a:schemeClr val="bg1">
                    <a:lumMod val="50000"/>
                  </a:schemeClr>
                </a:solidFill>
                <a:cs typeface="Microsoft Uighur" panose="02000000000000000000" pitchFamily="2" charset="-78"/>
              </a:rPr>
              <a:t>انتهى الوقت.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يقرأ الجمل موظفا الكلمة المناسبة. </a:t>
            </a:r>
            <a:r>
              <a:rPr lang="ar-MA" sz="2400" b="1" dirty="0">
                <a:solidFill>
                  <a:schemeClr val="bg1">
                    <a:lumMod val="50000"/>
                  </a:schemeClr>
                </a:solidFill>
                <a:cs typeface="Microsoft Uighur" panose="02000000000000000000" pitchFamily="2" charset="-78"/>
              </a:rPr>
              <a:t> هل تتفقون؟</a:t>
            </a:r>
            <a:endParaRPr lang="fr-FR" sz="2400" b="1" dirty="0">
              <a:solidFill>
                <a:schemeClr val="bg1">
                  <a:lumMod val="50000"/>
                </a:schemeClr>
              </a:solidFill>
            </a:endParaRPr>
          </a:p>
        </p:txBody>
      </p:sp>
      <p:sp>
        <p:nvSpPr>
          <p:cNvPr id="8" name="Rectangle 7">
            <a:extLst>
              <a:ext uri="{FF2B5EF4-FFF2-40B4-BE49-F238E27FC236}">
                <a16:creationId xmlns:a16="http://schemas.microsoft.com/office/drawing/2014/main" id="{AAF2AEAE-DD59-FE0D-3E76-606DB5443F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AB7304F3-2626-22DA-5099-7F270D27762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1A660D99-9A20-47F6-C312-73F45366A37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25837A5-1B59-3CF2-C09E-EE0239C4A0B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F203B5DD-16DA-A3B7-2BBB-1CBB34ABC3A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Image 13">
            <a:extLst>
              <a:ext uri="{FF2B5EF4-FFF2-40B4-BE49-F238E27FC236}">
                <a16:creationId xmlns:a16="http://schemas.microsoft.com/office/drawing/2014/main" id="{4BEA4DE7-469D-99D7-9E18-EC864375DC6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C0C2642E-5B92-03E3-1DDE-36BB40422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3" name="Image 2">
            <a:extLst>
              <a:ext uri="{FF2B5EF4-FFF2-40B4-BE49-F238E27FC236}">
                <a16:creationId xmlns:a16="http://schemas.microsoft.com/office/drawing/2014/main" id="{44BB4C86-1DD6-BA30-1B9F-71E801F6A1E5}"/>
              </a:ext>
            </a:extLst>
          </p:cNvPr>
          <p:cNvPicPr>
            <a:picLocks noChangeAspect="1"/>
          </p:cNvPicPr>
          <p:nvPr/>
        </p:nvPicPr>
        <p:blipFill>
          <a:blip r:embed="rId4"/>
          <a:stretch>
            <a:fillRect/>
          </a:stretch>
        </p:blipFill>
        <p:spPr>
          <a:xfrm>
            <a:off x="620699" y="2339245"/>
            <a:ext cx="8080849" cy="3201001"/>
          </a:xfrm>
          <a:prstGeom prst="rect">
            <a:avLst/>
          </a:prstGeom>
          <a:ln>
            <a:solidFill>
              <a:schemeClr val="accent1"/>
            </a:solidFill>
          </a:ln>
        </p:spPr>
      </p:pic>
      <p:pic>
        <p:nvPicPr>
          <p:cNvPr id="16" name="Image 15">
            <a:extLst>
              <a:ext uri="{FF2B5EF4-FFF2-40B4-BE49-F238E27FC236}">
                <a16:creationId xmlns:a16="http://schemas.microsoft.com/office/drawing/2014/main" id="{55BBF77F-F378-0F8F-054E-2427D89AF37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8F0892AB-BB62-29A5-2723-33208A7E577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AADDAC83-14D1-44C5-6D5E-4A63273F0C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Google Shape;1373;p22">
            <a:extLst>
              <a:ext uri="{FF2B5EF4-FFF2-40B4-BE49-F238E27FC236}">
                <a16:creationId xmlns:a16="http://schemas.microsoft.com/office/drawing/2014/main" id="{EA17D138-3577-05F4-51BE-3B5C34B25948}"/>
              </a:ext>
            </a:extLst>
          </p:cNvPr>
          <p:cNvSpPr txBox="1"/>
          <p:nvPr/>
        </p:nvSpPr>
        <p:spPr>
          <a:xfrm>
            <a:off x="3230546" y="3416265"/>
            <a:ext cx="2276107" cy="646290"/>
          </a:xfrm>
          <a:prstGeom prst="rect">
            <a:avLst/>
          </a:prstGeom>
          <a:noFill/>
          <a:ln>
            <a:noFill/>
          </a:ln>
        </p:spPr>
        <p:txBody>
          <a:bodyPr spcFirstLastPara="1" wrap="square" lIns="91425" tIns="45700" rIns="91425" bIns="45700" anchor="t" anchorCtr="0">
            <a:spAutoFit/>
          </a:bodyPr>
          <a:lstStyle/>
          <a:p>
            <a:pPr algn="ct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ٱلتَّبْذيرَ</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7" name="Google Shape;1373;p22">
            <a:extLst>
              <a:ext uri="{FF2B5EF4-FFF2-40B4-BE49-F238E27FC236}">
                <a16:creationId xmlns:a16="http://schemas.microsoft.com/office/drawing/2014/main" id="{9E6D4B1E-1DF7-0F0A-74D4-0461F3FA998F}"/>
              </a:ext>
            </a:extLst>
          </p:cNvPr>
          <p:cNvSpPr txBox="1"/>
          <p:nvPr/>
        </p:nvSpPr>
        <p:spPr>
          <a:xfrm>
            <a:off x="5196517" y="4440177"/>
            <a:ext cx="1668514"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ٱلْماءِ</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ٱلْعَذْبِ</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18" name="Google Shape;1373;p22">
            <a:extLst>
              <a:ext uri="{FF2B5EF4-FFF2-40B4-BE49-F238E27FC236}">
                <a16:creationId xmlns:a16="http://schemas.microsoft.com/office/drawing/2014/main" id="{465AF403-9CD6-7B1D-12F6-574507F996F0}"/>
              </a:ext>
            </a:extLst>
          </p:cNvPr>
          <p:cNvSpPr txBox="1"/>
          <p:nvPr/>
        </p:nvSpPr>
        <p:spPr>
          <a:xfrm>
            <a:off x="5839808" y="4928137"/>
            <a:ext cx="1943482"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ٱلْكائِناتُ</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ٱلْحَيَّةُ</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20" name="Google Shape;1373;p22">
            <a:extLst>
              <a:ext uri="{FF2B5EF4-FFF2-40B4-BE49-F238E27FC236}">
                <a16:creationId xmlns:a16="http://schemas.microsoft.com/office/drawing/2014/main" id="{DA12D795-3B29-C55E-9136-16738948E31E}"/>
              </a:ext>
            </a:extLst>
          </p:cNvPr>
          <p:cNvSpPr txBox="1"/>
          <p:nvPr/>
        </p:nvSpPr>
        <p:spPr>
          <a:xfrm>
            <a:off x="2785350" y="3928221"/>
            <a:ext cx="2212487"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ٱلْجَفافِ</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pic>
        <p:nvPicPr>
          <p:cNvPr id="26" name="Espace réservé pour une image  25">
            <a:extLst>
              <a:ext uri="{FF2B5EF4-FFF2-40B4-BE49-F238E27FC236}">
                <a16:creationId xmlns:a16="http://schemas.microsoft.com/office/drawing/2014/main" id="{3C42403F-880E-798F-1C9E-630258FC684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5236936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8"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DC6-1D98-B48B-A5E5-CC619970AC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5617B8-304A-BA68-8F42-F14C6481E4B7}"/>
              </a:ext>
            </a:extLst>
          </p:cNvPr>
          <p:cNvSpPr>
            <a:spLocks noGrp="1"/>
          </p:cNvSpPr>
          <p:nvPr>
            <p:ph type="title"/>
          </p:nvPr>
        </p:nvSpPr>
        <p:spPr>
          <a:xfrm>
            <a:off x="648510" y="756000"/>
            <a:ext cx="6840000" cy="612000"/>
          </a:xfrm>
        </p:spPr>
        <p:txBody>
          <a:bodyPr>
            <a:normAutofit/>
          </a:bodyPr>
          <a:lstStyle/>
          <a:p>
            <a:pPr lvl="0"/>
            <a:r>
              <a:rPr lang="ar-MA" sz="2400" b="1" dirty="0">
                <a:solidFill>
                  <a:schemeClr val="bg1">
                    <a:lumMod val="50000"/>
                  </a:schemeClr>
                </a:solidFill>
                <a:cs typeface="Microsoft Uighur" panose="02000000000000000000" pitchFamily="2" charset="-78"/>
              </a:rPr>
              <a:t>انتبهوا للتصحيح.</a:t>
            </a:r>
            <a:endParaRPr lang="fr-FR" sz="2400" b="1" dirty="0">
              <a:solidFill>
                <a:schemeClr val="bg1">
                  <a:lumMod val="50000"/>
                </a:schemeClr>
              </a:solidFill>
            </a:endParaRPr>
          </a:p>
        </p:txBody>
      </p:sp>
      <p:sp>
        <p:nvSpPr>
          <p:cNvPr id="8" name="Rectangle 7">
            <a:extLst>
              <a:ext uri="{FF2B5EF4-FFF2-40B4-BE49-F238E27FC236}">
                <a16:creationId xmlns:a16="http://schemas.microsoft.com/office/drawing/2014/main" id="{B32F21A0-8C78-2D18-B931-1D332BB7B4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8F3CA9A7-A6A2-105F-589E-C3A369484C2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8EF7D470-B451-5E98-3808-F455345D962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BBA8AFC-FB2E-163A-FDB9-67DBB642E78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7666AB97-713E-6F1C-55AC-09BDD818B3B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Image 13">
            <a:extLst>
              <a:ext uri="{FF2B5EF4-FFF2-40B4-BE49-F238E27FC236}">
                <a16:creationId xmlns:a16="http://schemas.microsoft.com/office/drawing/2014/main" id="{2B5B711E-1BCE-572D-D89B-12CE66E8EDF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5D156BD-39E7-D0F2-C5C8-5940A45F62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6" name="Image 15">
            <a:extLst>
              <a:ext uri="{FF2B5EF4-FFF2-40B4-BE49-F238E27FC236}">
                <a16:creationId xmlns:a16="http://schemas.microsoft.com/office/drawing/2014/main" id="{9FCCEC8B-9F21-417E-8880-708C442221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68DF9EC0-877D-C4C0-E0D6-22304F2694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A4B33914-BFF2-8CEE-7A9D-74153FA7B5F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3" name="Image 2">
            <a:extLst>
              <a:ext uri="{FF2B5EF4-FFF2-40B4-BE49-F238E27FC236}">
                <a16:creationId xmlns:a16="http://schemas.microsoft.com/office/drawing/2014/main" id="{44251239-F84E-4E78-CE04-62F75D99E403}"/>
              </a:ext>
            </a:extLst>
          </p:cNvPr>
          <p:cNvPicPr>
            <a:picLocks noChangeAspect="1"/>
          </p:cNvPicPr>
          <p:nvPr/>
        </p:nvPicPr>
        <p:blipFill>
          <a:blip r:embed="rId7"/>
          <a:stretch>
            <a:fillRect/>
          </a:stretch>
        </p:blipFill>
        <p:spPr>
          <a:xfrm>
            <a:off x="620699" y="2339245"/>
            <a:ext cx="8080849" cy="3201001"/>
          </a:xfrm>
          <a:prstGeom prst="rect">
            <a:avLst/>
          </a:prstGeom>
          <a:ln>
            <a:solidFill>
              <a:schemeClr val="accent1"/>
            </a:solidFill>
          </a:ln>
        </p:spPr>
      </p:pic>
      <p:pic>
        <p:nvPicPr>
          <p:cNvPr id="24" name="Espace réservé pour une image  23">
            <a:extLst>
              <a:ext uri="{FF2B5EF4-FFF2-40B4-BE49-F238E27FC236}">
                <a16:creationId xmlns:a16="http://schemas.microsoft.com/office/drawing/2014/main" id="{3F7C1716-AA6C-E4D4-0FA7-178AEBEE3EC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526" r="526"/>
          <a:stretch>
            <a:fillRect/>
          </a:stretch>
        </p:blipFill>
        <p:spPr>
          <a:prstGeom prst="rect">
            <a:avLst/>
          </a:prstGeom>
        </p:spPr>
      </p:pic>
      <p:sp>
        <p:nvSpPr>
          <p:cNvPr id="5" name="Google Shape;1373;p22">
            <a:extLst>
              <a:ext uri="{FF2B5EF4-FFF2-40B4-BE49-F238E27FC236}">
                <a16:creationId xmlns:a16="http://schemas.microsoft.com/office/drawing/2014/main" id="{72649495-D203-E85A-95E2-140CA19FCF5D}"/>
              </a:ext>
            </a:extLst>
          </p:cNvPr>
          <p:cNvSpPr txBox="1"/>
          <p:nvPr/>
        </p:nvSpPr>
        <p:spPr>
          <a:xfrm>
            <a:off x="3230546" y="3416265"/>
            <a:ext cx="2276107" cy="646290"/>
          </a:xfrm>
          <a:prstGeom prst="rect">
            <a:avLst/>
          </a:prstGeom>
          <a:noFill/>
          <a:ln>
            <a:noFill/>
          </a:ln>
        </p:spPr>
        <p:txBody>
          <a:bodyPr spcFirstLastPara="1" wrap="square" lIns="91425" tIns="45700" rIns="91425" bIns="45700" anchor="t" anchorCtr="0">
            <a:spAutoFit/>
          </a:bodyPr>
          <a:lstStyle/>
          <a:p>
            <a:pPr algn="ct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ٱلتَّبْذيرَ</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6" name="Google Shape;1373;p22">
            <a:extLst>
              <a:ext uri="{FF2B5EF4-FFF2-40B4-BE49-F238E27FC236}">
                <a16:creationId xmlns:a16="http://schemas.microsoft.com/office/drawing/2014/main" id="{AB09C148-3634-041E-6D44-47955022DDC5}"/>
              </a:ext>
            </a:extLst>
          </p:cNvPr>
          <p:cNvSpPr txBox="1"/>
          <p:nvPr/>
        </p:nvSpPr>
        <p:spPr>
          <a:xfrm>
            <a:off x="5196517" y="4440177"/>
            <a:ext cx="1668514"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ٱلْماءِ</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ٱلْعَذْبِ</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7" name="Google Shape;1373;p22">
            <a:extLst>
              <a:ext uri="{FF2B5EF4-FFF2-40B4-BE49-F238E27FC236}">
                <a16:creationId xmlns:a16="http://schemas.microsoft.com/office/drawing/2014/main" id="{547B0EED-9DA6-C971-8051-C1168A719DBB}"/>
              </a:ext>
            </a:extLst>
          </p:cNvPr>
          <p:cNvSpPr txBox="1"/>
          <p:nvPr/>
        </p:nvSpPr>
        <p:spPr>
          <a:xfrm>
            <a:off x="5839808" y="4928137"/>
            <a:ext cx="1943482"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ٱلْكائِناتُ</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ٱلْحَيَّةُ</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9" name="Google Shape;1373;p22">
            <a:extLst>
              <a:ext uri="{FF2B5EF4-FFF2-40B4-BE49-F238E27FC236}">
                <a16:creationId xmlns:a16="http://schemas.microsoft.com/office/drawing/2014/main" id="{53079EDA-BE77-C3FA-B8C3-5DF868033B89}"/>
              </a:ext>
            </a:extLst>
          </p:cNvPr>
          <p:cNvSpPr txBox="1"/>
          <p:nvPr/>
        </p:nvSpPr>
        <p:spPr>
          <a:xfrm>
            <a:off x="2785350" y="3928221"/>
            <a:ext cx="2212487"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ٱلْجَفافِ</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39881736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DB9E-E54F-5571-D998-87386F09FF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799CBF-EA65-1ACA-871E-0234149FE3F7}"/>
              </a:ext>
            </a:extLst>
          </p:cNvPr>
          <p:cNvSpPr>
            <a:spLocks noGrp="1"/>
          </p:cNvSpPr>
          <p:nvPr>
            <p:ph type="title"/>
          </p:nvPr>
        </p:nvSpPr>
        <p:spPr>
          <a:xfrm>
            <a:off x="398069" y="756000"/>
            <a:ext cx="7090441" cy="612000"/>
          </a:xfrm>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نمر إلى النشاط الموالي. من يقرأ التعليمة؟ ما المطلوب؟                                -أنجزوا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يصحح الأستاذ كتابيا ثم بشكل تفاعلي.</a:t>
            </a:r>
            <a:endParaRPr lang="fr-FR" sz="2400" i="1" dirty="0">
              <a:solidFill>
                <a:schemeClr val="bg1">
                  <a:lumMod val="50000"/>
                </a:schemeClr>
              </a:solidFill>
            </a:endParaRPr>
          </a:p>
        </p:txBody>
      </p:sp>
      <p:sp>
        <p:nvSpPr>
          <p:cNvPr id="11" name="Rectangle 10">
            <a:extLst>
              <a:ext uri="{FF2B5EF4-FFF2-40B4-BE49-F238E27FC236}">
                <a16:creationId xmlns:a16="http://schemas.microsoft.com/office/drawing/2014/main" id="{28D82A84-49A6-3D45-A0B5-1CC86914DA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E9754FF4-6334-6533-37EC-10E6B3D5DEF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AE0A1FFE-100A-2BB7-6789-35509B0A5F5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BD8727B-0481-92CF-F6F4-EEB45B64F8A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5" name="Rectangle 14">
            <a:extLst>
              <a:ext uri="{FF2B5EF4-FFF2-40B4-BE49-F238E27FC236}">
                <a16:creationId xmlns:a16="http://schemas.microsoft.com/office/drawing/2014/main" id="{50F02C38-2057-19AC-82C8-C232FD3EE61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6" name="Image 15">
            <a:extLst>
              <a:ext uri="{FF2B5EF4-FFF2-40B4-BE49-F238E27FC236}">
                <a16:creationId xmlns:a16="http://schemas.microsoft.com/office/drawing/2014/main" id="{414F4B57-7DAE-067C-1F17-B191DDBAC18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317525C2-8103-49BC-434D-4BB61BFE0D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8" name="Image 17">
            <a:extLst>
              <a:ext uri="{FF2B5EF4-FFF2-40B4-BE49-F238E27FC236}">
                <a16:creationId xmlns:a16="http://schemas.microsoft.com/office/drawing/2014/main" id="{6A7DCD2B-1FBD-79A5-F296-33ED1565E9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49CA46C0-E0C0-5F72-CF4A-097A3887D4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30725816-D382-C900-6791-D4F6E219CF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9" name="Espace réservé pour une image  8">
            <a:extLst>
              <a:ext uri="{FF2B5EF4-FFF2-40B4-BE49-F238E27FC236}">
                <a16:creationId xmlns:a16="http://schemas.microsoft.com/office/drawing/2014/main" id="{FA0BF0A4-6AFA-E646-979D-488C42C93E8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a:xfrm>
            <a:off x="7983241" y="664336"/>
            <a:ext cx="828000" cy="828000"/>
          </a:xfrm>
        </p:spPr>
      </p:pic>
      <p:pic>
        <p:nvPicPr>
          <p:cNvPr id="3" name="Image 2">
            <a:extLst>
              <a:ext uri="{FF2B5EF4-FFF2-40B4-BE49-F238E27FC236}">
                <a16:creationId xmlns:a16="http://schemas.microsoft.com/office/drawing/2014/main" id="{ED39EE21-E495-8510-EE6B-95BA3BB91692}"/>
              </a:ext>
            </a:extLst>
          </p:cNvPr>
          <p:cNvPicPr>
            <a:picLocks noChangeAspect="1"/>
          </p:cNvPicPr>
          <p:nvPr/>
        </p:nvPicPr>
        <p:blipFill>
          <a:blip r:embed="rId8"/>
          <a:stretch>
            <a:fillRect/>
          </a:stretch>
        </p:blipFill>
        <p:spPr>
          <a:xfrm>
            <a:off x="3303935" y="1927124"/>
            <a:ext cx="2819147" cy="3952568"/>
          </a:xfrm>
          <a:prstGeom prst="rect">
            <a:avLst/>
          </a:prstGeom>
          <a:ln>
            <a:solidFill>
              <a:schemeClr val="accent1"/>
            </a:solidFill>
          </a:ln>
        </p:spPr>
      </p:pic>
      <p:sp>
        <p:nvSpPr>
          <p:cNvPr id="5" name="Rectangle : coins arrondis 4">
            <a:extLst>
              <a:ext uri="{FF2B5EF4-FFF2-40B4-BE49-F238E27FC236}">
                <a16:creationId xmlns:a16="http://schemas.microsoft.com/office/drawing/2014/main" id="{2AA01274-7AFE-C07E-7D49-FED2FA221E39}"/>
              </a:ext>
            </a:extLst>
          </p:cNvPr>
          <p:cNvSpPr/>
          <p:nvPr/>
        </p:nvSpPr>
        <p:spPr>
          <a:xfrm>
            <a:off x="3357141" y="4845495"/>
            <a:ext cx="2765941" cy="96537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 gauche 5">
            <a:extLst>
              <a:ext uri="{FF2B5EF4-FFF2-40B4-BE49-F238E27FC236}">
                <a16:creationId xmlns:a16="http://schemas.microsoft.com/office/drawing/2014/main" id="{22ACF825-7F06-C7CD-DC97-C9FF339FB0D0}"/>
              </a:ext>
            </a:extLst>
          </p:cNvPr>
          <p:cNvSpPr/>
          <p:nvPr/>
        </p:nvSpPr>
        <p:spPr>
          <a:xfrm>
            <a:off x="6228222" y="5053188"/>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p>
        </p:txBody>
      </p:sp>
    </p:spTree>
    <p:extLst>
      <p:ext uri="{BB962C8B-B14F-4D97-AF65-F5344CB8AC3E}">
        <p14:creationId xmlns:p14="http://schemas.microsoft.com/office/powerpoint/2010/main" val="214007640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6155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000" dirty="0">
                <a:solidFill>
                  <a:srgbClr val="424D7B"/>
                </a:solidFill>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424D7B"/>
              </a:buClr>
              <a:buFont typeface="Arial" panose="020B0604020202020204" pitchFamily="34" charset="0"/>
              <a:buChar char="•"/>
              <a:defRPr/>
            </a:pPr>
            <a:r>
              <a:rPr lang="ar-MA" sz="2400" b="1" dirty="0">
                <a:solidFill>
                  <a:srgbClr val="424D7B"/>
                </a:solidFill>
                <a:cs typeface="Microsoft Uighur" panose="02000000000000000000" pitchFamily="2" charset="-78"/>
              </a:rPr>
              <a:t>قطرة ماء: التوقع /التحقق</a:t>
            </a: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9574" y="1744862"/>
            <a:ext cx="576000" cy="576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FA1375B5-40D1-B1F0-E57A-CA30ACD3E7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31427" y="1032218"/>
            <a:ext cx="468000" cy="468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8D336-9BB8-E038-5290-AA1AB3984831}"/>
              </a:ext>
            </a:extLst>
          </p:cNvPr>
          <p:cNvSpPr>
            <a:spLocks noGrp="1"/>
          </p:cNvSpPr>
          <p:nvPr>
            <p:ph type="title"/>
          </p:nvPr>
        </p:nvSpPr>
        <p:spPr>
          <a:xfrm>
            <a:off x="125506" y="751518"/>
            <a:ext cx="7391399"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سنتعرف اليوم على حكاية جديدة. قبل ذلك، هذه كلمات ستساعدنا على فهم الحكاية. من يقرأ؟</a:t>
            </a:r>
            <a:endParaRPr lang="fr-FR" sz="2400" dirty="0">
              <a:solidFill>
                <a:schemeClr val="bg1">
                  <a:lumMod val="50000"/>
                </a:schemeClr>
              </a:solidFill>
            </a:endParaRPr>
          </a:p>
        </p:txBody>
      </p:sp>
      <p:sp>
        <p:nvSpPr>
          <p:cNvPr id="4" name="ZoneTexte 3">
            <a:extLst>
              <a:ext uri="{FF2B5EF4-FFF2-40B4-BE49-F238E27FC236}">
                <a16:creationId xmlns:a16="http://schemas.microsoft.com/office/drawing/2014/main" id="{66EDEC6B-42F6-BEB6-55DA-E275079598F4}"/>
              </a:ext>
            </a:extLst>
          </p:cNvPr>
          <p:cNvSpPr txBox="1"/>
          <p:nvPr/>
        </p:nvSpPr>
        <p:spPr>
          <a:xfrm>
            <a:off x="1398803" y="3101993"/>
            <a:ext cx="6346394" cy="830997"/>
          </a:xfrm>
          <a:prstGeom prst="rect">
            <a:avLst/>
          </a:prstGeom>
          <a:noFill/>
        </p:spPr>
        <p:txBody>
          <a:bodyPr wrap="square">
            <a:spAutoFit/>
          </a:bodyPr>
          <a:lstStyle/>
          <a:p>
            <a:pPr lvl="0" algn="ctr">
              <a:defRPr/>
            </a:pPr>
            <a:r>
              <a:rPr lang="ar-MA" sz="4800" b="1" dirty="0">
                <a:solidFill>
                  <a:srgbClr val="424D7B"/>
                </a:solidFill>
                <a:latin typeface="Microsoft Uighur" panose="02000000000000000000" pitchFamily="2" charset="-78"/>
                <a:cs typeface="Microsoft Uighur" panose="02000000000000000000" pitchFamily="2" charset="-78"/>
              </a:rPr>
              <a:t>عالِقٌ – وَهْنٌ – بالوعاتٌ –  هَباءً</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F6952A21-0283-DA83-F4AB-FF301C68E2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676D7276-9009-A3A8-85E6-E22B47CC964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36FD65BC-A39D-B5CB-77C1-9458D21183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8B55C830-8825-E728-DDAD-878580BD10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5F5ED0BC-9F95-856F-EFDF-E256E5E4A2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6ACF24C4-D435-9C6F-8853-4EB18B09D04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79DE2AB2-5096-4F16-4297-979E88E9E1C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Tree>
    <p:extLst>
      <p:ext uri="{BB962C8B-B14F-4D97-AF65-F5344CB8AC3E}">
        <p14:creationId xmlns:p14="http://schemas.microsoft.com/office/powerpoint/2010/main" val="1032144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C86567-B534-A3C0-F04D-125159EBB98D}"/>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انتبهوا، من يقرأ المقصود بـ"عالق"؟ </a:t>
            </a:r>
            <a:r>
              <a:rPr lang="ar-MA" sz="2400" dirty="0">
                <a:latin typeface="Microsoft Uighur" panose="02000000000000000000" pitchFamily="2" charset="-78"/>
                <a:ea typeface="Calibri" panose="020F0502020204030204" pitchFamily="34" charset="0"/>
                <a:cs typeface="Microsoft Uighur" panose="02000000000000000000" pitchFamily="2" charset="-78"/>
              </a:rPr>
              <a:t>من يعبر عن الصورة مستعملا الكلمة؟</a:t>
            </a:r>
            <a:endParaRPr lang="fr-FR" sz="2400" dirty="0"/>
          </a:p>
        </p:txBody>
      </p:sp>
      <p:sp>
        <p:nvSpPr>
          <p:cNvPr id="4" name="Rectangle : coins arrondis 3">
            <a:extLst>
              <a:ext uri="{FF2B5EF4-FFF2-40B4-BE49-F238E27FC236}">
                <a16:creationId xmlns:a16="http://schemas.microsoft.com/office/drawing/2014/main" id="{B248E266-4CAF-3618-1455-A1D3DA13231A}"/>
              </a:ext>
            </a:extLst>
          </p:cNvPr>
          <p:cNvSpPr/>
          <p:nvPr/>
        </p:nvSpPr>
        <p:spPr>
          <a:xfrm>
            <a:off x="1101789" y="5162656"/>
            <a:ext cx="7346900" cy="706482"/>
          </a:xfrm>
          <a:prstGeom prst="roundRect">
            <a:avLst/>
          </a:prstGeom>
          <a:noFill/>
          <a:ln w="25400" cap="flat" cmpd="sng" algn="ctr">
            <a:noFill/>
            <a:prstDash val="solid"/>
          </a:ln>
          <a:effectLst/>
        </p:spPr>
        <p:txBody>
          <a:bodyPr rtlCol="0" anchor="ctr"/>
          <a:lstStyle/>
          <a:p>
            <a:pPr algn="ctr" rtl="1">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عَلِقَتْ </a:t>
            </a:r>
            <a:r>
              <a:rPr lang="ar-MA" sz="40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قَطْرَةُ </a:t>
            </a:r>
            <a:r>
              <a:rPr lang="ar-MA" sz="40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ٱلْماءِ</a:t>
            </a:r>
            <a:r>
              <a:rPr lang="ar-MA" sz="40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بِفَمِ </a:t>
            </a:r>
            <a:r>
              <a:rPr lang="ar-MA" sz="40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ٱلصُّنْبورِ</a:t>
            </a:r>
            <a:r>
              <a:rPr lang="ar-MA" sz="40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ar-MA" sz="4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21" name="Espace réservé pour une image  20">
            <a:extLst>
              <a:ext uri="{FF2B5EF4-FFF2-40B4-BE49-F238E27FC236}">
                <a16:creationId xmlns:a16="http://schemas.microsoft.com/office/drawing/2014/main" id="{7A0A3218-F89F-28A9-A1E7-9B4D3019B5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67222"/>
            <a:ext cx="828000" cy="828000"/>
          </a:xfrm>
        </p:spPr>
      </p:pic>
      <p:sp>
        <p:nvSpPr>
          <p:cNvPr id="3" name="Rectangle 2">
            <a:extLst>
              <a:ext uri="{FF2B5EF4-FFF2-40B4-BE49-F238E27FC236}">
                <a16:creationId xmlns:a16="http://schemas.microsoft.com/office/drawing/2014/main" id="{A74FDC8A-58B5-0F38-C597-ED4D477BDB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8126D8B0-3A81-B767-5C45-39C5FC1848C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E9F4B697-1F5D-2093-C719-783C076DC26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510EAE5-6BA4-4B8F-ACEE-661594C3ECB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E2916ECC-F220-2747-80B2-1F8CB026F17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97C30AB6-EF60-E8F7-A804-D82ABD5D15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89496CF3-E78C-68B4-2E01-6C8743CF70B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78E0C7CA-C127-AD31-A48E-A4591140C2F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9237533C-FA3E-155A-2DD3-AED680D4F41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8D2EB9DF-382F-0368-AA18-0E4DFB0691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7" name="Rectangle : coins arrondis 16">
            <a:extLst>
              <a:ext uri="{FF2B5EF4-FFF2-40B4-BE49-F238E27FC236}">
                <a16:creationId xmlns:a16="http://schemas.microsoft.com/office/drawing/2014/main" id="{BB110CC3-5587-B3DB-E19C-B7D8DEB65611}"/>
              </a:ext>
            </a:extLst>
          </p:cNvPr>
          <p:cNvSpPr/>
          <p:nvPr/>
        </p:nvSpPr>
        <p:spPr>
          <a:xfrm>
            <a:off x="898550" y="1589554"/>
            <a:ext cx="7346900" cy="828000"/>
          </a:xfrm>
          <a:prstGeom prst="roundRect">
            <a:avLst/>
          </a:prstGeom>
          <a:noFill/>
          <a:ln w="25400" cap="flat" cmpd="sng" algn="ctr">
            <a:noFill/>
            <a:prstDash val="solid"/>
          </a:ln>
          <a:effectLst/>
        </p:spPr>
        <p:txBody>
          <a:bodyPr rtlCol="0" anchor="ctr"/>
          <a:lstStyle/>
          <a:p>
            <a:pPr algn="ctr" rtl="1">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عالِقَةٌ </a:t>
            </a:r>
            <a:r>
              <a:rPr lang="ar-MA" sz="36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(بِـشَيْءٍ) </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مُسْتَمْسِكَةٌ</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حَتّى لا تَسْقُطُ</a:t>
            </a:r>
            <a:r>
              <a:rPr kumimoji="0" lang="ar-MA" sz="3600" b="1"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endParaRPr lang="ar-MA" sz="36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9" name="Image 18">
            <a:extLst>
              <a:ext uri="{FF2B5EF4-FFF2-40B4-BE49-F238E27FC236}">
                <a16:creationId xmlns:a16="http://schemas.microsoft.com/office/drawing/2014/main" id="{859EEF03-232A-BC35-C174-AE6AA4F9ED18}"/>
              </a:ext>
            </a:extLst>
          </p:cNvPr>
          <p:cNvPicPr>
            <a:picLocks noChangeAspect="1"/>
          </p:cNvPicPr>
          <p:nvPr/>
        </p:nvPicPr>
        <p:blipFill>
          <a:blip r:embed="rId8"/>
          <a:stretch>
            <a:fillRect/>
          </a:stretch>
        </p:blipFill>
        <p:spPr>
          <a:xfrm>
            <a:off x="2054942" y="2409174"/>
            <a:ext cx="5043947" cy="2753482"/>
          </a:xfrm>
          <a:prstGeom prst="rect">
            <a:avLst/>
          </a:prstGeom>
        </p:spPr>
      </p:pic>
    </p:spTree>
    <p:extLst>
      <p:ext uri="{BB962C8B-B14F-4D97-AF65-F5344CB8AC3E}">
        <p14:creationId xmlns:p14="http://schemas.microsoft.com/office/powerpoint/2010/main" val="8908632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305E48-3002-DFBE-1AE9-F20800D6AD06}"/>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من يقرأ معنى كلمة "وَهْنٌ"؟</a:t>
            </a:r>
            <a:endParaRPr lang="fr-FR" sz="2400" dirty="0"/>
          </a:p>
        </p:txBody>
      </p:sp>
      <p:sp>
        <p:nvSpPr>
          <p:cNvPr id="18" name="Espace réservé du texte 17">
            <a:extLst>
              <a:ext uri="{FF2B5EF4-FFF2-40B4-BE49-F238E27FC236}">
                <a16:creationId xmlns:a16="http://schemas.microsoft.com/office/drawing/2014/main" id="{8745CAA8-E8CD-5831-1E44-DEC8FB10A671}"/>
              </a:ext>
            </a:extLst>
          </p:cNvPr>
          <p:cNvSpPr>
            <a:spLocks noGrp="1"/>
          </p:cNvSpPr>
          <p:nvPr>
            <p:ph type="body" sz="quarter" idx="15"/>
          </p:nvPr>
        </p:nvSpPr>
        <p:spPr>
          <a:xfrm>
            <a:off x="709181" y="2639599"/>
            <a:ext cx="7537393" cy="789401"/>
          </a:xfrm>
        </p:spPr>
        <p:txBody>
          <a:bodyPr/>
          <a:lstStyle/>
          <a:p>
            <a:r>
              <a:rPr lang="ar-MA" sz="4800" dirty="0">
                <a:solidFill>
                  <a:srgbClr val="C00000"/>
                </a:solidFill>
              </a:rPr>
              <a:t>وَهْنٌ</a:t>
            </a:r>
            <a:r>
              <a:rPr lang="ar-MA" sz="4800" dirty="0">
                <a:solidFill>
                  <a:schemeClr val="accent1">
                    <a:lumMod val="50000"/>
                  </a:schemeClr>
                </a:solidFill>
              </a:rPr>
              <a:t>: ضَعْفٌ وَتَعَبٌ.</a:t>
            </a:r>
            <a:endParaRPr lang="ar-MA" sz="4800" dirty="0"/>
          </a:p>
        </p:txBody>
      </p:sp>
      <p:pic>
        <p:nvPicPr>
          <p:cNvPr id="17" name="Espace réservé pour une image  16">
            <a:extLst>
              <a:ext uri="{FF2B5EF4-FFF2-40B4-BE49-F238E27FC236}">
                <a16:creationId xmlns:a16="http://schemas.microsoft.com/office/drawing/2014/main" id="{DD072E69-2AD7-7044-45A3-A74977FF199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19103AAE-F318-A924-29FE-93F3665C35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B16CAC0F-8C34-C5F8-97E1-4246A827DFE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E366179A-554D-C54B-CB3E-9D209E43066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4160F0E4-2994-24A3-2CF4-7EEA77FBCF6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A500AC57-44AD-6E54-21E6-2EECF01A2E2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CB10B1AE-86BB-CE62-5838-33A3794FF21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4439A09-DF41-3742-03C2-E36BCE1B9E3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3E2E4A1D-2512-6E13-683E-CAEE26F01D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EEED1608-BE5D-67A5-F5A8-A839CF243A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D66D4F56-5807-7664-CDBD-C8D28B4D7A2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7">
            <a:extLst>
              <a:ext uri="{FF2B5EF4-FFF2-40B4-BE49-F238E27FC236}">
                <a16:creationId xmlns:a16="http://schemas.microsoft.com/office/drawing/2014/main" id="{31588C0B-9BEA-9DA7-3DC1-D8A5C7F5989F}"/>
              </a:ext>
            </a:extLst>
          </p:cNvPr>
          <p:cNvSpPr txBox="1">
            <a:spLocks/>
          </p:cNvSpPr>
          <p:nvPr/>
        </p:nvSpPr>
        <p:spPr>
          <a:xfrm>
            <a:off x="1451295" y="5202000"/>
            <a:ext cx="5900617" cy="900000"/>
          </a:xfrm>
          <a:prstGeom prst="roundRect">
            <a:avLst/>
          </a:prstGeom>
          <a:ln>
            <a:solidFill>
              <a:schemeClr val="accent1"/>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0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4800" dirty="0">
                <a:solidFill>
                  <a:schemeClr val="accent1">
                    <a:lumMod val="50000"/>
                  </a:schemeClr>
                </a:solidFill>
              </a:rPr>
              <a:t>شَعَرَ </a:t>
            </a:r>
            <a:r>
              <a:rPr lang="ar-MA" sz="4800" dirty="0" err="1">
                <a:solidFill>
                  <a:schemeClr val="accent1">
                    <a:lumMod val="50000"/>
                  </a:schemeClr>
                </a:solidFill>
              </a:rPr>
              <a:t>ٱلْمَريضُ</a:t>
            </a:r>
            <a:r>
              <a:rPr lang="ar-MA" sz="4800" dirty="0">
                <a:solidFill>
                  <a:schemeClr val="accent1">
                    <a:lumMod val="50000"/>
                  </a:schemeClr>
                </a:solidFill>
              </a:rPr>
              <a:t> </a:t>
            </a:r>
            <a:r>
              <a:rPr lang="ar-MA" sz="4800" dirty="0" err="1">
                <a:solidFill>
                  <a:schemeClr val="accent1">
                    <a:lumMod val="50000"/>
                  </a:schemeClr>
                </a:solidFill>
              </a:rPr>
              <a:t>بِٱلْوَهْنِ</a:t>
            </a:r>
            <a:r>
              <a:rPr lang="ar-MA" sz="4800" dirty="0">
                <a:solidFill>
                  <a:schemeClr val="accent1">
                    <a:lumMod val="50000"/>
                  </a:schemeClr>
                </a:solidFill>
              </a:rPr>
              <a:t> فَلْمْ يُغادِرْ غُرْفَتَهُ.</a:t>
            </a:r>
          </a:p>
        </p:txBody>
      </p:sp>
    </p:spTree>
    <p:extLst>
      <p:ext uri="{BB962C8B-B14F-4D97-AF65-F5344CB8AC3E}">
        <p14:creationId xmlns:p14="http://schemas.microsoft.com/office/powerpoint/2010/main" val="354957157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DEEC3-B8C8-DBB6-4532-7CB485B111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7089EA-370D-CA16-44B8-943D1E52257C}"/>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من يقرأ معنى كلمة "بالوعة"؟</a:t>
            </a:r>
            <a:endParaRPr lang="fr-FR" sz="2400" dirty="0"/>
          </a:p>
        </p:txBody>
      </p:sp>
      <p:sp>
        <p:nvSpPr>
          <p:cNvPr id="18" name="Espace réservé du texte 17">
            <a:extLst>
              <a:ext uri="{FF2B5EF4-FFF2-40B4-BE49-F238E27FC236}">
                <a16:creationId xmlns:a16="http://schemas.microsoft.com/office/drawing/2014/main" id="{4392E7FC-8183-943F-200E-89E43C59B0C5}"/>
              </a:ext>
            </a:extLst>
          </p:cNvPr>
          <p:cNvSpPr>
            <a:spLocks noGrp="1"/>
          </p:cNvSpPr>
          <p:nvPr>
            <p:ph type="body" sz="quarter" idx="15"/>
          </p:nvPr>
        </p:nvSpPr>
        <p:spPr>
          <a:xfrm>
            <a:off x="532759" y="1470227"/>
            <a:ext cx="7537393" cy="900000"/>
          </a:xfrm>
        </p:spPr>
        <p:txBody>
          <a:bodyPr/>
          <a:lstStyle/>
          <a:p>
            <a:r>
              <a:rPr lang="ar-MA" sz="4800" dirty="0">
                <a:solidFill>
                  <a:srgbClr val="C00000"/>
                </a:solidFill>
              </a:rPr>
              <a:t>بالوعَةٌ</a:t>
            </a:r>
            <a:r>
              <a:rPr lang="ar-MA" sz="4800" dirty="0">
                <a:solidFill>
                  <a:schemeClr val="accent1">
                    <a:lumMod val="50000"/>
                  </a:schemeClr>
                </a:solidFill>
              </a:rPr>
              <a:t>: فُتْحَةٌ تَجْمَعُ </a:t>
            </a:r>
            <a:r>
              <a:rPr lang="ar-MA" sz="4800" dirty="0" err="1">
                <a:solidFill>
                  <a:schemeClr val="accent1">
                    <a:lumMod val="50000"/>
                  </a:schemeClr>
                </a:solidFill>
              </a:rPr>
              <a:t>ٱلْمِياهَ</a:t>
            </a:r>
            <a:r>
              <a:rPr lang="ar-MA" sz="4800" dirty="0">
                <a:solidFill>
                  <a:schemeClr val="accent1">
                    <a:lumMod val="50000"/>
                  </a:schemeClr>
                </a:solidFill>
              </a:rPr>
              <a:t>.</a:t>
            </a:r>
            <a:endParaRPr lang="ar-MA" sz="4800" dirty="0"/>
          </a:p>
        </p:txBody>
      </p:sp>
      <p:pic>
        <p:nvPicPr>
          <p:cNvPr id="17" name="Espace réservé pour une image  16">
            <a:extLst>
              <a:ext uri="{FF2B5EF4-FFF2-40B4-BE49-F238E27FC236}">
                <a16:creationId xmlns:a16="http://schemas.microsoft.com/office/drawing/2014/main" id="{7D1C8B87-E220-E669-0AD3-89D5752E5B3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1B548656-4A15-B088-1055-1C49A0F37E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02A54BEA-1525-463A-0A79-8E5778C06A3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7334719A-EE7B-50E0-AA75-E6CCA7F43F7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05648B1-4AA6-5756-F78E-531607D5C3A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E1BD254D-1A87-7A65-6373-704AFFD88F5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E9B62BEA-4BD7-5CF9-1115-FFA1E7EB33E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621D3EB-AB2C-C79B-F5D6-F0AD6CA3273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F8C10A9B-0CF0-43F4-5C44-FCC472388B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82510034-5325-EC44-6F88-87A78832612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2B22FFE9-819F-65DC-D014-C6C5829ADA7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7">
            <a:extLst>
              <a:ext uri="{FF2B5EF4-FFF2-40B4-BE49-F238E27FC236}">
                <a16:creationId xmlns:a16="http://schemas.microsoft.com/office/drawing/2014/main" id="{2E3C2786-AB6C-BC23-24D8-A3C0B0F1F818}"/>
              </a:ext>
            </a:extLst>
          </p:cNvPr>
          <p:cNvSpPr txBox="1">
            <a:spLocks/>
          </p:cNvSpPr>
          <p:nvPr/>
        </p:nvSpPr>
        <p:spPr>
          <a:xfrm>
            <a:off x="1451295" y="5202000"/>
            <a:ext cx="5900617" cy="900000"/>
          </a:xfrm>
          <a:prstGeom prst="roundRect">
            <a:avLst/>
          </a:prstGeom>
          <a:ln>
            <a:solidFill>
              <a:schemeClr val="accent1"/>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0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4800" dirty="0">
                <a:solidFill>
                  <a:schemeClr val="accent1">
                    <a:lumMod val="50000"/>
                  </a:schemeClr>
                </a:solidFill>
              </a:rPr>
              <a:t>تَتَسَرَّبُ </a:t>
            </a:r>
            <a:r>
              <a:rPr lang="ar-MA" sz="4800" dirty="0" err="1">
                <a:solidFill>
                  <a:schemeClr val="accent1">
                    <a:lumMod val="50000"/>
                  </a:schemeClr>
                </a:solidFill>
              </a:rPr>
              <a:t>ٱلْمِياهُ</a:t>
            </a:r>
            <a:r>
              <a:rPr lang="ar-MA" sz="4800" dirty="0">
                <a:solidFill>
                  <a:schemeClr val="accent1">
                    <a:lumMod val="50000"/>
                  </a:schemeClr>
                </a:solidFill>
              </a:rPr>
              <a:t> </a:t>
            </a:r>
            <a:r>
              <a:rPr lang="ar-MA" sz="4800" dirty="0" err="1">
                <a:solidFill>
                  <a:schemeClr val="accent1">
                    <a:lumMod val="50000"/>
                  </a:schemeClr>
                </a:solidFill>
              </a:rPr>
              <a:t>ٱلْمُسْتَعْمَلَةُ</a:t>
            </a:r>
            <a:r>
              <a:rPr lang="ar-MA" sz="4800" dirty="0">
                <a:solidFill>
                  <a:schemeClr val="accent1">
                    <a:lumMod val="50000"/>
                  </a:schemeClr>
                </a:solidFill>
              </a:rPr>
              <a:t> عَبْرَ</a:t>
            </a:r>
            <a:r>
              <a:rPr lang="ar-MA" sz="4800" dirty="0">
                <a:solidFill>
                  <a:srgbClr val="C00000"/>
                </a:solidFill>
              </a:rPr>
              <a:t> </a:t>
            </a:r>
            <a:r>
              <a:rPr lang="ar-MA" sz="4800" dirty="0" err="1">
                <a:solidFill>
                  <a:srgbClr val="C00000"/>
                </a:solidFill>
              </a:rPr>
              <a:t>ٱلْبالوعَةِ</a:t>
            </a:r>
            <a:r>
              <a:rPr lang="ar-MA" sz="4800" dirty="0">
                <a:solidFill>
                  <a:schemeClr val="accent1">
                    <a:lumMod val="50000"/>
                  </a:schemeClr>
                </a:solidFill>
              </a:rPr>
              <a:t>.</a:t>
            </a:r>
          </a:p>
        </p:txBody>
      </p:sp>
      <p:pic>
        <p:nvPicPr>
          <p:cNvPr id="16" name="Image 15">
            <a:extLst>
              <a:ext uri="{FF2B5EF4-FFF2-40B4-BE49-F238E27FC236}">
                <a16:creationId xmlns:a16="http://schemas.microsoft.com/office/drawing/2014/main" id="{92E0F25E-CC98-37CB-7D45-55B996A6A46E}"/>
              </a:ext>
            </a:extLst>
          </p:cNvPr>
          <p:cNvPicPr>
            <a:picLocks noChangeAspect="1"/>
          </p:cNvPicPr>
          <p:nvPr/>
        </p:nvPicPr>
        <p:blipFill>
          <a:blip r:embed="rId8"/>
          <a:stretch>
            <a:fillRect/>
          </a:stretch>
        </p:blipFill>
        <p:spPr>
          <a:xfrm>
            <a:off x="1956654" y="2352014"/>
            <a:ext cx="4689604" cy="2560047"/>
          </a:xfrm>
          <a:prstGeom prst="rect">
            <a:avLst/>
          </a:prstGeom>
          <a:ln>
            <a:solidFill>
              <a:schemeClr val="tx1">
                <a:lumMod val="95000"/>
                <a:lumOff val="5000"/>
              </a:schemeClr>
            </a:solidFill>
          </a:ln>
        </p:spPr>
      </p:pic>
    </p:spTree>
    <p:extLst>
      <p:ext uri="{BB962C8B-B14F-4D97-AF65-F5344CB8AC3E}">
        <p14:creationId xmlns:p14="http://schemas.microsoft.com/office/powerpoint/2010/main" val="385885571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2AFE-E77B-3F16-B09E-03DC957101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77DC5E-5EB9-51DF-BD99-8A271E94E5E5}"/>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من يقرأ معنى كلمة "هباءً"؟</a:t>
            </a:r>
            <a:endParaRPr lang="fr-FR" sz="2400" dirty="0"/>
          </a:p>
        </p:txBody>
      </p:sp>
      <p:sp>
        <p:nvSpPr>
          <p:cNvPr id="18" name="Espace réservé du texte 17">
            <a:extLst>
              <a:ext uri="{FF2B5EF4-FFF2-40B4-BE49-F238E27FC236}">
                <a16:creationId xmlns:a16="http://schemas.microsoft.com/office/drawing/2014/main" id="{EA05CECC-ABE9-DC72-BBB4-DDB7F55077A5}"/>
              </a:ext>
            </a:extLst>
          </p:cNvPr>
          <p:cNvSpPr>
            <a:spLocks noGrp="1"/>
          </p:cNvSpPr>
          <p:nvPr>
            <p:ph type="body" sz="quarter" idx="15"/>
          </p:nvPr>
        </p:nvSpPr>
        <p:spPr>
          <a:xfrm>
            <a:off x="1084249" y="1506304"/>
            <a:ext cx="6840000" cy="693777"/>
          </a:xfrm>
        </p:spPr>
        <p:txBody>
          <a:bodyPr/>
          <a:lstStyle/>
          <a:p>
            <a:r>
              <a:rPr lang="ar-MA" sz="4800" dirty="0">
                <a:solidFill>
                  <a:srgbClr val="C00000"/>
                </a:solidFill>
              </a:rPr>
              <a:t>هَباءً: </a:t>
            </a:r>
            <a:r>
              <a:rPr lang="ar-MA" sz="4800" dirty="0"/>
              <a:t>بِدونَ فائِدَةٍ.</a:t>
            </a:r>
          </a:p>
        </p:txBody>
      </p:sp>
      <p:pic>
        <p:nvPicPr>
          <p:cNvPr id="17" name="Espace réservé pour une image  16">
            <a:extLst>
              <a:ext uri="{FF2B5EF4-FFF2-40B4-BE49-F238E27FC236}">
                <a16:creationId xmlns:a16="http://schemas.microsoft.com/office/drawing/2014/main" id="{626FF0D3-1CA2-0683-DE64-33E9400D8A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E8E05240-A51D-D762-8982-ABFFCB82A6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DE92427D-3B1C-0654-F7D2-FF95CB92E0C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9B169432-1245-EEA9-D609-41E9AA51783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FEE24FE1-17BF-CEE5-5506-57FFDD0E55F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5CBB0F86-3857-B20B-385D-F66C50D0A10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4E880315-8A50-6C64-95CB-5F0ADBC89A6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402A934-80E6-DF93-0919-664DC223CFB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4F641602-C6DD-0DB5-A79F-AB5A6AEF6EE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E2A0C851-5A38-5DBE-A715-4F8EA63BC0B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BFED5D00-CFE5-0210-DE7C-EACF94DFDB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7">
            <a:extLst>
              <a:ext uri="{FF2B5EF4-FFF2-40B4-BE49-F238E27FC236}">
                <a16:creationId xmlns:a16="http://schemas.microsoft.com/office/drawing/2014/main" id="{27311BD1-2CC9-684E-E947-6FE798050CEB}"/>
              </a:ext>
            </a:extLst>
          </p:cNvPr>
          <p:cNvSpPr txBox="1">
            <a:spLocks/>
          </p:cNvSpPr>
          <p:nvPr/>
        </p:nvSpPr>
        <p:spPr>
          <a:xfrm>
            <a:off x="610859" y="5527436"/>
            <a:ext cx="8213390" cy="900000"/>
          </a:xfrm>
          <a:prstGeom prst="rect">
            <a:avLst/>
          </a:prstGeom>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0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4800" dirty="0">
                <a:solidFill>
                  <a:srgbClr val="C00000"/>
                </a:solidFill>
              </a:rPr>
              <a:t> </a:t>
            </a:r>
            <a:r>
              <a:rPr lang="ar-MA" sz="4800" dirty="0">
                <a:solidFill>
                  <a:schemeClr val="accent1">
                    <a:lumMod val="50000"/>
                  </a:schemeClr>
                </a:solidFill>
              </a:rPr>
              <a:t>يَجِبُ إِغْلاقُ </a:t>
            </a:r>
            <a:r>
              <a:rPr lang="ar-MA" sz="4800" dirty="0" err="1">
                <a:solidFill>
                  <a:schemeClr val="accent1">
                    <a:lumMod val="50000"/>
                  </a:schemeClr>
                </a:solidFill>
              </a:rPr>
              <a:t>ٱلصُّنْبورِ</a:t>
            </a:r>
            <a:r>
              <a:rPr lang="ar-MA" sz="4800" dirty="0">
                <a:solidFill>
                  <a:schemeClr val="accent1">
                    <a:lumMod val="50000"/>
                  </a:schemeClr>
                </a:solidFill>
              </a:rPr>
              <a:t> حَتّى لا يَذْهَبَ </a:t>
            </a:r>
            <a:r>
              <a:rPr lang="ar-MA" sz="4800" dirty="0" err="1">
                <a:solidFill>
                  <a:schemeClr val="accent1">
                    <a:lumMod val="50000"/>
                  </a:schemeClr>
                </a:solidFill>
              </a:rPr>
              <a:t>ٱلْماءُ</a:t>
            </a:r>
            <a:r>
              <a:rPr lang="ar-MA" sz="4800" dirty="0">
                <a:solidFill>
                  <a:srgbClr val="C00000"/>
                </a:solidFill>
              </a:rPr>
              <a:t> هَباءً</a:t>
            </a:r>
            <a:r>
              <a:rPr lang="ar-MA" sz="4800" dirty="0">
                <a:solidFill>
                  <a:schemeClr val="accent1">
                    <a:lumMod val="50000"/>
                  </a:schemeClr>
                </a:solidFill>
              </a:rPr>
              <a:t>.</a:t>
            </a:r>
          </a:p>
        </p:txBody>
      </p:sp>
      <p:pic>
        <p:nvPicPr>
          <p:cNvPr id="7" name="Image 6">
            <a:extLst>
              <a:ext uri="{FF2B5EF4-FFF2-40B4-BE49-F238E27FC236}">
                <a16:creationId xmlns:a16="http://schemas.microsoft.com/office/drawing/2014/main" id="{249DC53A-AE35-B799-5AF8-886BBC129FE9}"/>
              </a:ext>
            </a:extLst>
          </p:cNvPr>
          <p:cNvPicPr>
            <a:picLocks noChangeAspect="1"/>
          </p:cNvPicPr>
          <p:nvPr/>
        </p:nvPicPr>
        <p:blipFill>
          <a:blip r:embed="rId8"/>
          <a:stretch>
            <a:fillRect/>
          </a:stretch>
        </p:blipFill>
        <p:spPr>
          <a:xfrm>
            <a:off x="2303829" y="2464289"/>
            <a:ext cx="4963336" cy="2798939"/>
          </a:xfrm>
          <a:prstGeom prst="rect">
            <a:avLst/>
          </a:prstGeom>
        </p:spPr>
      </p:pic>
    </p:spTree>
    <p:extLst>
      <p:ext uri="{BB962C8B-B14F-4D97-AF65-F5344CB8AC3E}">
        <p14:creationId xmlns:p14="http://schemas.microsoft.com/office/powerpoint/2010/main" val="340774747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A1D99-DD33-A41B-F95D-BD5383A21C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724923-DC31-0C03-3440-44FD3D20BC93}"/>
              </a:ext>
            </a:extLst>
          </p:cNvPr>
          <p:cNvSpPr>
            <a:spLocks noGrp="1"/>
          </p:cNvSpPr>
          <p:nvPr>
            <p:ph type="title"/>
          </p:nvPr>
        </p:nvSpPr>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الآن سنكتشف حكاية الأسبوع. سيكون عليكم توقع مضمونها.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1CB41DAF-CF98-2146-D578-7BC1989F742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0ABF4CB1-D33E-C852-E9D6-368B45AF0B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FF830CC-F932-E9C2-3CFF-81F0106B1B9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F38E674A-ACE9-5ED1-A3C1-77F866EBBB6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B3F8B73F-3F0D-2E6B-E7BF-69953B8C2C9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BBDD5E4C-DC28-CC11-F50B-F9E09C853D3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Image 13">
            <a:extLst>
              <a:ext uri="{FF2B5EF4-FFF2-40B4-BE49-F238E27FC236}">
                <a16:creationId xmlns:a16="http://schemas.microsoft.com/office/drawing/2014/main" id="{3022EAA4-B00F-033C-0279-2FC34300D27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D58541F8-B810-6891-AC50-E8A659069B8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6" name="Image 15">
            <a:extLst>
              <a:ext uri="{FF2B5EF4-FFF2-40B4-BE49-F238E27FC236}">
                <a16:creationId xmlns:a16="http://schemas.microsoft.com/office/drawing/2014/main" id="{83845336-6431-F056-8AC4-97378D5337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053A3631-6EC8-55C3-7B47-E4BAF29976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8" name="Image 17">
            <a:extLst>
              <a:ext uri="{FF2B5EF4-FFF2-40B4-BE49-F238E27FC236}">
                <a16:creationId xmlns:a16="http://schemas.microsoft.com/office/drawing/2014/main" id="{BE5CF919-7AF6-2CED-D49C-4E6726FCA5D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4" name="Image 3">
            <a:extLst>
              <a:ext uri="{FF2B5EF4-FFF2-40B4-BE49-F238E27FC236}">
                <a16:creationId xmlns:a16="http://schemas.microsoft.com/office/drawing/2014/main" id="{CBA26C41-0988-839C-CA63-5F3E1375A638}"/>
              </a:ext>
            </a:extLst>
          </p:cNvPr>
          <p:cNvPicPr>
            <a:picLocks noChangeAspect="1"/>
          </p:cNvPicPr>
          <p:nvPr/>
        </p:nvPicPr>
        <p:blipFill>
          <a:blip r:embed="rId8"/>
          <a:stretch>
            <a:fillRect/>
          </a:stretch>
        </p:blipFill>
        <p:spPr>
          <a:xfrm>
            <a:off x="2216284" y="2188860"/>
            <a:ext cx="4897635" cy="3269210"/>
          </a:xfrm>
          <a:prstGeom prst="rect">
            <a:avLst/>
          </a:prstGeom>
        </p:spPr>
      </p:pic>
    </p:spTree>
    <p:extLst>
      <p:ext uri="{BB962C8B-B14F-4D97-AF65-F5344CB8AC3E}">
        <p14:creationId xmlns:p14="http://schemas.microsoft.com/office/powerpoint/2010/main" val="61314756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0BE77-3E61-91BC-F67B-DC8EE3DF2D0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F899B5-9192-4E71-E4D8-52498CC8FC47}"/>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العنوان والصور. كل واحد منكم يقول توقعه حول مضمون الحكاية لزميله. </a:t>
            </a:r>
          </a:p>
        </p:txBody>
      </p:sp>
      <p:pic>
        <p:nvPicPr>
          <p:cNvPr id="18" name="Espace réservé pour une image  17">
            <a:extLst>
              <a:ext uri="{FF2B5EF4-FFF2-40B4-BE49-F238E27FC236}">
                <a16:creationId xmlns:a16="http://schemas.microsoft.com/office/drawing/2014/main" id="{919700EB-D7EE-242C-2B34-C018D565060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83241" y="674168"/>
            <a:ext cx="828000" cy="828000"/>
          </a:xfrm>
        </p:spPr>
      </p:pic>
      <p:sp>
        <p:nvSpPr>
          <p:cNvPr id="3" name="Rectangle 2">
            <a:extLst>
              <a:ext uri="{FF2B5EF4-FFF2-40B4-BE49-F238E27FC236}">
                <a16:creationId xmlns:a16="http://schemas.microsoft.com/office/drawing/2014/main" id="{7A61ADE8-BE68-1D09-01CB-9F012423CB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A2B29173-B1AE-50B7-001C-48ED194D9D9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E0C6367-281F-E0E8-F94A-34047BD0A45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B882290-A2A7-E5E9-0610-5EA821FF296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59F3637C-313E-70D9-F1D2-1CA548CFCC6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9D993C29-E133-D548-5EF2-29562FBDCB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D24692-D13B-5C2F-ED2F-CAA289E5A99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1C632F17-39DF-9465-73AF-736ECA59DC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BDD5AF4A-6D83-E37E-90F8-4D993C5A41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2EAFD470-118E-2B8F-F478-0B73689F2E8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Google Shape;1519;p67">
            <a:extLst>
              <a:ext uri="{FF2B5EF4-FFF2-40B4-BE49-F238E27FC236}">
                <a16:creationId xmlns:a16="http://schemas.microsoft.com/office/drawing/2014/main" id="{269FF50E-B6E5-ED0F-C0E6-1E8D64C43053}"/>
              </a:ext>
            </a:extLst>
          </p:cNvPr>
          <p:cNvSpPr/>
          <p:nvPr/>
        </p:nvSpPr>
        <p:spPr>
          <a:xfrm>
            <a:off x="3080714" y="1473799"/>
            <a:ext cx="2621400" cy="599983"/>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600" b="1" dirty="0">
                <a:solidFill>
                  <a:srgbClr val="424D7B"/>
                </a:solidFill>
                <a:ea typeface="Calibri" panose="020F0502020204030204" pitchFamily="34" charset="0"/>
              </a:rPr>
              <a:t>قَطْرَةُ ماءٍ</a:t>
            </a:r>
          </a:p>
        </p:txBody>
      </p:sp>
      <p:pic>
        <p:nvPicPr>
          <p:cNvPr id="4" name="Image 3">
            <a:extLst>
              <a:ext uri="{FF2B5EF4-FFF2-40B4-BE49-F238E27FC236}">
                <a16:creationId xmlns:a16="http://schemas.microsoft.com/office/drawing/2014/main" id="{3E7E4E22-FB92-2ED0-E43F-F4783AE7A771}"/>
              </a:ext>
            </a:extLst>
          </p:cNvPr>
          <p:cNvPicPr>
            <a:picLocks noChangeAspect="1"/>
          </p:cNvPicPr>
          <p:nvPr/>
        </p:nvPicPr>
        <p:blipFill>
          <a:blip r:embed="rId8"/>
          <a:stretch>
            <a:fillRect/>
          </a:stretch>
        </p:blipFill>
        <p:spPr>
          <a:xfrm>
            <a:off x="4875791" y="2691293"/>
            <a:ext cx="3538213" cy="2361785"/>
          </a:xfrm>
          <a:prstGeom prst="rect">
            <a:avLst/>
          </a:prstGeom>
        </p:spPr>
      </p:pic>
      <p:pic>
        <p:nvPicPr>
          <p:cNvPr id="7" name="Image 6">
            <a:extLst>
              <a:ext uri="{FF2B5EF4-FFF2-40B4-BE49-F238E27FC236}">
                <a16:creationId xmlns:a16="http://schemas.microsoft.com/office/drawing/2014/main" id="{0F4710EA-AD76-7587-459D-189DD2B06A3E}"/>
              </a:ext>
            </a:extLst>
          </p:cNvPr>
          <p:cNvPicPr>
            <a:picLocks noChangeAspect="1"/>
          </p:cNvPicPr>
          <p:nvPr/>
        </p:nvPicPr>
        <p:blipFill>
          <a:blip r:embed="rId9"/>
          <a:stretch>
            <a:fillRect/>
          </a:stretch>
        </p:blipFill>
        <p:spPr>
          <a:xfrm>
            <a:off x="688438" y="2666695"/>
            <a:ext cx="3619101" cy="2393364"/>
          </a:xfrm>
          <a:prstGeom prst="rect">
            <a:avLst/>
          </a:prstGeom>
        </p:spPr>
      </p:pic>
    </p:spTree>
    <p:extLst>
      <p:ext uri="{BB962C8B-B14F-4D97-AF65-F5344CB8AC3E}">
        <p14:creationId xmlns:p14="http://schemas.microsoft.com/office/powerpoint/2010/main" val="24787775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03B4E-3F7F-DE3D-AE08-26D0797093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277808-4831-E0D1-E217-89FCE1D6063A}"/>
              </a:ext>
            </a:extLst>
          </p:cNvPr>
          <p:cNvSpPr>
            <a:spLocks noGrp="1"/>
          </p:cNvSpPr>
          <p:nvPr>
            <p:ph type="title"/>
          </p:nvPr>
        </p:nvSpPr>
        <p:spPr>
          <a:xfrm>
            <a:off x="319751" y="756000"/>
            <a:ext cx="7131108"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انتباه، نمر إلى تقاسم التوقعات. من يريد أن يعرض توقعه موضحا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الذي جعله يتوقع  ذلك؟</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a:extLst>
              <a:ext uri="{FF2B5EF4-FFF2-40B4-BE49-F238E27FC236}">
                <a16:creationId xmlns:a16="http://schemas.microsoft.com/office/drawing/2014/main" id="{BC763623-ECF9-819C-9F00-5F37865E221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F9E88A98-F901-82B5-43B4-1670223815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CFA8301F-0E20-E321-2AFE-138FAA0DCD6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8491AE3B-F9E9-FC76-CBEC-8416DFA186B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61F5B0E-FEE6-4F3F-98D1-2E19414EEF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8" name="Rectangle 7">
            <a:extLst>
              <a:ext uri="{FF2B5EF4-FFF2-40B4-BE49-F238E27FC236}">
                <a16:creationId xmlns:a16="http://schemas.microsoft.com/office/drawing/2014/main" id="{B1EFB77B-AD26-247D-00F1-0668E87F506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9" name="Image 8">
            <a:extLst>
              <a:ext uri="{FF2B5EF4-FFF2-40B4-BE49-F238E27FC236}">
                <a16:creationId xmlns:a16="http://schemas.microsoft.com/office/drawing/2014/main" id="{8127B497-3E66-2D1A-4240-6DEA528648E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E587917-010A-F7A2-59BA-F2BC59CFFD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ABEFE0E-09A0-452F-14A6-D1FCB513B2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14F6E103-5C3B-67D0-C708-3A859B3AB5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0322D40E-9F26-94B1-5734-F681DEACB42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3" name="Google Shape;1519;p67">
            <a:extLst>
              <a:ext uri="{FF2B5EF4-FFF2-40B4-BE49-F238E27FC236}">
                <a16:creationId xmlns:a16="http://schemas.microsoft.com/office/drawing/2014/main" id="{32964628-5FEB-31ED-1106-54E6D83EB81A}"/>
              </a:ext>
            </a:extLst>
          </p:cNvPr>
          <p:cNvSpPr/>
          <p:nvPr/>
        </p:nvSpPr>
        <p:spPr>
          <a:xfrm>
            <a:off x="3080714" y="1473799"/>
            <a:ext cx="2621400" cy="599983"/>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600" b="1" dirty="0">
                <a:solidFill>
                  <a:srgbClr val="424D7B"/>
                </a:solidFill>
                <a:ea typeface="Calibri" panose="020F0502020204030204" pitchFamily="34" charset="0"/>
              </a:rPr>
              <a:t>قَطْرَةُ ماءٍ</a:t>
            </a:r>
          </a:p>
        </p:txBody>
      </p:sp>
      <p:pic>
        <p:nvPicPr>
          <p:cNvPr id="4" name="Image 3">
            <a:extLst>
              <a:ext uri="{FF2B5EF4-FFF2-40B4-BE49-F238E27FC236}">
                <a16:creationId xmlns:a16="http://schemas.microsoft.com/office/drawing/2014/main" id="{A972E23E-4433-6D9B-C9C6-52292809246C}"/>
              </a:ext>
            </a:extLst>
          </p:cNvPr>
          <p:cNvPicPr>
            <a:picLocks noChangeAspect="1"/>
          </p:cNvPicPr>
          <p:nvPr/>
        </p:nvPicPr>
        <p:blipFill>
          <a:blip r:embed="rId8"/>
          <a:stretch>
            <a:fillRect/>
          </a:stretch>
        </p:blipFill>
        <p:spPr>
          <a:xfrm>
            <a:off x="4966510" y="2704886"/>
            <a:ext cx="3538213" cy="2361785"/>
          </a:xfrm>
          <a:prstGeom prst="rect">
            <a:avLst/>
          </a:prstGeom>
        </p:spPr>
      </p:pic>
      <p:pic>
        <p:nvPicPr>
          <p:cNvPr id="10" name="Image 9">
            <a:extLst>
              <a:ext uri="{FF2B5EF4-FFF2-40B4-BE49-F238E27FC236}">
                <a16:creationId xmlns:a16="http://schemas.microsoft.com/office/drawing/2014/main" id="{4343F247-01F6-B43B-CCD2-A4777159F487}"/>
              </a:ext>
            </a:extLst>
          </p:cNvPr>
          <p:cNvPicPr>
            <a:picLocks noChangeAspect="1"/>
          </p:cNvPicPr>
          <p:nvPr/>
        </p:nvPicPr>
        <p:blipFill>
          <a:blip r:embed="rId9"/>
          <a:stretch>
            <a:fillRect/>
          </a:stretch>
        </p:blipFill>
        <p:spPr>
          <a:xfrm>
            <a:off x="678607" y="2663503"/>
            <a:ext cx="3619101" cy="2393364"/>
          </a:xfrm>
          <a:prstGeom prst="rect">
            <a:avLst/>
          </a:prstGeom>
        </p:spPr>
      </p:pic>
    </p:spTree>
    <p:extLst>
      <p:ext uri="{BB962C8B-B14F-4D97-AF65-F5344CB8AC3E}">
        <p14:creationId xmlns:p14="http://schemas.microsoft.com/office/powerpoint/2010/main" val="724935108"/>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35821-8163-5D79-FCC8-E0D8CAC86E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2216F8-464B-C329-65AF-8FF513BF45DF}"/>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تستمعون للحكاية وتتحققون من توقعاتكم. أنصتوا جيدا.</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032ED70F-6523-6526-CB2A-116795CF6D2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78CEDF9D-008B-717B-3B39-7FCFFEDC4BA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1C1AE325-5B54-5CC1-8D68-886970EEB29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FC82515-C998-0DAD-EFBD-A0D8D7B2136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6302D699-BB49-02B7-3223-CD6E36B9482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BF003D4D-72A9-6902-5152-117EC3B0563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2EAA5653-A1FF-F282-2EE9-AE0AB9D924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802C13AD-1CF5-EB81-F302-B9C40C560E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97527994-C529-1272-D494-7E80D975080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51F0925F-456D-D0F8-0793-8942E70594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F44DD872-33B1-3FA8-3A02-1F00CBC89E5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7" name="Google Shape;1519;p67">
            <a:extLst>
              <a:ext uri="{FF2B5EF4-FFF2-40B4-BE49-F238E27FC236}">
                <a16:creationId xmlns:a16="http://schemas.microsoft.com/office/drawing/2014/main" id="{9EFA52D2-DF98-AF71-71D6-2E4B544CD8DF}"/>
              </a:ext>
            </a:extLst>
          </p:cNvPr>
          <p:cNvSpPr/>
          <p:nvPr/>
        </p:nvSpPr>
        <p:spPr>
          <a:xfrm>
            <a:off x="3069645" y="2713703"/>
            <a:ext cx="3709771" cy="1084423"/>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600" b="1" dirty="0">
                <a:solidFill>
                  <a:srgbClr val="424D7B"/>
                </a:solidFill>
                <a:ea typeface="Calibri" panose="020F0502020204030204" pitchFamily="34" charset="0"/>
              </a:rPr>
              <a:t>أَتَحَقَّقُ مِنْ تَوَقُّعي</a:t>
            </a:r>
            <a:endParaRPr lang="ar-SA" sz="36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1927184728"/>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D904-36FC-8999-5D7D-1EE94C189C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7D834D-F55B-1741-9FD4-15CD1312377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عرض الشريط</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3E35A862-A6B6-0BB8-BCF1-52E3F5FCEFC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F0CBCFE2-FA4A-0B77-6607-093135DDC15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5176D1F5-E825-CDB2-8A41-D2109E154E5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967D3BFB-39F1-CB4E-EA9B-2781A911413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A03D89F1-20EA-0A5B-CD1D-4AC463005BD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4DC53F63-F728-C772-3E17-B9F2D7A2D82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ACFE64A-3150-78BF-986B-55DBFB3BD20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9715DAC5-A8EF-E247-80BB-4A1E4422FE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3A5FC997-62B1-9241-A45E-8233E34C92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4F5D06A-6269-7974-3093-26427FB6D7E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9" name="Espace réservé pour une image  18">
            <a:extLst>
              <a:ext uri="{FF2B5EF4-FFF2-40B4-BE49-F238E27FC236}">
                <a16:creationId xmlns:a16="http://schemas.microsoft.com/office/drawing/2014/main" id="{F0E66068-442B-291C-B103-A1049C92A898}"/>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pic>
        <p:nvPicPr>
          <p:cNvPr id="18" name="FINALE -  قَطْرَةُ ماءٍ V1 DONE-720p-260508">
            <a:hlinkClick r:id="" action="ppaction://media"/>
            <a:extLst>
              <a:ext uri="{FF2B5EF4-FFF2-40B4-BE49-F238E27FC236}">
                <a16:creationId xmlns:a16="http://schemas.microsoft.com/office/drawing/2014/main" id="{A9699EB2-F7DC-06ED-FED5-8D7F718AB0F7}"/>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508000" y="1920227"/>
            <a:ext cx="8128000" cy="4572000"/>
          </a:xfrm>
          <a:prstGeom prst="rect">
            <a:avLst/>
          </a:prstGeom>
        </p:spPr>
      </p:pic>
    </p:spTree>
    <p:extLst>
      <p:ext uri="{BB962C8B-B14F-4D97-AF65-F5344CB8AC3E}">
        <p14:creationId xmlns:p14="http://schemas.microsoft.com/office/powerpoint/2010/main" val="9439427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91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8138E-BF51-F6E4-1CED-9960A512A4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ACA022-1A33-9E5E-A7D0-D9EBFD5F0472}"/>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بعد الاستماع للحكاية، من كان توقعه قريبا من مضمون الحكاية؟ </a:t>
            </a:r>
          </a:p>
        </p:txBody>
      </p:sp>
      <p:pic>
        <p:nvPicPr>
          <p:cNvPr id="16" name="Espace réservé pour une image  15">
            <a:extLst>
              <a:ext uri="{FF2B5EF4-FFF2-40B4-BE49-F238E27FC236}">
                <a16:creationId xmlns:a16="http://schemas.microsoft.com/office/drawing/2014/main" id="{D6CAFDA9-CD67-7AD0-851F-BAD2FFC764A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4417" y="705107"/>
            <a:ext cx="828000" cy="828000"/>
          </a:xfrm>
        </p:spPr>
      </p:pic>
      <p:sp>
        <p:nvSpPr>
          <p:cNvPr id="3" name="Rectangle 2">
            <a:extLst>
              <a:ext uri="{FF2B5EF4-FFF2-40B4-BE49-F238E27FC236}">
                <a16:creationId xmlns:a16="http://schemas.microsoft.com/office/drawing/2014/main" id="{B7786990-C120-4F07-E902-1CF325700AE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4A19633D-1BB7-E438-1E97-51973DE02C3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31C11141-6D88-8279-1FC8-553BFFE98BB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185C996-0306-4263-081A-0E897873A10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412EC0C1-B767-FAC7-05C2-D017C873CBA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38D2724D-E514-4B8B-B3EF-07A74028D6D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BDBF292F-A9F7-31F6-44E6-F4F1571B8D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ACAEAB40-B590-F0A2-5A55-98AF935A523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8BD69E5A-2A86-CE59-6067-D0AF15DA2EE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8666876C-9D74-57C0-18BE-83EAA29A155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Google Shape;1519;p67">
            <a:extLst>
              <a:ext uri="{FF2B5EF4-FFF2-40B4-BE49-F238E27FC236}">
                <a16:creationId xmlns:a16="http://schemas.microsoft.com/office/drawing/2014/main" id="{C9F31BF0-A83A-983F-64FE-C2CA0AE90D56}"/>
              </a:ext>
            </a:extLst>
          </p:cNvPr>
          <p:cNvSpPr/>
          <p:nvPr/>
        </p:nvSpPr>
        <p:spPr>
          <a:xfrm>
            <a:off x="3069645" y="2713704"/>
            <a:ext cx="3709771" cy="983226"/>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600" b="1" dirty="0">
                <a:solidFill>
                  <a:srgbClr val="424D7B"/>
                </a:solidFill>
                <a:ea typeface="Calibri" panose="020F0502020204030204" pitchFamily="34" charset="0"/>
              </a:rPr>
              <a:t>هَلْ تَوَقُّعي صائِبٌ؟</a:t>
            </a:r>
            <a:endParaRPr lang="ar-SA" sz="36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81449610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9BF7B-5B3A-627D-2A2F-4465CB91EE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E96D70-AA11-2F1E-D2A0-00AEA201553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سأعيد تسميع الحكاية، حاولوا تذكر شخصيات الحكاية، المكان والزمان والأحداث.</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7165AA88-CD03-1726-73A4-146FAA8951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1EB9212B-0323-9F9E-CC6D-601ECA3ECC3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78E2BBF-5DC4-DE78-3F20-5C3E6E24CDD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FA5ADB83-8121-E58F-D921-CB4CC555141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81E90F5E-CB71-0955-ACC5-D891A0B01FF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a:extLst>
              <a:ext uri="{FF2B5EF4-FFF2-40B4-BE49-F238E27FC236}">
                <a16:creationId xmlns:a16="http://schemas.microsoft.com/office/drawing/2014/main" id="{9B7504B2-51C4-BEE1-F43D-65EF12CD53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337E21CB-5D85-E698-AD2C-B9DD18A95D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6F5F0B4D-987C-2137-5623-1ECF8108FEC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91A8D61D-70E5-2D2F-0D04-DE534535118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F9DE8A12-1E41-A841-797D-D0E5C4F3B9E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43D549BB-DA45-4D0F-F211-259200EF3D5C}"/>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pic>
        <p:nvPicPr>
          <p:cNvPr id="8" name="قَطْرَةُ ماءٍ.MP3">
            <a:hlinkClick r:id="" action="ppaction://media"/>
            <a:extLst>
              <a:ext uri="{FF2B5EF4-FFF2-40B4-BE49-F238E27FC236}">
                <a16:creationId xmlns:a16="http://schemas.microsoft.com/office/drawing/2014/main" id="{5F8B05BC-6960-9318-D15E-7C1D35CE028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87876" y="1524986"/>
            <a:ext cx="487363" cy="487363"/>
          </a:xfrm>
          <a:prstGeom prst="rect">
            <a:avLst/>
          </a:prstGeom>
        </p:spPr>
      </p:pic>
      <p:pic>
        <p:nvPicPr>
          <p:cNvPr id="3" name="Image 2">
            <a:extLst>
              <a:ext uri="{FF2B5EF4-FFF2-40B4-BE49-F238E27FC236}">
                <a16:creationId xmlns:a16="http://schemas.microsoft.com/office/drawing/2014/main" id="{A1EEE606-AEC0-7DCC-B371-0D90627C51C0}"/>
              </a:ext>
            </a:extLst>
          </p:cNvPr>
          <p:cNvPicPr>
            <a:picLocks noChangeAspect="1"/>
          </p:cNvPicPr>
          <p:nvPr/>
        </p:nvPicPr>
        <p:blipFill>
          <a:blip r:embed="rId11"/>
          <a:stretch>
            <a:fillRect/>
          </a:stretch>
        </p:blipFill>
        <p:spPr>
          <a:xfrm>
            <a:off x="4798212" y="1549584"/>
            <a:ext cx="3538213" cy="2361785"/>
          </a:xfrm>
          <a:prstGeom prst="rect">
            <a:avLst/>
          </a:prstGeom>
        </p:spPr>
      </p:pic>
      <p:pic>
        <p:nvPicPr>
          <p:cNvPr id="6" name="Image 5">
            <a:extLst>
              <a:ext uri="{FF2B5EF4-FFF2-40B4-BE49-F238E27FC236}">
                <a16:creationId xmlns:a16="http://schemas.microsoft.com/office/drawing/2014/main" id="{CBF906F8-6E1B-3122-0241-A7B401FB6945}"/>
              </a:ext>
            </a:extLst>
          </p:cNvPr>
          <p:cNvPicPr>
            <a:picLocks noChangeAspect="1"/>
          </p:cNvPicPr>
          <p:nvPr/>
        </p:nvPicPr>
        <p:blipFill>
          <a:blip r:embed="rId12"/>
          <a:stretch>
            <a:fillRect/>
          </a:stretch>
        </p:blipFill>
        <p:spPr>
          <a:xfrm>
            <a:off x="610859" y="1524986"/>
            <a:ext cx="3619101" cy="2393364"/>
          </a:xfrm>
          <a:prstGeom prst="rect">
            <a:avLst/>
          </a:prstGeom>
        </p:spPr>
      </p:pic>
      <p:pic>
        <p:nvPicPr>
          <p:cNvPr id="7" name="Image 6">
            <a:extLst>
              <a:ext uri="{FF2B5EF4-FFF2-40B4-BE49-F238E27FC236}">
                <a16:creationId xmlns:a16="http://schemas.microsoft.com/office/drawing/2014/main" id="{AB41FE4B-9D0C-A48C-679D-FA122154DEFD}"/>
              </a:ext>
            </a:extLst>
          </p:cNvPr>
          <p:cNvPicPr>
            <a:picLocks noChangeAspect="1"/>
          </p:cNvPicPr>
          <p:nvPr/>
        </p:nvPicPr>
        <p:blipFill>
          <a:blip r:embed="rId13"/>
          <a:stretch>
            <a:fillRect/>
          </a:stretch>
        </p:blipFill>
        <p:spPr>
          <a:xfrm>
            <a:off x="4693272" y="4075336"/>
            <a:ext cx="3334321" cy="2566020"/>
          </a:xfrm>
          <a:prstGeom prst="rect">
            <a:avLst/>
          </a:prstGeom>
        </p:spPr>
      </p:pic>
      <p:pic>
        <p:nvPicPr>
          <p:cNvPr id="21" name="Image 20">
            <a:extLst>
              <a:ext uri="{FF2B5EF4-FFF2-40B4-BE49-F238E27FC236}">
                <a16:creationId xmlns:a16="http://schemas.microsoft.com/office/drawing/2014/main" id="{B25DFE44-0155-D0AF-1C76-80C7879F208E}"/>
              </a:ext>
            </a:extLst>
          </p:cNvPr>
          <p:cNvPicPr>
            <a:picLocks noChangeAspect="1"/>
          </p:cNvPicPr>
          <p:nvPr/>
        </p:nvPicPr>
        <p:blipFill>
          <a:blip r:embed="rId14"/>
          <a:stretch>
            <a:fillRect/>
          </a:stretch>
        </p:blipFill>
        <p:spPr>
          <a:xfrm>
            <a:off x="1000577" y="4075336"/>
            <a:ext cx="3279953" cy="2566020"/>
          </a:xfrm>
          <a:prstGeom prst="rect">
            <a:avLst/>
          </a:prstGeom>
        </p:spPr>
      </p:pic>
    </p:spTree>
    <p:extLst>
      <p:ext uri="{BB962C8B-B14F-4D97-AF65-F5344CB8AC3E}">
        <p14:creationId xmlns:p14="http://schemas.microsoft.com/office/powerpoint/2010/main" val="2286418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92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3C9894-17C6-4F96-4DC8-1C6A22071D6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سأطرح عليكم أسئلة حول عناصر الحكاية. فكروا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بل الإجابة.</a:t>
            </a:r>
            <a:endParaRPr lang="fr-FR" sz="2000" dirty="0">
              <a:solidFill>
                <a:schemeClr val="bg1">
                  <a:lumMod val="50000"/>
                </a:schemeClr>
              </a:solidFill>
            </a:endParaRPr>
          </a:p>
        </p:txBody>
      </p:sp>
      <p:sp>
        <p:nvSpPr>
          <p:cNvPr id="3" name="Rectangle 2">
            <a:extLst>
              <a:ext uri="{FF2B5EF4-FFF2-40B4-BE49-F238E27FC236}">
                <a16:creationId xmlns:a16="http://schemas.microsoft.com/office/drawing/2014/main" id="{47D15CCA-202A-AE69-308E-2F8BD6D6F3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FBA28C47-8B67-86EC-6698-087242984B7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2450D5E0-00BD-A4B5-9B87-C95CD006C01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F16CFD4-F25F-1E1F-0DC2-F8A5AF2270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E24A72BA-2627-A3F4-D797-B251A45D346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C3EE0008-54F4-EC42-C286-B3FDCBE65BD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29729D5-B5F1-8BB9-CE26-BA4163CF8F8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03773089-A99D-6758-9BDC-112E54736B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E428F0BD-BD26-1793-C0F5-08EDF6F7D4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AC9D7590-5280-FDCD-1CF6-2D09C2E62A7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ZoneTexte 3">
            <a:extLst>
              <a:ext uri="{FF2B5EF4-FFF2-40B4-BE49-F238E27FC236}">
                <a16:creationId xmlns:a16="http://schemas.microsoft.com/office/drawing/2014/main" id="{D104DD64-2643-6452-C9BE-4B65945E7052}"/>
              </a:ext>
            </a:extLst>
          </p:cNvPr>
          <p:cNvSpPr txBox="1"/>
          <p:nvPr/>
        </p:nvSpPr>
        <p:spPr>
          <a:xfrm>
            <a:off x="2236839" y="3013502"/>
            <a:ext cx="4670323" cy="830997"/>
          </a:xfrm>
          <a:prstGeom prst="rect">
            <a:avLst/>
          </a:prstGeom>
          <a:noFill/>
        </p:spPr>
        <p:txBody>
          <a:bodyPr wrap="square" rtlCol="0">
            <a:spAutoFit/>
          </a:bodyPr>
          <a:lstStyle/>
          <a:p>
            <a:pPr algn="ctr"/>
            <a:r>
              <a:rPr lang="ar-MA" sz="4800" b="1" dirty="0">
                <a:solidFill>
                  <a:srgbClr val="424D7B"/>
                </a:solidFill>
                <a:latin typeface="Microsoft Uighur" panose="02000000000000000000" pitchFamily="2" charset="-78"/>
                <a:cs typeface="Microsoft Uighur" panose="02000000000000000000" pitchFamily="2" charset="-78"/>
              </a:rPr>
              <a:t>عَناصِرُ </a:t>
            </a:r>
            <a:r>
              <a:rPr lang="ar-MA" sz="4800" b="1" dirty="0" err="1">
                <a:solidFill>
                  <a:srgbClr val="424D7B"/>
                </a:solidFill>
                <a:latin typeface="Microsoft Uighur" panose="02000000000000000000" pitchFamily="2" charset="-78"/>
                <a:cs typeface="Microsoft Uighur" panose="02000000000000000000" pitchFamily="2" charset="-78"/>
              </a:rPr>
              <a:t>ٱلْحِكايَةِ</a:t>
            </a:r>
            <a:endParaRPr lang="fr-FR" sz="4800" b="1" dirty="0">
              <a:solidFill>
                <a:srgbClr val="424D7B"/>
              </a:solidFill>
              <a:latin typeface="Microsoft Uighur" panose="02000000000000000000" pitchFamily="2" charset="-78"/>
              <a:cs typeface="Microsoft Uighur" panose="02000000000000000000" pitchFamily="2" charset="-78"/>
            </a:endParaRPr>
          </a:p>
        </p:txBody>
      </p:sp>
      <p:pic>
        <p:nvPicPr>
          <p:cNvPr id="5" name="Espace réservé pour une image  23">
            <a:extLst>
              <a:ext uri="{FF2B5EF4-FFF2-40B4-BE49-F238E27FC236}">
                <a16:creationId xmlns:a16="http://schemas.microsoft.com/office/drawing/2014/main" id="{AC6C781E-EDB1-A9E8-8F0D-977B65E3F0A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a:prstGeom prst="rect">
            <a:avLst/>
          </a:prstGeom>
        </p:spPr>
      </p:pic>
    </p:spTree>
    <p:extLst>
      <p:ext uri="{BB962C8B-B14F-4D97-AF65-F5344CB8AC3E}">
        <p14:creationId xmlns:p14="http://schemas.microsoft.com/office/powerpoint/2010/main" val="189137874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66B148-FA8D-D383-A7FD-69B133B5432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ستجيبون شفهيا عن أسئلة لفهم الحكاية. نبدأ بالسؤال الأول ثم الثاني ثم الثالث.  </a:t>
            </a:r>
            <a:endParaRPr lang="fr-FR" sz="2400" dirty="0"/>
          </a:p>
        </p:txBody>
      </p:sp>
      <p:pic>
        <p:nvPicPr>
          <p:cNvPr id="6" name="Image 5" descr="Une image contenant cercle, Graphique&#10;&#10;Le contenu généré par l’IA peut être incorrect.">
            <a:extLst>
              <a:ext uri="{FF2B5EF4-FFF2-40B4-BE49-F238E27FC236}">
                <a16:creationId xmlns:a16="http://schemas.microsoft.com/office/drawing/2014/main" id="{60AD13F1-AA6D-F0A4-EE15-48A838B415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pic>
        <p:nvPicPr>
          <p:cNvPr id="13" name="Espace réservé pour une image  15">
            <a:extLst>
              <a:ext uri="{FF2B5EF4-FFF2-40B4-BE49-F238E27FC236}">
                <a16:creationId xmlns:a16="http://schemas.microsoft.com/office/drawing/2014/main" id="{7304EA6B-8459-F0B9-4C91-08CEE277589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3" name="Rectangle 2">
            <a:extLst>
              <a:ext uri="{FF2B5EF4-FFF2-40B4-BE49-F238E27FC236}">
                <a16:creationId xmlns:a16="http://schemas.microsoft.com/office/drawing/2014/main" id="{5A06838A-5B82-6EE4-F21A-54B7D2FCC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1EB4E9E6-5950-A827-B41F-61D33D52575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30F1847E-A88B-5214-7EAE-13F28A71743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7D43FFFA-6615-FC36-A523-1E5F309FF16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7736A586-B09B-EB97-0EDA-F57412586B2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EFCA74EE-AA6B-AB85-CE94-FF76D0140C5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E66D471-7231-2A01-76FD-A188C45D126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4A737809-9647-8494-15A8-99D60E050B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9EBE5C3B-464F-350A-AA95-750F151AC63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0143264F-E897-0215-6545-7A1694D6860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Google Shape;1508;p66">
            <a:extLst>
              <a:ext uri="{FF2B5EF4-FFF2-40B4-BE49-F238E27FC236}">
                <a16:creationId xmlns:a16="http://schemas.microsoft.com/office/drawing/2014/main" id="{35462D53-A130-DAAB-F962-A37D751C9A02}"/>
              </a:ext>
            </a:extLst>
          </p:cNvPr>
          <p:cNvSpPr txBox="1"/>
          <p:nvPr/>
        </p:nvSpPr>
        <p:spPr>
          <a:xfrm>
            <a:off x="3103927" y="2588064"/>
            <a:ext cx="4730158" cy="83095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مَنْ هُما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شَ</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خْصِيَّتا </a:t>
            </a:r>
            <a:r>
              <a:rPr kumimoji="0" lang="ar-MA" sz="48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ٱلْحِكايَةِ</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a:t>
            </a:r>
          </a:p>
        </p:txBody>
      </p:sp>
      <p:sp>
        <p:nvSpPr>
          <p:cNvPr id="4" name="Google Shape;1508;p66">
            <a:extLst>
              <a:ext uri="{FF2B5EF4-FFF2-40B4-BE49-F238E27FC236}">
                <a16:creationId xmlns:a16="http://schemas.microsoft.com/office/drawing/2014/main" id="{64D83E26-F3BA-A2C3-5A4C-C91660E9E667}"/>
              </a:ext>
            </a:extLst>
          </p:cNvPr>
          <p:cNvSpPr txBox="1"/>
          <p:nvPr/>
        </p:nvSpPr>
        <p:spPr>
          <a:xfrm>
            <a:off x="1920555" y="4353691"/>
            <a:ext cx="5913529" cy="83095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لِماذا تَتَأَلَّمُ قَطْرَةُ</a:t>
            </a:r>
            <a:r>
              <a:rPr kumimoji="0" lang="ar-MA" sz="4800" b="1" i="0" u="none" strike="noStrike" kern="0" cap="none" spc="0" normalizeH="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800" b="1" i="0" u="none" strike="noStrike" kern="0" cap="none" spc="0" normalizeH="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ٱلْماءِ</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a:t>
            </a:r>
          </a:p>
        </p:txBody>
      </p:sp>
      <p:sp>
        <p:nvSpPr>
          <p:cNvPr id="15" name="Google Shape;1508;p66">
            <a:extLst>
              <a:ext uri="{FF2B5EF4-FFF2-40B4-BE49-F238E27FC236}">
                <a16:creationId xmlns:a16="http://schemas.microsoft.com/office/drawing/2014/main" id="{87DF5C51-738B-6183-ECBC-8072183C4C29}"/>
              </a:ext>
            </a:extLst>
          </p:cNvPr>
          <p:cNvSpPr txBox="1"/>
          <p:nvPr/>
        </p:nvSpPr>
        <p:spPr>
          <a:xfrm>
            <a:off x="2533475" y="3522735"/>
            <a:ext cx="5300609" cy="83095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ما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ٱلْحَدَثُ</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ٱلَّذي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فاجَأَ حُساماً؟</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a:t>
            </a:r>
          </a:p>
        </p:txBody>
      </p:sp>
    </p:spTree>
    <p:extLst>
      <p:ext uri="{BB962C8B-B14F-4D97-AF65-F5344CB8AC3E}">
        <p14:creationId xmlns:p14="http://schemas.microsoft.com/office/powerpoint/2010/main" val="26782346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E5463-4420-DE97-4635-1A30812C3F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7D89FE-FF1D-93AC-518E-A01F5CDF6D54}"/>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الأجوبة؟</a:t>
            </a:r>
            <a:endParaRPr lang="fr-FR" sz="2400" dirty="0">
              <a:solidFill>
                <a:schemeClr val="bg1">
                  <a:lumMod val="50000"/>
                </a:schemeClr>
              </a:solidFill>
            </a:endParaRPr>
          </a:p>
        </p:txBody>
      </p:sp>
      <p:sp>
        <p:nvSpPr>
          <p:cNvPr id="4" name="Google Shape;1508;p66">
            <a:extLst>
              <a:ext uri="{FF2B5EF4-FFF2-40B4-BE49-F238E27FC236}">
                <a16:creationId xmlns:a16="http://schemas.microsoft.com/office/drawing/2014/main" id="{F76188CE-3CAD-BC6A-5D54-498DF3B76515}"/>
              </a:ext>
            </a:extLst>
          </p:cNvPr>
          <p:cNvSpPr txBox="1"/>
          <p:nvPr/>
        </p:nvSpPr>
        <p:spPr>
          <a:xfrm>
            <a:off x="610859" y="1848227"/>
            <a:ext cx="7537393" cy="4524275"/>
          </a:xfrm>
          <a:prstGeom prst="rect">
            <a:avLst/>
          </a:prstGeom>
          <a:noFill/>
          <a:ln>
            <a:solidFill>
              <a:schemeClr val="tx1">
                <a:lumMod val="95000"/>
                <a:lumOff val="5000"/>
              </a:schemeClr>
            </a:solidFill>
          </a:ln>
        </p:spPr>
        <p:txBody>
          <a:bodyPr spcFirstLastPara="1" wrap="square" lIns="91425" tIns="45700" rIns="91425" bIns="45700" anchor="t" anchorCtr="0">
            <a:spAutoFit/>
          </a:bodyPr>
          <a:lstStyle/>
          <a:p>
            <a:pPr algn="just" defTabSz="914400" rtl="1">
              <a:buClr>
                <a:srgbClr val="A5A5A5"/>
              </a:buClr>
              <a:buSzPts val="1800"/>
              <a:buFont typeface="Dosis"/>
              <a:buNone/>
              <a:defRPr/>
            </a:pPr>
            <a:r>
              <a:rPr lang="ar-MA" sz="4800" b="1" kern="0" dirty="0">
                <a:solidFill>
                  <a:srgbClr val="424D7B"/>
                </a:solidFill>
                <a:latin typeface="Microsoft Uighur" panose="02000000000000000000" pitchFamily="2" charset="-78"/>
                <a:ea typeface="Calibri"/>
                <a:cs typeface="Microsoft Uighur" panose="02000000000000000000" pitchFamily="2" charset="-78"/>
                <a:sym typeface="Calibri"/>
              </a:rPr>
              <a:t>- شَخْصِيَّتا </a:t>
            </a:r>
            <a:r>
              <a:rPr lang="ar-MA" sz="4800" b="1" kern="0" dirty="0" err="1">
                <a:solidFill>
                  <a:srgbClr val="424D7B"/>
                </a:solidFill>
                <a:latin typeface="Microsoft Uighur" panose="02000000000000000000" pitchFamily="2" charset="-78"/>
                <a:ea typeface="Calibri"/>
                <a:cs typeface="Microsoft Uighur" panose="02000000000000000000" pitchFamily="2" charset="-78"/>
                <a:sym typeface="Calibri"/>
              </a:rPr>
              <a:t>ٱلْحِكايَةِ</a:t>
            </a:r>
            <a:r>
              <a:rPr lang="ar-MA" sz="4800" b="1" kern="0" dirty="0">
                <a:solidFill>
                  <a:srgbClr val="424D7B"/>
                </a:solidFill>
                <a:latin typeface="Microsoft Uighur" panose="02000000000000000000" pitchFamily="2" charset="-78"/>
                <a:ea typeface="Calibri"/>
                <a:cs typeface="Microsoft Uighur" panose="02000000000000000000" pitchFamily="2" charset="-78"/>
                <a:sym typeface="Calibri"/>
              </a:rPr>
              <a:t> هُما </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حُسامٌ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وَ</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قَطْرَةُ ماءٍ.</a:t>
            </a:r>
          </a:p>
          <a:p>
            <a:pPr algn="just" defTabSz="914400" rtl="1">
              <a:buClr>
                <a:srgbClr val="A5A5A5"/>
              </a:buClr>
              <a:buSzPts val="1800"/>
              <a:buFont typeface="Dosis"/>
              <a:buNone/>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تَفاجَأَ حُسامٌ </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عِنْدَما تَكَلَّمَتْ قَطْرَةُ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ٱلْماءِ</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مَعَهُ.</a:t>
            </a:r>
          </a:p>
          <a:p>
            <a:pPr algn="just" defTabSz="914400" rtl="1">
              <a:buClr>
                <a:srgbClr val="A5A5A5"/>
              </a:buClr>
              <a:buSzPts val="1800"/>
              <a:buFont typeface="Dosis"/>
              <a:buNone/>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تَتَأَلَّمُ قَطْرَةُ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ٱلْماءِ</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لِأَنَّها </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تَضيعُ في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ٱلْمَغاسِلِ</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وَٱلْبالوعاتِ</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وَٱلْأَرْصِفَةِ</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وَزُجاجِ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ٱلسَّيّاراتِ</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بَيْنَما مَلايينُ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ٱلنّاسِ</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في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ٱلْقُرى</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tx2">
                    <a:lumMod val="50000"/>
                  </a:schemeClr>
                </a:solidFill>
                <a:latin typeface="Microsoft Uighur" panose="02000000000000000000" pitchFamily="2" charset="-78"/>
                <a:ea typeface="Calibri"/>
                <a:cs typeface="Microsoft Uighur" panose="02000000000000000000" pitchFamily="2" charset="-78"/>
                <a:sym typeface="Calibri"/>
              </a:rPr>
              <a:t>ٱلْبَعيدَةِ</a:t>
            </a:r>
            <a:r>
              <a:rPr lang="ar-MA" sz="4800" b="1" kern="0" dirty="0">
                <a:solidFill>
                  <a:schemeClr val="tx2">
                    <a:lumMod val="50000"/>
                  </a:schemeClr>
                </a:solidFill>
                <a:latin typeface="Microsoft Uighur" panose="02000000000000000000" pitchFamily="2" charset="-78"/>
                <a:ea typeface="Calibri"/>
                <a:cs typeface="Microsoft Uighur" panose="02000000000000000000" pitchFamily="2" charset="-78"/>
                <a:sym typeface="Calibri"/>
              </a:rPr>
              <a:t>، يَبْحَثونَ عَنْها يَتَمَنَّوْنَ رُؤْيَتَها، لِيَرْووا بها عَطَشَهُمْ. </a:t>
            </a:r>
          </a:p>
        </p:txBody>
      </p:sp>
      <p:sp>
        <p:nvSpPr>
          <p:cNvPr id="3" name="Rectangle 2">
            <a:extLst>
              <a:ext uri="{FF2B5EF4-FFF2-40B4-BE49-F238E27FC236}">
                <a16:creationId xmlns:a16="http://schemas.microsoft.com/office/drawing/2014/main" id="{0484FE10-2B4E-6CE2-9676-F0152CB270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42103B9B-BF8F-F036-5A64-F92DE5B6698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AB2ECA6F-304E-30F3-7760-A483431A006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478A220-446D-EE63-F18B-177AE44D342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4CE73270-E1D4-817F-E06D-3A4CC0D95CD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D491D8F3-410C-E9C4-81E2-07D4CA2BDF0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CE04F7D-103B-6E00-CE50-D598F22C9B4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B7ED2752-D901-A86C-8403-16DE953A15A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D1E9E827-F156-CB16-0581-1ACFD195DB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EAFE5297-529D-CDEF-6B6B-3DC79677737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82242C81-C117-7364-8ACD-B55B3456AC7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Tree>
    <p:extLst>
      <p:ext uri="{BB962C8B-B14F-4D97-AF65-F5344CB8AC3E}">
        <p14:creationId xmlns:p14="http://schemas.microsoft.com/office/powerpoint/2010/main" val="3628325979"/>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165DC-CA48-ABC3-F97A-1AE8D6EBE8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0629EA-5C31-5A4A-7AE4-10400CB40D33}"/>
              </a:ext>
            </a:extLst>
          </p:cNvPr>
          <p:cNvSpPr>
            <a:spLocks noGrp="1"/>
          </p:cNvSpPr>
          <p:nvPr>
            <p:ph type="title"/>
          </p:nvPr>
        </p:nvSpPr>
        <p:spPr/>
        <p:txBody>
          <a:bodyPr>
            <a:normAutofit/>
          </a:bodyPr>
          <a:lstStyle/>
          <a:p>
            <a:r>
              <a:rPr lang="ar-MA" sz="2400" b="1" dirty="0">
                <a:solidFill>
                  <a:schemeClr val="bg1">
                    <a:lumMod val="50000"/>
                  </a:schemeClr>
                </a:solidFill>
                <a:cs typeface="Microsoft Uighur" panose="02000000000000000000" pitchFamily="2" charset="-78"/>
              </a:rPr>
              <a:t>خذوا ص 127. اكتبوا زمان ومكان، ثم شخصياتها بخط واضح.</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3525B5E0-B46D-CA7B-8965-474DE9C20B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F74C091C-190C-94F2-057C-D09FB6EE756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E3FCF99C-B1AA-D073-FC48-957A91FA835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CB7ED3A-A449-6A71-99A9-64564330911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1" name="Rectangle 20">
            <a:extLst>
              <a:ext uri="{FF2B5EF4-FFF2-40B4-BE49-F238E27FC236}">
                <a16:creationId xmlns:a16="http://schemas.microsoft.com/office/drawing/2014/main" id="{35A2B463-1AB6-BCF4-531C-05D225E8E6F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2" name="Image 21">
            <a:extLst>
              <a:ext uri="{FF2B5EF4-FFF2-40B4-BE49-F238E27FC236}">
                <a16:creationId xmlns:a16="http://schemas.microsoft.com/office/drawing/2014/main" id="{C4984433-84B5-3137-3690-02E3423F050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3" name="Image 22">
            <a:extLst>
              <a:ext uri="{FF2B5EF4-FFF2-40B4-BE49-F238E27FC236}">
                <a16:creationId xmlns:a16="http://schemas.microsoft.com/office/drawing/2014/main" id="{0D135C13-910C-8D66-4429-CDC3F9D6FF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4" name="Image 23">
            <a:extLst>
              <a:ext uri="{FF2B5EF4-FFF2-40B4-BE49-F238E27FC236}">
                <a16:creationId xmlns:a16="http://schemas.microsoft.com/office/drawing/2014/main" id="{3C3F2B11-8F81-B994-1343-EBE69C8941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5" name="Image 24">
            <a:extLst>
              <a:ext uri="{FF2B5EF4-FFF2-40B4-BE49-F238E27FC236}">
                <a16:creationId xmlns:a16="http://schemas.microsoft.com/office/drawing/2014/main" id="{A47CBA01-F6A9-D6A6-D766-06A615AC9F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6" name="Image 25">
            <a:extLst>
              <a:ext uri="{FF2B5EF4-FFF2-40B4-BE49-F238E27FC236}">
                <a16:creationId xmlns:a16="http://schemas.microsoft.com/office/drawing/2014/main" id="{00306283-4CE4-EBD7-E7C4-92DBEADAB4B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7" name="Image 6">
            <a:extLst>
              <a:ext uri="{FF2B5EF4-FFF2-40B4-BE49-F238E27FC236}">
                <a16:creationId xmlns:a16="http://schemas.microsoft.com/office/drawing/2014/main" id="{5EAAB831-DA4B-6CD8-5C91-B60E6D16C80E}"/>
              </a:ext>
            </a:extLst>
          </p:cNvPr>
          <p:cNvPicPr>
            <a:picLocks noChangeAspect="1"/>
          </p:cNvPicPr>
          <p:nvPr/>
        </p:nvPicPr>
        <p:blipFill>
          <a:blip r:embed="rId7"/>
          <a:stretch>
            <a:fillRect/>
          </a:stretch>
        </p:blipFill>
        <p:spPr>
          <a:xfrm>
            <a:off x="3341555" y="1852532"/>
            <a:ext cx="2862005" cy="4249467"/>
          </a:xfrm>
          <a:prstGeom prst="rect">
            <a:avLst/>
          </a:prstGeom>
          <a:ln>
            <a:solidFill>
              <a:schemeClr val="tx1">
                <a:lumMod val="95000"/>
                <a:lumOff val="5000"/>
              </a:schemeClr>
            </a:solidFill>
          </a:ln>
        </p:spPr>
      </p:pic>
      <p:pic>
        <p:nvPicPr>
          <p:cNvPr id="8" name="Image 7" descr="Une image contenant cercle, Graphique&#10;&#10;Le contenu généré par l’IA peut être incorrect.">
            <a:extLst>
              <a:ext uri="{FF2B5EF4-FFF2-40B4-BE49-F238E27FC236}">
                <a16:creationId xmlns:a16="http://schemas.microsoft.com/office/drawing/2014/main" id="{E83E03D1-6CCC-AC35-5144-6D49388D24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19751" y="1280247"/>
            <a:ext cx="1669058" cy="1669058"/>
          </a:xfrm>
          <a:prstGeom prst="rect">
            <a:avLst/>
          </a:prstGeom>
        </p:spPr>
      </p:pic>
      <p:pic>
        <p:nvPicPr>
          <p:cNvPr id="15" name="Espace réservé pour une image  14">
            <a:extLst>
              <a:ext uri="{FF2B5EF4-FFF2-40B4-BE49-F238E27FC236}">
                <a16:creationId xmlns:a16="http://schemas.microsoft.com/office/drawing/2014/main" id="{64B086E1-7B72-2B17-10D1-D4CB3F998B4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sp>
        <p:nvSpPr>
          <p:cNvPr id="6" name="Rectangle : coins arrondis 5">
            <a:extLst>
              <a:ext uri="{FF2B5EF4-FFF2-40B4-BE49-F238E27FC236}">
                <a16:creationId xmlns:a16="http://schemas.microsoft.com/office/drawing/2014/main" id="{C4488CFF-3215-B5AE-92B5-DA8093A1CDF4}"/>
              </a:ext>
            </a:extLst>
          </p:cNvPr>
          <p:cNvSpPr/>
          <p:nvPr/>
        </p:nvSpPr>
        <p:spPr>
          <a:xfrm>
            <a:off x="3367436" y="3791418"/>
            <a:ext cx="2836124" cy="1140542"/>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016091"/>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60D7A-D31A-F98A-5DC1-3C03880471D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8B4A37AC-E6FA-9D21-91F7-AAA616C1466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ما شخصيات الحكاية؟ متى وأين وقعت الأحداث؟</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3DBAF41C-D87F-FE12-E5DC-ACEF274243A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09ED72C-7403-F5E6-FC40-DD107D487F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64F38B07-74C4-7682-4B67-D0E80E066D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8A31B972-A1BE-1CFC-5306-B05F656EE1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4ADFBFB6-94E2-AD35-2D0C-EB28403BB8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4AF0AD4-AA2E-3528-A8C9-02E2CEDE91BD}"/>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198A4896-E9AC-4FA1-4671-074D1EB96801}"/>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D10FB69C-D61D-EC5C-39B0-367B9A642A3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019D580C-2E4A-88B3-6191-597FA4827F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grpSp>
        <p:nvGrpSpPr>
          <p:cNvPr id="41" name="Groupe 40">
            <a:extLst>
              <a:ext uri="{FF2B5EF4-FFF2-40B4-BE49-F238E27FC236}">
                <a16:creationId xmlns:a16="http://schemas.microsoft.com/office/drawing/2014/main" id="{9D778153-E3E9-B6D7-0C7D-8445C6EA48E1}"/>
              </a:ext>
            </a:extLst>
          </p:cNvPr>
          <p:cNvGrpSpPr/>
          <p:nvPr/>
        </p:nvGrpSpPr>
        <p:grpSpPr>
          <a:xfrm>
            <a:off x="413111" y="1536962"/>
            <a:ext cx="8322726" cy="1904220"/>
            <a:chOff x="621414" y="1517084"/>
            <a:chExt cx="8011253" cy="1904220"/>
          </a:xfrm>
        </p:grpSpPr>
        <p:sp>
          <p:nvSpPr>
            <p:cNvPr id="8" name="Rectangle : coins arrondis 7">
              <a:extLst>
                <a:ext uri="{FF2B5EF4-FFF2-40B4-BE49-F238E27FC236}">
                  <a16:creationId xmlns:a16="http://schemas.microsoft.com/office/drawing/2014/main" id="{E048491B-2612-37BD-6482-0EF13DA0596F}"/>
                </a:ext>
              </a:extLst>
            </p:cNvPr>
            <p:cNvSpPr/>
            <p:nvPr/>
          </p:nvSpPr>
          <p:spPr>
            <a:xfrm>
              <a:off x="621414" y="2821539"/>
              <a:ext cx="1737264" cy="587584"/>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accent1">
                      <a:lumMod val="50000"/>
                    </a:schemeClr>
                  </a:solidFill>
                  <a:latin typeface="Microsoft Uighur" panose="02000000000000000000" pitchFamily="2" charset="-78"/>
                  <a:cs typeface="Microsoft Uighur" panose="02000000000000000000" pitchFamily="2" charset="-78"/>
                </a:rPr>
                <a:t>زَمانُ</a:t>
              </a:r>
              <a:r>
                <a:rPr lang="ar-MA" sz="2800" b="1" dirty="0">
                  <a:solidFill>
                    <a:srgbClr val="C00000"/>
                  </a:solidFill>
                  <a:latin typeface="Microsoft Uighur" panose="02000000000000000000" pitchFamily="2" charset="-78"/>
                  <a:cs typeface="Microsoft Uighur" panose="02000000000000000000" pitchFamily="2" charset="-78"/>
                </a:rPr>
                <a:t> </a:t>
              </a:r>
              <a:r>
                <a:rPr lang="ar-MA" sz="3200" b="1" dirty="0">
                  <a:solidFill>
                    <a:schemeClr val="accent1">
                      <a:lumMod val="50000"/>
                    </a:schemeClr>
                  </a:solidFill>
                  <a:latin typeface="Microsoft Uighur" panose="02000000000000000000" pitchFamily="2" charset="-78"/>
                  <a:cs typeface="Microsoft Uighur" panose="02000000000000000000" pitchFamily="2" charset="-78"/>
                </a:rPr>
                <a:t>وَمَكانُ</a:t>
              </a:r>
              <a:endParaRPr lang="fr-FR" sz="2800" b="1" dirty="0">
                <a:solidFill>
                  <a:srgbClr val="C00000"/>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AE6E4CC6-F807-B3F6-1593-ECE1C036B36F}"/>
                </a:ext>
              </a:extLst>
            </p:cNvPr>
            <p:cNvSpPr/>
            <p:nvPr/>
          </p:nvSpPr>
          <p:spPr>
            <a:xfrm>
              <a:off x="4015171" y="1517084"/>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13" name="Connecteur droit 12">
              <a:extLst>
                <a:ext uri="{FF2B5EF4-FFF2-40B4-BE49-F238E27FC236}">
                  <a16:creationId xmlns:a16="http://schemas.microsoft.com/office/drawing/2014/main" id="{E2C195CD-3B69-E917-C342-C1F9A84C4234}"/>
                </a:ext>
              </a:extLst>
            </p:cNvPr>
            <p:cNvCxnSpPr>
              <a:cxnSpLocks/>
              <a:endCxn id="8" idx="0"/>
            </p:cNvCxnSpPr>
            <p:nvPr/>
          </p:nvCxnSpPr>
          <p:spPr>
            <a:xfrm flipH="1">
              <a:off x="1490046" y="2116851"/>
              <a:ext cx="2525126" cy="704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138049-5941-F06E-D9CD-2A42BED0CDF1}"/>
                </a:ext>
              </a:extLst>
            </p:cNvPr>
            <p:cNvCxnSpPr>
              <a:cxnSpLocks/>
              <a:stCxn id="10" idx="2"/>
            </p:cNvCxnSpPr>
            <p:nvPr/>
          </p:nvCxnSpPr>
          <p:spPr>
            <a:xfrm>
              <a:off x="4904723" y="2345084"/>
              <a:ext cx="7842" cy="305826"/>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 coins arrondis 25">
              <a:extLst>
                <a:ext uri="{FF2B5EF4-FFF2-40B4-BE49-F238E27FC236}">
                  <a16:creationId xmlns:a16="http://schemas.microsoft.com/office/drawing/2014/main" id="{0B73C91C-718F-8E7E-3339-8C1F825FCEB3}"/>
                </a:ext>
              </a:extLst>
            </p:cNvPr>
            <p:cNvSpPr/>
            <p:nvPr/>
          </p:nvSpPr>
          <p:spPr>
            <a:xfrm>
              <a:off x="6759716" y="2821537"/>
              <a:ext cx="1872951" cy="59976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424D7B"/>
                  </a:solidFill>
                  <a:latin typeface="Microsoft Uighur" panose="02000000000000000000" pitchFamily="2" charset="-78"/>
                  <a:cs typeface="Microsoft Uighur" panose="02000000000000000000" pitchFamily="2" charset="-78"/>
                </a:rPr>
                <a:t>شَخْصِيّاتُ </a:t>
              </a:r>
              <a:r>
                <a:rPr lang="ar-MA" sz="2800" b="1" dirty="0" err="1">
                  <a:solidFill>
                    <a:srgbClr val="424D7B"/>
                  </a:solidFill>
                  <a:latin typeface="Microsoft Uighur" panose="02000000000000000000" pitchFamily="2" charset="-78"/>
                  <a:cs typeface="Microsoft Uighur" panose="02000000000000000000" pitchFamily="2" charset="-78"/>
                </a:rPr>
                <a:t>ٱلْحِكايَةِ</a:t>
              </a:r>
              <a:endParaRPr lang="ar-MA" sz="2800" b="1" dirty="0">
                <a:solidFill>
                  <a:srgbClr val="424D7B"/>
                </a:solidFill>
                <a:latin typeface="Microsoft Uighur" panose="02000000000000000000" pitchFamily="2" charset="-78"/>
                <a:cs typeface="Microsoft Uighur" panose="02000000000000000000" pitchFamily="2" charset="-78"/>
              </a:endParaRPr>
            </a:p>
          </p:txBody>
        </p:sp>
        <p:cxnSp>
          <p:nvCxnSpPr>
            <p:cNvPr id="27" name="Connecteur droit 26">
              <a:extLst>
                <a:ext uri="{FF2B5EF4-FFF2-40B4-BE49-F238E27FC236}">
                  <a16:creationId xmlns:a16="http://schemas.microsoft.com/office/drawing/2014/main" id="{62FFB5EB-E92E-2AF2-12ED-06C586B92165}"/>
                </a:ext>
              </a:extLst>
            </p:cNvPr>
            <p:cNvCxnSpPr>
              <a:cxnSpLocks/>
            </p:cNvCxnSpPr>
            <p:nvPr/>
          </p:nvCxnSpPr>
          <p:spPr>
            <a:xfrm>
              <a:off x="5794275" y="2116851"/>
              <a:ext cx="1901917" cy="704686"/>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ZoneTexte 1">
            <a:extLst>
              <a:ext uri="{FF2B5EF4-FFF2-40B4-BE49-F238E27FC236}">
                <a16:creationId xmlns:a16="http://schemas.microsoft.com/office/drawing/2014/main" id="{9058DEAB-82CE-8ADA-FCD7-583AAEDD9CE1}"/>
              </a:ext>
            </a:extLst>
          </p:cNvPr>
          <p:cNvSpPr txBox="1"/>
          <p:nvPr/>
        </p:nvSpPr>
        <p:spPr>
          <a:xfrm>
            <a:off x="6917456" y="3691909"/>
            <a:ext cx="1690992" cy="954107"/>
          </a:xfrm>
          <a:prstGeom prst="rect">
            <a:avLst/>
          </a:prstGeom>
          <a:solidFill>
            <a:schemeClr val="bg2"/>
          </a:solidFill>
        </p:spPr>
        <p:txBody>
          <a:bodyPr wrap="square" rtlCol="0">
            <a:spAutoFit/>
          </a:bodyPr>
          <a:lstStyle/>
          <a:p>
            <a:pPr algn="r"/>
            <a:r>
              <a:rPr lang="ar-MA" sz="2800" b="1" kern="0" dirty="0">
                <a:solidFill>
                  <a:srgbClr val="C00000"/>
                </a:solidFill>
                <a:latin typeface="Microsoft Uighur" panose="02000000000000000000" pitchFamily="2" charset="-78"/>
                <a:ea typeface="Calibri"/>
                <a:cs typeface="Microsoft Uighur" panose="02000000000000000000" pitchFamily="2" charset="-78"/>
              </a:rPr>
              <a:t>حُسامٌ – قَطْرَةُ </a:t>
            </a:r>
            <a:r>
              <a:rPr lang="ar-MA" sz="2800" b="1" kern="0" dirty="0" err="1">
                <a:solidFill>
                  <a:srgbClr val="C00000"/>
                </a:solidFill>
                <a:latin typeface="Microsoft Uighur" panose="02000000000000000000" pitchFamily="2" charset="-78"/>
                <a:ea typeface="Calibri"/>
                <a:cs typeface="Microsoft Uighur" panose="02000000000000000000" pitchFamily="2" charset="-78"/>
              </a:rPr>
              <a:t>ٱلْماءِ</a:t>
            </a:r>
            <a:r>
              <a:rPr lang="ar-MA" sz="2800" b="1" kern="0" dirty="0">
                <a:solidFill>
                  <a:srgbClr val="C00000"/>
                </a:solidFill>
                <a:latin typeface="Microsoft Uighur" panose="02000000000000000000" pitchFamily="2" charset="-78"/>
                <a:ea typeface="Calibri"/>
                <a:cs typeface="Microsoft Uighur" panose="02000000000000000000" pitchFamily="2" charset="-78"/>
              </a:rPr>
              <a:t>.</a:t>
            </a:r>
          </a:p>
        </p:txBody>
      </p:sp>
      <p:sp>
        <p:nvSpPr>
          <p:cNvPr id="4" name="ZoneTexte 3">
            <a:extLst>
              <a:ext uri="{FF2B5EF4-FFF2-40B4-BE49-F238E27FC236}">
                <a16:creationId xmlns:a16="http://schemas.microsoft.com/office/drawing/2014/main" id="{90F2F6AD-357A-B3CF-7FE2-580CAD218F98}"/>
              </a:ext>
            </a:extLst>
          </p:cNvPr>
          <p:cNvSpPr txBox="1"/>
          <p:nvPr/>
        </p:nvSpPr>
        <p:spPr>
          <a:xfrm>
            <a:off x="413111" y="3546105"/>
            <a:ext cx="1690992" cy="954107"/>
          </a:xfrm>
          <a:prstGeom prst="rect">
            <a:avLst/>
          </a:prstGeom>
          <a:solidFill>
            <a:schemeClr val="bg2"/>
          </a:solidFill>
        </p:spPr>
        <p:txBody>
          <a:bodyPr wrap="square" rtlCol="0">
            <a:spAutoFit/>
          </a:bodyPr>
          <a:lstStyle/>
          <a:p>
            <a:pPr algn="r"/>
            <a:r>
              <a:rPr lang="ar-MA" sz="2800" b="1" kern="0" dirty="0">
                <a:solidFill>
                  <a:srgbClr val="C00000"/>
                </a:solidFill>
                <a:latin typeface="Microsoft Uighur" panose="02000000000000000000" pitchFamily="2" charset="-78"/>
                <a:ea typeface="Calibri"/>
                <a:cs typeface="Microsoft Uighur" panose="02000000000000000000" pitchFamily="2" charset="-78"/>
              </a:rPr>
              <a:t>ذاتَ يَوْمٍ في </a:t>
            </a:r>
            <a:r>
              <a:rPr lang="ar-MA" sz="2800" b="1" kern="0" dirty="0" err="1">
                <a:solidFill>
                  <a:srgbClr val="C00000"/>
                </a:solidFill>
                <a:latin typeface="Microsoft Uighur" panose="02000000000000000000" pitchFamily="2" charset="-78"/>
                <a:ea typeface="Calibri"/>
                <a:cs typeface="Microsoft Uighur" panose="02000000000000000000" pitchFamily="2" charset="-78"/>
              </a:rPr>
              <a:t>ٱلْمَنْزِلِ</a:t>
            </a:r>
            <a:r>
              <a:rPr lang="ar-MA" sz="2800" b="1" kern="0" dirty="0">
                <a:solidFill>
                  <a:srgbClr val="C00000"/>
                </a:solidFill>
                <a:latin typeface="Microsoft Uighur" panose="02000000000000000000" pitchFamily="2" charset="-78"/>
                <a:ea typeface="Calibri"/>
                <a:cs typeface="Microsoft Uighur" panose="02000000000000000000" pitchFamily="2" charset="-78"/>
              </a:rPr>
              <a:t>.</a:t>
            </a:r>
          </a:p>
        </p:txBody>
      </p:sp>
    </p:spTree>
    <p:extLst>
      <p:ext uri="{BB962C8B-B14F-4D97-AF65-F5344CB8AC3E}">
        <p14:creationId xmlns:p14="http://schemas.microsoft.com/office/powerpoint/2010/main" val="2290985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802CC6-AFBE-FCA7-F4B9-5C479B1E598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جميعا سنواصل غدا مع بنية الحكاية فكروا في أحداث البداية والوسط والنهاية.</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6DD002F3-E9DE-AC12-C70A-0F64439850B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88" r="88"/>
          <a:stretch>
            <a:fillRect/>
          </a:stretch>
        </p:blipFill>
        <p:spPr>
          <a:xfrm>
            <a:off x="7934325" y="684214"/>
            <a:ext cx="828000" cy="829463"/>
          </a:xfrm>
        </p:spPr>
      </p:pic>
      <p:sp>
        <p:nvSpPr>
          <p:cNvPr id="3" name="Rectangle 2">
            <a:extLst>
              <a:ext uri="{FF2B5EF4-FFF2-40B4-BE49-F238E27FC236}">
                <a16:creationId xmlns:a16="http://schemas.microsoft.com/office/drawing/2014/main" id="{1A080D48-D38D-687D-F358-8CE2DE1E91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F071A2F-E563-3890-BDB1-2C2885ACC59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2E74C9A4-4D6B-8C6C-0DDB-77C968BFF95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42FE627-6C65-77E9-54CD-28B886E939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9C4639FF-6350-3857-26C9-520CC838F2C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30A47112-F7ED-8D4D-922F-1846425A69A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29858AD2-E144-1C62-8BA8-AF5B09ED9FB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890B6D88-56E5-E8EC-09E0-DFCE511E94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39219732-DB77-A2D6-AA4D-2704C57274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3DE5834D-3646-E273-B097-0E092A75E11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ZoneTexte 5">
            <a:extLst>
              <a:ext uri="{FF2B5EF4-FFF2-40B4-BE49-F238E27FC236}">
                <a16:creationId xmlns:a16="http://schemas.microsoft.com/office/drawing/2014/main" id="{C0A5EB34-FFDB-CF4D-FFAE-CC8EF036288B}"/>
              </a:ext>
            </a:extLst>
          </p:cNvPr>
          <p:cNvSpPr txBox="1"/>
          <p:nvPr/>
        </p:nvSpPr>
        <p:spPr>
          <a:xfrm>
            <a:off x="2290916" y="2841523"/>
            <a:ext cx="4109884" cy="1323439"/>
          </a:xfrm>
          <a:prstGeom prst="rect">
            <a:avLst/>
          </a:prstGeom>
          <a:noFill/>
        </p:spPr>
        <p:txBody>
          <a:bodyPr wrap="square" rtlCol="0">
            <a:spAutoFit/>
          </a:bodyPr>
          <a:lstStyle/>
          <a:p>
            <a:pPr algn="ctr"/>
            <a:r>
              <a:rPr lang="ar-MA" sz="8000" dirty="0">
                <a:latin typeface="Microsoft Uighur" panose="02000000000000000000" pitchFamily="2" charset="-78"/>
                <a:cs typeface="Microsoft Uighur" panose="02000000000000000000" pitchFamily="2" charset="-78"/>
              </a:rPr>
              <a:t>أَحْسَنْتُمِ</a:t>
            </a:r>
            <a:endParaRPr lang="fr-FR" sz="80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7456666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5E30E-5B01-082A-4B2A-806AC9D4860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172CDF0-27BE-9535-5703-E1D857C35152}"/>
              </a:ext>
            </a:extLst>
          </p:cNvPr>
          <p:cNvSpPr txBox="1"/>
          <p:nvPr/>
        </p:nvSpPr>
        <p:spPr>
          <a:xfrm>
            <a:off x="3248660" y="1202266"/>
            <a:ext cx="2815166"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فسحة قصيرة </a:t>
            </a:r>
            <a:endParaRPr kumimoji="0" lang="fr-FR"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riddle 3">
            <a:hlinkClick r:id="" action="ppaction://media"/>
            <a:extLst>
              <a:ext uri="{FF2B5EF4-FFF2-40B4-BE49-F238E27FC236}">
                <a16:creationId xmlns:a16="http://schemas.microsoft.com/office/drawing/2014/main" id="{E3D1B4E6-B711-C2A8-D098-A9F7AE3BC8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9736" y="2033263"/>
            <a:ext cx="6753013" cy="379857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DDE4D3D5-1DE2-25CA-737C-F4F429D691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spTree>
    <p:extLst>
      <p:ext uri="{BB962C8B-B14F-4D97-AF65-F5344CB8AC3E}">
        <p14:creationId xmlns:p14="http://schemas.microsoft.com/office/powerpoint/2010/main" val="35777464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01" fill="hold"/>
                                        <p:tgtEl>
                                          <p:spTgt spid="3"/>
                                        </p:tgtEl>
                                      </p:cBhvr>
                                    </p:cmd>
                                  </p:childTnLst>
                                </p:cTn>
                              </p:par>
                            </p:childTnLst>
                          </p:cTn>
                        </p:par>
                        <p:par>
                          <p:cTn id="7" fill="hold">
                            <p:stCondLst>
                              <p:cond delay="6101"/>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E4C09-AB68-53DC-E80A-4812BAD77A1A}"/>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EB305A5C-98CC-062F-9D7E-1D972FB357A9}"/>
              </a:ext>
            </a:extLst>
          </p:cNvPr>
          <p:cNvSpPr txBox="1"/>
          <p:nvPr/>
        </p:nvSpPr>
        <p:spPr>
          <a:xfrm>
            <a:off x="2290915" y="-113658"/>
            <a:ext cx="3930917" cy="707886"/>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215968"/>
                </a:solidFill>
                <a:effectLst/>
                <a:uLnTx/>
                <a:uFillTx/>
                <a:latin typeface="Microsoft Uighur" panose="02000000000000000000" pitchFamily="2" charset="-78"/>
                <a:ea typeface="+mn-ea"/>
                <a:cs typeface="Microsoft Uighur" panose="02000000000000000000" pitchFamily="2" charset="-78"/>
              </a:rPr>
              <a:t>فسحة تربوية</a:t>
            </a:r>
          </a:p>
        </p:txBody>
      </p:sp>
      <p:sp>
        <p:nvSpPr>
          <p:cNvPr id="4" name="ZoneTexte 3">
            <a:extLst>
              <a:ext uri="{FF2B5EF4-FFF2-40B4-BE49-F238E27FC236}">
                <a16:creationId xmlns:a16="http://schemas.microsoft.com/office/drawing/2014/main" id="{65612A91-3A2E-2110-26BB-E1B7941F4AA8}"/>
              </a:ext>
            </a:extLst>
          </p:cNvPr>
          <p:cNvSpPr txBox="1"/>
          <p:nvPr/>
        </p:nvSpPr>
        <p:spPr>
          <a:xfrm>
            <a:off x="1718676" y="4933751"/>
            <a:ext cx="6017341" cy="1077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3200" b="1" dirty="0">
                <a:solidFill>
                  <a:srgbClr val="4472C4">
                    <a:lumMod val="50000"/>
                  </a:srgbClr>
                </a:solidFill>
                <a:latin typeface="Calibri" panose="020F0502020204030204"/>
                <a:cs typeface="Arial" panose="020B0604020202020204" pitchFamily="34" charset="0"/>
              </a:rPr>
              <a:t>مَنْ شَخْصِيّتا </a:t>
            </a:r>
            <a:r>
              <a:rPr lang="ar-MA" sz="3200" b="1" dirty="0" err="1">
                <a:solidFill>
                  <a:srgbClr val="4472C4">
                    <a:lumMod val="50000"/>
                  </a:srgbClr>
                </a:solidFill>
                <a:latin typeface="Calibri" panose="020F0502020204030204"/>
                <a:cs typeface="Arial" panose="020B0604020202020204" pitchFamily="34" charset="0"/>
              </a:rPr>
              <a:t>ٱلْقِصَّةِ</a:t>
            </a:r>
            <a:r>
              <a:rPr lang="ar-MA" sz="3200" b="1" dirty="0">
                <a:solidFill>
                  <a:srgbClr val="4472C4">
                    <a:lumMod val="50000"/>
                  </a:srgbClr>
                </a:solidFill>
                <a:latin typeface="Calibri" panose="020F0502020204030204"/>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lang="ar-MA" sz="3200" b="1" dirty="0">
                <a:solidFill>
                  <a:srgbClr val="4472C4">
                    <a:lumMod val="50000"/>
                  </a:srgbClr>
                </a:solidFill>
                <a:latin typeface="Calibri" panose="020F0502020204030204"/>
                <a:cs typeface="Arial" panose="020B0604020202020204" pitchFamily="34" charset="0"/>
              </a:rPr>
              <a:t>ماذا نَسْتَفيدُ مِنَ </a:t>
            </a:r>
            <a:r>
              <a:rPr kumimoji="0" lang="ar-MA" sz="3200" b="1" i="0" u="none" strike="noStrike" kern="1200" cap="none" spc="0" normalizeH="0" baseline="0" noProof="0" dirty="0" err="1">
                <a:ln>
                  <a:noFill/>
                </a:ln>
                <a:solidFill>
                  <a:srgbClr val="4472C4">
                    <a:lumMod val="50000"/>
                  </a:srgbClr>
                </a:solidFill>
                <a:effectLst/>
                <a:uLnTx/>
                <a:uFillTx/>
                <a:latin typeface="Calibri" panose="020F0502020204030204"/>
                <a:ea typeface="+mn-ea"/>
                <a:cs typeface="Arial" panose="020B0604020202020204" pitchFamily="34" charset="0"/>
              </a:rPr>
              <a:t>ٱلْقِصَّةِ</a:t>
            </a:r>
            <a:r>
              <a:rPr kumimoji="0" lang="ar-MA" sz="3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a:t>
            </a:r>
            <a:endParaRPr kumimoji="0" lang="fr-FR" sz="3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C84D5C5F-DC80-0A9E-5E1E-5774BC5CC614}"/>
              </a:ext>
            </a:extLst>
          </p:cNvPr>
          <p:cNvSpPr txBox="1"/>
          <p:nvPr/>
        </p:nvSpPr>
        <p:spPr>
          <a:xfrm>
            <a:off x="452467" y="1801066"/>
            <a:ext cx="8239065" cy="2860358"/>
          </a:xfrm>
          <a:prstGeom prst="roundRect">
            <a:avLst/>
          </a:prstGeom>
          <a:noFill/>
          <a:ln>
            <a:solidFill>
              <a:srgbClr val="C00000"/>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مَرَّ </a:t>
            </a:r>
            <a:r>
              <a:rPr kumimoji="0" lang="ar-MA" sz="5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ٱلنَّبِيُّ</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ﷺ</a:t>
            </a:r>
            <a:r>
              <a:rPr lang="ar-MA" sz="5400" dirty="0">
                <a:solidFill>
                  <a:prstClr val="black"/>
                </a:solidFill>
                <a:latin typeface="Microsoft Uighur" panose="02000000000000000000" pitchFamily="2" charset="-78"/>
                <a:cs typeface="Microsoft Uighur" panose="02000000000000000000" pitchFamily="2" charset="-78"/>
              </a:rPr>
              <a:t> </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بِسَعْدٍ وَهُوَ يَتَوَضَّأُ</a:t>
            </a:r>
            <a:r>
              <a:rPr kumimoji="0" lang="ar-MA" sz="5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فَقالَ </a:t>
            </a: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ما هذا </a:t>
            </a:r>
            <a:r>
              <a:rPr kumimoji="0" lang="ar-MA" sz="5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ٱلسَّرَفُ</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يا سَعْدُ</a:t>
            </a: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قالَ </a:t>
            </a: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أَفي </a:t>
            </a:r>
            <a:r>
              <a:rPr kumimoji="0" lang="ar-MA" sz="5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ٱلْوُضوءِ</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سَرَفٌ</a:t>
            </a:r>
            <a:r>
              <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قالَ </a:t>
            </a: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نَعَمْ</a:t>
            </a:r>
            <a:r>
              <a:rPr kumimoji="0" lang="ar-MA" sz="540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وَإِنْ كُنْتَ عَلى نَهْرٍ جارٍ</a:t>
            </a:r>
            <a:r>
              <a:rPr kumimoji="0" lang="ar-MA" sz="5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Titre 1">
            <a:extLst>
              <a:ext uri="{FF2B5EF4-FFF2-40B4-BE49-F238E27FC236}">
                <a16:creationId xmlns:a16="http://schemas.microsoft.com/office/drawing/2014/main" id="{3CE7A628-0EB9-268A-3917-88D3388368BB}"/>
              </a:ext>
            </a:extLst>
          </p:cNvPr>
          <p:cNvSpPr txBox="1">
            <a:spLocks/>
          </p:cNvSpPr>
          <p:nvPr/>
        </p:nvSpPr>
        <p:spPr>
          <a:xfrm>
            <a:off x="452467" y="756000"/>
            <a:ext cx="7019906" cy="612000"/>
          </a:xfrm>
          <a:prstGeom prst="rect">
            <a:avLst/>
          </a:prstGeom>
        </p:spPr>
        <p:txBody>
          <a:bodyPr>
            <a:noAutofit/>
          </a:bodyPr>
          <a:lst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هذه قصة قصيرة</a:t>
            </a:r>
            <a:r>
              <a:rPr kumimoji="0" lang="fr-FR"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وجميلة. سنرى من فهمها منكم. من يقرأ بِطلاقة؟  انتبهوا لنبرة الاستفهام؟</a:t>
            </a:r>
          </a:p>
        </p:txBody>
      </p:sp>
      <p:sp>
        <p:nvSpPr>
          <p:cNvPr id="5" name="ZoneTexte 4">
            <a:extLst>
              <a:ext uri="{FF2B5EF4-FFF2-40B4-BE49-F238E27FC236}">
                <a16:creationId xmlns:a16="http://schemas.microsoft.com/office/drawing/2014/main" id="{BF5F5A7B-1A60-A203-2D3A-023EF2F834A8}"/>
              </a:ext>
            </a:extLst>
          </p:cNvPr>
          <p:cNvSpPr txBox="1"/>
          <p:nvPr/>
        </p:nvSpPr>
        <p:spPr>
          <a:xfrm>
            <a:off x="540774" y="6233652"/>
            <a:ext cx="3677265" cy="369332"/>
          </a:xfrm>
          <a:prstGeom prst="rect">
            <a:avLst/>
          </a:prstGeom>
          <a:noFill/>
        </p:spPr>
        <p:txBody>
          <a:bodyPr wrap="square" rtlCol="0">
            <a:spAutoFit/>
          </a:bodyPr>
          <a:lstStyle/>
          <a:p>
            <a:pPr algn="ctr"/>
            <a:r>
              <a:rPr lang="ar-MA" dirty="0">
                <a:latin typeface="Microsoft Uighur" panose="02000000000000000000" pitchFamily="2" charset="-78"/>
                <a:cs typeface="Microsoft Uighur" panose="02000000000000000000" pitchFamily="2" charset="-78"/>
              </a:rPr>
              <a:t>سَرَفٌ: إِسْرافٌ وَتَجاوُزُ الْحَدِّ.  وَسَعْدُ هُوَ سَعْدُ بْنُ أَبي وَقّاصٍ.</a:t>
            </a:r>
          </a:p>
        </p:txBody>
      </p:sp>
    </p:spTree>
    <p:extLst>
      <p:ext uri="{BB962C8B-B14F-4D97-AF65-F5344CB8AC3E}">
        <p14:creationId xmlns:p14="http://schemas.microsoft.com/office/powerpoint/2010/main" val="115990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529374" y="1807373"/>
            <a:ext cx="7938657" cy="4824000"/>
          </a:xfrm>
          <a:prstGeom prst="rect">
            <a:avLst/>
          </a:prstGeom>
        </p:spPr>
      </p:pic>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Espace réservé du texte 5">
            <a:extLst>
              <a:ext uri="{FF2B5EF4-FFF2-40B4-BE49-F238E27FC236}">
                <a16:creationId xmlns:a16="http://schemas.microsoft.com/office/drawing/2014/main" id="{454CDD42-3893-C732-36A5-E2DB703B5D31}"/>
              </a:ext>
            </a:extLst>
          </p:cNvPr>
          <p:cNvSpPr txBox="1">
            <a:spLocks/>
          </p:cNvSpPr>
          <p:nvPr/>
        </p:nvSpPr>
        <p:spPr>
          <a:xfrm>
            <a:off x="1170270" y="3182641"/>
            <a:ext cx="6440128"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MA" sz="2400" b="1" dirty="0">
                <a:cs typeface="Microsoft Uighur" panose="02000000000000000000" pitchFamily="2" charset="-78"/>
              </a:rPr>
              <a:t>الكلمات البصرية (شيء  – التي – الذي – أقل – من أين؟– المياه – حياة - كائنات)</a:t>
            </a:r>
            <a:r>
              <a:rPr lang="fr-FR" sz="2400" b="1" dirty="0">
                <a:cs typeface="Microsoft Uighur" panose="02000000000000000000" pitchFamily="2" charset="-78"/>
              </a:rPr>
              <a:t> </a:t>
            </a:r>
            <a:r>
              <a:rPr lang="ar-MA" sz="2400" b="1" dirty="0">
                <a:cs typeface="Microsoft Uighur" panose="02000000000000000000" pitchFamily="2" charset="-78"/>
              </a:rPr>
              <a:t>(10د)</a:t>
            </a:r>
          </a:p>
          <a:p>
            <a:pPr algn="r" rtl="1"/>
            <a:r>
              <a:rPr lang="ar-MA" sz="2400" b="1" dirty="0">
                <a:cs typeface="Microsoft Uighur" panose="02000000000000000000" pitchFamily="2" charset="-78"/>
              </a:rPr>
              <a:t> القراءة المشتركة (10د)</a:t>
            </a:r>
          </a:p>
        </p:txBody>
      </p:sp>
      <p:sp>
        <p:nvSpPr>
          <p:cNvPr id="5" name="Titre 1">
            <a:extLst>
              <a:ext uri="{FF2B5EF4-FFF2-40B4-BE49-F238E27FC236}">
                <a16:creationId xmlns:a16="http://schemas.microsoft.com/office/drawing/2014/main" id="{49F6DAC9-67F0-7D2D-32C6-CE169331C159}"/>
              </a:ext>
            </a:extLst>
          </p:cNvPr>
          <p:cNvSpPr>
            <a:spLocks noGrp="1"/>
          </p:cNvSpPr>
          <p:nvPr>
            <p:ph type="title"/>
          </p:nvPr>
        </p:nvSpPr>
        <p:spPr>
          <a:xfrm>
            <a:off x="529374" y="1093821"/>
            <a:ext cx="7886700" cy="720000"/>
          </a:xfrm>
        </p:spPr>
        <p:txBody>
          <a:bodyPr>
            <a:normAutofit/>
          </a:bodyPr>
          <a:lstStyle/>
          <a:p>
            <a:r>
              <a:rPr lang="ar-MA" sz="4400" dirty="0">
                <a:solidFill>
                  <a:srgbClr val="424D7B"/>
                </a:solidFill>
              </a:rPr>
              <a:t>قراءة</a:t>
            </a:r>
            <a:endParaRPr lang="fr-MA" sz="4400" dirty="0">
              <a:cs typeface="+mn-cs"/>
            </a:endParaRPr>
          </a:p>
        </p:txBody>
      </p:sp>
      <p:pic>
        <p:nvPicPr>
          <p:cNvPr id="6" name="Espace réservé pour une image  20">
            <a:extLst>
              <a:ext uri="{FF2B5EF4-FFF2-40B4-BE49-F238E27FC236}">
                <a16:creationId xmlns:a16="http://schemas.microsoft.com/office/drawing/2014/main" id="{E1C48270-DD59-B90E-D49C-EDD1DEC9FE0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12767" y="1597509"/>
            <a:ext cx="715006" cy="715006"/>
          </a:xfrm>
          <a:prstGeom prst="rect">
            <a:avLst/>
          </a:prstGeom>
        </p:spPr>
      </p:pic>
      <p:pic>
        <p:nvPicPr>
          <p:cNvPr id="7" name="Image 6">
            <a:extLst>
              <a:ext uri="{FF2B5EF4-FFF2-40B4-BE49-F238E27FC236}">
                <a16:creationId xmlns:a16="http://schemas.microsoft.com/office/drawing/2014/main" id="{9FC5BBEB-33C0-3BA1-50C1-2333C20F84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76672" y="1257631"/>
            <a:ext cx="360000" cy="360000"/>
          </a:xfrm>
          <a:prstGeom prst="rect">
            <a:avLst/>
          </a:prstGeom>
          <a:ln>
            <a:noFill/>
          </a:ln>
        </p:spPr>
      </p:pic>
      <p:sp>
        <p:nvSpPr>
          <p:cNvPr id="9" name="ZoneTexte 8">
            <a:extLst>
              <a:ext uri="{FF2B5EF4-FFF2-40B4-BE49-F238E27FC236}">
                <a16:creationId xmlns:a16="http://schemas.microsoft.com/office/drawing/2014/main" id="{6A3E6ACB-36BF-BC3C-E5E3-541876314057}"/>
              </a:ext>
            </a:extLst>
          </p:cNvPr>
          <p:cNvSpPr txBox="1"/>
          <p:nvPr/>
        </p:nvSpPr>
        <p:spPr>
          <a:xfrm>
            <a:off x="5535561" y="1749132"/>
            <a:ext cx="1538749" cy="646331"/>
          </a:xfrm>
          <a:prstGeom prst="rect">
            <a:avLst/>
          </a:prstGeom>
          <a:noFill/>
        </p:spPr>
        <p:txBody>
          <a:bodyPr wrap="square">
            <a:spAutoFit/>
          </a:bodyPr>
          <a:lstStyle/>
          <a:p>
            <a:pPr algn="ctr"/>
            <a:r>
              <a:rPr lang="ar-MA" sz="3600" b="1" dirty="0">
                <a:solidFill>
                  <a:srgbClr val="424D7B"/>
                </a:solidFill>
                <a:cs typeface="Microsoft Uighur" panose="02000000000000000000" pitchFamily="2" charset="-78"/>
              </a:rPr>
              <a:t>قراءة</a:t>
            </a:r>
            <a:endParaRPr lang="fr-FR" sz="3600" b="1" dirty="0"/>
          </a:p>
        </p:txBody>
      </p:sp>
    </p:spTree>
    <p:extLst>
      <p:ext uri="{BB962C8B-B14F-4D97-AF65-F5344CB8AC3E}">
        <p14:creationId xmlns:p14="http://schemas.microsoft.com/office/powerpoint/2010/main" val="3549631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AF4C5F-B3D7-7128-6C48-81E18CF76F43}"/>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ستتدربون على قراءة كلمات نصادفها كثيرا. ستساعدنا على القراءة بسرعة. تابعوا معي سأقرأ. </a:t>
            </a:r>
            <a:endParaRPr lang="fr-FR" sz="2400" dirty="0">
              <a:solidFill>
                <a:schemeClr val="bg1">
                  <a:lumMod val="50000"/>
                </a:schemeClr>
              </a:solidFill>
            </a:endParaRPr>
          </a:p>
        </p:txBody>
      </p:sp>
      <p:pic>
        <p:nvPicPr>
          <p:cNvPr id="5"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3FEB0B6-A46D-D520-EAC1-04A1AE1710A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28000" cy="828000"/>
          </a:xfrm>
        </p:spPr>
      </p:pic>
      <p:sp>
        <p:nvSpPr>
          <p:cNvPr id="18" name="Rectangle 17">
            <a:extLst>
              <a:ext uri="{FF2B5EF4-FFF2-40B4-BE49-F238E27FC236}">
                <a16:creationId xmlns:a16="http://schemas.microsoft.com/office/drawing/2014/main" id="{C73E8B77-5DDB-0FA7-5389-56E6AEF08A5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A07D569B-33B2-3605-ACF4-1397DF75064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817BE8A8-C44E-0BF9-0570-8A5B9B5DDA2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34BC359-4ECF-8101-9460-50CD56E6DD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2A4B9D66-C155-41A3-9D86-C5CA610ECAD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3" name="Image 22">
            <a:extLst>
              <a:ext uri="{FF2B5EF4-FFF2-40B4-BE49-F238E27FC236}">
                <a16:creationId xmlns:a16="http://schemas.microsoft.com/office/drawing/2014/main" id="{2FD513DF-5A1C-A7C8-19E7-11B7D157E7F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A9DE639-1A62-5BC9-354A-312172DAE91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31750D4B-C681-9B97-7EB9-6D5DDF0A4D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8099BC93-26AD-66F3-0A08-8DFB73D0E4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F288066B-3982-B310-AE2B-DDD0CC88DE0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nvGrpSpPr>
          <p:cNvPr id="8" name="Groupe 7">
            <a:extLst>
              <a:ext uri="{FF2B5EF4-FFF2-40B4-BE49-F238E27FC236}">
                <a16:creationId xmlns:a16="http://schemas.microsoft.com/office/drawing/2014/main" id="{8903A6C7-E21E-139E-264B-8D880DFBE20D}"/>
              </a:ext>
            </a:extLst>
          </p:cNvPr>
          <p:cNvGrpSpPr/>
          <p:nvPr/>
        </p:nvGrpSpPr>
        <p:grpSpPr>
          <a:xfrm>
            <a:off x="609552" y="2493000"/>
            <a:ext cx="8062691" cy="2338006"/>
            <a:chOff x="609552" y="2493000"/>
            <a:chExt cx="8062691" cy="2338006"/>
          </a:xfrm>
        </p:grpSpPr>
        <p:sp>
          <p:nvSpPr>
            <p:cNvPr id="3" name="Google Shape;1666;p201">
              <a:extLst>
                <a:ext uri="{FF2B5EF4-FFF2-40B4-BE49-F238E27FC236}">
                  <a16:creationId xmlns:a16="http://schemas.microsoft.com/office/drawing/2014/main" id="{2FF0C4B0-5F1B-869A-3180-8D562FDCFAF2}"/>
                </a:ext>
              </a:extLst>
            </p:cNvPr>
            <p:cNvSpPr/>
            <p:nvPr/>
          </p:nvSpPr>
          <p:spPr>
            <a:xfrm>
              <a:off x="6771907" y="2493000"/>
              <a:ext cx="1900336"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شَيْءٌ</a:t>
              </a:r>
            </a:p>
          </p:txBody>
        </p:sp>
        <p:sp>
          <p:nvSpPr>
            <p:cNvPr id="4" name="Google Shape;1667;p201">
              <a:extLst>
                <a:ext uri="{FF2B5EF4-FFF2-40B4-BE49-F238E27FC236}">
                  <a16:creationId xmlns:a16="http://schemas.microsoft.com/office/drawing/2014/main" id="{4364A61B-30EA-7D86-6F1D-28BF3AE3BD23}"/>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rPr>
                <a:t>اَلَّتي</a:t>
              </a:r>
            </a:p>
          </p:txBody>
        </p:sp>
        <p:sp>
          <p:nvSpPr>
            <p:cNvPr id="7" name="Google Shape;1668;p201">
              <a:extLst>
                <a:ext uri="{FF2B5EF4-FFF2-40B4-BE49-F238E27FC236}">
                  <a16:creationId xmlns:a16="http://schemas.microsoft.com/office/drawing/2014/main" id="{201B63C7-1CCF-BD0B-45FD-7AAF0E0FEA5E}"/>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اَلَّذي </a:t>
              </a:r>
            </a:p>
          </p:txBody>
        </p:sp>
        <p:sp>
          <p:nvSpPr>
            <p:cNvPr id="14" name="Google Shape;1669;p201">
              <a:extLst>
                <a:ext uri="{FF2B5EF4-FFF2-40B4-BE49-F238E27FC236}">
                  <a16:creationId xmlns:a16="http://schemas.microsoft.com/office/drawing/2014/main" id="{83DDFCE5-875C-506C-E255-C98128C020A3}"/>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أَقَلُّ</a:t>
              </a:r>
              <a:endParaRPr lang="ar-MA" sz="5400" b="1" kern="0" dirty="0">
                <a:solidFill>
                  <a:srgbClr val="000000"/>
                </a:solidFill>
                <a:ea typeface="Calibri"/>
                <a:cs typeface="Calibri"/>
                <a:sym typeface="Calibri"/>
              </a:endParaRPr>
            </a:p>
          </p:txBody>
        </p:sp>
        <p:sp>
          <p:nvSpPr>
            <p:cNvPr id="15" name="Google Shape;1670;p201">
              <a:extLst>
                <a:ext uri="{FF2B5EF4-FFF2-40B4-BE49-F238E27FC236}">
                  <a16:creationId xmlns:a16="http://schemas.microsoft.com/office/drawing/2014/main" id="{B7797BCC-931F-35FF-AE48-5AA9A0494674}"/>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حياةٌ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6" name="Google Shape;1671;p201">
              <a:extLst>
                <a:ext uri="{FF2B5EF4-FFF2-40B4-BE49-F238E27FC236}">
                  <a16:creationId xmlns:a16="http://schemas.microsoft.com/office/drawing/2014/main" id="{D7E6FD99-89B9-1432-136B-BCF425F6DBFD}"/>
                </a:ext>
              </a:extLst>
            </p:cNvPr>
            <p:cNvSpPr/>
            <p:nvPr/>
          </p:nvSpPr>
          <p:spPr>
            <a:xfrm>
              <a:off x="4721995" y="3895006"/>
              <a:ext cx="1584000"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r>
                <a:rPr lang="ar-MA" sz="5400" b="1" kern="0" dirty="0">
                  <a:solidFill>
                    <a:srgbClr val="000000"/>
                  </a:solidFill>
                  <a:latin typeface="Microsoft Uighur" panose="02000000000000000000" pitchFamily="2" charset="-78"/>
                  <a:cs typeface="Microsoft Uighur" panose="02000000000000000000" pitchFamily="2" charset="-78"/>
                  <a:sym typeface="Arial"/>
                </a:rPr>
                <a:t>اَلْمِياهُ</a:t>
              </a:r>
              <a:endPar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7" name="Google Shape;1672;p201">
              <a:extLst>
                <a:ext uri="{FF2B5EF4-FFF2-40B4-BE49-F238E27FC236}">
                  <a16:creationId xmlns:a16="http://schemas.microsoft.com/office/drawing/2014/main" id="{597D611A-47AE-A6E4-02C8-156CB21604C5}"/>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كائِناتٌ</a:t>
              </a:r>
            </a:p>
          </p:txBody>
        </p:sp>
        <p:sp>
          <p:nvSpPr>
            <p:cNvPr id="6" name="Google Shape;1671;p201">
              <a:extLst>
                <a:ext uri="{FF2B5EF4-FFF2-40B4-BE49-F238E27FC236}">
                  <a16:creationId xmlns:a16="http://schemas.microsoft.com/office/drawing/2014/main" id="{378D81FF-2F87-6A4E-3CB5-66E10D96FA11}"/>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r>
                <a:rPr lang="ar-MA" sz="5400" b="1" kern="0" dirty="0">
                  <a:solidFill>
                    <a:srgbClr val="000000"/>
                  </a:solidFill>
                  <a:latin typeface="Microsoft Uighur" panose="02000000000000000000" pitchFamily="2" charset="-78"/>
                  <a:cs typeface="Microsoft Uighur" panose="02000000000000000000" pitchFamily="2" charset="-78"/>
                  <a:sym typeface="Arial"/>
                </a:rPr>
                <a:t>مِنْ أَيْنَ؟</a:t>
              </a:r>
              <a:endPar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grpSp>
    </p:spTree>
    <p:extLst>
      <p:ext uri="{BB962C8B-B14F-4D97-AF65-F5344CB8AC3E}">
        <p14:creationId xmlns:p14="http://schemas.microsoft.com/office/powerpoint/2010/main" val="259578084"/>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92198-53EC-62BC-40F5-05116CC5E6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AEF22B-A2B2-89D2-C9FF-CB53B1A78C9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من يقرأ؟ </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FR" sz="2400" dirty="0">
              <a:solidFill>
                <a:schemeClr val="bg1">
                  <a:lumMod val="50000"/>
                </a:schemeClr>
              </a:solidFill>
            </a:endParaRPr>
          </a:p>
        </p:txBody>
      </p:sp>
      <p:sp>
        <p:nvSpPr>
          <p:cNvPr id="18" name="Rectangle 17">
            <a:extLst>
              <a:ext uri="{FF2B5EF4-FFF2-40B4-BE49-F238E27FC236}">
                <a16:creationId xmlns:a16="http://schemas.microsoft.com/office/drawing/2014/main" id="{45C221CD-5440-9C78-D3DA-E2E1C819AA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9DA1909-8825-5334-4C9E-DCC3E24C8D4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BC34A05F-73BB-87FF-E3EF-B2F98618F83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38D9D65-7258-A043-A22E-1872B25D1CD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EBCB41D0-8941-2D35-3D3D-E146D45FC22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3" name="Image 22">
            <a:extLst>
              <a:ext uri="{FF2B5EF4-FFF2-40B4-BE49-F238E27FC236}">
                <a16:creationId xmlns:a16="http://schemas.microsoft.com/office/drawing/2014/main" id="{E962614B-FDE8-8819-79C0-5113B2AA2F7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37190FF9-C6BF-F0CC-1D86-7FE4063C37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5F8BD8D9-6B83-87F4-E78C-DD45D59550B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F44F8DD5-1E5B-D3F8-4470-A2CCB22D2F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E88A97D1-2C41-0D8D-E213-2230DF086FC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 name="Google Shape;1666;p201">
            <a:extLst>
              <a:ext uri="{FF2B5EF4-FFF2-40B4-BE49-F238E27FC236}">
                <a16:creationId xmlns:a16="http://schemas.microsoft.com/office/drawing/2014/main" id="{4B4469DD-832A-E994-8F0A-564443417DC6}"/>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شَيْءٌ</a:t>
            </a:r>
          </a:p>
        </p:txBody>
      </p:sp>
      <p:sp>
        <p:nvSpPr>
          <p:cNvPr id="13" name="Google Shape;1667;p201">
            <a:extLst>
              <a:ext uri="{FF2B5EF4-FFF2-40B4-BE49-F238E27FC236}">
                <a16:creationId xmlns:a16="http://schemas.microsoft.com/office/drawing/2014/main" id="{A7C00770-773A-7CC8-7376-812481552668}"/>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rPr>
              <a:t>اَلَّتي</a:t>
            </a:r>
          </a:p>
        </p:txBody>
      </p:sp>
      <p:sp>
        <p:nvSpPr>
          <p:cNvPr id="14" name="Google Shape;1668;p201">
            <a:extLst>
              <a:ext uri="{FF2B5EF4-FFF2-40B4-BE49-F238E27FC236}">
                <a16:creationId xmlns:a16="http://schemas.microsoft.com/office/drawing/2014/main" id="{1BDE5CF8-3808-4107-15DA-956A4F6A02F3}"/>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اَلَّذي </a:t>
            </a:r>
          </a:p>
        </p:txBody>
      </p:sp>
      <p:sp>
        <p:nvSpPr>
          <p:cNvPr id="15" name="Google Shape;1669;p201">
            <a:extLst>
              <a:ext uri="{FF2B5EF4-FFF2-40B4-BE49-F238E27FC236}">
                <a16:creationId xmlns:a16="http://schemas.microsoft.com/office/drawing/2014/main" id="{EA4C47D5-3E04-72E6-E516-D0A2AFB20DAD}"/>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أَقَلُّ</a:t>
            </a:r>
            <a:endParaRPr lang="ar-MA" sz="5400" b="1" kern="0" dirty="0">
              <a:solidFill>
                <a:srgbClr val="000000"/>
              </a:solidFill>
              <a:ea typeface="Calibri"/>
              <a:cs typeface="Calibri"/>
              <a:sym typeface="Calibri"/>
            </a:endParaRPr>
          </a:p>
        </p:txBody>
      </p:sp>
      <p:sp>
        <p:nvSpPr>
          <p:cNvPr id="16" name="Google Shape;1670;p201">
            <a:extLst>
              <a:ext uri="{FF2B5EF4-FFF2-40B4-BE49-F238E27FC236}">
                <a16:creationId xmlns:a16="http://schemas.microsoft.com/office/drawing/2014/main" id="{A09EAAB6-81E5-3A59-DEC3-2DBEB4F8061A}"/>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حياةٌ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7" name="Google Shape;1671;p201">
            <a:extLst>
              <a:ext uri="{FF2B5EF4-FFF2-40B4-BE49-F238E27FC236}">
                <a16:creationId xmlns:a16="http://schemas.microsoft.com/office/drawing/2014/main" id="{29194FB9-7185-8AFF-86FC-C96CC152A47E}"/>
              </a:ext>
            </a:extLst>
          </p:cNvPr>
          <p:cNvSpPr/>
          <p:nvPr/>
        </p:nvSpPr>
        <p:spPr>
          <a:xfrm>
            <a:off x="4721995" y="3895006"/>
            <a:ext cx="1584000"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r>
              <a:rPr lang="ar-MA" sz="5400" b="1" kern="0" dirty="0">
                <a:solidFill>
                  <a:srgbClr val="000000"/>
                </a:solidFill>
                <a:latin typeface="Microsoft Uighur" panose="02000000000000000000" pitchFamily="2" charset="-78"/>
                <a:cs typeface="Microsoft Uighur" panose="02000000000000000000" pitchFamily="2" charset="-78"/>
                <a:sym typeface="Arial"/>
              </a:rPr>
              <a:t>اَلْمِياهُ</a:t>
            </a: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p>
        </p:txBody>
      </p:sp>
      <p:sp>
        <p:nvSpPr>
          <p:cNvPr id="28" name="Google Shape;1672;p201">
            <a:extLst>
              <a:ext uri="{FF2B5EF4-FFF2-40B4-BE49-F238E27FC236}">
                <a16:creationId xmlns:a16="http://schemas.microsoft.com/office/drawing/2014/main" id="{BCEF2192-2545-CA29-D9DF-E3E809977D91}"/>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كائِناتٌ</a:t>
            </a:r>
          </a:p>
        </p:txBody>
      </p:sp>
      <p:sp>
        <p:nvSpPr>
          <p:cNvPr id="29" name="Google Shape;1671;p201">
            <a:extLst>
              <a:ext uri="{FF2B5EF4-FFF2-40B4-BE49-F238E27FC236}">
                <a16:creationId xmlns:a16="http://schemas.microsoft.com/office/drawing/2014/main" id="{BDDE84FA-1A8F-D4E6-CF26-82F0012B767F}"/>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36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r>
              <a:rPr lang="ar-MA" sz="4400" b="1" kern="0" dirty="0">
                <a:solidFill>
                  <a:srgbClr val="000000"/>
                </a:solidFill>
                <a:latin typeface="Microsoft Uighur" panose="02000000000000000000" pitchFamily="2" charset="-78"/>
                <a:cs typeface="Microsoft Uighur" panose="02000000000000000000" pitchFamily="2" charset="-78"/>
                <a:sym typeface="Arial"/>
              </a:rPr>
              <a:t>مِنْ أَيْنَ؟</a:t>
            </a:r>
            <a:endParaRPr lang="ar-MA" sz="36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pic>
        <p:nvPicPr>
          <p:cNvPr id="8" name="Espace réservé pour une image  7">
            <a:extLst>
              <a:ext uri="{FF2B5EF4-FFF2-40B4-BE49-F238E27FC236}">
                <a16:creationId xmlns:a16="http://schemas.microsoft.com/office/drawing/2014/main" id="{F412DB36-EFD7-10AA-9410-C5B6619E456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5911295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P spid="15" grpId="0" animBg="1"/>
      <p:bldP spid="16" grpId="0" animBg="1"/>
      <p:bldP spid="17" grpId="0" animBg="1"/>
      <p:bldP spid="28" grpId="0" animBg="1"/>
      <p:bldP spid="2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A049D-3CCB-05DE-10DD-EB8EF20675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862649-B36B-E094-CD9A-108ADA19975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تلميذ آخر؟</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147C05E2-B4E7-7145-F7FA-7D0F953C2C8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F320E30-8E01-98E2-944A-311C904BA1E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9C5F447C-F66B-5551-1F2F-71F6B209BF5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D94E3DA-0294-10E2-1AEC-2964DA3AD9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4FCBCA7C-BDE0-CE03-C443-7A16AB51610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7" name="Image 16">
            <a:extLst>
              <a:ext uri="{FF2B5EF4-FFF2-40B4-BE49-F238E27FC236}">
                <a16:creationId xmlns:a16="http://schemas.microsoft.com/office/drawing/2014/main" id="{8DA93763-7B86-C120-1E97-012A89806CE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9CE01B82-5694-9B21-A6AE-EA15EC9AEA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9" name="Image 18">
            <a:extLst>
              <a:ext uri="{FF2B5EF4-FFF2-40B4-BE49-F238E27FC236}">
                <a16:creationId xmlns:a16="http://schemas.microsoft.com/office/drawing/2014/main" id="{B5A0A5AF-80A4-B322-4303-9CBA250BFE1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0" name="Image 19">
            <a:extLst>
              <a:ext uri="{FF2B5EF4-FFF2-40B4-BE49-F238E27FC236}">
                <a16:creationId xmlns:a16="http://schemas.microsoft.com/office/drawing/2014/main" id="{CBC70340-86BB-9715-F1FD-557498E400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2" name="Image 21">
            <a:extLst>
              <a:ext uri="{FF2B5EF4-FFF2-40B4-BE49-F238E27FC236}">
                <a16:creationId xmlns:a16="http://schemas.microsoft.com/office/drawing/2014/main" id="{019A0DCC-C8BF-6CB1-AA70-12B6BB99240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5" name="Espace réservé pour une image  24">
            <a:extLst>
              <a:ext uri="{FF2B5EF4-FFF2-40B4-BE49-F238E27FC236}">
                <a16:creationId xmlns:a16="http://schemas.microsoft.com/office/drawing/2014/main" id="{27FE3F65-72E4-893E-4D0E-903C818CCEB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3" name="Google Shape;1666;p201">
            <a:extLst>
              <a:ext uri="{FF2B5EF4-FFF2-40B4-BE49-F238E27FC236}">
                <a16:creationId xmlns:a16="http://schemas.microsoft.com/office/drawing/2014/main" id="{3E9446E9-7298-720A-99D0-8C8633C8534C}"/>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Calibri"/>
                <a:cs typeface="Microsoft Uighur" panose="02000000000000000000" pitchFamily="2" charset="-78"/>
                <a:sym typeface="Calibri"/>
              </a:rPr>
              <a:t>اَلَّتي</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1" name="Google Shape;1667;p201">
            <a:extLst>
              <a:ext uri="{FF2B5EF4-FFF2-40B4-BE49-F238E27FC236}">
                <a16:creationId xmlns:a16="http://schemas.microsoft.com/office/drawing/2014/main" id="{D7C9B259-3AB5-EABE-7AAD-7B438EFDBD47}"/>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شَيْءٌ</a:t>
            </a:r>
          </a:p>
        </p:txBody>
      </p:sp>
      <p:sp>
        <p:nvSpPr>
          <p:cNvPr id="23" name="Google Shape;1668;p201">
            <a:extLst>
              <a:ext uri="{FF2B5EF4-FFF2-40B4-BE49-F238E27FC236}">
                <a16:creationId xmlns:a16="http://schemas.microsoft.com/office/drawing/2014/main" id="{ACF90848-252C-A868-FC1B-0F6507DD9E73}"/>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أَقَلُّ</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4" name="Google Shape;1669;p201">
            <a:extLst>
              <a:ext uri="{FF2B5EF4-FFF2-40B4-BE49-F238E27FC236}">
                <a16:creationId xmlns:a16="http://schemas.microsoft.com/office/drawing/2014/main" id="{E861D0B6-4DD6-EC74-78F9-6D6F0EB329E5}"/>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اَلَّذي</a:t>
            </a:r>
            <a:endParaRPr lang="ar-MA" sz="5400" b="1" kern="0" dirty="0">
              <a:solidFill>
                <a:srgbClr val="000000"/>
              </a:solidFill>
              <a:ea typeface="Calibri"/>
              <a:cs typeface="Calibri"/>
              <a:sym typeface="Calibri"/>
            </a:endParaRPr>
          </a:p>
        </p:txBody>
      </p:sp>
      <p:sp>
        <p:nvSpPr>
          <p:cNvPr id="26" name="Google Shape;1670;p201">
            <a:extLst>
              <a:ext uri="{FF2B5EF4-FFF2-40B4-BE49-F238E27FC236}">
                <a16:creationId xmlns:a16="http://schemas.microsoft.com/office/drawing/2014/main" id="{1EE101F8-F6F6-9054-256B-763059E6E22C}"/>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كائِناتٌ</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7" name="Google Shape;1671;p201">
            <a:extLst>
              <a:ext uri="{FF2B5EF4-FFF2-40B4-BE49-F238E27FC236}">
                <a16:creationId xmlns:a16="http://schemas.microsoft.com/office/drawing/2014/main" id="{542AA9CB-DF7D-8EC8-9010-0B9E7A12FB98}"/>
              </a:ext>
            </a:extLst>
          </p:cNvPr>
          <p:cNvSpPr/>
          <p:nvPr/>
        </p:nvSpPr>
        <p:spPr>
          <a:xfrm>
            <a:off x="4640826" y="3895006"/>
            <a:ext cx="1665169"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rtl="1">
              <a:buClr>
                <a:srgbClr val="000000"/>
              </a:buClr>
              <a:buSzPts val="3600"/>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مِنْ أَيْنَ؟</a:t>
            </a: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p>
        </p:txBody>
      </p:sp>
      <p:sp>
        <p:nvSpPr>
          <p:cNvPr id="28" name="Google Shape;1672;p201">
            <a:extLst>
              <a:ext uri="{FF2B5EF4-FFF2-40B4-BE49-F238E27FC236}">
                <a16:creationId xmlns:a16="http://schemas.microsoft.com/office/drawing/2014/main" id="{F252644F-2C78-071F-9159-8807470DB481}"/>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حياةٌ</a:t>
            </a:r>
          </a:p>
        </p:txBody>
      </p:sp>
      <p:sp>
        <p:nvSpPr>
          <p:cNvPr id="29" name="Google Shape;1671;p201">
            <a:extLst>
              <a:ext uri="{FF2B5EF4-FFF2-40B4-BE49-F238E27FC236}">
                <a16:creationId xmlns:a16="http://schemas.microsoft.com/office/drawing/2014/main" id="{F93113DD-070B-BA3B-987D-E3477C9D5F7C}"/>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6000" b="1" kern="0" dirty="0">
                <a:solidFill>
                  <a:srgbClr val="000000"/>
                </a:solidFill>
                <a:latin typeface="Microsoft Uighur" panose="02000000000000000000" pitchFamily="2" charset="-78"/>
                <a:cs typeface="Microsoft Uighur" panose="02000000000000000000" pitchFamily="2" charset="-78"/>
                <a:sym typeface="Arial"/>
              </a:rPr>
              <a:t>اَلْمِياهُ</a:t>
            </a:r>
            <a:endParaRPr lang="ar-MA" sz="48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690687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3" grpId="0" animBg="1"/>
      <p:bldP spid="24" grpId="0" animBg="1"/>
      <p:bldP spid="26" grpId="0" animBg="1"/>
      <p:bldP spid="27" grpId="0" animBg="1"/>
      <p:bldP spid="28" grpId="0" animBg="1"/>
      <p:bldP spid="2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22D1E-2445-7800-4D65-E4CAAA871DF6}"/>
            </a:ext>
          </a:extLst>
        </p:cNvPr>
        <p:cNvGrpSpPr/>
        <p:nvPr/>
      </p:nvGrpSpPr>
      <p:grpSpPr>
        <a:xfrm>
          <a:off x="0" y="0"/>
          <a:ext cx="0" cy="0"/>
          <a:chOff x="0" y="0"/>
          <a:chExt cx="0" cy="0"/>
        </a:xfrm>
      </p:grpSpPr>
      <p:pic>
        <p:nvPicPr>
          <p:cNvPr id="23" name="Espace réservé pour une image  22">
            <a:extLst>
              <a:ext uri="{FF2B5EF4-FFF2-40B4-BE49-F238E27FC236}">
                <a16:creationId xmlns:a16="http://schemas.microsoft.com/office/drawing/2014/main" id="{0D9D9459-FF6F-90C6-94F0-8431B727C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58833"/>
            <a:ext cx="828000" cy="828000"/>
          </a:xfrm>
        </p:spPr>
      </p:pic>
      <p:sp>
        <p:nvSpPr>
          <p:cNvPr id="3" name="Rectangle 2">
            <a:extLst>
              <a:ext uri="{FF2B5EF4-FFF2-40B4-BE49-F238E27FC236}">
                <a16:creationId xmlns:a16="http://schemas.microsoft.com/office/drawing/2014/main" id="{AA94A967-F7E2-7AF2-250D-E24EF747525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9F18F4F5-C2A5-1D40-42CD-F30A9887089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8BBC44F0-9CF8-9B68-D9C8-3C2F127EF56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EF15F9A4-DBAD-031B-8C52-01BD94D5C69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5" name="Rectangle 14">
            <a:extLst>
              <a:ext uri="{FF2B5EF4-FFF2-40B4-BE49-F238E27FC236}">
                <a16:creationId xmlns:a16="http://schemas.microsoft.com/office/drawing/2014/main" id="{F655C7DF-748B-9506-EEBE-6D95256FDB3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Image 15">
            <a:extLst>
              <a:ext uri="{FF2B5EF4-FFF2-40B4-BE49-F238E27FC236}">
                <a16:creationId xmlns:a16="http://schemas.microsoft.com/office/drawing/2014/main" id="{FDCE757B-AFAC-B011-9AD9-A96951966BC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8D627B16-A401-C67C-63B5-9C2954945D3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8" name="Image 17">
            <a:extLst>
              <a:ext uri="{FF2B5EF4-FFF2-40B4-BE49-F238E27FC236}">
                <a16:creationId xmlns:a16="http://schemas.microsoft.com/office/drawing/2014/main" id="{91AE4A61-1FAB-2EDC-80E6-AFD68A8AA7F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55E8084A-099B-335A-BA33-0F95170F3CC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E205DBFC-2BD8-06CF-F97C-E1644885FB4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Titre 5">
            <a:extLst>
              <a:ext uri="{FF2B5EF4-FFF2-40B4-BE49-F238E27FC236}">
                <a16:creationId xmlns:a16="http://schemas.microsoft.com/office/drawing/2014/main" id="{1219E652-DA2E-A24B-A540-66091DD16B30}"/>
              </a:ext>
            </a:extLst>
          </p:cNvPr>
          <p:cNvSpPr>
            <a:spLocks noGrp="1"/>
          </p:cNvSpPr>
          <p:nvPr>
            <p:ph type="title"/>
          </p:nvPr>
        </p:nvSpPr>
        <p:spPr/>
        <p:txBody>
          <a:bodyPr>
            <a:normAutofit/>
          </a:bodyPr>
          <a:lstStyle/>
          <a:p>
            <a:r>
              <a:rPr lang="ar-MA" sz="2400" b="1" dirty="0">
                <a:cs typeface="Microsoft Uighur" panose="02000000000000000000" pitchFamily="2" charset="-78"/>
              </a:rPr>
              <a:t>من يقرأ؟</a:t>
            </a:r>
            <a:endParaRPr lang="fr-FR" sz="2400" b="1" dirty="0"/>
          </a:p>
        </p:txBody>
      </p:sp>
      <p:sp>
        <p:nvSpPr>
          <p:cNvPr id="8" name="Google Shape;1666;p201">
            <a:extLst>
              <a:ext uri="{FF2B5EF4-FFF2-40B4-BE49-F238E27FC236}">
                <a16:creationId xmlns:a16="http://schemas.microsoft.com/office/drawing/2014/main" id="{F2131798-0B81-6EB7-8968-94C2CAD7025B}"/>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كائِناتٌ</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9" name="Google Shape;1667;p201">
            <a:extLst>
              <a:ext uri="{FF2B5EF4-FFF2-40B4-BE49-F238E27FC236}">
                <a16:creationId xmlns:a16="http://schemas.microsoft.com/office/drawing/2014/main" id="{3FFC5433-2F47-311E-0E20-C90636EE8A83}"/>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حياةٌ</a:t>
            </a:r>
            <a:endParaRPr lang="ar-MA" sz="5400" b="1" kern="0" dirty="0">
              <a:solidFill>
                <a:srgbClr val="000000"/>
              </a:solidFill>
              <a:latin typeface="Microsoft Uighur" panose="02000000000000000000" pitchFamily="2" charset="-78"/>
              <a:cs typeface="Microsoft Uighur" panose="02000000000000000000" pitchFamily="2" charset="-78"/>
              <a:sym typeface="Calibri"/>
            </a:endParaRPr>
          </a:p>
        </p:txBody>
      </p:sp>
      <p:sp>
        <p:nvSpPr>
          <p:cNvPr id="10" name="Google Shape;1668;p201">
            <a:extLst>
              <a:ext uri="{FF2B5EF4-FFF2-40B4-BE49-F238E27FC236}">
                <a16:creationId xmlns:a16="http://schemas.microsoft.com/office/drawing/2014/main" id="{8E3B2446-8438-2DA6-FFA5-77FC70DCA14B}"/>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r>
              <a:rPr lang="ar-MA" sz="5400" b="1" kern="0" dirty="0">
                <a:solidFill>
                  <a:srgbClr val="000000"/>
                </a:solidFill>
                <a:latin typeface="Microsoft Uighur" panose="02000000000000000000" pitchFamily="2" charset="-78"/>
                <a:cs typeface="Microsoft Uighur" panose="02000000000000000000" pitchFamily="2" charset="-78"/>
                <a:sym typeface="Arial"/>
              </a:rPr>
              <a:t>اَلْمِياهُ</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1" name="Google Shape;1669;p201">
            <a:extLst>
              <a:ext uri="{FF2B5EF4-FFF2-40B4-BE49-F238E27FC236}">
                <a16:creationId xmlns:a16="http://schemas.microsoft.com/office/drawing/2014/main" id="{6075561F-9CA1-EDC6-B709-6078AB2FDBA4}"/>
              </a:ext>
            </a:extLst>
          </p:cNvPr>
          <p:cNvSpPr/>
          <p:nvPr/>
        </p:nvSpPr>
        <p:spPr>
          <a:xfrm>
            <a:off x="622170" y="2493000"/>
            <a:ext cx="1733575"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مِنْ أَيْنَ؟</a:t>
            </a:r>
            <a:endParaRPr lang="ar-MA" sz="5400" b="1" kern="0" dirty="0">
              <a:solidFill>
                <a:srgbClr val="000000"/>
              </a:solidFill>
              <a:ea typeface="Calibri"/>
              <a:cs typeface="Calibri"/>
              <a:sym typeface="Calibri"/>
            </a:endParaRPr>
          </a:p>
        </p:txBody>
      </p:sp>
      <p:sp>
        <p:nvSpPr>
          <p:cNvPr id="21" name="Google Shape;1670;p201">
            <a:extLst>
              <a:ext uri="{FF2B5EF4-FFF2-40B4-BE49-F238E27FC236}">
                <a16:creationId xmlns:a16="http://schemas.microsoft.com/office/drawing/2014/main" id="{D0497A95-ED84-9129-380B-DA1B354805C1}"/>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Calibri"/>
              </a:rPr>
              <a:t>اَلَّتي</a:t>
            </a:r>
            <a:endParaRPr lang="ar-SA" sz="5400" b="1" kern="0" dirty="0">
              <a:solidFill>
                <a:srgbClr val="000000"/>
              </a:solidFill>
              <a:latin typeface="Microsoft Uighur" panose="02000000000000000000" pitchFamily="2" charset="-78"/>
              <a:cs typeface="Microsoft Uighur" panose="02000000000000000000" pitchFamily="2" charset="-78"/>
              <a:sym typeface="Arial"/>
            </a:endParaRPr>
          </a:p>
        </p:txBody>
      </p:sp>
      <p:sp>
        <p:nvSpPr>
          <p:cNvPr id="27" name="Google Shape;1671;p201">
            <a:extLst>
              <a:ext uri="{FF2B5EF4-FFF2-40B4-BE49-F238E27FC236}">
                <a16:creationId xmlns:a16="http://schemas.microsoft.com/office/drawing/2014/main" id="{2E54463C-735E-01F6-BF3D-96D275D90DA6}"/>
              </a:ext>
            </a:extLst>
          </p:cNvPr>
          <p:cNvSpPr/>
          <p:nvPr/>
        </p:nvSpPr>
        <p:spPr>
          <a:xfrm>
            <a:off x="4721995" y="3895006"/>
            <a:ext cx="1584000"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اَلَّذي</a:t>
            </a:r>
          </a:p>
        </p:txBody>
      </p:sp>
      <p:sp>
        <p:nvSpPr>
          <p:cNvPr id="28" name="Google Shape;1672;p201">
            <a:extLst>
              <a:ext uri="{FF2B5EF4-FFF2-40B4-BE49-F238E27FC236}">
                <a16:creationId xmlns:a16="http://schemas.microsoft.com/office/drawing/2014/main" id="{DCC0FEFC-FF80-23C3-1DAE-001B0FA84B3C}"/>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شَيْءٌ</a:t>
            </a:r>
          </a:p>
        </p:txBody>
      </p:sp>
      <p:sp>
        <p:nvSpPr>
          <p:cNvPr id="29" name="Google Shape;1671;p201">
            <a:extLst>
              <a:ext uri="{FF2B5EF4-FFF2-40B4-BE49-F238E27FC236}">
                <a16:creationId xmlns:a16="http://schemas.microsoft.com/office/drawing/2014/main" id="{CDD6AA4D-E68D-A90F-4AB7-439BFB152E01}"/>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أَقَلُّ</a:t>
            </a:r>
          </a:p>
        </p:txBody>
      </p:sp>
    </p:spTree>
    <p:extLst>
      <p:ext uri="{BB962C8B-B14F-4D97-AF65-F5344CB8AC3E}">
        <p14:creationId xmlns:p14="http://schemas.microsoft.com/office/powerpoint/2010/main" val="21804723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1" grpId="0" animBg="1"/>
      <p:bldP spid="27" grpId="0" animBg="1"/>
      <p:bldP spid="28" grpId="0" animBg="1"/>
      <p:bldP spid="2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2208-4971-0BCD-A455-FAA5381550E5}"/>
            </a:ext>
          </a:extLst>
        </p:cNvPr>
        <p:cNvGrpSpPr/>
        <p:nvPr/>
      </p:nvGrpSpPr>
      <p:grpSpPr>
        <a:xfrm>
          <a:off x="0" y="0"/>
          <a:ext cx="0" cy="0"/>
          <a:chOff x="0" y="0"/>
          <a:chExt cx="0" cy="0"/>
        </a:xfrm>
      </p:grpSpPr>
      <p:pic>
        <p:nvPicPr>
          <p:cNvPr id="23" name="Espace réservé pour une image  22">
            <a:extLst>
              <a:ext uri="{FF2B5EF4-FFF2-40B4-BE49-F238E27FC236}">
                <a16:creationId xmlns:a16="http://schemas.microsoft.com/office/drawing/2014/main" id="{B3C9ABD0-CAF6-B5F0-3057-4951022F72C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58833"/>
            <a:ext cx="828000" cy="828000"/>
          </a:xfrm>
        </p:spPr>
      </p:pic>
      <p:sp>
        <p:nvSpPr>
          <p:cNvPr id="3" name="Rectangle 2">
            <a:extLst>
              <a:ext uri="{FF2B5EF4-FFF2-40B4-BE49-F238E27FC236}">
                <a16:creationId xmlns:a16="http://schemas.microsoft.com/office/drawing/2014/main" id="{9D30646E-C470-D1D6-3796-DE12807F1C0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B6B96FD8-44A8-01ED-A911-DC6D219303D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19FA4602-DEB9-EDF6-F0B8-D88D8400290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F567D11-66B3-9611-EEDF-D306BE9C799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5" name="Rectangle 14">
            <a:extLst>
              <a:ext uri="{FF2B5EF4-FFF2-40B4-BE49-F238E27FC236}">
                <a16:creationId xmlns:a16="http://schemas.microsoft.com/office/drawing/2014/main" id="{1D2950FB-3E96-8E1A-5554-851DFC09DEC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Image 15">
            <a:extLst>
              <a:ext uri="{FF2B5EF4-FFF2-40B4-BE49-F238E27FC236}">
                <a16:creationId xmlns:a16="http://schemas.microsoft.com/office/drawing/2014/main" id="{905834BF-42F0-DE52-E7A6-9580665DE2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4F4C2AF2-3222-EBA1-80DE-867FEDD09D8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8" name="Image 17">
            <a:extLst>
              <a:ext uri="{FF2B5EF4-FFF2-40B4-BE49-F238E27FC236}">
                <a16:creationId xmlns:a16="http://schemas.microsoft.com/office/drawing/2014/main" id="{B9E16CCC-5BAF-8C4F-4846-9CD8B143BB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29EEDB13-E8C0-255D-24ED-25FE9633867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5088F066-4FF0-6623-277C-9181E6DE08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Titre 5">
            <a:extLst>
              <a:ext uri="{FF2B5EF4-FFF2-40B4-BE49-F238E27FC236}">
                <a16:creationId xmlns:a16="http://schemas.microsoft.com/office/drawing/2014/main" id="{8613A70E-5EFC-BF77-C530-43E077F6D90C}"/>
              </a:ext>
            </a:extLst>
          </p:cNvPr>
          <p:cNvSpPr>
            <a:spLocks noGrp="1"/>
          </p:cNvSpPr>
          <p:nvPr>
            <p:ph type="title"/>
          </p:nvPr>
        </p:nvSpPr>
        <p:spPr/>
        <p:txBody>
          <a:bodyPr>
            <a:normAutofit fontScale="90000"/>
          </a:bodyPr>
          <a:lstStyle/>
          <a:p>
            <a:r>
              <a:rPr lang="ar-MA" sz="2400" b="1" dirty="0">
                <a:cs typeface="Microsoft Uighur" panose="02000000000000000000" pitchFamily="2" charset="-78"/>
              </a:rPr>
              <a:t>من يقرأ؟</a:t>
            </a:r>
            <a:br>
              <a:rPr lang="ar-MA" sz="2400" b="1" dirty="0">
                <a:cs typeface="Microsoft Uighur" panose="02000000000000000000" pitchFamily="2" charset="-78"/>
              </a:rPr>
            </a:br>
            <a:r>
              <a:rPr lang="ar-MA" sz="2200" i="1" dirty="0">
                <a:cs typeface="Microsoft Uighur" panose="02000000000000000000" pitchFamily="2" charset="-78"/>
              </a:rPr>
              <a:t>إعادة الشرائح لإتاحة فرصة القراءة للتلاميذ.</a:t>
            </a:r>
            <a:endParaRPr lang="fr-FR" sz="2400" i="1" dirty="0"/>
          </a:p>
        </p:txBody>
      </p:sp>
      <p:sp>
        <p:nvSpPr>
          <p:cNvPr id="8" name="Google Shape;1666;p201">
            <a:extLst>
              <a:ext uri="{FF2B5EF4-FFF2-40B4-BE49-F238E27FC236}">
                <a16:creationId xmlns:a16="http://schemas.microsoft.com/office/drawing/2014/main" id="{745099FA-52D8-F92F-2A7D-D88063000B01}"/>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مِنْ أَيْنَ؟</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9" name="Google Shape;1667;p201">
            <a:extLst>
              <a:ext uri="{FF2B5EF4-FFF2-40B4-BE49-F238E27FC236}">
                <a16:creationId xmlns:a16="http://schemas.microsoft.com/office/drawing/2014/main" id="{5BD7B708-B62D-6282-3FD6-F72854263F11}"/>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اَلْمِياهُ</a:t>
            </a:r>
            <a:endPar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endParaRPr>
          </a:p>
        </p:txBody>
      </p:sp>
      <p:sp>
        <p:nvSpPr>
          <p:cNvPr id="10" name="Google Shape;1668;p201">
            <a:extLst>
              <a:ext uri="{FF2B5EF4-FFF2-40B4-BE49-F238E27FC236}">
                <a16:creationId xmlns:a16="http://schemas.microsoft.com/office/drawing/2014/main" id="{F3DE5339-F2E9-D120-99C2-DD29ECB1E93A}"/>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كائِناتٌ</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1" name="Google Shape;1669;p201">
            <a:extLst>
              <a:ext uri="{FF2B5EF4-FFF2-40B4-BE49-F238E27FC236}">
                <a16:creationId xmlns:a16="http://schemas.microsoft.com/office/drawing/2014/main" id="{95F3573C-A458-3D77-8EAA-67028191AFA5}"/>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حياةٌ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1" name="Google Shape;1670;p201">
            <a:extLst>
              <a:ext uri="{FF2B5EF4-FFF2-40B4-BE49-F238E27FC236}">
                <a16:creationId xmlns:a16="http://schemas.microsoft.com/office/drawing/2014/main" id="{1AE183BD-93E3-8FCD-838B-58E078AAD5C6}"/>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أَقَلُّ</a:t>
            </a:r>
            <a:endParaRPr lang="ar-SA" sz="5400" b="1" kern="0" dirty="0">
              <a:solidFill>
                <a:srgbClr val="000000"/>
              </a:solidFill>
              <a:latin typeface="Microsoft Uighur" panose="02000000000000000000" pitchFamily="2" charset="-78"/>
              <a:cs typeface="Microsoft Uighur" panose="02000000000000000000" pitchFamily="2" charset="-78"/>
              <a:sym typeface="Arial"/>
            </a:endParaRPr>
          </a:p>
        </p:txBody>
      </p:sp>
      <p:sp>
        <p:nvSpPr>
          <p:cNvPr id="27" name="Google Shape;1671;p201">
            <a:extLst>
              <a:ext uri="{FF2B5EF4-FFF2-40B4-BE49-F238E27FC236}">
                <a16:creationId xmlns:a16="http://schemas.microsoft.com/office/drawing/2014/main" id="{EF3B1BB8-B2D8-7E01-2779-2660D1BC219B}"/>
              </a:ext>
            </a:extLst>
          </p:cNvPr>
          <p:cNvSpPr/>
          <p:nvPr/>
        </p:nvSpPr>
        <p:spPr>
          <a:xfrm>
            <a:off x="4721995" y="3895006"/>
            <a:ext cx="1584000"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cs typeface="Microsoft Uighur" panose="02000000000000000000" pitchFamily="2" charset="-78"/>
                <a:sym typeface="Calibri"/>
              </a:rPr>
              <a:t>اَلَّتي</a:t>
            </a: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a:t>
            </a:r>
          </a:p>
        </p:txBody>
      </p:sp>
      <p:sp>
        <p:nvSpPr>
          <p:cNvPr id="28" name="Google Shape;1672;p201">
            <a:extLst>
              <a:ext uri="{FF2B5EF4-FFF2-40B4-BE49-F238E27FC236}">
                <a16:creationId xmlns:a16="http://schemas.microsoft.com/office/drawing/2014/main" id="{9879488E-C399-A891-6AF2-9D7D2B778BFD}"/>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اَلَّذي</a:t>
            </a:r>
          </a:p>
        </p:txBody>
      </p:sp>
      <p:sp>
        <p:nvSpPr>
          <p:cNvPr id="29" name="Google Shape;1671;p201">
            <a:extLst>
              <a:ext uri="{FF2B5EF4-FFF2-40B4-BE49-F238E27FC236}">
                <a16:creationId xmlns:a16="http://schemas.microsoft.com/office/drawing/2014/main" id="{F8F2C731-4E95-4437-C7D5-34488659AC4C}"/>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شَيْءٌ</a:t>
            </a:r>
          </a:p>
        </p:txBody>
      </p:sp>
    </p:spTree>
    <p:extLst>
      <p:ext uri="{BB962C8B-B14F-4D97-AF65-F5344CB8AC3E}">
        <p14:creationId xmlns:p14="http://schemas.microsoft.com/office/powerpoint/2010/main" val="2780828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1" grpId="0" animBg="1"/>
      <p:bldP spid="27" grpId="0" animBg="1"/>
      <p:bldP spid="28" grpId="0" animBg="1"/>
      <p:bldP spid="2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A3FA16-1950-DDE5-179B-4B5BC182E68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إلى القراءة المشتركة ص 128. ستتدربون على قراءة فقرة بدقة وسرعة. </a:t>
            </a:r>
            <a:endParaRPr lang="fr-FR" sz="2400" i="1" dirty="0">
              <a:solidFill>
                <a:schemeClr val="bg1">
                  <a:lumMod val="50000"/>
                </a:schemeClr>
              </a:solidFill>
            </a:endParaRPr>
          </a:p>
        </p:txBody>
      </p:sp>
      <p:sp>
        <p:nvSpPr>
          <p:cNvPr id="6" name="Rectangle 5">
            <a:extLst>
              <a:ext uri="{FF2B5EF4-FFF2-40B4-BE49-F238E27FC236}">
                <a16:creationId xmlns:a16="http://schemas.microsoft.com/office/drawing/2014/main" id="{2294C26E-C04F-C1CB-2F72-81ADA9337BB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09F98285-572E-B949-5997-6C987E94EA0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1713119-3C91-6028-6BBA-046E58002E0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C679163-7518-A4ED-54DC-6383041D531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DC7C04D9-432C-6C75-14C0-312084E269C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7BC1429F-DC55-14A4-8310-68824ED09AE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79EBC04-3323-CEF9-6D66-48E88249644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20CEADB4-C149-9EFE-F850-091DF96F50A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0483F8F5-BE70-2355-898C-8CDE8DB6F1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FEE286D0-926A-8C0E-B1C9-E7D67ECEA46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2BCAC51C-A912-6222-F346-9BBCD6D3668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pic>
        <p:nvPicPr>
          <p:cNvPr id="8" name="Image 7">
            <a:extLst>
              <a:ext uri="{FF2B5EF4-FFF2-40B4-BE49-F238E27FC236}">
                <a16:creationId xmlns:a16="http://schemas.microsoft.com/office/drawing/2014/main" id="{E4E5E832-1883-A927-CB3B-E9E30019CE57}"/>
              </a:ext>
            </a:extLst>
          </p:cNvPr>
          <p:cNvPicPr>
            <a:picLocks noChangeAspect="1"/>
          </p:cNvPicPr>
          <p:nvPr/>
        </p:nvPicPr>
        <p:blipFill>
          <a:blip r:embed="rId8"/>
          <a:stretch>
            <a:fillRect/>
          </a:stretch>
        </p:blipFill>
        <p:spPr>
          <a:xfrm>
            <a:off x="3226912" y="2133598"/>
            <a:ext cx="2683781" cy="3837995"/>
          </a:xfrm>
          <a:prstGeom prst="rect">
            <a:avLst/>
          </a:prstGeom>
          <a:ln>
            <a:solidFill>
              <a:schemeClr val="accent1"/>
            </a:solidFill>
          </a:ln>
        </p:spPr>
      </p:pic>
      <p:sp>
        <p:nvSpPr>
          <p:cNvPr id="17" name="Rectangle : coins arrondis 16">
            <a:extLst>
              <a:ext uri="{FF2B5EF4-FFF2-40B4-BE49-F238E27FC236}">
                <a16:creationId xmlns:a16="http://schemas.microsoft.com/office/drawing/2014/main" id="{EFA3915F-1A84-C0DC-38B3-8D8EE0D465A2}"/>
              </a:ext>
            </a:extLst>
          </p:cNvPr>
          <p:cNvSpPr/>
          <p:nvPr/>
        </p:nvSpPr>
        <p:spPr>
          <a:xfrm>
            <a:off x="3216654" y="2444069"/>
            <a:ext cx="2692533" cy="1537996"/>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611593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17CEA-B1B1-6029-20A5-946EBCF0CC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5FDB49-4A30-0FAA-9877-BAF9C282E8A0}"/>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أولا. تابعوا معي على كراساتكم. انتبهوا للنبر عند الاستفهام؟</a:t>
            </a:r>
            <a:endParaRPr lang="fr-FR" sz="2400" b="1" dirty="0">
              <a:solidFill>
                <a:schemeClr val="bg1">
                  <a:lumMod val="50000"/>
                </a:schemeClr>
              </a:solidFill>
            </a:endParaRPr>
          </a:p>
        </p:txBody>
      </p:sp>
      <p:pic>
        <p:nvPicPr>
          <p:cNvPr id="15"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AD097565-1F72-E027-AB1B-ADCC3DF20F6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3" name="Rectangle 2">
            <a:extLst>
              <a:ext uri="{FF2B5EF4-FFF2-40B4-BE49-F238E27FC236}">
                <a16:creationId xmlns:a16="http://schemas.microsoft.com/office/drawing/2014/main" id="{9D79FEC9-D465-5484-4395-C2C0861835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FC975922-DB5A-D7F5-2B62-3ED9934B3E8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7F1FD96F-5F33-AE93-F739-093EC12B099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B5D939BA-E3B6-1C0D-ACD1-44B6F1C00E5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369FE08E-A5DC-348D-19CD-DF8F676A9CF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54E77E2E-61D2-8D7E-29E1-64554B6BCD0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0781CED7-3992-F47B-3A6E-4961CC20284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2" name="Image 21">
            <a:extLst>
              <a:ext uri="{FF2B5EF4-FFF2-40B4-BE49-F238E27FC236}">
                <a16:creationId xmlns:a16="http://schemas.microsoft.com/office/drawing/2014/main" id="{34DEC559-E7F5-3045-0020-59BBF1920E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5BC03502-F63B-8A38-CBDA-382B1BE630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4" name="Image 23">
            <a:extLst>
              <a:ext uri="{FF2B5EF4-FFF2-40B4-BE49-F238E27FC236}">
                <a16:creationId xmlns:a16="http://schemas.microsoft.com/office/drawing/2014/main" id="{6CE61965-5D02-1198-13CC-7DB5002E498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5" name="Image 4">
            <a:extLst>
              <a:ext uri="{FF2B5EF4-FFF2-40B4-BE49-F238E27FC236}">
                <a16:creationId xmlns:a16="http://schemas.microsoft.com/office/drawing/2014/main" id="{3D555208-8A34-F66A-C492-8F1D07FFA0FC}"/>
              </a:ext>
            </a:extLst>
          </p:cNvPr>
          <p:cNvPicPr>
            <a:picLocks noChangeAspect="1"/>
          </p:cNvPicPr>
          <p:nvPr/>
        </p:nvPicPr>
        <p:blipFill>
          <a:blip r:embed="rId8"/>
          <a:stretch>
            <a:fillRect/>
          </a:stretch>
        </p:blipFill>
        <p:spPr>
          <a:xfrm>
            <a:off x="3226912" y="2133598"/>
            <a:ext cx="2683781" cy="3837995"/>
          </a:xfrm>
          <a:prstGeom prst="rect">
            <a:avLst/>
          </a:prstGeom>
          <a:ln>
            <a:solidFill>
              <a:schemeClr val="accent1"/>
            </a:solidFill>
          </a:ln>
        </p:spPr>
      </p:pic>
      <p:sp>
        <p:nvSpPr>
          <p:cNvPr id="6" name="Rectangle : coins arrondis 5">
            <a:extLst>
              <a:ext uri="{FF2B5EF4-FFF2-40B4-BE49-F238E27FC236}">
                <a16:creationId xmlns:a16="http://schemas.microsoft.com/office/drawing/2014/main" id="{C69CCB7A-C36A-E1A5-3358-BA5DBB7A8CD5}"/>
              </a:ext>
            </a:extLst>
          </p:cNvPr>
          <p:cNvSpPr/>
          <p:nvPr/>
        </p:nvSpPr>
        <p:spPr>
          <a:xfrm>
            <a:off x="3216654" y="2444069"/>
            <a:ext cx="2692533" cy="1537996"/>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40851807"/>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CF616-85AE-2179-523E-7E63305EC9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A723DB-0837-E548-1580-691C06F4C9D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سنقرأ معا</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انتبهوا</a:t>
            </a:r>
            <a:endParaRPr lang="fr-FR" sz="2000" dirty="0">
              <a:solidFill>
                <a:schemeClr val="bg1">
                  <a:lumMod val="50000"/>
                </a:schemeClr>
              </a:solidFill>
            </a:endParaRPr>
          </a:p>
        </p:txBody>
      </p:sp>
      <p:pic>
        <p:nvPicPr>
          <p:cNvPr id="4"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391D9770-1E73-CF3E-53D6-7250209611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6" name="Rectangle 5">
            <a:extLst>
              <a:ext uri="{FF2B5EF4-FFF2-40B4-BE49-F238E27FC236}">
                <a16:creationId xmlns:a16="http://schemas.microsoft.com/office/drawing/2014/main" id="{B9558405-B32E-5DA3-DFC8-16FFB1BCB1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438A147E-02BB-C2ED-E70B-A5DF7E7E65C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0732C2FF-C28C-5FC1-8D52-FA606EB39BC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3D36B5F0-27F8-4614-3E5F-74120CB60C4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F3B71903-B0DD-8BB6-B94F-186C2C8EFC9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9" name="Image 18">
            <a:extLst>
              <a:ext uri="{FF2B5EF4-FFF2-40B4-BE49-F238E27FC236}">
                <a16:creationId xmlns:a16="http://schemas.microsoft.com/office/drawing/2014/main" id="{3A202A52-86EF-3125-595B-A6EEF1064BB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B7344A8F-172F-20A9-5AB7-B154107FC8E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1" name="Image 20">
            <a:extLst>
              <a:ext uri="{FF2B5EF4-FFF2-40B4-BE49-F238E27FC236}">
                <a16:creationId xmlns:a16="http://schemas.microsoft.com/office/drawing/2014/main" id="{27676B5B-F4C8-7653-D068-4577D0DE48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2" name="Image 21">
            <a:extLst>
              <a:ext uri="{FF2B5EF4-FFF2-40B4-BE49-F238E27FC236}">
                <a16:creationId xmlns:a16="http://schemas.microsoft.com/office/drawing/2014/main" id="{B02934C6-06FF-27AA-F219-B8A7CCC62A7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3" name="Image 22">
            <a:extLst>
              <a:ext uri="{FF2B5EF4-FFF2-40B4-BE49-F238E27FC236}">
                <a16:creationId xmlns:a16="http://schemas.microsoft.com/office/drawing/2014/main" id="{319E6A17-6C7E-334A-1E24-254795D1BE1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7" name="Image 6">
            <a:extLst>
              <a:ext uri="{FF2B5EF4-FFF2-40B4-BE49-F238E27FC236}">
                <a16:creationId xmlns:a16="http://schemas.microsoft.com/office/drawing/2014/main" id="{7C941331-7512-92E6-C006-E01B50C9140D}"/>
              </a:ext>
            </a:extLst>
          </p:cNvPr>
          <p:cNvPicPr>
            <a:picLocks noChangeAspect="1"/>
          </p:cNvPicPr>
          <p:nvPr/>
        </p:nvPicPr>
        <p:blipFill>
          <a:blip r:embed="rId8"/>
          <a:stretch>
            <a:fillRect/>
          </a:stretch>
        </p:blipFill>
        <p:spPr>
          <a:xfrm>
            <a:off x="632373" y="1704227"/>
            <a:ext cx="7892195" cy="452772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8785878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FF8C6-FB0D-DFA5-60E2-63CD6951A0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41F666-AA87-6205-3BE7-AF9C5A07F9EB}"/>
              </a:ext>
            </a:extLst>
          </p:cNvPr>
          <p:cNvSpPr>
            <a:spLocks noGrp="1"/>
          </p:cNvSpPr>
          <p:nvPr>
            <p:ph type="title"/>
          </p:nvPr>
        </p:nvSpPr>
        <p:spPr/>
        <p:txBody>
          <a:bodyPr>
            <a:normAutofit fontScale="90000"/>
          </a:bodyPr>
          <a:lstStyle/>
          <a:p>
            <a:pPr lvl="0" defTabSz="914400">
              <a:lnSpc>
                <a:spcPct val="100000"/>
              </a:lnSpc>
              <a:spcBef>
                <a:spcPts val="0"/>
              </a:spcBef>
              <a:buClr>
                <a:srgbClr val="AEABAB"/>
              </a:buClr>
              <a:buSzPts val="1400"/>
              <a:defRPr/>
            </a:pPr>
            <a:r>
              <a:rPr kumimoji="0" lang="ar-MA" sz="27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من يريد أن يقود القراءة؟ أنت تقرأ وهم يرددون بعدك.</a:t>
            </a:r>
            <a:b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br>
            <a:r>
              <a:rPr lang="ar-MA" sz="2400" i="1" kern="0" dirty="0">
                <a:solidFill>
                  <a:schemeClr val="bg1">
                    <a:lumMod val="50000"/>
                  </a:schemeClr>
                </a:solidFill>
                <a:latin typeface="Microsoft Uighur" panose="02000000000000000000" pitchFamily="2" charset="-78"/>
                <a:ea typeface="Calibri"/>
                <a:cs typeface="Microsoft Uighur" panose="02000000000000000000" pitchFamily="2" charset="-78"/>
                <a:sym typeface="Arial"/>
              </a:rPr>
              <a:t>-يحرص الأستاذ على تتبع مشاركة الجميع في القراءة الجماعية.</a:t>
            </a:r>
            <a:r>
              <a:rPr lang="ar-MA" sz="2400" i="1" kern="0" dirty="0">
                <a:solidFill>
                  <a:schemeClr val="bg1">
                    <a:lumMod val="50000"/>
                  </a:schemeClr>
                </a:solidFill>
                <a:latin typeface="Microsoft Uighur" panose="02000000000000000000" pitchFamily="2" charset="-78"/>
                <a:ea typeface="Calibri"/>
                <a:cs typeface="Microsoft Uighur" panose="02000000000000000000" pitchFamily="2" charset="-78"/>
                <a:sym typeface="Calibri"/>
              </a:rPr>
              <a:t> </a:t>
            </a:r>
          </a:p>
        </p:txBody>
      </p:sp>
      <p:sp>
        <p:nvSpPr>
          <p:cNvPr id="3" name="Rectangle 2">
            <a:extLst>
              <a:ext uri="{FF2B5EF4-FFF2-40B4-BE49-F238E27FC236}">
                <a16:creationId xmlns:a16="http://schemas.microsoft.com/office/drawing/2014/main" id="{2DD6A211-5ED1-B5D2-4DEC-2E2F6046AF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C2DD4712-61D3-9E18-62D5-01F1A9E295C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48A31E37-5E23-F869-7104-783E527397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CBC1846D-1A3C-8462-4CCC-B8B63814A09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6F8A5245-2519-A016-C304-56E79B4FBD2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148DBBFF-B01C-52A0-69B9-C2309582F18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C0DD144B-DF23-210D-DC91-322A4531D3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2" name="Image 21">
            <a:extLst>
              <a:ext uri="{FF2B5EF4-FFF2-40B4-BE49-F238E27FC236}">
                <a16:creationId xmlns:a16="http://schemas.microsoft.com/office/drawing/2014/main" id="{72E9198A-9283-04DD-B898-78283633F1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E9CC8375-02E2-C2AE-AAF6-307585F2B87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4" name="Image 23">
            <a:extLst>
              <a:ext uri="{FF2B5EF4-FFF2-40B4-BE49-F238E27FC236}">
                <a16:creationId xmlns:a16="http://schemas.microsoft.com/office/drawing/2014/main" id="{16AFA8EF-4529-D62D-EA7F-789FC0CD93B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1" name="Espace réservé pour une image  10">
            <a:extLst>
              <a:ext uri="{FF2B5EF4-FFF2-40B4-BE49-F238E27FC236}">
                <a16:creationId xmlns:a16="http://schemas.microsoft.com/office/drawing/2014/main" id="{0DCE0326-0430-4882-5F19-FD813A91F12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51CD28A6-BACD-5151-ABA8-99121E441BAA}"/>
              </a:ext>
            </a:extLst>
          </p:cNvPr>
          <p:cNvPicPr>
            <a:picLocks noChangeAspect="1"/>
          </p:cNvPicPr>
          <p:nvPr/>
        </p:nvPicPr>
        <p:blipFill>
          <a:blip r:embed="rId8"/>
          <a:stretch>
            <a:fillRect/>
          </a:stretch>
        </p:blipFill>
        <p:spPr>
          <a:xfrm>
            <a:off x="632373" y="1704227"/>
            <a:ext cx="7892195" cy="452772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9668469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62D7-F930-9795-02D1-675CFC64E5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3379A7-9BFB-1B96-7226-A51C7CA59C1F}"/>
              </a:ext>
            </a:extLst>
          </p:cNvPr>
          <p:cNvSpPr>
            <a:spLocks noGrp="1"/>
          </p:cNvSpPr>
          <p:nvPr>
            <p:ph type="title"/>
          </p:nvPr>
        </p:nvSpPr>
        <p:spPr>
          <a:xfrm>
            <a:off x="511277" y="756000"/>
            <a:ext cx="6961096" cy="612000"/>
          </a:xfrm>
        </p:spPr>
        <p:txBody>
          <a:bodyPr>
            <a:noAutofit/>
          </a:bodyPr>
          <a:lstStyle/>
          <a:p>
            <a:pPr marL="0" marR="0" lvl="0" indent="0" algn="r" defTabSz="914400" rtl="1" eaLnBrk="1" fontAlgn="auto" latinLnBrk="0" hangingPunct="1">
              <a:lnSpc>
                <a:spcPct val="100000"/>
              </a:lnSpc>
              <a:spcBef>
                <a:spcPts val="0"/>
              </a:spcBef>
              <a:spcAft>
                <a:spcPts val="0"/>
              </a:spcAft>
              <a:buClr>
                <a:srgbClr val="AEABAB"/>
              </a:buClr>
              <a:buSzPts val="1400"/>
              <a:buFont typeface="Dosis"/>
              <a:buNone/>
              <a:tabLst/>
              <a:defRPr/>
            </a:pPr>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كل ثنائي سيقرأ الفقرة قراءة معبرة (كل واحد يلعب دورا)، للفوز عليكما القراءة  قراءة معبرة وبصوت واحد. </a:t>
            </a:r>
            <a:endParaRPr kumimoji="0" lang="ar-MA" sz="2400" b="0" i="1"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 name="Rectangle 2">
            <a:extLst>
              <a:ext uri="{FF2B5EF4-FFF2-40B4-BE49-F238E27FC236}">
                <a16:creationId xmlns:a16="http://schemas.microsoft.com/office/drawing/2014/main" id="{22B3867C-3720-4CA7-34C7-DC9876BD52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F8E3C05B-247D-51C5-8EB7-163101B042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D653B6FE-E32E-0E9B-AA0A-DE5C5259DA1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3978829A-4F69-9409-D564-3FDB4CAD9EA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4672DA26-DFA5-9D85-DB84-4CCB6664A9F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DA5E0DDC-8B3E-458E-FCC7-6834CD6D4F3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345CA2EE-DD78-12A9-2FAA-BAEFB83872A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2" name="Image 21">
            <a:extLst>
              <a:ext uri="{FF2B5EF4-FFF2-40B4-BE49-F238E27FC236}">
                <a16:creationId xmlns:a16="http://schemas.microsoft.com/office/drawing/2014/main" id="{65B7093D-41E2-FC46-2905-21CD162AF36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E0F33E0E-73AB-BCD4-52B6-88810543BB0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4" name="Image 23">
            <a:extLst>
              <a:ext uri="{FF2B5EF4-FFF2-40B4-BE49-F238E27FC236}">
                <a16:creationId xmlns:a16="http://schemas.microsoft.com/office/drawing/2014/main" id="{7C8D2C12-685D-DBCC-BE50-C7EB2E8CB83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DCD29FDF-7B54-AC72-721E-02AB48158C9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0E893CEC-8C5A-AF86-37C3-F6120197B7B5}"/>
              </a:ext>
            </a:extLst>
          </p:cNvPr>
          <p:cNvPicPr>
            <a:picLocks noChangeAspect="1"/>
          </p:cNvPicPr>
          <p:nvPr/>
        </p:nvPicPr>
        <p:blipFill>
          <a:blip r:embed="rId8"/>
          <a:stretch>
            <a:fillRect/>
          </a:stretch>
        </p:blipFill>
        <p:spPr>
          <a:xfrm>
            <a:off x="632373" y="1704227"/>
            <a:ext cx="7892195" cy="452772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43402019"/>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7" name="ZoneTexte 6">
            <a:extLst>
              <a:ext uri="{FF2B5EF4-FFF2-40B4-BE49-F238E27FC236}">
                <a16:creationId xmlns:a16="http://schemas.microsoft.com/office/drawing/2014/main" id="{C3413C3D-8622-13FC-10AF-CF01CC57C05B}"/>
              </a:ext>
            </a:extLst>
          </p:cNvPr>
          <p:cNvSpPr txBox="1"/>
          <p:nvPr/>
        </p:nvSpPr>
        <p:spPr>
          <a:xfrm>
            <a:off x="3517132" y="2738130"/>
            <a:ext cx="3493268"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 اليوم؟</a:t>
            </a:r>
          </a:p>
        </p:txBody>
      </p:sp>
      <p:sp>
        <p:nvSpPr>
          <p:cNvPr id="8" name="ZoneTexte 7">
            <a:extLst>
              <a:ext uri="{FF2B5EF4-FFF2-40B4-BE49-F238E27FC236}">
                <a16:creationId xmlns:a16="http://schemas.microsoft.com/office/drawing/2014/main" id="{D1CF22B8-7EA3-8204-C131-5BEFF20AC041}"/>
              </a:ext>
            </a:extLst>
          </p:cNvPr>
          <p:cNvSpPr txBox="1"/>
          <p:nvPr/>
        </p:nvSpPr>
        <p:spPr>
          <a:xfrm>
            <a:off x="3612381" y="3274714"/>
            <a:ext cx="3398019"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الواجب المنزلي</a:t>
            </a: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 name="Image 2">
            <a:extLst>
              <a:ext uri="{FF2B5EF4-FFF2-40B4-BE49-F238E27FC236}">
                <a16:creationId xmlns:a16="http://schemas.microsoft.com/office/drawing/2014/main" id="{63B18F9C-1B02-CC2B-E317-3E87C6EBFDB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05359" y="942960"/>
            <a:ext cx="432000" cy="432000"/>
          </a:xfrm>
          <a:prstGeom prst="rect">
            <a:avLst/>
          </a:prstGeom>
          <a:ln>
            <a:noFill/>
          </a:ln>
        </p:spPr>
      </p:pic>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C42B-3D9B-A009-AADB-ADFF776B70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1344CC-F979-BD16-45BB-03D9FEB75DA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2046D50D-745D-B093-F18A-3604519E210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67222"/>
            <a:ext cx="828000" cy="828000"/>
          </a:xfrm>
        </p:spPr>
      </p:pic>
      <p:sp>
        <p:nvSpPr>
          <p:cNvPr id="5" name="Ellipse 4">
            <a:extLst>
              <a:ext uri="{FF2B5EF4-FFF2-40B4-BE49-F238E27FC236}">
                <a16:creationId xmlns:a16="http://schemas.microsoft.com/office/drawing/2014/main" id="{AAF83B08-D39F-70F7-BE7D-DE34A4E9F214}"/>
              </a:ext>
            </a:extLst>
          </p:cNvPr>
          <p:cNvSpPr/>
          <p:nvPr/>
        </p:nvSpPr>
        <p:spPr>
          <a:xfrm>
            <a:off x="3611184" y="3089279"/>
            <a:ext cx="1980000" cy="1463056"/>
          </a:xfrm>
          <a:prstGeom prst="ellipse">
            <a:avLst/>
          </a:prstGeom>
          <a:solidFill>
            <a:srgbClr val="424D7C"/>
          </a:solidFill>
          <a:ln w="28575" cap="flat" cmpd="sng" algn="ctr">
            <a:solidFill>
              <a:srgbClr val="424D7B"/>
            </a:solidFill>
            <a:prstDash val="solid"/>
            <a:miter lim="800000"/>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rPr>
              <a:t> في هذِهِ </a:t>
            </a:r>
            <a:r>
              <a:rPr kumimoji="0" lang="ar-MA" sz="3200" b="1" i="0" u="none" strike="noStrike" kern="0" cap="none" spc="0" normalizeH="0" baseline="0" noProof="0" dirty="0" err="1">
                <a:ln>
                  <a:noFill/>
                </a:ln>
                <a:solidFill>
                  <a:prstClr val="white"/>
                </a:solidFill>
                <a:uLnTx/>
                <a:uFillTx/>
                <a:latin typeface="Microsoft Uighur" panose="02000000000000000000" pitchFamily="2" charset="-78"/>
                <a:ea typeface="+mn-ea"/>
                <a:cs typeface="Microsoft Uighur" panose="02000000000000000000" pitchFamily="2" charset="-78"/>
              </a:rPr>
              <a:t>ٱلْحِصَّةِ</a:t>
            </a:r>
            <a:endParaRPr kumimoji="0" lang="fr-FR"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10E8D29E-271A-DF16-1684-44EC12842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B6C3BDC8-099D-A39D-28F0-F3344A6B5C5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042C735C-B16D-629A-8BDB-1B2F159376F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90983B08-94B9-7A08-99A7-F2E8109BC99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E2470022-DB33-5663-1AA6-0F6F181F3E1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7A51126F-6E82-7C7C-9587-0D3A0D2C070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1ECC5FC-C820-5C6E-E5EB-36FCA37C595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CB3F1C30-5E16-5B5A-039A-CE3492E0D75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723C5FDB-FC64-6330-FA00-04C24E4044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B7DFF6E3-D3DB-E716-69E4-24E8A7C502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 coins arrondis 14">
            <a:extLst>
              <a:ext uri="{FF2B5EF4-FFF2-40B4-BE49-F238E27FC236}">
                <a16:creationId xmlns:a16="http://schemas.microsoft.com/office/drawing/2014/main" id="{5FD88A46-087E-AB12-B1EB-EB88D79B1C1A}"/>
              </a:ext>
            </a:extLst>
          </p:cNvPr>
          <p:cNvSpPr/>
          <p:nvPr/>
        </p:nvSpPr>
        <p:spPr>
          <a:xfrm>
            <a:off x="5781304" y="1831449"/>
            <a:ext cx="2880000" cy="1961699"/>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just" defTabSz="914400" rtl="1">
              <a:buClr>
                <a:srgbClr val="000000"/>
              </a:buClr>
              <a:buSzPts val="3600"/>
            </a:pPr>
            <a:r>
              <a:rPr lang="ar-MA" sz="2400" b="1" kern="0" dirty="0">
                <a:latin typeface="Microsoft Uighur" panose="02000000000000000000" pitchFamily="2" charset="-78"/>
                <a:cs typeface="Microsoft Uighur" panose="02000000000000000000" pitchFamily="2" charset="-78"/>
              </a:rPr>
              <a:t>ما المُفْرَداتُ الَّتي تَعَلَّمْتُها الْيَوْمَ؟</a:t>
            </a:r>
          </a:p>
          <a:p>
            <a:pPr marL="0" lvl="3" algn="just" rtl="1"/>
            <a:r>
              <a:rPr lang="ar-MA" sz="2400" b="1" dirty="0">
                <a:solidFill>
                  <a:srgbClr val="C00000"/>
                </a:solidFill>
                <a:cs typeface="Microsoft Uighur" panose="02000000000000000000" pitchFamily="2" charset="-78"/>
              </a:rPr>
              <a:t>..............................................</a:t>
            </a:r>
          </a:p>
        </p:txBody>
      </p:sp>
      <p:cxnSp>
        <p:nvCxnSpPr>
          <p:cNvPr id="16" name="Connecteur droit avec flèche 15">
            <a:extLst>
              <a:ext uri="{FF2B5EF4-FFF2-40B4-BE49-F238E27FC236}">
                <a16:creationId xmlns:a16="http://schemas.microsoft.com/office/drawing/2014/main" id="{20381ACC-9115-4D80-2956-9337E3E55F56}"/>
              </a:ext>
            </a:extLst>
          </p:cNvPr>
          <p:cNvCxnSpPr>
            <a:cxnSpLocks/>
            <a:stCxn id="5" idx="7"/>
          </p:cNvCxnSpPr>
          <p:nvPr/>
        </p:nvCxnSpPr>
        <p:spPr>
          <a:xfrm flipV="1">
            <a:off x="5301220" y="2983148"/>
            <a:ext cx="480084" cy="320391"/>
          </a:xfrm>
          <a:prstGeom prst="straightConnector1">
            <a:avLst/>
          </a:prstGeom>
          <a:noFill/>
          <a:ln w="38100" cap="rnd" cmpd="sng" algn="ctr">
            <a:solidFill>
              <a:srgbClr val="424D7B"/>
            </a:solidFill>
            <a:prstDash val="solid"/>
            <a:miter lim="800000"/>
            <a:tailEnd type="stealth"/>
          </a:ln>
          <a:effectLst/>
        </p:spPr>
      </p:cxnSp>
      <p:sp>
        <p:nvSpPr>
          <p:cNvPr id="18" name="Rectangle : coins arrondis 17">
            <a:extLst>
              <a:ext uri="{FF2B5EF4-FFF2-40B4-BE49-F238E27FC236}">
                <a16:creationId xmlns:a16="http://schemas.microsoft.com/office/drawing/2014/main" id="{030E73AA-24B7-EC9F-1D31-4735C2FC01B9}"/>
              </a:ext>
            </a:extLst>
          </p:cNvPr>
          <p:cNvSpPr/>
          <p:nvPr/>
        </p:nvSpPr>
        <p:spPr>
          <a:xfrm>
            <a:off x="541064" y="1877863"/>
            <a:ext cx="2880000" cy="1915285"/>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latin typeface="Microsoft Uighur" panose="02000000000000000000" pitchFamily="2" charset="-78"/>
                <a:cs typeface="Microsoft Uighur" panose="02000000000000000000" pitchFamily="2" charset="-78"/>
              </a:rPr>
              <a:t>ما الْحِكايَةُ الَّتي اسْتَمَعْتُ لَها؟ </a:t>
            </a:r>
            <a:r>
              <a:rPr lang="ar-MA" sz="2400" b="1" kern="0" dirty="0" err="1">
                <a:latin typeface="Microsoft Uighur" panose="02000000000000000000" pitchFamily="2" charset="-78"/>
                <a:cs typeface="Microsoft Uighur" panose="02000000000000000000" pitchFamily="2" charset="-78"/>
              </a:rPr>
              <a:t>عَمّاذا</a:t>
            </a:r>
            <a:r>
              <a:rPr lang="ar-MA" sz="2400" b="1" kern="0" dirty="0">
                <a:latin typeface="Microsoft Uighur" panose="02000000000000000000" pitchFamily="2" charset="-78"/>
                <a:cs typeface="Microsoft Uighur" panose="02000000000000000000" pitchFamily="2" charset="-78"/>
              </a:rPr>
              <a:t> تَتَحَدَّثُ؟</a:t>
            </a:r>
          </a:p>
        </p:txBody>
      </p:sp>
      <p:cxnSp>
        <p:nvCxnSpPr>
          <p:cNvPr id="19" name="Connecteur droit avec flèche 18">
            <a:extLst>
              <a:ext uri="{FF2B5EF4-FFF2-40B4-BE49-F238E27FC236}">
                <a16:creationId xmlns:a16="http://schemas.microsoft.com/office/drawing/2014/main" id="{6B225352-66D2-349B-0849-677E9581FF69}"/>
              </a:ext>
            </a:extLst>
          </p:cNvPr>
          <p:cNvCxnSpPr>
            <a:cxnSpLocks/>
            <a:stCxn id="5" idx="4"/>
            <a:endCxn id="20" idx="0"/>
          </p:cNvCxnSpPr>
          <p:nvPr/>
        </p:nvCxnSpPr>
        <p:spPr>
          <a:xfrm flipH="1">
            <a:off x="4551305" y="4552335"/>
            <a:ext cx="49879" cy="214260"/>
          </a:xfrm>
          <a:prstGeom prst="straightConnector1">
            <a:avLst/>
          </a:prstGeom>
          <a:noFill/>
          <a:ln w="38100" cap="rnd" cmpd="sng" algn="ctr">
            <a:solidFill>
              <a:srgbClr val="424D7B"/>
            </a:solidFill>
            <a:prstDash val="solid"/>
            <a:miter lim="800000"/>
            <a:tailEnd type="stealth"/>
          </a:ln>
          <a:effectLst/>
        </p:spPr>
      </p:cxnSp>
      <p:sp>
        <p:nvSpPr>
          <p:cNvPr id="20" name="Rectangle : coins arrondis 19">
            <a:extLst>
              <a:ext uri="{FF2B5EF4-FFF2-40B4-BE49-F238E27FC236}">
                <a16:creationId xmlns:a16="http://schemas.microsoft.com/office/drawing/2014/main" id="{1AEF7694-CC70-AF10-FB2A-7062DE71ECEF}"/>
              </a:ext>
            </a:extLst>
          </p:cNvPr>
          <p:cNvSpPr/>
          <p:nvPr/>
        </p:nvSpPr>
        <p:spPr>
          <a:xfrm>
            <a:off x="3057833" y="4766595"/>
            <a:ext cx="2986944" cy="1620000"/>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تَدَرَّبْنا عَلى قِراءَةِ كَلِماتٍ بَصَرِيَّةٍ جَديدَةٍ</a:t>
            </a:r>
            <a:r>
              <a:rPr lang="fr-MA" sz="2400" b="1" kern="0" dirty="0">
                <a:solidFill>
                  <a:srgbClr val="424D7B"/>
                </a:solidFill>
                <a:latin typeface="Microsoft Uighur" panose="02000000000000000000" pitchFamily="2" charset="-78"/>
                <a:cs typeface="Microsoft Uighur" panose="02000000000000000000" pitchFamily="2" charset="-78"/>
              </a:rPr>
              <a:t> </a:t>
            </a:r>
            <a:r>
              <a:rPr lang="ar-MA" sz="2400" b="1" kern="0" dirty="0">
                <a:solidFill>
                  <a:srgbClr val="424D7B"/>
                </a:solidFill>
                <a:latin typeface="Microsoft Uighur" panose="02000000000000000000" pitchFamily="2" charset="-78"/>
                <a:cs typeface="Microsoft Uighur" panose="02000000000000000000" pitchFamily="2" charset="-78"/>
              </a:rPr>
              <a:t>:</a:t>
            </a:r>
          </a:p>
          <a:p>
            <a:pPr algn="ctr" defTabSz="914400" rtl="1">
              <a:buClr>
                <a:srgbClr val="000000"/>
              </a:buClr>
              <a:buSzPts val="3600"/>
            </a:pPr>
            <a:r>
              <a:rPr lang="ar-MA" sz="2400" b="1" kern="0" dirty="0">
                <a:solidFill>
                  <a:srgbClr val="C00000"/>
                </a:solidFill>
                <a:latin typeface="Microsoft Uighur" panose="02000000000000000000" pitchFamily="2" charset="-78"/>
                <a:cs typeface="Microsoft Uighur" panose="02000000000000000000" pitchFamily="2" charset="-78"/>
              </a:rPr>
              <a:t> </a:t>
            </a:r>
            <a:r>
              <a:rPr lang="ar-MA" sz="2400" b="1" dirty="0">
                <a:cs typeface="Microsoft Uighur" panose="02000000000000000000" pitchFamily="2" charset="-78"/>
              </a:rPr>
              <a:t>.................................................</a:t>
            </a:r>
            <a:endParaRPr lang="ar-MA" sz="2400" b="1" dirty="0">
              <a:solidFill>
                <a:srgbClr val="C00000"/>
              </a:solidFill>
              <a:cs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70786566-2F63-CBF5-3FA0-C7A16A6A6F7E}"/>
              </a:ext>
            </a:extLst>
          </p:cNvPr>
          <p:cNvCxnSpPr>
            <a:cxnSpLocks/>
            <a:stCxn id="5" idx="1"/>
          </p:cNvCxnSpPr>
          <p:nvPr/>
        </p:nvCxnSpPr>
        <p:spPr>
          <a:xfrm flipH="1" flipV="1">
            <a:off x="3421064" y="2973535"/>
            <a:ext cx="480084" cy="330004"/>
          </a:xfrm>
          <a:prstGeom prst="straightConnector1">
            <a:avLst/>
          </a:prstGeom>
          <a:noFill/>
          <a:ln w="38100" cap="rnd" cmpd="sng" algn="ctr">
            <a:solidFill>
              <a:srgbClr val="424D7B"/>
            </a:solidFill>
            <a:prstDash val="solid"/>
            <a:miter lim="800000"/>
            <a:tailEnd type="stealth"/>
          </a:ln>
          <a:effectLst/>
        </p:spPr>
      </p:cxnSp>
    </p:spTree>
    <p:extLst>
      <p:ext uri="{BB962C8B-B14F-4D97-AF65-F5344CB8AC3E}">
        <p14:creationId xmlns:p14="http://schemas.microsoft.com/office/powerpoint/2010/main" val="26271203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7F4EC-836C-2803-2A2D-103435B545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DB1E3D-59F9-89B9-C502-3689CC620906}"/>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F6C95EFA-EEDB-5835-9C74-2C9A34A05B5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67222"/>
            <a:ext cx="828000" cy="828000"/>
          </a:xfrm>
        </p:spPr>
      </p:pic>
      <p:sp>
        <p:nvSpPr>
          <p:cNvPr id="5" name="Ellipse 4">
            <a:extLst>
              <a:ext uri="{FF2B5EF4-FFF2-40B4-BE49-F238E27FC236}">
                <a16:creationId xmlns:a16="http://schemas.microsoft.com/office/drawing/2014/main" id="{4D2CBE9B-74D0-B494-CA96-D876FF1662C3}"/>
              </a:ext>
            </a:extLst>
          </p:cNvPr>
          <p:cNvSpPr/>
          <p:nvPr/>
        </p:nvSpPr>
        <p:spPr>
          <a:xfrm>
            <a:off x="3611184" y="3089279"/>
            <a:ext cx="1980000" cy="1463056"/>
          </a:xfrm>
          <a:prstGeom prst="ellipse">
            <a:avLst/>
          </a:prstGeom>
          <a:solidFill>
            <a:srgbClr val="424D7C"/>
          </a:solidFill>
          <a:ln w="28575" cap="flat" cmpd="sng" algn="ctr">
            <a:solidFill>
              <a:srgbClr val="424D7B"/>
            </a:solidFill>
            <a:prstDash val="solid"/>
            <a:miter lim="800000"/>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rPr>
              <a:t> في هذِهِ </a:t>
            </a:r>
            <a:r>
              <a:rPr kumimoji="0" lang="ar-MA" sz="3200" b="1" i="0" u="none" strike="noStrike" kern="0" cap="none" spc="0" normalizeH="0" baseline="0" noProof="0" dirty="0" err="1">
                <a:ln>
                  <a:noFill/>
                </a:ln>
                <a:solidFill>
                  <a:prstClr val="white"/>
                </a:solidFill>
                <a:uLnTx/>
                <a:uFillTx/>
                <a:latin typeface="Microsoft Uighur" panose="02000000000000000000" pitchFamily="2" charset="-78"/>
                <a:ea typeface="+mn-ea"/>
                <a:cs typeface="Microsoft Uighur" panose="02000000000000000000" pitchFamily="2" charset="-78"/>
              </a:rPr>
              <a:t>ٱلْحِصَّةِ</a:t>
            </a:r>
            <a:endParaRPr kumimoji="0" lang="fr-FR"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CE4A3382-4D4F-68D6-879B-63BB7C669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D2DD27E7-A342-F918-9A78-B6FCE4F3243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3B807E34-A528-DFA3-43FF-A8EF55C637B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DA38FEF3-B5C1-A248-BD82-1F4F5DA4583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AAC3B12D-AE7E-9544-B0EA-6184434C38F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0C0B2EFC-87C4-E8B1-2050-734EA0FA690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535647B-4401-CD3D-9FB9-6A17EFE31A9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3865F560-A710-B057-8486-37FDFD4893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D5A2BD3F-0332-47EC-D0CB-9526C418515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22279301-DE74-CCF7-6FB6-EE921E53D7E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 coins arrondis 14">
            <a:extLst>
              <a:ext uri="{FF2B5EF4-FFF2-40B4-BE49-F238E27FC236}">
                <a16:creationId xmlns:a16="http://schemas.microsoft.com/office/drawing/2014/main" id="{08BF47FC-478D-7271-34CC-BA3E5541385B}"/>
              </a:ext>
            </a:extLst>
          </p:cNvPr>
          <p:cNvSpPr/>
          <p:nvPr/>
        </p:nvSpPr>
        <p:spPr>
          <a:xfrm>
            <a:off x="5781304" y="1831449"/>
            <a:ext cx="2880000" cy="1961699"/>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just"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تَعَلَّمْتُ مُفْرَداتٍ جَديدَةً هِيَ:</a:t>
            </a:r>
          </a:p>
          <a:p>
            <a:pPr marL="0" lvl="3" algn="just" rtl="1"/>
            <a:r>
              <a:rPr lang="ar-MA" sz="2400" b="1" dirty="0">
                <a:solidFill>
                  <a:srgbClr val="C00000"/>
                </a:solidFill>
                <a:cs typeface="Microsoft Uighur" panose="02000000000000000000" pitchFamily="2" charset="-78"/>
              </a:rPr>
              <a:t>اَلْكائِناتُ الْحَيَّةُ - تَبْذيرٌ– مِياهٌ عَذْبَةٌ – مِياهٌ جَوْفِيَّةٌ -   جَفافٌ – بالوعة – هباءً – عَلِقَ – مُعالَجَةٌ.</a:t>
            </a:r>
          </a:p>
        </p:txBody>
      </p:sp>
      <p:cxnSp>
        <p:nvCxnSpPr>
          <p:cNvPr id="16" name="Connecteur droit avec flèche 15">
            <a:extLst>
              <a:ext uri="{FF2B5EF4-FFF2-40B4-BE49-F238E27FC236}">
                <a16:creationId xmlns:a16="http://schemas.microsoft.com/office/drawing/2014/main" id="{06BEE318-2290-FC98-B0E1-3ADFAD0603D9}"/>
              </a:ext>
            </a:extLst>
          </p:cNvPr>
          <p:cNvCxnSpPr>
            <a:cxnSpLocks/>
            <a:stCxn id="5" idx="7"/>
          </p:cNvCxnSpPr>
          <p:nvPr/>
        </p:nvCxnSpPr>
        <p:spPr>
          <a:xfrm flipV="1">
            <a:off x="5301220" y="2983148"/>
            <a:ext cx="480084" cy="320391"/>
          </a:xfrm>
          <a:prstGeom prst="straightConnector1">
            <a:avLst/>
          </a:prstGeom>
          <a:noFill/>
          <a:ln w="38100" cap="rnd" cmpd="sng" algn="ctr">
            <a:solidFill>
              <a:srgbClr val="424D7B"/>
            </a:solidFill>
            <a:prstDash val="solid"/>
            <a:miter lim="800000"/>
            <a:tailEnd type="stealth"/>
          </a:ln>
          <a:effectLst/>
        </p:spPr>
      </p:cxnSp>
      <p:sp>
        <p:nvSpPr>
          <p:cNvPr id="18" name="Rectangle : coins arrondis 17">
            <a:extLst>
              <a:ext uri="{FF2B5EF4-FFF2-40B4-BE49-F238E27FC236}">
                <a16:creationId xmlns:a16="http://schemas.microsoft.com/office/drawing/2014/main" id="{2D34A114-E82D-9102-AAD7-EAF31B23F3CF}"/>
              </a:ext>
            </a:extLst>
          </p:cNvPr>
          <p:cNvSpPr/>
          <p:nvPr/>
        </p:nvSpPr>
        <p:spPr>
          <a:xfrm>
            <a:off x="541064" y="1877863"/>
            <a:ext cx="2880000" cy="1915285"/>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تَعَرَّفْنا حِكايَةً جَديدَةً</a:t>
            </a:r>
            <a:r>
              <a:rPr lang="fr-MA" sz="2400" b="1" kern="0" dirty="0">
                <a:solidFill>
                  <a:srgbClr val="424D7B"/>
                </a:solidFill>
                <a:latin typeface="Microsoft Uighur" panose="02000000000000000000" pitchFamily="2" charset="-78"/>
                <a:cs typeface="Microsoft Uighur" panose="02000000000000000000" pitchFamily="2" charset="-78"/>
              </a:rPr>
              <a:t> </a:t>
            </a:r>
            <a:r>
              <a:rPr lang="ar-MA" sz="2400" b="1" kern="0" dirty="0">
                <a:solidFill>
                  <a:srgbClr val="424D7B"/>
                </a:solidFill>
                <a:latin typeface="Microsoft Uighur" panose="02000000000000000000" pitchFamily="2" charset="-78"/>
                <a:cs typeface="Microsoft Uighur" panose="02000000000000000000" pitchFamily="2" charset="-78"/>
              </a:rPr>
              <a:t>بِعُنْوانِ:</a:t>
            </a:r>
          </a:p>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 تَتَحَدَّثُ ...</a:t>
            </a:r>
          </a:p>
        </p:txBody>
      </p:sp>
      <p:cxnSp>
        <p:nvCxnSpPr>
          <p:cNvPr id="19" name="Connecteur droit avec flèche 18">
            <a:extLst>
              <a:ext uri="{FF2B5EF4-FFF2-40B4-BE49-F238E27FC236}">
                <a16:creationId xmlns:a16="http://schemas.microsoft.com/office/drawing/2014/main" id="{5EA35C5A-0C20-44CB-8D8B-34D033269A79}"/>
              </a:ext>
            </a:extLst>
          </p:cNvPr>
          <p:cNvCxnSpPr>
            <a:cxnSpLocks/>
            <a:stCxn id="5" idx="4"/>
            <a:endCxn id="20" idx="0"/>
          </p:cNvCxnSpPr>
          <p:nvPr/>
        </p:nvCxnSpPr>
        <p:spPr>
          <a:xfrm flipH="1">
            <a:off x="4551305" y="4552335"/>
            <a:ext cx="49879" cy="214260"/>
          </a:xfrm>
          <a:prstGeom prst="straightConnector1">
            <a:avLst/>
          </a:prstGeom>
          <a:noFill/>
          <a:ln w="38100" cap="rnd" cmpd="sng" algn="ctr">
            <a:solidFill>
              <a:srgbClr val="424D7B"/>
            </a:solidFill>
            <a:prstDash val="solid"/>
            <a:miter lim="800000"/>
            <a:tailEnd type="stealth"/>
          </a:ln>
          <a:effectLst/>
        </p:spPr>
      </p:cxnSp>
      <p:sp>
        <p:nvSpPr>
          <p:cNvPr id="20" name="Rectangle : coins arrondis 19">
            <a:extLst>
              <a:ext uri="{FF2B5EF4-FFF2-40B4-BE49-F238E27FC236}">
                <a16:creationId xmlns:a16="http://schemas.microsoft.com/office/drawing/2014/main" id="{38BB45F2-D81A-7971-E52A-0E4E911D32DD}"/>
              </a:ext>
            </a:extLst>
          </p:cNvPr>
          <p:cNvSpPr/>
          <p:nvPr/>
        </p:nvSpPr>
        <p:spPr>
          <a:xfrm>
            <a:off x="3057833" y="4766595"/>
            <a:ext cx="2986944" cy="1620000"/>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تَدَرَّبْنا عَلى قِراءَةِ كَلِماتٍ بَصَرِيَّةٍ جَديدَةٍ</a:t>
            </a:r>
            <a:r>
              <a:rPr lang="fr-MA" sz="2400" b="1" kern="0" dirty="0">
                <a:solidFill>
                  <a:srgbClr val="424D7B"/>
                </a:solidFill>
                <a:latin typeface="Microsoft Uighur" panose="02000000000000000000" pitchFamily="2" charset="-78"/>
                <a:cs typeface="Microsoft Uighur" panose="02000000000000000000" pitchFamily="2" charset="-78"/>
              </a:rPr>
              <a:t> </a:t>
            </a:r>
            <a:r>
              <a:rPr lang="ar-MA" sz="2400" b="1" kern="0" dirty="0">
                <a:solidFill>
                  <a:srgbClr val="424D7B"/>
                </a:solidFill>
                <a:latin typeface="Microsoft Uighur" panose="02000000000000000000" pitchFamily="2" charset="-78"/>
                <a:cs typeface="Microsoft Uighur" panose="02000000000000000000" pitchFamily="2" charset="-78"/>
              </a:rPr>
              <a:t>:</a:t>
            </a:r>
          </a:p>
          <a:p>
            <a:pPr algn="ctr" defTabSz="914400" rtl="1">
              <a:buClr>
                <a:srgbClr val="000000"/>
              </a:buClr>
              <a:buSzPts val="3600"/>
            </a:pPr>
            <a:r>
              <a:rPr lang="ar-MA" sz="2400" b="1" kern="0" dirty="0">
                <a:solidFill>
                  <a:srgbClr val="C00000"/>
                </a:solidFill>
                <a:latin typeface="Microsoft Uighur" panose="02000000000000000000" pitchFamily="2" charset="-78"/>
                <a:cs typeface="Microsoft Uighur" panose="02000000000000000000" pitchFamily="2" charset="-78"/>
              </a:rPr>
              <a:t> </a:t>
            </a:r>
            <a:r>
              <a:rPr lang="ar-MA" sz="2400" b="1" dirty="0">
                <a:cs typeface="Microsoft Uighur" panose="02000000000000000000" pitchFamily="2" charset="-78"/>
              </a:rPr>
              <a:t>شَيْءٌ  – الَّتي – اَلَّذي – أَقَلُّ – مِنْ أَيْنَ؟– اَلْمِياهُ – حَياةٌ - كائِناتٌ</a:t>
            </a:r>
            <a:endParaRPr lang="ar-MA" sz="2400" b="1" dirty="0">
              <a:solidFill>
                <a:srgbClr val="C00000"/>
              </a:solidFill>
              <a:cs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D3890A31-0914-5DE5-6BA4-9D8E7E170924}"/>
              </a:ext>
            </a:extLst>
          </p:cNvPr>
          <p:cNvCxnSpPr>
            <a:cxnSpLocks/>
            <a:stCxn id="5" idx="1"/>
          </p:cNvCxnSpPr>
          <p:nvPr/>
        </p:nvCxnSpPr>
        <p:spPr>
          <a:xfrm flipH="1" flipV="1">
            <a:off x="3421064" y="2973535"/>
            <a:ext cx="480084" cy="330004"/>
          </a:xfrm>
          <a:prstGeom prst="straightConnector1">
            <a:avLst/>
          </a:prstGeom>
          <a:noFill/>
          <a:ln w="38100" cap="rnd" cmpd="sng" algn="ctr">
            <a:solidFill>
              <a:srgbClr val="424D7B"/>
            </a:solidFill>
            <a:prstDash val="solid"/>
            <a:miter lim="800000"/>
            <a:tailEnd type="stealth"/>
          </a:ln>
          <a:effectLst/>
        </p:spPr>
      </p:cxnSp>
    </p:spTree>
    <p:extLst>
      <p:ext uri="{BB962C8B-B14F-4D97-AF65-F5344CB8AC3E}">
        <p14:creationId xmlns:p14="http://schemas.microsoft.com/office/powerpoint/2010/main" val="37646432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B5785-5D8C-C5DE-FBAC-5583972B385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أنجزوا المطلوب على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128</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ضعوا علامة. </a:t>
            </a:r>
            <a:endParaRPr lang="fr-FR" sz="2000" dirty="0">
              <a:solidFill>
                <a:schemeClr val="bg1">
                  <a:lumMod val="50000"/>
                </a:schemeClr>
              </a:solidFill>
            </a:endParaRPr>
          </a:p>
        </p:txBody>
      </p:sp>
      <p:pic>
        <p:nvPicPr>
          <p:cNvPr id="6" name="Espace réservé pour une image  5">
            <a:extLst>
              <a:ext uri="{FF2B5EF4-FFF2-40B4-BE49-F238E27FC236}">
                <a16:creationId xmlns:a16="http://schemas.microsoft.com/office/drawing/2014/main" id="{83C4482C-575A-E7EC-6876-A88F5EC50E8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6425973" y="2276826"/>
            <a:ext cx="828000" cy="828000"/>
          </a:xfrm>
        </p:spPr>
      </p:pic>
      <p:sp>
        <p:nvSpPr>
          <p:cNvPr id="4" name="Rectangle 3">
            <a:extLst>
              <a:ext uri="{FF2B5EF4-FFF2-40B4-BE49-F238E27FC236}">
                <a16:creationId xmlns:a16="http://schemas.microsoft.com/office/drawing/2014/main" id="{828E1057-BBD0-9BA8-E786-A22BF3CEE3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7BBB242A-0B01-599C-F22D-42217465F07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F277B743-92CC-DD38-68A2-99E3EC7EC1F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13F0AB58-E78C-3558-53D6-9D1416CEE02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76F0F9E9-B1F6-5EEF-E55D-5C3A51D493E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892DC997-4884-2140-B058-235E9BC3A85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44F443E4-B261-A9C3-A30E-11B4FF63A4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EF824CD7-300D-CE37-CBB1-7C5F764EA2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A7CA1A9D-CC60-A44E-461C-AAFC7DEBE1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F64CF217-B2F8-8D63-7013-A9AC0FFC5E7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6" name="Espace réservé pour une image  17">
            <a:extLst>
              <a:ext uri="{FF2B5EF4-FFF2-40B4-BE49-F238E27FC236}">
                <a16:creationId xmlns:a16="http://schemas.microsoft.com/office/drawing/2014/main" id="{C8438501-A61C-AFDA-085B-EF00C1D89E9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33D1384C-7BAB-5C47-6F3A-C334B4148088}"/>
              </a:ext>
            </a:extLst>
          </p:cNvPr>
          <p:cNvPicPr>
            <a:picLocks noChangeAspect="1"/>
          </p:cNvPicPr>
          <p:nvPr/>
        </p:nvPicPr>
        <p:blipFill>
          <a:blip r:embed="rId9"/>
          <a:stretch>
            <a:fillRect/>
          </a:stretch>
        </p:blipFill>
        <p:spPr>
          <a:xfrm>
            <a:off x="3411794" y="2096463"/>
            <a:ext cx="2550412" cy="3802515"/>
          </a:xfrm>
          <a:prstGeom prst="rect">
            <a:avLst/>
          </a:prstGeom>
          <a:ln>
            <a:solidFill>
              <a:schemeClr val="tx1">
                <a:lumMod val="95000"/>
                <a:lumOff val="5000"/>
              </a:schemeClr>
            </a:solidFill>
          </a:ln>
        </p:spPr>
      </p:pic>
    </p:spTree>
    <p:extLst>
      <p:ext uri="{BB962C8B-B14F-4D97-AF65-F5344CB8AC3E}">
        <p14:creationId xmlns:p14="http://schemas.microsoft.com/office/powerpoint/2010/main" val="1812232099"/>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57FFF-F3D0-25CC-6EE8-104764E9417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أبطال الحصة هم ........................................................................... </a:t>
            </a:r>
            <a:endParaRPr lang="fr-FR" sz="1800" dirty="0">
              <a:solidFill>
                <a:schemeClr val="bg1">
                  <a:lumMod val="50000"/>
                </a:schemeClr>
              </a:solidFill>
            </a:endParaRPr>
          </a:p>
        </p:txBody>
      </p:sp>
      <p:pic>
        <p:nvPicPr>
          <p:cNvPr id="10" name="Joyful_Prize_Celebration_Animation">
            <a:hlinkClick r:id="" action="ppaction://media"/>
            <a:extLst>
              <a:ext uri="{FF2B5EF4-FFF2-40B4-BE49-F238E27FC236}">
                <a16:creationId xmlns:a16="http://schemas.microsoft.com/office/drawing/2014/main" id="{F8FF9652-59A3-E766-F69A-C549D79017F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3269709" y="2822290"/>
            <a:ext cx="2604581" cy="26082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2">
            <a:extLst>
              <a:ext uri="{FF2B5EF4-FFF2-40B4-BE49-F238E27FC236}">
                <a16:creationId xmlns:a16="http://schemas.microsoft.com/office/drawing/2014/main" id="{A7B6A8CA-5D1B-0485-BAD9-DE4EC671672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60B0EA3F-6A69-90FB-B050-B3EBB86A64A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ABC4F0FB-9B28-756A-4273-9E7DDF3693A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440E21DB-DE12-91EB-C16E-B422791ADDB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8" name="Rectangle 7">
            <a:extLst>
              <a:ext uri="{FF2B5EF4-FFF2-40B4-BE49-F238E27FC236}">
                <a16:creationId xmlns:a16="http://schemas.microsoft.com/office/drawing/2014/main" id="{4814CD0F-27BC-580A-3786-F3BF3D9DECE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9" name="Image 8">
            <a:extLst>
              <a:ext uri="{FF2B5EF4-FFF2-40B4-BE49-F238E27FC236}">
                <a16:creationId xmlns:a16="http://schemas.microsoft.com/office/drawing/2014/main" id="{69CDD8B4-15BC-05E8-6185-0A852C724B4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2A8E7F9B-F7D4-2439-E7DE-A7485B05DA0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D4E9BBC8-88F1-5598-3542-04F53853293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C58C2E04-3C63-8DBB-A10D-9288F33245D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E6E3045-16C3-D55D-A307-39B94066CC1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7" name="Espace réservé pour une image  17">
            <a:extLst>
              <a:ext uri="{FF2B5EF4-FFF2-40B4-BE49-F238E27FC236}">
                <a16:creationId xmlns:a16="http://schemas.microsoft.com/office/drawing/2014/main" id="{C0711F95-DB0E-1996-63E1-8A5C78945731}"/>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Tree>
    <p:extLst>
      <p:ext uri="{BB962C8B-B14F-4D97-AF65-F5344CB8AC3E}">
        <p14:creationId xmlns:p14="http://schemas.microsoft.com/office/powerpoint/2010/main" val="1751799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44B50785-9E90-9AA8-C17E-50834B073F81}"/>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2698627045"/>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dirty="0">
                <a:solidFill>
                  <a:srgbClr val="424D7B"/>
                </a:solidFil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sz="3600" dirty="0">
                <a:solidFill>
                  <a:srgbClr val="424D7B"/>
                </a:solidFil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algn="r" rtl="1"/>
              <a:r>
                <a:rPr lang="ar-MA" sz="3600" b="1" kern="1200" dirty="0">
                  <a:solidFill>
                    <a:srgbClr val="C00000"/>
                  </a:solidFill>
                  <a:latin typeface="Microsoft Uighur" panose="02000000000000000000" pitchFamily="2" charset="-78"/>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Env-Apprenant_Tmplt مع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Env-Apprenant_Tmplt مع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38062</TotalTime>
  <Words>2217</Words>
  <Application>Microsoft Office PowerPoint</Application>
  <PresentationFormat>Affichage à l'écran (4:3)</PresentationFormat>
  <Paragraphs>542</Paragraphs>
  <Slides>73</Slides>
  <Notes>1</Notes>
  <HiddenSlides>0</HiddenSlides>
  <MMClips>9</MMClips>
  <ScaleCrop>false</ScaleCrop>
  <HeadingPairs>
    <vt:vector size="6" baseType="variant">
      <vt:variant>
        <vt:lpstr>Polices utilisées</vt:lpstr>
      </vt:variant>
      <vt:variant>
        <vt:i4>11</vt:i4>
      </vt:variant>
      <vt:variant>
        <vt:lpstr>Thème</vt:lpstr>
      </vt:variant>
      <vt:variant>
        <vt:i4>21</vt:i4>
      </vt:variant>
      <vt:variant>
        <vt:lpstr>Titres des diapositives</vt:lpstr>
      </vt:variant>
      <vt:variant>
        <vt:i4>73</vt:i4>
      </vt:variant>
    </vt:vector>
  </HeadingPairs>
  <TitlesOfParts>
    <vt:vector size="105" baseType="lpstr">
      <vt:lpstr>Wingdings</vt:lpstr>
      <vt:lpstr>Calibri</vt:lpstr>
      <vt:lpstr>Dosis</vt:lpstr>
      <vt:lpstr>Dosis Medium</vt:lpstr>
      <vt:lpstr>Microsoft Uighur</vt:lpstr>
      <vt:lpstr>Modern Love</vt:lpstr>
      <vt:lpstr>Arial</vt:lpstr>
      <vt:lpstr>Dosis ExtraBold</vt:lpstr>
      <vt:lpstr>Aptos</vt:lpstr>
      <vt:lpstr>Dosis SemiBold</vt:lpstr>
      <vt:lpstr>Calibri Light</vt:lpstr>
      <vt:lpstr>00_Env-Enseignant</vt:lpstr>
      <vt:lpstr>3_Env-Apprenant_Tmplt معجم</vt:lpstr>
      <vt:lpstr>2_Env-Apprenant_Tmplt معجم</vt:lpstr>
      <vt:lpstr>01- نشاط اعتيادي</vt:lpstr>
      <vt:lpstr>استماع وتحدث</vt:lpstr>
      <vt:lpstr>1_اختتام الحصة</vt:lpstr>
      <vt:lpstr>افتتاح الحصة</vt:lpstr>
      <vt:lpstr>02- معــــــــــجم</vt:lpstr>
      <vt:lpstr>04- قراءة/ كتابة</vt:lpstr>
      <vt:lpstr>3_Env-Apprenant_Tmplt</vt:lpstr>
      <vt:lpstr>Thème Office</vt:lpstr>
      <vt:lpstr>1_01- نشاط اعتيادي</vt:lpstr>
      <vt:lpstr>1_02- معــــــــــجم</vt:lpstr>
      <vt:lpstr>03- استماع وتحدث</vt:lpstr>
      <vt:lpstr>1_04- قراءة/ كتابة</vt:lpstr>
      <vt:lpstr>05- اختتام الحصة</vt:lpstr>
      <vt:lpstr>3_Env-Enseignant</vt:lpstr>
      <vt:lpstr>2_01- نشاط اعتيادي</vt:lpstr>
      <vt:lpstr>2_02- معــــــــــجم</vt:lpstr>
      <vt:lpstr>1_Thème Office</vt:lpstr>
      <vt:lpstr>1_03- استماع وتحدث</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سنبدأ حصة اللغة العربية.</vt:lpstr>
      <vt:lpstr>قبل أن نبدأ حصة اليوم نتذكر بعض السلوكات المطلوب العمل بها.</vt:lpstr>
      <vt:lpstr>ضعوا اللوحة والكراسة في القمطر.</vt:lpstr>
      <vt:lpstr>ستتدربون على قراءة فقرة بدقة وسرعة. أقف على ساكن. سأقرأ – تابعوا جيدا </vt:lpstr>
      <vt:lpstr>الآن سنمر لتحدي الطلاقة. سأسحب  5أسماء.</vt:lpstr>
      <vt:lpstr>أنادي على التلميذ الأول: ..........................................................</vt:lpstr>
      <vt:lpstr>أبطال الطلاقة هم ........................................................................... </vt:lpstr>
      <vt:lpstr>معجم</vt:lpstr>
      <vt:lpstr>ستتعلمون اليوم مفردات جديدة ستجدونها في الحكاية ونص القراءة، انتبهوا جيدا.</vt:lpstr>
      <vt:lpstr>نبدأ بتعريف كلمة "كائنات حية".– نعيدُ قراءة  التعريف معا – رددوا </vt:lpstr>
      <vt:lpstr>والآن من يقرأ  "مياه عذبة".– نعيدُ قراءة  التعريف معا – رددوا </vt:lpstr>
      <vt:lpstr> سأركب "مياه عذبة" في جملة للتعليق على هذا المشهد. </vt:lpstr>
      <vt:lpstr>والآن هذا تعريف لكلمة "مياه جوفية". نعيدُ قراءة  التعريف معا – رددوا </vt:lpstr>
      <vt:lpstr>هذا رسم يوضح المقصود بالمياه الجوفية. من يعلق بجملة مستعملا "مياه جوفية"؟</vt:lpstr>
      <vt:lpstr>والآن هذا تعريف لكلمة "تبذير". نعيدُ قراءة  التعريف معا – رددوا </vt:lpstr>
      <vt:lpstr> سأركب "تبذير" في جملة للتعليق على هذا المشهد. من يركب جملة أخرى؟ </vt:lpstr>
      <vt:lpstr>والآن هذا تعريف لكلمة "الجفاف". نعيدُ قراءة  التعريف معا – رددوا </vt:lpstr>
      <vt:lpstr>نتذكر المفردات التي تعرفنا عليها. من يقرأ؟ من يركب جملا مستعملا مفردة أو أكثر؟</vt:lpstr>
      <vt:lpstr>هذه أمثلة أخرى. من يقرؤها؟</vt:lpstr>
      <vt:lpstr>خذوا كراساتكم (الجزء 2)  ص 126. اكتبوا تاريخ اليوم. </vt:lpstr>
      <vt:lpstr>أكملوا النشاط "نتعلم معا" – لديكم دقيقة </vt:lpstr>
      <vt:lpstr>انتهى الوقت – في ثنائيات ناقشوا إجاباتكم </vt:lpstr>
      <vt:lpstr>نصحح. نبدأ بالكلمة « الكائنات الحية"، ثم " تبذير" ...                        - صححوا</vt:lpstr>
      <vt:lpstr>نمر إلى النشاط الموالي. من يقرأ التعليمة؟ من يوضح المطلوب؟  </vt:lpstr>
      <vt:lpstr>اقرؤوا الجمل جيدا ثم أنجزوا فرديا – معكم ثلاث دقائق. </vt:lpstr>
      <vt:lpstr>انتهى الوقت. سأعين من يقرأ الجمل موظفا الكلمة المناسبة.  هل تتفقون؟</vt:lpstr>
      <vt:lpstr>انتبهوا للتصحيح.</vt:lpstr>
      <vt:lpstr>  نمر إلى النشاط الموالي. من يقرأ التعليمة؟ ما المطلوب؟                                -أنجزوا يصحح الأستاذ كتابيا ثم بشكل تفاعلي.</vt:lpstr>
      <vt:lpstr>Présentation PowerPoint</vt:lpstr>
      <vt:lpstr>سنتعرف اليوم على حكاية جديدة. قبل ذلك، هذه كلمات ستساعدنا على فهم الحكاية. من يقرأ؟</vt:lpstr>
      <vt:lpstr>انتبهوا، من يقرأ المقصود بـ"عالق"؟ من يعبر عن الصورة مستعملا الكلمة؟</vt:lpstr>
      <vt:lpstr>من يقرأ معنى كلمة "وَهْنٌ"؟</vt:lpstr>
      <vt:lpstr>من يقرأ معنى كلمة "بالوعة"؟</vt:lpstr>
      <vt:lpstr>من يقرأ معنى كلمة "هباءً"؟</vt:lpstr>
      <vt:lpstr> الآن سنكتشف حكاية الأسبوع. سيكون عليكم توقع مضمونها. </vt:lpstr>
      <vt:lpstr> لاحظوا العنوان والصور. كل واحد منكم يقول توقعه حول مضمون الحكاية لزميله. </vt:lpstr>
      <vt:lpstr>انتباه، نمر إلى تقاسم التوقعات. من يريد أن يعرض توقعه موضحا ما الذي جعله يتوقع  ذلك؟</vt:lpstr>
      <vt:lpstr>والآن تستمعون للحكاية وتتحققون من توقعاتكم. أنصتوا جيدا.</vt:lpstr>
      <vt:lpstr>عرض الشريط</vt:lpstr>
      <vt:lpstr>بعد الاستماع للحكاية، من كان توقعه قريبا من مضمون الحكاية؟ </vt:lpstr>
      <vt:lpstr>سأعيد تسميع الحكاية، حاولوا تذكر شخصيات الحكاية، المكان والزمان والأحداث. </vt:lpstr>
      <vt:lpstr>سأطرح عليكم أسئلة حول عناصر الحكاية. فكروا قبل الإجابة.</vt:lpstr>
      <vt:lpstr>ستجيبون شفهيا عن أسئلة لفهم الحكاية. نبدأ بالسؤال الأول ثم الثاني ثم الثالث.  </vt:lpstr>
      <vt:lpstr>من يقرأ الأجوبة؟</vt:lpstr>
      <vt:lpstr>خذوا ص 127. اكتبوا زمان ومكان، ثم شخصياتها بخط واضح.</vt:lpstr>
      <vt:lpstr>نصحح. ما شخصيات الحكاية؟ متى وأين وقعت الأحداث؟</vt:lpstr>
      <vt:lpstr>أحسنتم جميعا سنواصل غدا مع بنية الحكاية فكروا في أحداث البداية والوسط والنهاية.</vt:lpstr>
      <vt:lpstr>Présentation PowerPoint</vt:lpstr>
      <vt:lpstr>Présentation PowerPoint</vt:lpstr>
      <vt:lpstr>قراءة</vt:lpstr>
      <vt:lpstr>ستتدربون على قراءة كلمات نصادفها كثيرا. ستساعدنا على القراءة بسرعة. تابعوا معي سأقرأ. </vt:lpstr>
      <vt:lpstr>الآن دوركم. من يقرأ؟  </vt:lpstr>
      <vt:lpstr>تلميذ آخر؟</vt:lpstr>
      <vt:lpstr>من يقرأ؟</vt:lpstr>
      <vt:lpstr>من يقرأ؟ إعادة الشرائح لإتاحة فرصة القراءة للتلاميذ.</vt:lpstr>
      <vt:lpstr>نمر إلى القراءة المشتركة ص 128. ستتدربون على قراءة فقرة بدقة وسرعة. </vt:lpstr>
      <vt:lpstr>سأقرأ أولا. تابعوا معي على كراساتكم. انتبهوا للنبر عند الاستفهام؟</vt:lpstr>
      <vt:lpstr>اَلآن سنقرأ معا. انتبهوا</vt:lpstr>
      <vt:lpstr>من يريد أن يقود القراءة؟ أنت تقرأ وهم يرددون بعدك. -يحرص الأستاذ على تتبع مشاركة الجميع في القراءة الجماعية. </vt:lpstr>
      <vt:lpstr>كل ثنائي سيقرأ الفقرة قراءة معبرة (كل واحد يلعب دورا)، للفوز عليكما القراءة  قراءة معبرة وبصوت واحد. </vt:lpstr>
      <vt:lpstr>اختتام الحصة</vt:lpstr>
      <vt:lpstr>ماذا تعلمتم اليوم؟ </vt:lpstr>
      <vt:lpstr>ماذا تعلمتم اليوم؟ </vt:lpstr>
      <vt:lpstr>أنجزوا المطلوب على ص 128. ضعوا علامة. </vt:lpstr>
      <vt:lpstr>أبطال الحصة هم ...........................................................................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BTIHAJ</dc:creator>
  <cp:lastModifiedBy>EL HAMDOUNI BTIHAJ</cp:lastModifiedBy>
  <cp:revision>364</cp:revision>
  <dcterms:created xsi:type="dcterms:W3CDTF">2023-09-20T21:35:22Z</dcterms:created>
  <dcterms:modified xsi:type="dcterms:W3CDTF">2026-05-10T19:45:32Z</dcterms:modified>
</cp:coreProperties>
</file>