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76"/>
  </p:notesMasterIdLst>
  <p:sldIdLst>
    <p:sldId id="214748278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790" r:id="rId40"/>
    <p:sldId id="2147482776" r:id="rId41"/>
    <p:sldId id="2147482791" r:id="rId42"/>
    <p:sldId id="2147482794" r:id="rId43"/>
    <p:sldId id="2147482795" r:id="rId44"/>
    <p:sldId id="2147482796" r:id="rId45"/>
    <p:sldId id="2147482792" r:id="rId46"/>
    <p:sldId id="2147482778" r:id="rId47"/>
    <p:sldId id="2147482797" r:id="rId48"/>
    <p:sldId id="2147482798" r:id="rId49"/>
    <p:sldId id="2147482799" r:id="rId50"/>
    <p:sldId id="2147482800" r:id="rId51"/>
    <p:sldId id="2147482749" r:id="rId52"/>
    <p:sldId id="2147482773" r:id="rId53"/>
    <p:sldId id="2147482786" r:id="rId54"/>
    <p:sldId id="2147482705" r:id="rId55"/>
    <p:sldId id="2147482801" r:id="rId56"/>
    <p:sldId id="2147482802" r:id="rId57"/>
    <p:sldId id="2134808534" r:id="rId58"/>
    <p:sldId id="2147482808" r:id="rId59"/>
    <p:sldId id="2147482809" r:id="rId60"/>
    <p:sldId id="2147482810" r:id="rId61"/>
    <p:sldId id="2147482811" r:id="rId62"/>
    <p:sldId id="2147482812" r:id="rId63"/>
    <p:sldId id="2147482730" r:id="rId64"/>
    <p:sldId id="2147482731" r:id="rId65"/>
    <p:sldId id="2147482732" r:id="rId66"/>
    <p:sldId id="2147482733" r:id="rId67"/>
    <p:sldId id="2147482813" r:id="rId68"/>
    <p:sldId id="2147482807" r:id="rId69"/>
    <p:sldId id="2147482736" r:id="rId70"/>
    <p:sldId id="2147482737" r:id="rId71"/>
    <p:sldId id="2147482814" r:id="rId72"/>
    <p:sldId id="2147482704" r:id="rId73"/>
    <p:sldId id="2147482639" r:id="rId74"/>
    <p:sldId id="2147482534" r:id="rId75"/>
  </p:sldIdLst>
  <p:sldSz cx="9144000" cy="6858000" type="screen4x3"/>
  <p:notesSz cx="6858000" cy="9144000"/>
  <p:embeddedFontLs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regular r:id="rId79"/>
      <p:bold r:id="rId80"/>
    </p:embeddedFont>
    <p:embeddedFont>
      <p:font typeface="Microsoft Uighur" panose="02000000000000000000" pitchFamily="2" charset="-78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55"/>
  </p:normalViewPr>
  <p:slideViewPr>
    <p:cSldViewPr snapToGrid="0">
      <p:cViewPr varScale="1">
        <p:scale>
          <a:sx n="78" d="100"/>
          <a:sy n="78" d="100"/>
        </p:scale>
        <p:origin x="1488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viewProps" Target="viewProps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font" Target="fonts/font4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61" Type="http://schemas.openxmlformats.org/officeDocument/2006/relationships/slide" Target="slides/slide50.xml"/><Relationship Id="rId8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gif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29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7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11" Type="http://schemas.openxmlformats.org/officeDocument/2006/relationships/image" Target="../media/image18.gif"/><Relationship Id="rId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png"/><Relationship Id="rId11" Type="http://schemas.openxmlformats.org/officeDocument/2006/relationships/image" Target="../media/image43.png"/><Relationship Id="rId5" Type="http://schemas.openxmlformats.org/officeDocument/2006/relationships/image" Target="../media/image18.gif"/><Relationship Id="rId10" Type="http://schemas.openxmlformats.org/officeDocument/2006/relationships/image" Target="../media/image36.png"/><Relationship Id="rId4" Type="http://schemas.openxmlformats.org/officeDocument/2006/relationships/image" Target="../media/image4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12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0" Type="http://schemas.openxmlformats.org/officeDocument/2006/relationships/image" Target="../media/image50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8.png"/><Relationship Id="rId7" Type="http://schemas.openxmlformats.org/officeDocument/2006/relationships/image" Target="../media/image3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7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8.png"/><Relationship Id="rId12" Type="http://schemas.openxmlformats.org/officeDocument/2006/relationships/image" Target="../media/image3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4.png"/><Relationship Id="rId11" Type="http://schemas.openxmlformats.org/officeDocument/2006/relationships/image" Target="../media/image35.png"/><Relationship Id="rId5" Type="http://schemas.openxmlformats.org/officeDocument/2006/relationships/image" Target="../media/image18.gif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F6AF93-A072-0C24-12E8-3973AEBD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38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A17CB6-8D0D-CD14-7B37-1F651BB0A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573" y="4903729"/>
            <a:ext cx="2214853" cy="6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0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«أنا الشجرة».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الصفة المضافة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أنا والطبيعة: الفهم والاستثمار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«أنا الشجرة»/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0F2987AE-D902-E7B1-C252-00FCA9B91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5781" y="1841492"/>
            <a:ext cx="7167984" cy="40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43902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oogle Shape;2778;p84">
            <a:extLst>
              <a:ext uri="{FF2B5EF4-FFF2-40B4-BE49-F238E27FC236}">
                <a16:creationId xmlns:a16="http://schemas.microsoft.com/office/drawing/2014/main" id="{8D70BCB1-BF93-ACEB-B770-1A7D085E27C8}"/>
              </a:ext>
            </a:extLst>
          </p:cNvPr>
          <p:cNvGrpSpPr/>
          <p:nvPr/>
        </p:nvGrpSpPr>
        <p:grpSpPr>
          <a:xfrm>
            <a:off x="6219442" y="574941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C70A3DCB-6F98-E52C-2FB3-7EBDBA25FC7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0A8C701F-BFB9-865E-144F-855481D7BBD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028F07D-6F6C-41F3-2DE2-23436B4D6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8983" y="1476213"/>
            <a:ext cx="3480459" cy="51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84309A-BE23-9041-4915-545598C2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30" y="2158484"/>
            <a:ext cx="7049111" cy="998307"/>
          </a:xfrm>
          <a:prstGeom prst="rect">
            <a:avLst/>
          </a:prstGeom>
        </p:spPr>
      </p:pic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93A7C2-238E-D42D-B63B-FC483FEBE3C1}"/>
              </a:ext>
            </a:extLst>
          </p:cNvPr>
          <p:cNvSpPr txBox="1"/>
          <p:nvPr/>
        </p:nvSpPr>
        <p:spPr>
          <a:xfrm>
            <a:off x="777197" y="2705725"/>
            <a:ext cx="7939214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أَصْبَحَتْ نَجْمَةُ حارِسَةَ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لْواحَةِ بِسَبَبِ شَجاعَتِها وَخِدْمَتِها ِلأَهْلِ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لْقَرْيَةِ.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50512" y="2763601"/>
            <a:ext cx="8042975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92857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أَخْضَرَ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نَخْلَةٌ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325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تَعيشُ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2142361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جَفافاً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صَرَخَ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صَخْرَةً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مُزارِعٍ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حارِسَةٌ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76BF76B-F831-F977-F122-2A534E9618D6}"/>
              </a:ext>
            </a:extLst>
          </p:cNvPr>
          <p:cNvGrpSpPr/>
          <p:nvPr/>
        </p:nvGrpSpPr>
        <p:grpSpPr>
          <a:xfrm>
            <a:off x="935365" y="1920227"/>
            <a:ext cx="7273269" cy="4284434"/>
            <a:chOff x="823125" y="1903331"/>
            <a:chExt cx="7273269" cy="4284434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11A6D9C-B15A-20FC-57E9-0BB1E8BB0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10587" y="1960533"/>
              <a:ext cx="2267253" cy="191652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D68D005-5363-3F71-3E6B-3C7335FC4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90439" y="1903331"/>
              <a:ext cx="2305955" cy="199661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B3F5EF6-DED8-1C0F-5D95-61A150E74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49595" y="1960533"/>
              <a:ext cx="2214118" cy="193940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18F63EF-B53A-1131-971C-C2DFA7314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51180" y="4231199"/>
              <a:ext cx="2184472" cy="191652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24B7FD4-B9F1-E733-0E6A-35B77C9E8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37153" y="4191154"/>
              <a:ext cx="2214119" cy="1996611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3733875-325E-FDA4-F5EB-B92D07596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3125" y="4255501"/>
              <a:ext cx="2214120" cy="1867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واحَةٌ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نَضِجَتْ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>
                <a:ea typeface="Calibri" panose="020F0502020204030204" pitchFamily="34" charset="0"/>
              </a:rPr>
              <a:t>اَلنُّفاياتُ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عاصِفَةٌ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اَلسِّلالُ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سَعَفُ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ٱلنَّخيلِ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كَبيراً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اَلَّذي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أَيْضاً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لِفَتْرَةٍ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خاصَّةً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159BD40-C9C4-AE70-739F-AD25AF865A17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A58C7A5-992D-9CA3-D1B2-9FCF51E1EC5A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EF552007-777A-0209-2C9D-438A86C0419E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كَبيراً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621415BF-C983-3E41-F81F-BF7C4D31990A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8EFD7CEA-0926-7431-8B62-947BEB61C880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اَلَّذي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91F74139-D036-370F-6679-B77217F30F52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أَيْضاً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9E6A1258-9608-5DC7-90E6-BD805C946334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761EA831-90A4-B12C-A072-312D002B3210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لِفَتْرَةٍ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7CD4E8FF-E4BA-E2C4-BC7E-F85F83E082C8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خاصَّةً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D0BDDF10-ABE3-60B8-989E-B3C7C088B981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145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062D1F-F4F8-C44C-05B8-063E3253A1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8898" y="1476000"/>
            <a:ext cx="3362350" cy="508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F5DCED-F901-1D7E-6376-1EE5B9799A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479" y="1476213"/>
            <a:ext cx="6717414" cy="51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6531FA-778F-EC62-0AC4-5F76828073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479" y="1476213"/>
            <a:ext cx="6717414" cy="51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796413" y="684213"/>
            <a:ext cx="6595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الكلمات.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E1C958B-990B-21CC-EA4F-B70C399B1E3D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C6B4ADA-1987-D247-AC97-460ED2813488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27DADB08-EB12-7C50-5279-91C10C60782F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كَبيراً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BAB84A66-FBB2-81B6-4A12-22C44A782B9F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0FE4BB5D-E8A6-5265-C77B-6EFBC052658D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اَلَّذي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2FA9472B-DDC3-D5E2-7FF5-9D85A16C0537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أَيْضاً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C31E5AAC-FC3F-41FF-1427-E1AA6241062A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حَيْثُ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9E338527-AE2A-F015-BD01-50BA4409238A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لِفَتْرَةٍ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6732FE8F-0D21-2852-59FB-EBE93D4A0A7E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خاصَّةً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D95E14D2-BFF8-9298-29C3-7F7AA89F89BE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300883-2C03-BAD3-DACF-5416B674C3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479" y="1476213"/>
            <a:ext cx="6717414" cy="51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أكملوا الجمل بالصفة المناسبة: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0AE243-0D8F-5824-A2A5-D025D63CB3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539" y="2383558"/>
            <a:ext cx="8222921" cy="31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CE9EFB-87B2-4387-E176-A165FA110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39" y="2442551"/>
            <a:ext cx="8222921" cy="315200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20D619-FEB7-5C76-DA0D-9B149A22B60B}"/>
              </a:ext>
            </a:extLst>
          </p:cNvPr>
          <p:cNvSpPr txBox="1"/>
          <p:nvPr/>
        </p:nvSpPr>
        <p:spPr>
          <a:xfrm>
            <a:off x="4473677" y="2827970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مُفيدَةٌ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533D9D-C23A-DB18-0FE3-5C7C1CE7F651}"/>
              </a:ext>
            </a:extLst>
          </p:cNvPr>
          <p:cNvSpPr txBox="1"/>
          <p:nvPr/>
        </p:nvSpPr>
        <p:spPr>
          <a:xfrm>
            <a:off x="4256381" y="3503439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لْحارَّةِ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0B90E5-4348-96AF-9D99-0B79E5F634BC}"/>
              </a:ext>
            </a:extLst>
          </p:cNvPr>
          <p:cNvSpPr txBox="1"/>
          <p:nvPr/>
        </p:nvSpPr>
        <p:spPr>
          <a:xfrm>
            <a:off x="4256381" y="4149744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لْمُفيدَ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CD70B8-D2C4-DFEA-D400-9183344E87C3}"/>
              </a:ext>
            </a:extLst>
          </p:cNvPr>
          <p:cNvSpPr txBox="1"/>
          <p:nvPr/>
        </p:nvSpPr>
        <p:spPr>
          <a:xfrm>
            <a:off x="3032537" y="4825114"/>
            <a:ext cx="2202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لضّارَّةِ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إعادة قراءة النص والإجابة عن أسئلة الفهم على الكراسة.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DEF808-2639-80DD-1FD4-443E947A5B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705" y="2307108"/>
            <a:ext cx="7704488" cy="33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C268-DED2-0B2E-4EF3-FFCC1A73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B96E5A6-B852-E75D-2558-FC8C5A4CC292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الأولى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ABED5-CF21-94C3-6BDD-352AB48261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886948-7E54-FBED-ECD2-7719317461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2E1C7-1FED-3ECF-5918-9CEEED0D078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7F962B-B8C1-29B4-43F7-132F600D0F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46C8A8-70F0-9ACA-1BA9-BB765124DC9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8C1AC8A-ECB2-2B8A-BF2C-5A2FB47EB3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86D39C-02D9-BB7A-FB03-5C0085FED3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D7A3F9-44D6-8DFC-580F-4FCC182BA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F7EE91-A442-8255-9A4A-F10DB4E65E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826E3-6B25-5C00-50DA-7E7FDEE3ED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B616C5-5A68-C4C3-D85E-C50C1D816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DD7BB4B-A4D5-5D48-AEEA-A096CAA5F224}"/>
              </a:ext>
            </a:extLst>
          </p:cNvPr>
          <p:cNvSpPr/>
          <p:nvPr/>
        </p:nvSpPr>
        <p:spPr>
          <a:xfrm>
            <a:off x="2408904" y="3429000"/>
            <a:ext cx="5256468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تَعيشُ 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222149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1F27CE-CFFA-AAB0-CDCF-5B95967F4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2901899"/>
            <a:ext cx="8268606" cy="105420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2893047" y="3446929"/>
            <a:ext cx="18585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5B1414C-347B-0E8B-474C-11C6F6CF8E07}"/>
              </a:ext>
            </a:extLst>
          </p:cNvPr>
          <p:cNvSpPr/>
          <p:nvPr/>
        </p:nvSpPr>
        <p:spPr>
          <a:xfrm>
            <a:off x="2222091" y="4903839"/>
            <a:ext cx="5256468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تَعيشُ 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A828B-DB99-CE0F-0449-C9A73B3F7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99FB372-709F-0D0A-9B34-87775F6C311F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F42F25-8BFF-1A86-22C9-80E175FCAA7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37DFA-D596-2535-1148-89B6C522A0D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1FD9C6-CFD0-EC6E-F3A6-4DE548060CD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2140A0-B10E-7CE4-F5D3-6A7CB24712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A9930-970A-17CE-16CC-9EF3EE4E8C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9753A8F-AB2B-93CB-7B2E-E2707F9891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7BE297-D254-0B27-B89C-D8DAAD3A87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D43F74-28BC-27E9-7A03-5D720104B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7BCB89-1166-7A85-B296-BDEC6BD6D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6F0E21-84FA-418F-DDC1-881201B09D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81757E-16C5-B5A2-EA30-6B7920728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F2ECCA-1C76-0285-F1DA-C4ADEBF86F41}"/>
              </a:ext>
            </a:extLst>
          </p:cNvPr>
          <p:cNvSpPr/>
          <p:nvPr/>
        </p:nvSpPr>
        <p:spPr>
          <a:xfrm>
            <a:off x="532852" y="3318816"/>
            <a:ext cx="3879953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تَعيشُ في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ٱلْمَناطِقِ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ٱلْحارَّةِ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5A0D195-5109-7039-836C-736740F67DF2}"/>
              </a:ext>
            </a:extLst>
          </p:cNvPr>
          <p:cNvSpPr/>
          <p:nvPr/>
        </p:nvSpPr>
        <p:spPr>
          <a:xfrm>
            <a:off x="4731195" y="3318816"/>
            <a:ext cx="3879953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تَعيشُ 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23076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C676-68B3-E434-9E30-4E2D9B47F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ACB9E79-0C65-63A7-8A35-A02CECF969EE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الثانية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0D033-FE0F-5668-64F3-D80E2F4B9C6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BDAF65-6365-3326-0320-CAA155B9954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41E383-A341-7180-FFB7-ADC4CDBC24C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FAD3C1-9438-3660-7444-2430446A488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7C6A6D-B85C-13CE-2BC5-EA3DB0FEB66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F379EA7-BF16-011E-673E-B7EC7E0D12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73914A-B5C6-2B67-E627-21FF8CACEE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D5A2BB-D555-FE4D-8429-3D35AB6AF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49C77F-F151-9284-A63D-47B56FEA42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14F893-423B-E024-E4D5-71A787A08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5EFA71-9C9D-E693-30A3-1A9C2335A2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6FD81A1-3605-5B3C-E0B7-8C16D709BFD4}"/>
              </a:ext>
            </a:extLst>
          </p:cNvPr>
          <p:cNvSpPr/>
          <p:nvPr/>
        </p:nvSpPr>
        <p:spPr>
          <a:xfrm>
            <a:off x="2408904" y="3429000"/>
            <a:ext cx="5256468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تُسَمّى أَوْراقُ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097991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C7EE-D6B3-A396-BE2A-E54EB3CB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76964FE-9938-5237-E184-DFD16EAC0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57" y="2916352"/>
            <a:ext cx="8288594" cy="98800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F2813C9-7BB0-E749-E624-A20BF044D81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B48277-2783-02E2-3BF1-D77FAD744B1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3511CC-DF86-58AF-EF7B-8F8BE8A2B8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E8B97D-5E6C-FB5C-E4DA-C63F3D32F31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554EE5-4C5E-3BA2-097D-246CE7F7178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9345E3-3AA2-C940-4DDF-3420A18992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13568A5-63AC-FAF3-3CFF-C6987FD450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730B02-BC57-CE54-2FB4-3EFB39864D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CCD064-F1F2-93E1-4303-F7B82A644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7DFB9E-9535-43B3-A7FF-F2784F55B5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A6C1E2-99BF-5803-5278-1BE084B075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CBAD8C-EE15-E3DA-30F2-3C715D9BD5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C56EC0-A857-64C9-2EBA-E189B03CC506}"/>
              </a:ext>
            </a:extLst>
          </p:cNvPr>
          <p:cNvCxnSpPr>
            <a:cxnSpLocks/>
          </p:cNvCxnSpPr>
          <p:nvPr/>
        </p:nvCxnSpPr>
        <p:spPr>
          <a:xfrm>
            <a:off x="6727405" y="3901114"/>
            <a:ext cx="1327467" cy="32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B5DA0DA-2F90-AB0E-FF83-D6B68B7B1ABB}"/>
              </a:ext>
            </a:extLst>
          </p:cNvPr>
          <p:cNvSpPr/>
          <p:nvPr/>
        </p:nvSpPr>
        <p:spPr>
          <a:xfrm>
            <a:off x="2251588" y="4786328"/>
            <a:ext cx="5256468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تُسَمّى أَوْراقُ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280049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3F1B1-F225-057B-9F18-82CD99EC3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61A6011-E69D-D813-3B25-88BFB70A5682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B1D723-6392-347F-4CB6-11D3FFC8233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2AAAC5-BE77-9D29-91DE-1CD4A2E803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76D794-0488-47A4-075E-7DB161F3D7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DAD156-1DD6-9962-BF3A-F2DB5382AD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A4B4E9-82CA-8803-CE36-A2A467E34B0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C81ED2A-D634-9D2C-DF7D-BE4EA36B0A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4A9D42-41DA-7F46-D067-05E2EB399C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7773BA7-BB71-1E09-DE8C-61CAE3675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3F1B0C-894E-758A-CA6C-D117B26B6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F6D05F-12A6-7A2E-8D98-518F0BB820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F785E3-84D9-99F6-1320-749CDBE5B5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AA6755-C67F-5160-3211-E6AABF9E2602}"/>
              </a:ext>
            </a:extLst>
          </p:cNvPr>
          <p:cNvSpPr/>
          <p:nvPr/>
        </p:nvSpPr>
        <p:spPr>
          <a:xfrm>
            <a:off x="532852" y="3318816"/>
            <a:ext cx="3879953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تُسَمّى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ٱلسَّعَفَ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926715D-5C15-9B48-8809-4827FA1A8050}"/>
              </a:ext>
            </a:extLst>
          </p:cNvPr>
          <p:cNvSpPr/>
          <p:nvPr/>
        </p:nvSpPr>
        <p:spPr>
          <a:xfrm>
            <a:off x="4572000" y="3318815"/>
            <a:ext cx="4085967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تُسَمّى أَوْراقُ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ٱلنَّخيلِ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097339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87A5-8C50-FF36-8C6F-467CB922C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2F957E7-F517-C7EB-7FA3-790474E22544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A291F6-A67A-A02A-3BD6-F9557B802A4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AB0E3-634B-AE14-148A-7ABAC0F992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D3A6D-F6CD-A9B0-5E3D-DE62AED7F36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70F83B-3462-5C26-D512-128C6D39E9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523849-A33E-590E-9A96-41B8ED979F4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5F8C52-4579-3C41-F77E-77D7DB8C4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7F29B9-751C-3CDF-3D6C-040CBD8BB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112362-6987-F6D1-86E5-B57DAA8E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C454BA-F0E2-73DC-1663-A2C21B03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0E4D76-6376-3617-C5DC-BF907F9925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34259D-D773-159E-D649-0C4353D9C4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1893CC-9AAA-2FD0-EA3F-03909763FC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327" y="3183033"/>
            <a:ext cx="7031473" cy="104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751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2187E20-C893-0435-309B-F166926EE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03" y="2398110"/>
            <a:ext cx="8225393" cy="148963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76929C-EF9E-E941-3D34-E4AE7FF93428}"/>
              </a:ext>
            </a:extLst>
          </p:cNvPr>
          <p:cNvCxnSpPr>
            <a:cxnSpLocks/>
          </p:cNvCxnSpPr>
          <p:nvPr/>
        </p:nvCxnSpPr>
        <p:spPr>
          <a:xfrm>
            <a:off x="2428568" y="3429000"/>
            <a:ext cx="329993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9FA8963-EE09-8267-487E-E1B900025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858" y="5128950"/>
            <a:ext cx="7031473" cy="104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60E96-C19E-0E1D-AEEF-6D6F62845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C0B05889-BFE0-6520-744A-07B3BEAE0F2A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8B082-FBFA-9AEF-9A9B-E10A19E626E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14C1B8-D75B-4ED9-4EEF-018C767B860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B08096-5112-BF51-D5FA-DD58F3589D6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FD2B4F-BADD-23D0-3E2E-70D223669BD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377197-E9CA-1160-894D-84F408CF7BA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160F04-CFCA-F95A-69E3-864885C697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0AC223-7B28-158D-5672-1B2FE79E94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B6C4C8-51FD-15B7-6319-D6AB09499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B5E9A71-D187-3276-6D4D-630C36D7A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A7CFC-7771-FE05-E6FB-A3054C38EE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091DA5-C514-6E11-7EF3-CBD208C706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449061-2B9E-4A58-AE27-9C6CF08714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3228383"/>
            <a:ext cx="7087730" cy="10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9668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CAA4-8845-714E-90A5-E759C309D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D6C5AB-7BB1-1DF7-3085-9DBB2E1BF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7" y="2508831"/>
            <a:ext cx="8307139" cy="150929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407241F-5FDF-80FC-8347-B6CEB1532B0E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75E1F1-6A4F-7BFB-F69F-29D196E7739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B0154-DC2F-C431-13DB-54A50737195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079FE4-9F2C-E4FC-2892-F19E148C74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BDCC6-825C-F6A8-73E7-E7FB53911E7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72370A-6468-7237-D5E9-E7346BDF42C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D8B9997-ADED-A4BD-AC6F-378A2E933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862374-5AC3-F667-ABB4-C8239CC54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7A8C80E-DA05-2B58-95FD-C034D17CD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D5E020-22CD-AA8B-180E-9CF089834A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44D680C-D6EE-763F-E0D0-1313C0E6F2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06313B-F849-D97D-2290-D72D82A38C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EBD8BB9-C2FF-A252-44AA-505EB572CDC3}"/>
              </a:ext>
            </a:extLst>
          </p:cNvPr>
          <p:cNvCxnSpPr>
            <a:cxnSpLocks/>
          </p:cNvCxnSpPr>
          <p:nvPr/>
        </p:nvCxnSpPr>
        <p:spPr>
          <a:xfrm>
            <a:off x="664001" y="3546987"/>
            <a:ext cx="329993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C53FEDBA-B47F-FECB-A95B-F71154A367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070" y="4981195"/>
            <a:ext cx="7087730" cy="10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2259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44C93-EC8D-30C5-7EA7-DA4C4A887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F6635CF-F858-F2FC-872A-6485F9D2BB3B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6DBE55-6F74-0A4D-DD4A-43BDDFFC4C7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27697A-847E-64BE-B9C8-2939AA4735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52A72F-2D71-0A96-9575-8BE2E104250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CA17CB-B243-06CB-3C92-D320F67074A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C83099-9278-3522-70C4-B3AFD80FFAA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7FA4275-84C5-E361-0891-EECA893C03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CA641E-47C0-B19B-8D16-7C7009148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6230A4-8B08-638B-3432-1DDE0A955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9B37C2-68DC-7E89-4D94-12B0ED4A29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8E5645-C0DE-07EC-0FAF-3BC6DEB89F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959C20-2C5B-3D04-5A38-8F89A2A2DC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BF533F-119E-FABF-DB6A-D721B5457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4186" y="3203311"/>
            <a:ext cx="7113851" cy="11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6727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EA432-C7AD-2216-373D-E7C1C98FE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7F4D47-E501-8F85-332A-48BFAEC9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2832402"/>
            <a:ext cx="8408190" cy="95450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5396F92-FF64-81FB-FD6A-4BEA4FCDDF1C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B18C9E-7EE0-A1AD-FC2C-B4E100F2370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5DE85-59FF-4DA9-71BF-FE87261C59A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56FB4A-D473-330C-780D-FD1EA8341D0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D0291D-A12D-2378-D464-D9F8A433A1E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3FCCC1-7FC5-C100-7EB6-370CD1F883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C0ED7C3-E245-1AAA-B71E-C7B3D58FA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FDF52D-05CE-5B23-D92E-531257BE7D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C8A977-DCE7-5071-7845-D245D003B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D83B69-8F80-B7CF-BB74-3DA5008E0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94B024-D550-24FC-CE9B-D39FEA1C4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7AD47C7-EA83-C168-B605-4D6B085160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C4B082C-99FF-A2E7-FDB4-B09302EA0A67}"/>
              </a:ext>
            </a:extLst>
          </p:cNvPr>
          <p:cNvCxnSpPr>
            <a:cxnSpLocks/>
            <a:stCxn id="3" idx="1"/>
          </p:cNvCxnSpPr>
          <p:nvPr/>
        </p:nvCxnSpPr>
        <p:spPr>
          <a:xfrm flipV="1">
            <a:off x="416723" y="3281516"/>
            <a:ext cx="4407429" cy="2814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12CDDB68-7E9B-6BC4-D9F3-A8495C01AD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694" y="5034988"/>
            <a:ext cx="7113851" cy="1103218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C6B9F35-07E4-9521-E8D0-766658E36230}"/>
              </a:ext>
            </a:extLst>
          </p:cNvPr>
          <p:cNvCxnSpPr>
            <a:cxnSpLocks/>
          </p:cNvCxnSpPr>
          <p:nvPr/>
        </p:nvCxnSpPr>
        <p:spPr>
          <a:xfrm flipV="1">
            <a:off x="2745901" y="3876367"/>
            <a:ext cx="4407429" cy="2814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70250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E8624D-365B-02ED-0078-DEC9B083A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98" y="2169364"/>
            <a:ext cx="4633362" cy="388653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اكملوا بصفة مناسبة باعتماد المشهد  لوصف شاطئ البحر.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228C326-6651-DFF8-5513-7381D216A3E6}"/>
              </a:ext>
            </a:extLst>
          </p:cNvPr>
          <p:cNvGrpSpPr/>
          <p:nvPr/>
        </p:nvGrpSpPr>
        <p:grpSpPr>
          <a:xfrm>
            <a:off x="5850201" y="2295556"/>
            <a:ext cx="2062643" cy="3447751"/>
            <a:chOff x="6200815" y="2266059"/>
            <a:chExt cx="2062643" cy="3447751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F086682C-F40F-B0C9-9C42-18AE874F766C}"/>
                </a:ext>
              </a:extLst>
            </p:cNvPr>
            <p:cNvGrpSpPr/>
            <p:nvPr/>
          </p:nvGrpSpPr>
          <p:grpSpPr>
            <a:xfrm>
              <a:off x="6200815" y="2266059"/>
              <a:ext cx="2062643" cy="3447751"/>
              <a:chOff x="5671820" y="2558472"/>
              <a:chExt cx="2062643" cy="3447751"/>
            </a:xfrm>
          </p:grpSpPr>
          <p:sp>
            <p:nvSpPr>
              <p:cNvPr id="18" name="Google Shape;1671;p201">
                <a:extLst>
                  <a:ext uri="{FF2B5EF4-FFF2-40B4-BE49-F238E27FC236}">
                    <a16:creationId xmlns:a16="http://schemas.microsoft.com/office/drawing/2014/main" id="{A4906B9E-5A42-2192-6AA2-94D54652F463}"/>
                  </a:ext>
                </a:extLst>
              </p:cNvPr>
              <p:cNvSpPr/>
              <p:nvPr/>
            </p:nvSpPr>
            <p:spPr>
              <a:xfrm>
                <a:off x="5671821" y="2558472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اَلسَّماءُ...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64105597-9DC3-F13F-0E8D-23EBFA478FFF}"/>
                  </a:ext>
                </a:extLst>
              </p:cNvPr>
              <p:cNvSpPr/>
              <p:nvPr/>
            </p:nvSpPr>
            <p:spPr>
              <a:xfrm>
                <a:off x="5671820" y="5214223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اَلْأَصْدافُ...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FA78C5B7-4EFB-49DB-4037-C1F7840A7BD5}"/>
                  </a:ext>
                </a:extLst>
              </p:cNvPr>
              <p:cNvSpPr/>
              <p:nvPr/>
            </p:nvSpPr>
            <p:spPr>
              <a:xfrm>
                <a:off x="5680720" y="4321696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اَلرِّمالُ...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91D1858D-DEA5-D8EE-A7AF-E8EAD44EF554}"/>
                </a:ext>
              </a:extLst>
            </p:cNvPr>
            <p:cNvSpPr/>
            <p:nvPr/>
          </p:nvSpPr>
          <p:spPr>
            <a:xfrm>
              <a:off x="6200815" y="3147671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اَلْمُثَلَّجاتُ...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2D1BDC-83FB-DF85-5FA6-1D637EF528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13" y="2115511"/>
            <a:ext cx="4633362" cy="3886537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4E8B0D43-28B1-FC10-FFBA-011130158955}"/>
              </a:ext>
            </a:extLst>
          </p:cNvPr>
          <p:cNvGrpSpPr/>
          <p:nvPr/>
        </p:nvGrpSpPr>
        <p:grpSpPr>
          <a:xfrm>
            <a:off x="5149666" y="2256227"/>
            <a:ext cx="3340844" cy="3447751"/>
            <a:chOff x="6200815" y="2266059"/>
            <a:chExt cx="2062643" cy="344775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FEAF9A3-B44A-BA16-87DC-15BE05423AEF}"/>
                </a:ext>
              </a:extLst>
            </p:cNvPr>
            <p:cNvGrpSpPr/>
            <p:nvPr/>
          </p:nvGrpSpPr>
          <p:grpSpPr>
            <a:xfrm>
              <a:off x="6200815" y="2266059"/>
              <a:ext cx="2062643" cy="3447751"/>
              <a:chOff x="5671820" y="2558472"/>
              <a:chExt cx="2062643" cy="3447751"/>
            </a:xfrm>
          </p:grpSpPr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4DB53681-8FD2-5CF5-9EAE-5682CAF4A231}"/>
                  </a:ext>
                </a:extLst>
              </p:cNvPr>
              <p:cNvSpPr/>
              <p:nvPr/>
            </p:nvSpPr>
            <p:spPr>
              <a:xfrm>
                <a:off x="5671821" y="2558472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اَلسَّماءُ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لزَّرْقاءُ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D23BCECD-BB24-CF54-8E10-A99F5440168A}"/>
                  </a:ext>
                </a:extLst>
              </p:cNvPr>
              <p:cNvSpPr/>
              <p:nvPr/>
            </p:nvSpPr>
            <p:spPr>
              <a:xfrm>
                <a:off x="5671820" y="5214223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اَلْأَصْدافُ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لْجَميلَةُ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C2FD1D5A-F9F4-10FD-480E-E80CD95B820B}"/>
                  </a:ext>
                </a:extLst>
              </p:cNvPr>
              <p:cNvSpPr/>
              <p:nvPr/>
            </p:nvSpPr>
            <p:spPr>
              <a:xfrm>
                <a:off x="5680720" y="4321696"/>
                <a:ext cx="2053743" cy="792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اَلرِّمالُ </a:t>
                </a:r>
                <a:r>
                  <a:rPr lang="ar-S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40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لذَّهَبِيَّةُ</a:t>
                </a:r>
                <a:endParaRPr lang="f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BF3294E6-B3E2-EB7B-7CAD-F9EBA194CA6B}"/>
                </a:ext>
              </a:extLst>
            </p:cNvPr>
            <p:cNvSpPr/>
            <p:nvPr/>
          </p:nvSpPr>
          <p:spPr>
            <a:xfrm>
              <a:off x="6200815" y="3147671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اَلْمُثَلَّجاتُ </a:t>
              </a:r>
              <a:r>
                <a:rPr lang="ar-S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لْبارِدَةُ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2EFC-56B4-6904-1278-43441203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2C164FEA-5457-6458-5E52-4419CA16F6D1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ركبوا إجاباتكم في فقرة.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27DB0B-F19D-03FB-3B7B-7434A18EB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ED6494-8C56-822C-E46B-B1233F255F8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C3D3F4-417D-078A-65D1-C41C6A597E2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2EC89B-7211-B07C-16FA-02C7B614608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B801A-704C-09EB-CF1A-F72436C4A55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04FDAA-7967-EDEB-0995-B9911800DA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1DFEA19-AE01-A1FD-1306-323E2C8713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FAA510-0FCD-2185-2AF8-242ECF9E49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20F3CDC-43F3-F017-30CF-90B5F8158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E65689-8E30-5DCC-ED9A-A36F7F6415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26C-9FAD-30C7-DAE7-98BA9B981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298A3F84-39B1-ED1F-E43D-2FA9E5437BFF}"/>
              </a:ext>
            </a:extLst>
          </p:cNvPr>
          <p:cNvSpPr/>
          <p:nvPr/>
        </p:nvSpPr>
        <p:spPr>
          <a:xfrm>
            <a:off x="324465" y="1904731"/>
            <a:ext cx="8423536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شاطِئِ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لْبَحْرِ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يَجْلِسُ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لطِّفْلانِ يَتَناوَلانِ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لْمُثَلَّجاتِ............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وَيَسْتَمْتِعانِ بِ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ٱلسُّحُبُ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تَتَمايَلُ في</a:t>
            </a:r>
            <a:r>
              <a:rPr lang="ar-SA" b="1" dirty="0"/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لسَّماءِ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وَتَتَدافَعُ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لْأَمْواجُ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َوْقَ 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ٱلرِّمَال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..................،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لْمُزَيَّنَةِ بِ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لْأَصْدافِ...........</a:t>
            </a:r>
          </a:p>
          <a:p>
            <a:pPr algn="r" rtl="1">
              <a:lnSpc>
                <a:spcPct val="200000"/>
              </a:lnSpc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953552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أنا والطبيعة: الفهم والاستثمار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469795" y="8200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80E82B-4A74-6D6F-0375-3FECDD0989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7044" r="704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102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أنا والطبيعة".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القصة تتحدث؟ 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32B9A8-3980-7174-D882-FAFB5F093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4675" y="2303301"/>
            <a:ext cx="6096528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557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">
            <a:extLst>
              <a:ext uri="{FF2B5EF4-FFF2-40B4-BE49-F238E27FC236}">
                <a16:creationId xmlns:a16="http://schemas.microsoft.com/office/drawing/2014/main" id="{2698ECCC-7862-C56D-ECD0-26C0DE70E1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D43357-3F72-F2A4-5B53-C5C6C932D2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097" y="1512000"/>
            <a:ext cx="3995806" cy="51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54D-C4EF-A97D-64EB-A3792F87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B3AE9186-DB3E-5B8A-F4E7-BF847111E6BF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251C42F-B216-46AD-CF42-BEE0644F8F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BA89629-932F-63D9-1088-EC79B05DF20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968263-7DA1-733A-EA4C-CDD48252DE9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561D41-11D0-D23F-D333-9AB77DA9A28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65699F-8CCF-2DAC-CA00-4863A9381D2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87C57A-3B4E-5180-FE49-EADFD0EA1B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9808CD7-9A9F-B7F4-4188-72BD8EA34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3887E56-A113-472B-BE18-8ADBC31A8E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4AD48F0-294F-BD41-AF8B-75CD5B574E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2F87953-E1A4-0723-56B6-6B8BD1544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99ECF45-7C00-6585-9FF4-9B5CA3CEA5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997AAB-0B6B-8B69-72BF-A1EAAAD091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38" y="1667734"/>
            <a:ext cx="7022495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3987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4569E-3711-07FB-09F7-83CA58CD3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B3D89725-FB3E-A2B8-83B7-786AEA8A75BA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D0290FD2-2C65-FB6A-E727-CD021D9F67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5E04384-FF11-A9D4-6FDB-028DDE5B62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C1E152-7351-12F2-212B-9AC78D9E59A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5F6948-048F-220F-2EBC-6A936FE7104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2E5394-3943-ADCD-8689-A1BE516A301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7D4743-D9C8-9A67-6661-32D4AD9ED75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C2C7746B-8BD4-E157-DC95-0376FD5CD3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2D4CC45-8E65-FA9D-0679-71874B5DF7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23950C5-B896-D930-1776-98AA70A42A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7224958-B9F8-1E5D-F411-4C5F3D901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BF22A3D-B21F-FDF9-8927-55B5D90D1C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CF3F56-46E3-9F90-A10B-7D970D455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76" y="1634520"/>
            <a:ext cx="6934801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489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B2B93-C58A-38B2-2A51-644C35734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8AC42948-AE1D-49A2-5960-BD7F83250B47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FC35362A-AFAC-2E0B-10E9-04A427E99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1F824D-0CE4-C0F0-A40F-37D8DF6F65C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5F5703-BB0F-067D-8197-D580E1BA3B4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264BE8A-263E-12A4-F612-2F7EF99425F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ABF9FE-D868-3CE5-2C9D-75ACF05862B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C4ADB9-AF69-DC75-2B0A-F853C5CF779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D0D9789-3E63-D94E-7EED-099185D9B7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40CE76E-96EE-03EB-3708-7EF7656428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69774BC-8D98-FE9C-C7DA-9DA5A68F54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C527C3E-B7E6-52CD-2EF6-A3727A49C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1532ECF-B02A-0E59-979E-BF9E595388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B419CC-45D5-409D-BFA2-310A5516AB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6" y="1476000"/>
            <a:ext cx="668331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565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C28E6-83D5-5A4B-6A91-3F9EF977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5D9F3311-970D-384C-BE31-6C18D7FF9C3E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BBCE8F9C-5352-D14A-BB45-9A3ECF6CAD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1F92825-D8E0-8239-776A-CCFE0CED688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AE17AD-1080-B588-E833-F142875AFD3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1E9BAF-E4C5-4B0D-DBF8-76BF7FB7080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08111C-4415-27D8-6521-3C0EAC2C37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8488CF-939E-551F-FA7E-2AB10A42EEC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6C2AEBD-20C1-E070-7791-28186BCD85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F072A4C-BE22-9897-BEC0-08EB4B860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3F8FB10-4643-F19D-8C49-84376DFC3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350784D-4134-5952-42B3-325364C44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7D61E3-7A00-8DEA-D0EB-0421B3C7C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AA67F6-A19D-9AB1-8F87-D5915D0F08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35" y="1476000"/>
            <a:ext cx="6987356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0321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0BBA-9C73-D88E-A1C4-BAE0B0796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7056D208-457B-E4DE-76E2-921048AC5616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4EC1DB16-4867-DE30-501D-8DE032806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42720FB-9B17-EF41-1F5D-E63D4770E9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77955B-A888-8D32-6E83-FC3695F35A3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42F5DF-5F3C-48D9-1992-2F0EF9521EF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73C8CE-50CA-70D8-93A3-05374B75177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3656C-250F-8DA7-F72F-A6845D0A916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EFC6E00-5D4F-7E76-4700-1B13D66749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87FAE8D-9B0E-08D4-C7E0-8196B430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EC658E5-9D87-490B-C5B6-9B06432FD8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23E15A8-1573-E250-C64E-C2981F423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9D14F8B-3C1F-EBA3-DE3F-1E7E1B7539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B38EB4-BDA7-4104-233A-6F23AA086D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064" y="1476000"/>
            <a:ext cx="6573227" cy="50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2759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A776-7C96-D9BF-9457-7EDDE722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139976E9-2F6A-98DD-4D4D-1F05E0D5FEA9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مثنى لقراءة القصة.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6AAAE7C-746F-210A-A07F-2CB89406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1CFE45-8284-3A3A-F61E-7561F6C5C00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C3B1BD-EA47-D980-F54E-25C4D0A3488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006003-A8C9-C78A-2D30-92DC439DD51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1E0A38-08E4-0E26-A4F9-57CD9BAF680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9199C5-D307-C174-B497-29595BF8DE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452C185-EA3D-2C80-1801-01F5DEB5D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AA406A-DFE5-3356-8529-B385A9A9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3ED9489-C8EE-0A7D-43EC-498DD929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EF9159B-ADBB-1549-F85C-24E2F147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68B1C28-CB6E-8A8E-11E1-9C1F28213CB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80DCF5-086B-3A77-DFFC-66C1E73DCC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38" y="1667734"/>
            <a:ext cx="7022495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378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4247-D7AA-7BA4-A6D5-D6A81181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3FD4A25-AEB9-94E2-577D-E3B8330A31FF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ثنائي آخر يتابع القراءة؟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339C3D-8E79-3DD0-5F23-E3BA9B10943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BCB992-65BF-99DF-4D8F-B2BD993C7A4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F099B-8B9A-7EBA-B084-75D3D8CF55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72ECC-B852-1380-4069-AE6500C21E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D042E4-9E99-FED4-5BD5-5E9409824B7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2F27408-3BCE-0F12-C34C-E95EB3DE2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9E37239-9208-BA6D-8BF7-AC0B857D51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7CDA062-5405-9E4E-5148-974A211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4E08F5-7229-2195-0CDC-2B430A6E8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716008-FBF1-344C-906F-16921B67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4D9A79-DC8A-87DC-73C1-B96C85B3B4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66C4D4-826B-3BDD-866C-E03DD5DDC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76" y="1634520"/>
            <a:ext cx="6934801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1266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C6CC6-E353-CC02-99EE-26CC1B62B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CB574E-79B3-490E-9B64-C19A2B99B631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6F4BA0-291A-171D-8BDE-39C4C2196B8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8F7047-530F-84FC-70C8-5D7FF2FBD43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99CAA-1F0E-8381-0EF5-0312D9EDB2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B1B9E1-1C6A-98C7-DD6C-DCBC7FF818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EBF7CF-F938-27D2-09C9-1CA8E246AD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FD481D6-8651-189C-65CB-C1BBCB15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5F85666-8609-DE35-5B35-1AF9F75249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3BA54B-1577-B431-4405-E1E6E8242E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D5CFF9C-7B9C-A18D-5F59-8A7AD2A4E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1C46E18-71FB-3191-E666-9232B162F0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ED12B4-26C6-8F04-7FAE-E5381FEBBA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0DB02E-6D73-4E7C-96D2-A31A93BC9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6" y="1476000"/>
            <a:ext cx="668331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3649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FB11-138A-1762-4929-302C2686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114D4FC9-39A1-6A22-1E54-BC57C33930BB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20389C-1F0F-7F69-0231-504C6E69E00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6086E-06D9-8836-C964-9CE76C0DCC9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88DCA-2C65-6161-9E1C-46E0F63C15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68A2EE-1D85-3F52-A070-F7EE497465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A97F88-F47A-AD5D-B556-1490C51D34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C30A5964-699B-3B31-AD05-2E67A55F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BF530A1-2832-D65F-F725-2DB06FB1B6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CC1F7AD-3879-9049-0900-8AA06B54B9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91E8F52-8AA9-9FD2-8213-8A3A37CE1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153FE27-A36E-BEF4-D222-897EF36578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56B130-0F00-2670-2C29-1AAE4DB35E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186022-BCB9-F10E-3BC9-B1662F148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35" y="1476000"/>
            <a:ext cx="6987356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0195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EFCD-F949-EC5C-0EE1-09D8E6A21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8E49F062-566D-5DFB-5F3B-A527667BDFE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AAC6C5-B386-9AAA-EBB7-EE8C58702B5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E50C82-26A1-E40B-7483-9FC2CAF2B6A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9A116B-2676-0F1E-2E53-043D48ECC28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DA7B405-DB3E-C49A-18BF-C57CAF86634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2B40C1-E43F-EE26-ECD8-7CE8502ACEF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4A3EE69F-2859-EC73-766E-10669428C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80CF37-188F-7929-8E1A-0F5EC468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E46E29-0EBC-A558-753D-A4D871DDE9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0D97C9E-808F-D95B-4160-5E9EFE1E8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26E7367-E39A-4F5F-FD02-40B03C8EA1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2A747D-D8D8-6611-D358-B2F04455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6E8A92-1CFD-05EE-739A-6327435847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064" y="1476000"/>
            <a:ext cx="6573227" cy="50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3673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863035" y="824176"/>
            <a:ext cx="5516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 تُشرقُ الشمسُ كلَّ صباح؟</a:t>
            </a:r>
            <a:endParaRPr lang="fr-MA" sz="2400" b="1" dirty="0">
              <a:solidFill>
                <a:prstClr val="white">
                  <a:lumMod val="50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9CDA0-1753-6962-C6F1-18BB5FFEF1E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C557D3-BC04-C176-1BDD-19A022CA434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76E49-A4C3-BE16-C019-233655A37B1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130190-C707-B35E-A171-6555D56CC51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F0B3DA-6EE0-9AB0-946D-DEE2A2737A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A8C017-8751-6C17-44CF-8AA02C6B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A1F05B-99EB-9527-3CB9-4875E1B4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5C76AD-1611-DC2F-2D5F-83565E484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5EF733-43D0-C310-96AC-F9A687F2D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210161-EFB1-8A41-550A-F770F8C82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0776124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3507-ACC8-4A03-0869-C00C4229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294CB53E-5968-0BAB-6AD5-D99958F87D9D}"/>
              </a:ext>
            </a:extLst>
          </p:cNvPr>
          <p:cNvSpPr txBox="1"/>
          <p:nvPr/>
        </p:nvSpPr>
        <p:spPr>
          <a:xfrm>
            <a:off x="825910" y="824176"/>
            <a:ext cx="6553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أينَ يجري النهرُ؟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CF0DB-48C4-0BD8-3F50-1AB157DBDC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33DA1-2170-E7D9-6F2E-617C2FD2F3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4E98E-67CF-8765-09BA-04F1413491C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0737D-C965-4C41-F698-FB7231D1F8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6B43F-4698-BF83-75C7-6F1B06204ED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61F83D-6C15-0AA0-7CC9-2E78CA923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CB043F-3089-91DE-15D1-B59F28B8B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0F4A902-3AA3-C2C3-1849-F8DA6824C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3277AE-D285-CAC2-7325-86D698530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0212C-15BC-DA13-8B7C-D394CD48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C3C181-41B1-0680-9C98-2E7B7CB2F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2FDCB7-DA5B-776B-CFCF-AD71100B90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80850722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DE40-9246-1AF3-575C-08FA96B1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1470FB3-6648-F86A-A06B-1A3BE10E9DA0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تحملُ السحابةُ وإلى أينَ تمضي؟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BE01CD-BC29-E6E0-49C7-9AAADABA8EB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726B3A-2779-A6E8-F0F0-E583878EAF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C296A-F678-82AC-4426-081B6AFB4FC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F8044-41AF-E443-1E62-596B5767B32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321BE-F5BF-F4CE-B8D1-8FC89D63011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64C0A8-0F2D-185E-6837-CDA379906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F9F7C9-1C78-BABC-A091-2CAC0A92F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9AC0D-93B7-4E1E-8D52-F1990EA96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990529-A585-19AF-6EA1-38B40BBC6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CC279A-0E2E-BCBB-12A4-98B6D06C4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3C648C-14F9-9B53-D27D-7E096A24C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9F062B-4D30-B37C-8FF1-EC787D8E6A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70333231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E010-8D15-FD58-46AC-1892BA17A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E064595-F593-2CFA-7637-386F2BB5D33F}"/>
              </a:ext>
            </a:extLst>
          </p:cNvPr>
          <p:cNvSpPr txBox="1"/>
          <p:nvPr/>
        </p:nvSpPr>
        <p:spPr>
          <a:xfrm>
            <a:off x="786581" y="824176"/>
            <a:ext cx="65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فعلَتِ الشجرةُ حينَ سألَها الولدُ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D9713-EB93-3333-1595-3A1EFF84AF9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FF005-C005-8331-31D3-60F40B7EDDB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D0F16-3597-88FC-3BB1-3A21B138D81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B87F86-28D5-9CEE-B9F4-BE55D73A928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BEAA4-8617-64F1-22CD-1A6F9F6D7F0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09FDCD-DDCA-2B9E-FAD2-138DE8DA5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4C311F-C529-ECD4-FF86-FEB6A566A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2A198-FE04-0D40-2E19-447105C5F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A2D51A-BF30-EFC3-8698-23AA3808D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70F512-1917-2C45-A1E3-CCDFBABB97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0F1A0D-D7F8-F356-2CDF-BA5CE5FBD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1F5E761-30CC-EC28-38A3-DD8DED4E68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161052226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16181</TotalTime>
  <Words>1488</Words>
  <Application>Microsoft Office PowerPoint</Application>
  <PresentationFormat>Affichage à l'écran (4:3)</PresentationFormat>
  <Paragraphs>466</Paragraphs>
  <Slides>64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Calibri</vt:lpstr>
      <vt:lpstr>Dosis Medium</vt:lpstr>
      <vt:lpstr>Microsoft Uighur</vt:lpstr>
      <vt:lpstr>Wingdings</vt:lpstr>
      <vt:lpstr>Arial</vt:lpstr>
      <vt:lpstr>Dosis SemiBold</vt:lpstr>
      <vt:lpstr>Dosis ExtraBold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203</cp:revision>
  <dcterms:created xsi:type="dcterms:W3CDTF">2023-09-20T21:35:22Z</dcterms:created>
  <dcterms:modified xsi:type="dcterms:W3CDTF">2026-05-19T14:21:07Z</dcterms:modified>
</cp:coreProperties>
</file>