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5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7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8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9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0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1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12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3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theme/theme14.xml" ContentType="application/vnd.openxmlformats-officedocument.theme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15.xml" ContentType="application/vnd.openxmlformats-officedocument.theme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16.xml" ContentType="application/vnd.openxmlformats-officedocument.theme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theme/theme17.xml" ContentType="application/vnd.openxmlformats-officedocument.theme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897" r:id="rId2"/>
    <p:sldMasterId id="2147483718" r:id="rId3"/>
    <p:sldMasterId id="2147483695" r:id="rId4"/>
    <p:sldMasterId id="2147483672" r:id="rId5"/>
    <p:sldMasterId id="2147483736" r:id="rId6"/>
    <p:sldMasterId id="2147483759" r:id="rId7"/>
    <p:sldMasterId id="2147483782" r:id="rId8"/>
    <p:sldMasterId id="2147483805" r:id="rId9"/>
    <p:sldMasterId id="2147483828" r:id="rId10"/>
    <p:sldMasterId id="2147483851" r:id="rId11"/>
    <p:sldMasterId id="2147483874" r:id="rId12"/>
    <p:sldMasterId id="2147483911" r:id="rId13"/>
    <p:sldMasterId id="2147483926" r:id="rId14"/>
    <p:sldMasterId id="2147483940" r:id="rId15"/>
    <p:sldMasterId id="2147483944" r:id="rId16"/>
    <p:sldMasterId id="2147483968" r:id="rId17"/>
    <p:sldMasterId id="2147483991" r:id="rId18"/>
  </p:sldMasterIdLst>
  <p:notesMasterIdLst>
    <p:notesMasterId r:id="rId79"/>
  </p:notesMasterIdLst>
  <p:sldIdLst>
    <p:sldId id="2147482784" r:id="rId19"/>
    <p:sldId id="2147482523" r:id="rId20"/>
    <p:sldId id="257" r:id="rId21"/>
    <p:sldId id="2147482725" r:id="rId22"/>
    <p:sldId id="2147482713" r:id="rId23"/>
    <p:sldId id="2147482691" r:id="rId24"/>
    <p:sldId id="2134806141" r:id="rId25"/>
    <p:sldId id="2134806901" r:id="rId26"/>
    <p:sldId id="2147482340" r:id="rId27"/>
    <p:sldId id="2134806539" r:id="rId28"/>
    <p:sldId id="2134806904" r:id="rId29"/>
    <p:sldId id="2147482714" r:id="rId30"/>
    <p:sldId id="2147482819" r:id="rId31"/>
    <p:sldId id="2134806541" r:id="rId32"/>
    <p:sldId id="2134806522" r:id="rId33"/>
    <p:sldId id="2134806543" r:id="rId34"/>
    <p:sldId id="2134806544" r:id="rId35"/>
    <p:sldId id="2134806542" r:id="rId36"/>
    <p:sldId id="2134806547" r:id="rId37"/>
    <p:sldId id="2134806548" r:id="rId38"/>
    <p:sldId id="2134806550" r:id="rId39"/>
    <p:sldId id="2147482727" r:id="rId40"/>
    <p:sldId id="2134806934" r:id="rId41"/>
    <p:sldId id="2134806936" r:id="rId42"/>
    <p:sldId id="2147482787" r:id="rId43"/>
    <p:sldId id="2147482785" r:id="rId44"/>
    <p:sldId id="2134806324" r:id="rId45"/>
    <p:sldId id="2147482792" r:id="rId46"/>
    <p:sldId id="2147482527" r:id="rId47"/>
    <p:sldId id="2147482737" r:id="rId48"/>
    <p:sldId id="2147482790" r:id="rId49"/>
    <p:sldId id="2147482789" r:id="rId50"/>
    <p:sldId id="2147482791" r:id="rId51"/>
    <p:sldId id="2147482788" r:id="rId52"/>
    <p:sldId id="2147482773" r:id="rId53"/>
    <p:sldId id="2147482774" r:id="rId54"/>
    <p:sldId id="2147482775" r:id="rId55"/>
    <p:sldId id="2147482820" r:id="rId56"/>
    <p:sldId id="2147482821" r:id="rId57"/>
    <p:sldId id="2147482718" r:id="rId58"/>
    <p:sldId id="2147482793" r:id="rId59"/>
    <p:sldId id="2147482726" r:id="rId60"/>
    <p:sldId id="2134808433" r:id="rId61"/>
    <p:sldId id="2147482740" r:id="rId62"/>
    <p:sldId id="2147482822" r:id="rId63"/>
    <p:sldId id="2134808473" r:id="rId64"/>
    <p:sldId id="2134806537" r:id="rId65"/>
    <p:sldId id="2147482731" r:id="rId66"/>
    <p:sldId id="2134806944" r:id="rId67"/>
    <p:sldId id="2147482754" r:id="rId68"/>
    <p:sldId id="2147482517" r:id="rId69"/>
    <p:sldId id="2147482519" r:id="rId70"/>
    <p:sldId id="2147482824" r:id="rId71"/>
    <p:sldId id="2147482823" r:id="rId72"/>
    <p:sldId id="2147482733" r:id="rId73"/>
    <p:sldId id="2134808494" r:id="rId74"/>
    <p:sldId id="2147482732" r:id="rId75"/>
    <p:sldId id="2147482499" r:id="rId76"/>
    <p:sldId id="2147482531" r:id="rId77"/>
    <p:sldId id="2147482534" r:id="rId78"/>
  </p:sldIdLst>
  <p:sldSz cx="9144000" cy="6858000" type="screen4x3"/>
  <p:notesSz cx="6858000" cy="9144000"/>
  <p:embeddedFontLst>
    <p:embeddedFont>
      <p:font typeface="Abadi" panose="020B0604020104020204" pitchFamily="34" charset="0"/>
      <p:regular r:id="rId80"/>
      <p:bold r:id="rId81"/>
      <p:italic r:id="rId82"/>
      <p:boldItalic r:id="rId83"/>
    </p:embeddedFont>
    <p:embeddedFont>
      <p:font typeface="Dosis" pitchFamily="2" charset="0"/>
      <p:regular r:id="rId84"/>
      <p:bold r:id="rId85"/>
    </p:embeddedFont>
    <p:embeddedFont>
      <p:font typeface="Dosis Medium" pitchFamily="2" charset="0"/>
      <p:regular r:id="rId86"/>
    </p:embeddedFont>
    <p:embeddedFont>
      <p:font typeface="Dosis SemiBold" pitchFamily="2" charset="0"/>
      <p:regular r:id="rId87"/>
      <p:bold r:id="rId88"/>
    </p:embeddedFont>
    <p:embeddedFont>
      <p:font typeface="Microsoft Uighur" panose="02000000000000000000" pitchFamily="2" charset="-78"/>
      <p:regular r:id="rId89"/>
      <p:bold r:id="rId90"/>
    </p:embeddedFont>
    <p:embeddedFont>
      <p:font typeface="Modern Love" panose="04090805081005020601" pitchFamily="82" charset="0"/>
      <p:regular r:id="rId91"/>
    </p:embeddedFont>
    <p:embeddedFont>
      <p:font typeface="Noto Sans Symbols" panose="020B0604020202020204" charset="0"/>
      <p:regular r:id="rId92"/>
      <p:bold r:id="rId9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674" userDrawn="1">
          <p15:clr>
            <a:srgbClr val="A4A3A4"/>
          </p15:clr>
        </p15:guide>
        <p15:guide id="4" orient="horz" pos="2205" userDrawn="1">
          <p15:clr>
            <a:srgbClr val="A4A3A4"/>
          </p15:clr>
        </p15:guide>
        <p15:guide id="5" pos="3288" userDrawn="1">
          <p15:clr>
            <a:srgbClr val="A4A3A4"/>
          </p15:clr>
        </p15:guide>
        <p15:guide id="6" pos="2699" userDrawn="1">
          <p15:clr>
            <a:srgbClr val="A4A3A4"/>
          </p15:clr>
        </p15:guide>
        <p15:guide id="7" orient="horz" pos="191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FFFFFF"/>
    <a:srgbClr val="DEC8DC"/>
    <a:srgbClr val="A56CA0"/>
    <a:srgbClr val="518BC6"/>
    <a:srgbClr val="424D7B"/>
    <a:srgbClr val="000000"/>
    <a:srgbClr val="1F4E79"/>
    <a:srgbClr val="565F88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110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1037" y="72"/>
      </p:cViewPr>
      <p:guideLst>
        <p:guide pos="4626"/>
        <p:guide orient="horz" pos="709"/>
        <p:guide pos="3674"/>
        <p:guide orient="horz" pos="2205"/>
        <p:guide pos="3288"/>
        <p:guide pos="2699"/>
        <p:guide orient="horz" pos="19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font" Target="fonts/font5.fntdata"/><Relationship Id="rId89" Type="http://schemas.openxmlformats.org/officeDocument/2006/relationships/font" Target="fonts/font10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slide" Target="slides/slide56.xml"/><Relationship Id="rId7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11.fntdata"/><Relationship Id="rId95" Type="http://schemas.openxmlformats.org/officeDocument/2006/relationships/viewProps" Target="viewProps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80" Type="http://schemas.openxmlformats.org/officeDocument/2006/relationships/font" Target="fonts/font1.fntdata"/><Relationship Id="rId85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font" Target="fonts/font4.fntdata"/><Relationship Id="rId88" Type="http://schemas.openxmlformats.org/officeDocument/2006/relationships/font" Target="fonts/font9.fntdata"/><Relationship Id="rId91" Type="http://schemas.openxmlformats.org/officeDocument/2006/relationships/font" Target="fonts/font12.fntdata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font" Target="fonts/font2.fntdata"/><Relationship Id="rId86" Type="http://schemas.openxmlformats.org/officeDocument/2006/relationships/font" Target="fonts/font7.fntdata"/><Relationship Id="rId9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9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92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font" Target="fonts/font8.fntdata"/><Relationship Id="rId61" Type="http://schemas.openxmlformats.org/officeDocument/2006/relationships/slide" Target="slides/slide43.xml"/><Relationship Id="rId82" Type="http://schemas.openxmlformats.org/officeDocument/2006/relationships/font" Target="fonts/font3.fntdata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56" Type="http://schemas.openxmlformats.org/officeDocument/2006/relationships/slide" Target="slides/slide38.xml"/><Relationship Id="rId77" Type="http://schemas.openxmlformats.org/officeDocument/2006/relationships/slide" Target="slides/slide5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93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6117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0AA9B-94F5-7756-1BE1-7E5DB988F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24346A2-2744-6EE1-1E29-5EB99CBFB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2CCF86E-0C9C-38F6-A7DB-B56C828A80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D71949-838E-43CA-6D3E-59B56364EC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827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D9256-1AFB-6199-E788-67737BA7B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F0965F7-F3AE-83D2-6F2E-52F04DD833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4FB245D-F865-4660-D442-B695673C5B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6A6B56-343E-8BCA-6976-2D222E078D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9934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7BB13-A447-5CC1-41C1-D2749A1E1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BC2AF0A-D52D-02F4-CC0D-C84063F601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77C062E-F17D-0642-9A8E-D9745C28AE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5AA296-B0ED-9630-5FD5-55EB9F989A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37228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C2EAE-330C-D0A7-92FD-C5BF282F2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B202F9-7FF0-89D7-951F-EC971DD9DF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D36A524-3283-D8A3-E4B4-39EAEEDB7D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484D5E-C462-E448-DC7E-8405D1713A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3091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C8BF9-8AA4-E50C-3E12-3B506C3FB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DF2D10B-189E-3216-0DC9-B1CBE0D289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6088A85-4A3A-A61A-E42B-29FCE78605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6E3062-9219-63E2-7266-F3F128B514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11568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EFDB9-ABD7-7283-7621-4D6D3DE1D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91750A1-2330-9C35-B8EE-E2BDCEC133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ACFB0D-2D56-6F49-084A-B4776BAD1F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65CA34-0B7E-678D-4F6C-4C8B6E7820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7150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78E88-E093-43BA-6A4A-1629D4F84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1434E51-4634-3A0C-6B2E-DDAB1E660E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D856545-1236-DE07-EE8D-7A4BD766A3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68CEB5-3D20-B186-5B31-1D71ECD65B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29768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DD92E-CA22-769F-DB26-9107DDC6D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238B3D3-F7D4-B6F2-F9D3-4DD923BE3D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35A968F-022A-D9B6-C50D-D0829B6D0C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0E695D-85BF-38E4-4F3A-CE781CAEAF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7811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E3DBD-F1C8-50CD-8A49-CAA2AAE4E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F4E0AE5-C6DC-077E-A24F-76DA1532A7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08633DA-7FBE-BEFB-3488-2EC8801D51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BBE7DEA-1174-B5E2-E3F3-DE7C6A2CD7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32201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F9B88-A644-DD9E-D9A8-9CBDA51DF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381D14A-641B-1AB4-971A-0D58BA745F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4E2615-8B78-CF7C-6E4D-900E83224B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8E1C81-12F3-1DA9-8271-E45CE82F87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3916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0.png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0.png"/></Relationships>
</file>

<file path=ppt/slideLayouts/_rels/slideLayout1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0.png"/></Relationships>
</file>

<file path=ppt/slideLayouts/_rels/slideLayout1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0.png"/></Relationships>
</file>

<file path=ppt/slideLayouts/_rels/slideLayout1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0.png"/></Relationships>
</file>

<file path=ppt/slideLayouts/_rels/slideLayout2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0.png"/></Relationships>
</file>

<file path=ppt/slideLayouts/_rels/slideLayout2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5.png"/><Relationship Id="rId5" Type="http://schemas.microsoft.com/office/2007/relationships/hdphoto" Target="../media/hdphoto4.wdp"/><Relationship Id="rId4" Type="http://schemas.openxmlformats.org/officeDocument/2006/relationships/image" Target="../media/image18.png"/><Relationship Id="rId9" Type="http://schemas.microsoft.com/office/2007/relationships/hdphoto" Target="../media/hdphoto2.wdp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4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3.wdp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21.png"/><Relationship Id="rId5" Type="http://schemas.microsoft.com/office/2007/relationships/hdphoto" Target="../media/hdphoto4.wdp"/><Relationship Id="rId4" Type="http://schemas.openxmlformats.org/officeDocument/2006/relationships/image" Target="../media/image20.png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0.png"/></Relationships>
</file>

<file path=ppt/slideLayouts/_rels/slideLayout2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0.png"/></Relationships>
</file>

<file path=ppt/slideLayouts/_rels/slideLayout3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15.png"/><Relationship Id="rId5" Type="http://schemas.openxmlformats.org/officeDocument/2006/relationships/image" Target="../media/image25.png"/><Relationship Id="rId4" Type="http://schemas.openxmlformats.org/officeDocument/2006/relationships/image" Target="../media/image13.png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369437-3C3B-AFE0-F19D-DD76367B1E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6918E9A-E6DE-08FB-98F6-A230FB29E2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5AA49F-91E9-8539-3BEE-560427C903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1DF5ED-9644-1413-BED2-2A453A674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5D3D35-969A-09AE-523B-37D5C542C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11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517B72-38E0-C570-AAFF-48337993F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37C550-9D30-EA16-4111-92F40FA56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0AC165-311C-1560-5BFE-3281547CD9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F86516-8AC5-8E25-DBB1-921A6173A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B69435-0D5E-2C50-107E-0E292C723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29379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741AF-F255-E656-4E09-FB9D07A8F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08FC05-8386-0988-E11A-2D1259C8AF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40091A-0BDD-7CF6-CD67-FF2085C072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9CE6FF-331D-AF54-9A16-3EE0C6552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CEFC01-952B-36FB-D9AB-309AC3B9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66011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8E479-9394-9E5F-8AF6-76AD68AE2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5B4164-A08D-6B64-4341-AB1CF16B7E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E64AFD-EB0B-B91C-F32F-A71FE5A6F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DA5480-45DD-3600-3FA5-CE94AE8FA0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B0EEC6E-6FA7-45AA-BD6C-84E5686C0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15844E-7F9A-8E2F-E91B-E7E22E1D3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1411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AA4352-AD04-7161-E386-97DC3DD4A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0B4B72-8A81-2BE9-9C67-E337A8C17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3E2F8F-65CC-ED56-7340-9EEDE4ADAB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ADC7E4-7743-DC9D-DD78-F00365FB0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1D8794-1940-3F85-3BD7-862DBFC96D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EA86C08-6DEB-1763-0643-1653C28F87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B0D90F6-4AA4-2972-45C9-0128D9EBB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19C49BF-D50A-D274-2C4D-E234DFA63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1346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41F9CF-B4CC-D445-A0F9-8EE200860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EA9000A-535C-2CBB-ED39-C699EA0668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87D865C-B810-34A2-F841-562559568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1333848-E380-929D-B393-C57365DB6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6362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A565CC3-C269-38F7-AADD-AC1698FAF6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C0F5AE1-C916-223D-A8E0-E818F9354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F945AA-7EA3-286C-B696-551144EB0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9695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45B3AF-9803-0D24-48D9-A653D9D52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DCFFD4-0852-E3C7-25EF-2B8BF6F92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6D5CBD8-F9CC-B8E9-DA73-9885AC933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55BC9F6-07D2-79EA-E9A8-EB0DF8D410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1217ACF-8D6B-1330-5735-89E9AC330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517041-213C-0554-B8D4-3489C9E7C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13107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020618-D482-CAC8-9793-4E6ABF1A9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714C218-58E7-322A-529E-0CAA9DB52F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00575A3-1A9B-54E2-9EEF-E19949F9D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FD81087-630B-DA10-13FC-BB02DC8E75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9486F5-834C-6410-1EBE-49444B863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31E29FB-CA25-855A-9417-79B5536CC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47850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E9C5A0-D8C2-DF3E-054B-D15CB8FC9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2C5E4B-5F8E-A447-69EC-DABB88B08F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9F381D-CBE5-040A-170A-0CA5BB3B86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DD1C22-3269-7A98-D454-79190D57F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FB6B60-860C-7565-66FB-262B8C1AD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55229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824CAF2-5A6C-2F7E-3593-21C78C97BF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62C8A75-217A-503B-4AF6-94A023CA6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7F9054-A84C-A83D-AA40-72FE16A8C7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EB248E-E33A-B82B-2F84-FB7E19F30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633FE4-0F52-AF43-4805-6A83E09D8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02013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23341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52638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041090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76924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7743608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81203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88132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10456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969312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92208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282848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847323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617281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77806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46624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288054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000440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881147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58238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780730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3180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444546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309926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5270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21082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82790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408703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29333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84878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74995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776242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902915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018553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877961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538034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1019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332810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493434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34544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395946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48184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338463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08335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65897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016888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015996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285564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623257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746457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822523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069161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51277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5948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50072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15351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91777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174470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59264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8809211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33849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928494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222619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210082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815462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366237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81504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468369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264657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75809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00022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77367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622286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87396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3876932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71928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14131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26314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8937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487495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192240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47258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29533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0302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58087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753374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917170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835741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67513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109041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70046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949143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701609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08722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834190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6416676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32927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38270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80214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965699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40792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97759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6922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598000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08444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126109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1835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43191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608604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681613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221700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64153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98326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320887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5928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22247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83305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68329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11646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476712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82181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7180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20801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837354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57903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800691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22620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694824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991438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521249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77908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040485-EE78-0CBA-59C0-3D57A5790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52DC0E7-23C0-AEF4-99DC-2845B7EFDA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4E7A910-6746-4C33-FFE5-3F66F04C0624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16480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329019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32946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137636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16690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703472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654400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91536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0807086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524507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24897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6100252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1113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87503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0495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961583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182093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13582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55963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508835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89942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485284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99496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50646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66818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189517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334857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840287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81464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9741296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8077675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812421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71855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187074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5506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3417323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01845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268110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56792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548108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87058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3806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106384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8137440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55962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280784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314003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345684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21261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71963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93920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595973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19108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5693395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4457143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2553053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662486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83272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867713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4363231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267090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768497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70978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203973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55061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54380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1949417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482134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382587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365142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37311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594643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589448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523292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3579428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2755864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47563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726480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1621350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0749079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51952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1700626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720342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2967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437234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7308854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94616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188650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222710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987067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1201576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4538897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46604612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7295754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5695731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233338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814390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0698378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346399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115069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33835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746965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531781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7553752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8819965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372714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17703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044671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9047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5432820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7335029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6766913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968553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896673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4769481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48749" y="5597907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438835" y="1719010"/>
            <a:ext cx="209022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86036" y="3003923"/>
            <a:ext cx="102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184181" y="5519606"/>
            <a:ext cx="1286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119366" y="4268854"/>
            <a:ext cx="237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- 03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9916775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7569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9963831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566766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775792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755172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151866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4720767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938698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36783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919638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883906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077234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822934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5757311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907286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3458819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7368804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894715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4487512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56249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423238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087187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336254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3258007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4973280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9053878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2180102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30567258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71003102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5911144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1683066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5649086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586159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1625071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126272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4507927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2460299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5863125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5109223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4220577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601405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36686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35675358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6340571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619865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475621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8059388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7307068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5609730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5777828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5361933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9994711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8218738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9103316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5819878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4979799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4764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7.png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60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23" Type="http://schemas.openxmlformats.org/officeDocument/2006/relationships/theme" Target="../theme/theme4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61.xml"/><Relationship Id="rId27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theme" Target="../theme/theme5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Relationship Id="rId27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86.xml"/><Relationship Id="rId21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slideLayout" Target="../slideLayouts/slideLayout103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23" Type="http://schemas.openxmlformats.org/officeDocument/2006/relationships/theme" Target="../theme/theme6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93.xml"/><Relationship Id="rId19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Relationship Id="rId22" Type="http://schemas.openxmlformats.org/officeDocument/2006/relationships/slideLayout" Target="../slideLayouts/slideLayout105.xml"/><Relationship Id="rId27" Type="http://schemas.openxmlformats.org/officeDocument/2006/relationships/image" Target="../media/image5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theme" Target="../theme/theme7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Relationship Id="rId27" Type="http://schemas.openxmlformats.org/officeDocument/2006/relationships/image" Target="../media/image5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40.xml"/><Relationship Id="rId1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0.xml"/><Relationship Id="rId21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17" Type="http://schemas.openxmlformats.org/officeDocument/2006/relationships/slideLayout" Target="../slideLayouts/slideLayout144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29.xml"/><Relationship Id="rId16" Type="http://schemas.openxmlformats.org/officeDocument/2006/relationships/slideLayout" Target="../slideLayouts/slideLayout143.xml"/><Relationship Id="rId20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42.xml"/><Relationship Id="rId23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37.xml"/><Relationship Id="rId19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slideLayout" Target="../slideLayouts/slideLayout141.xml"/><Relationship Id="rId22" Type="http://schemas.openxmlformats.org/officeDocument/2006/relationships/slideLayout" Target="../slideLayouts/slideLayout14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slideLayout" Target="../slideLayouts/slideLayout168.xml"/><Relationship Id="rId3" Type="http://schemas.openxmlformats.org/officeDocument/2006/relationships/slideLayout" Target="../slideLayouts/slideLayout153.xml"/><Relationship Id="rId21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slideLayout" Target="../slideLayouts/slideLayout167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20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23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60.xml"/><Relationship Id="rId19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Relationship Id="rId22" Type="http://schemas.openxmlformats.org/officeDocument/2006/relationships/slideLayout" Target="../slideLayouts/slideLayout17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76.xml"/><Relationship Id="rId21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slideLayout" Target="../slideLayouts/slideLayout19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1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198.xml"/><Relationship Id="rId21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17" Type="http://schemas.openxmlformats.org/officeDocument/2006/relationships/slideLayout" Target="../slideLayouts/slideLayout21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97.xml"/><Relationship Id="rId16" Type="http://schemas.openxmlformats.org/officeDocument/2006/relationships/slideLayout" Target="../slideLayouts/slideLayout211.xml"/><Relationship Id="rId20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10.xml"/><Relationship Id="rId23" Type="http://schemas.openxmlformats.org/officeDocument/2006/relationships/slideLayout" Target="../slideLayouts/slideLayout218.xml"/><Relationship Id="rId10" Type="http://schemas.openxmlformats.org/officeDocument/2006/relationships/slideLayout" Target="../slideLayouts/slideLayout205.xml"/><Relationship Id="rId19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Relationship Id="rId22" Type="http://schemas.openxmlformats.org/officeDocument/2006/relationships/slideLayout" Target="../slideLayouts/slideLayout21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slideLayout" Target="../slideLayouts/slideLayout253.xml"/><Relationship Id="rId3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2" Type="http://schemas.openxmlformats.org/officeDocument/2006/relationships/slideLayout" Target="../slideLayouts/slideLayout242.xml"/><Relationship Id="rId16" Type="http://schemas.openxmlformats.org/officeDocument/2006/relationships/image" Target="../media/image16.jpg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45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Relationship Id="rId14" Type="http://schemas.openxmlformats.org/officeDocument/2006/relationships/slideLayout" Target="../slideLayouts/slideLayout25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61.xml"/><Relationship Id="rId12" Type="http://schemas.openxmlformats.org/officeDocument/2006/relationships/slideLayout" Target="../slideLayouts/slideLayout266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59.xml"/><Relationship Id="rId10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9.xml"/><Relationship Id="rId2" Type="http://schemas.openxmlformats.org/officeDocument/2006/relationships/slideLayout" Target="../slideLayouts/slideLayout268.xml"/><Relationship Id="rId1" Type="http://schemas.openxmlformats.org/officeDocument/2006/relationships/slideLayout" Target="../slideLayouts/slideLayout267.xml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7.xml"/><Relationship Id="rId13" Type="http://schemas.openxmlformats.org/officeDocument/2006/relationships/slideLayout" Target="../slideLayouts/slideLayout282.xml"/><Relationship Id="rId18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272.xml"/><Relationship Id="rId21" Type="http://schemas.openxmlformats.org/officeDocument/2006/relationships/slideLayout" Target="../slideLayouts/slideLayout290.xml"/><Relationship Id="rId7" Type="http://schemas.openxmlformats.org/officeDocument/2006/relationships/slideLayout" Target="../slideLayouts/slideLayout276.xml"/><Relationship Id="rId12" Type="http://schemas.openxmlformats.org/officeDocument/2006/relationships/slideLayout" Target="../slideLayouts/slideLayout281.xml"/><Relationship Id="rId17" Type="http://schemas.openxmlformats.org/officeDocument/2006/relationships/slideLayout" Target="../slideLayouts/slideLayout28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71.xml"/><Relationship Id="rId16" Type="http://schemas.openxmlformats.org/officeDocument/2006/relationships/slideLayout" Target="../slideLayouts/slideLayout285.xml"/><Relationship Id="rId20" Type="http://schemas.openxmlformats.org/officeDocument/2006/relationships/slideLayout" Target="../slideLayouts/slideLayout289.xml"/><Relationship Id="rId1" Type="http://schemas.openxmlformats.org/officeDocument/2006/relationships/slideLayout" Target="../slideLayouts/slideLayout270.xml"/><Relationship Id="rId6" Type="http://schemas.openxmlformats.org/officeDocument/2006/relationships/slideLayout" Target="../slideLayouts/slideLayout275.xml"/><Relationship Id="rId11" Type="http://schemas.openxmlformats.org/officeDocument/2006/relationships/slideLayout" Target="../slideLayouts/slideLayout280.xml"/><Relationship Id="rId24" Type="http://schemas.openxmlformats.org/officeDocument/2006/relationships/theme" Target="../theme/theme16.xml"/><Relationship Id="rId5" Type="http://schemas.openxmlformats.org/officeDocument/2006/relationships/slideLayout" Target="../slideLayouts/slideLayout274.xml"/><Relationship Id="rId15" Type="http://schemas.openxmlformats.org/officeDocument/2006/relationships/slideLayout" Target="../slideLayouts/slideLayout284.xml"/><Relationship Id="rId23" Type="http://schemas.openxmlformats.org/officeDocument/2006/relationships/slideLayout" Target="../slideLayouts/slideLayout292.xml"/><Relationship Id="rId10" Type="http://schemas.openxmlformats.org/officeDocument/2006/relationships/slideLayout" Target="../slideLayouts/slideLayout279.xml"/><Relationship Id="rId19" Type="http://schemas.openxmlformats.org/officeDocument/2006/relationships/slideLayout" Target="../slideLayouts/slideLayout288.xml"/><Relationship Id="rId4" Type="http://schemas.openxmlformats.org/officeDocument/2006/relationships/slideLayout" Target="../slideLayouts/slideLayout273.xml"/><Relationship Id="rId9" Type="http://schemas.openxmlformats.org/officeDocument/2006/relationships/slideLayout" Target="../slideLayouts/slideLayout278.xml"/><Relationship Id="rId14" Type="http://schemas.openxmlformats.org/officeDocument/2006/relationships/slideLayout" Target="../slideLayouts/slideLayout283.xml"/><Relationship Id="rId22" Type="http://schemas.openxmlformats.org/officeDocument/2006/relationships/slideLayout" Target="../slideLayouts/slideLayout291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0.xml"/><Relationship Id="rId13" Type="http://schemas.openxmlformats.org/officeDocument/2006/relationships/slideLayout" Target="../slideLayouts/slideLayout305.xml"/><Relationship Id="rId18" Type="http://schemas.openxmlformats.org/officeDocument/2006/relationships/slideLayout" Target="../slideLayouts/slideLayout310.xml"/><Relationship Id="rId3" Type="http://schemas.openxmlformats.org/officeDocument/2006/relationships/slideLayout" Target="../slideLayouts/slideLayout295.xml"/><Relationship Id="rId21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299.xml"/><Relationship Id="rId12" Type="http://schemas.openxmlformats.org/officeDocument/2006/relationships/slideLayout" Target="../slideLayouts/slideLayout304.xml"/><Relationship Id="rId17" Type="http://schemas.openxmlformats.org/officeDocument/2006/relationships/slideLayout" Target="../slideLayouts/slideLayout309.xml"/><Relationship Id="rId2" Type="http://schemas.openxmlformats.org/officeDocument/2006/relationships/slideLayout" Target="../slideLayouts/slideLayout294.xml"/><Relationship Id="rId16" Type="http://schemas.openxmlformats.org/officeDocument/2006/relationships/slideLayout" Target="../slideLayouts/slideLayout308.xml"/><Relationship Id="rId20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293.xml"/><Relationship Id="rId6" Type="http://schemas.openxmlformats.org/officeDocument/2006/relationships/slideLayout" Target="../slideLayouts/slideLayout298.xml"/><Relationship Id="rId11" Type="http://schemas.openxmlformats.org/officeDocument/2006/relationships/slideLayout" Target="../slideLayouts/slideLayout303.xml"/><Relationship Id="rId24" Type="http://schemas.openxmlformats.org/officeDocument/2006/relationships/image" Target="../media/image22.jpg"/><Relationship Id="rId5" Type="http://schemas.openxmlformats.org/officeDocument/2006/relationships/slideLayout" Target="../slideLayouts/slideLayout297.xml"/><Relationship Id="rId15" Type="http://schemas.openxmlformats.org/officeDocument/2006/relationships/slideLayout" Target="../slideLayouts/slideLayout307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302.xml"/><Relationship Id="rId19" Type="http://schemas.openxmlformats.org/officeDocument/2006/relationships/slideLayout" Target="../slideLayouts/slideLayout311.xml"/><Relationship Id="rId4" Type="http://schemas.openxmlformats.org/officeDocument/2006/relationships/slideLayout" Target="../slideLayouts/slideLayout296.xml"/><Relationship Id="rId9" Type="http://schemas.openxmlformats.org/officeDocument/2006/relationships/slideLayout" Target="../slideLayouts/slideLayout301.xml"/><Relationship Id="rId14" Type="http://schemas.openxmlformats.org/officeDocument/2006/relationships/slideLayout" Target="../slideLayouts/slideLayout306.xml"/><Relationship Id="rId22" Type="http://schemas.openxmlformats.org/officeDocument/2006/relationships/slideLayout" Target="../slideLayouts/slideLayout31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2.xml"/><Relationship Id="rId3" Type="http://schemas.openxmlformats.org/officeDocument/2006/relationships/slideLayout" Target="../slideLayouts/slideLayout317.xml"/><Relationship Id="rId7" Type="http://schemas.openxmlformats.org/officeDocument/2006/relationships/slideLayout" Target="../slideLayouts/slideLayout321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316.xml"/><Relationship Id="rId1" Type="http://schemas.openxmlformats.org/officeDocument/2006/relationships/slideLayout" Target="../slideLayouts/slideLayout315.xml"/><Relationship Id="rId6" Type="http://schemas.openxmlformats.org/officeDocument/2006/relationships/slideLayout" Target="../slideLayouts/slideLayout320.xml"/><Relationship Id="rId11" Type="http://schemas.openxmlformats.org/officeDocument/2006/relationships/slideLayout" Target="../slideLayouts/slideLayout325.xml"/><Relationship Id="rId5" Type="http://schemas.openxmlformats.org/officeDocument/2006/relationships/slideLayout" Target="../slideLayouts/slideLayout319.xml"/><Relationship Id="rId10" Type="http://schemas.openxmlformats.org/officeDocument/2006/relationships/slideLayout" Target="../slideLayouts/slideLayout324.xml"/><Relationship Id="rId4" Type="http://schemas.openxmlformats.org/officeDocument/2006/relationships/slideLayout" Target="../slideLayouts/slideLayout318.xml"/><Relationship Id="rId9" Type="http://schemas.openxmlformats.org/officeDocument/2006/relationships/slideLayout" Target="../slideLayouts/slideLayout3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591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6208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059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7336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3E8B77-5DDB-0FA7-5389-56E6AEF08A5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7D569B-33B2-3605-ACF4-1397DF75064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7BE8A8-C44E-0BF9-0570-8A5B9B5DDA25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4BC359-4ECF-8101-9460-50CD56E6DD8B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4B9D66-C155-41A3-9D86-C5CA610ECADD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FD513DF-5A1C-A7C8-19E7-11B7D157E7F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9DE639-1A62-5BC9-354A-312172DAE917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1750D4B-C681-9B97-7EB9-6D5DDF0A4D1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099BC93-26AD-66F3-0A08-8DFB73D0E432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288066B-3982-B310-AE2B-DDD0CC88DE00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718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2754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431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  <p:sldLayoutId id="2147483797" r:id="rId15"/>
    <p:sldLayoutId id="2147483798" r:id="rId16"/>
    <p:sldLayoutId id="2147483799" r:id="rId17"/>
    <p:sldLayoutId id="2147483800" r:id="rId18"/>
    <p:sldLayoutId id="2147483801" r:id="rId19"/>
    <p:sldLayoutId id="2147483802" r:id="rId20"/>
    <p:sldLayoutId id="2147483803" r:id="rId21"/>
    <p:sldLayoutId id="2147483804" r:id="rId22"/>
    <p:sldLayoutId id="214748400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2013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4005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2400" b="1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78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524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  <p:sldLayoutId id="2147483865" r:id="rId14"/>
    <p:sldLayoutId id="2147483866" r:id="rId15"/>
    <p:sldLayoutId id="2147483867" r:id="rId16"/>
    <p:sldLayoutId id="2147483868" r:id="rId17"/>
    <p:sldLayoutId id="2147483869" r:id="rId18"/>
    <p:sldLayoutId id="2147483870" r:id="rId19"/>
    <p:sldLayoutId id="2147483871" r:id="rId20"/>
    <p:sldLayoutId id="2147483872" r:id="rId21"/>
    <p:sldLayoutId id="2147483873" r:id="rId22"/>
    <p:sldLayoutId id="214748400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0624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  <p:sldLayoutId id="2147483891" r:id="rId17"/>
    <p:sldLayoutId id="2147483892" r:id="rId18"/>
    <p:sldLayoutId id="2147483893" r:id="rId19"/>
    <p:sldLayoutId id="2147483894" r:id="rId20"/>
    <p:sldLayoutId id="2147483895" r:id="rId21"/>
    <p:sldLayoutId id="214748389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5225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  <p:sldLayoutId id="2147483924" r:id="rId13"/>
    <p:sldLayoutId id="214748392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443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21948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8812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  <p:sldLayoutId id="2147483957" r:id="rId13"/>
    <p:sldLayoutId id="2147483958" r:id="rId14"/>
    <p:sldLayoutId id="2147483959" r:id="rId15"/>
    <p:sldLayoutId id="2147483960" r:id="rId16"/>
    <p:sldLayoutId id="2147483961" r:id="rId17"/>
    <p:sldLayoutId id="2147483962" r:id="rId18"/>
    <p:sldLayoutId id="2147483963" r:id="rId19"/>
    <p:sldLayoutId id="2147483964" r:id="rId20"/>
    <p:sldLayoutId id="2147483965" r:id="rId21"/>
    <p:sldLayoutId id="2147483966" r:id="rId22"/>
    <p:sldLayoutId id="214748396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88661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  <p:sldLayoutId id="2147483985" r:id="rId17"/>
    <p:sldLayoutId id="2147483986" r:id="rId18"/>
    <p:sldLayoutId id="2147483987" r:id="rId19"/>
    <p:sldLayoutId id="2147483988" r:id="rId20"/>
    <p:sldLayoutId id="2147483989" r:id="rId21"/>
    <p:sldLayoutId id="2147483990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11226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66.xml"/><Relationship Id="rId6" Type="http://schemas.microsoft.com/office/2007/relationships/hdphoto" Target="../media/hdphoto3.wdp"/><Relationship Id="rId5" Type="http://schemas.openxmlformats.org/officeDocument/2006/relationships/image" Target="../media/image37.png"/><Relationship Id="rId10" Type="http://schemas.openxmlformats.org/officeDocument/2006/relationships/image" Target="../media/image41.png"/><Relationship Id="rId4" Type="http://schemas.openxmlformats.org/officeDocument/2006/relationships/image" Target="../media/image14.png"/><Relationship Id="rId9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6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15.xml"/><Relationship Id="rId5" Type="http://schemas.openxmlformats.org/officeDocument/2006/relationships/image" Target="../media/image44.png"/><Relationship Id="rId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45.png"/><Relationship Id="rId3" Type="http://schemas.microsoft.com/office/2007/relationships/media" Target="../media/media2.mp4"/><Relationship Id="rId7" Type="http://schemas.openxmlformats.org/officeDocument/2006/relationships/image" Target="../media/image4.png"/><Relationship Id="rId12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11" Type="http://schemas.openxmlformats.org/officeDocument/2006/relationships/image" Target="../media/image33.gif"/><Relationship Id="rId5" Type="http://schemas.openxmlformats.org/officeDocument/2006/relationships/slideLayout" Target="../slideLayouts/slideLayout146.xml"/><Relationship Id="rId10" Type="http://schemas.openxmlformats.org/officeDocument/2006/relationships/image" Target="../media/image7.png"/><Relationship Id="rId4" Type="http://schemas.openxmlformats.org/officeDocument/2006/relationships/video" Target="../media/media2.mp4"/><Relationship Id="rId9" Type="http://schemas.openxmlformats.org/officeDocument/2006/relationships/image" Target="../media/image6.png"/><Relationship Id="rId1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8.png"/><Relationship Id="rId7" Type="http://schemas.openxmlformats.org/officeDocument/2006/relationships/image" Target="../media/image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9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7.xml"/><Relationship Id="rId7" Type="http://schemas.openxmlformats.org/officeDocument/2006/relationships/image" Target="../media/image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gif"/><Relationship Id="rId11" Type="http://schemas.openxmlformats.org/officeDocument/2006/relationships/image" Target="../media/image7.png"/><Relationship Id="rId5" Type="http://schemas.openxmlformats.org/officeDocument/2006/relationships/image" Target="../media/image50.png"/><Relationship Id="rId10" Type="http://schemas.openxmlformats.org/officeDocument/2006/relationships/image" Target="../media/image6.png"/><Relationship Id="rId4" Type="http://schemas.openxmlformats.org/officeDocument/2006/relationships/image" Target="../media/image49.png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9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50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66.xml"/><Relationship Id="rId5" Type="http://schemas.openxmlformats.org/officeDocument/2006/relationships/image" Target="../media/image5.png"/><Relationship Id="rId4" Type="http://schemas.openxmlformats.org/officeDocument/2006/relationships/image" Target="../media/image5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.png"/><Relationship Id="rId7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6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63.png"/><Relationship Id="rId4" Type="http://schemas.openxmlformats.org/officeDocument/2006/relationships/image" Target="../media/image4.png"/><Relationship Id="rId9" Type="http://schemas.openxmlformats.org/officeDocument/2006/relationships/image" Target="../media/image6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6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93.xml"/><Relationship Id="rId7" Type="http://schemas.openxmlformats.org/officeDocument/2006/relationships/image" Target="../media/image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.png"/><Relationship Id="rId11" Type="http://schemas.openxmlformats.org/officeDocument/2006/relationships/image" Target="../media/image65.png"/><Relationship Id="rId5" Type="http://schemas.openxmlformats.org/officeDocument/2006/relationships/image" Target="../media/image3.png"/><Relationship Id="rId10" Type="http://schemas.openxmlformats.org/officeDocument/2006/relationships/image" Target="../media/image33.gif"/><Relationship Id="rId4" Type="http://schemas.openxmlformats.org/officeDocument/2006/relationships/image" Target="../media/image28.png"/><Relationship Id="rId9" Type="http://schemas.openxmlformats.org/officeDocument/2006/relationships/image" Target="../media/image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66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6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7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18.xml"/><Relationship Id="rId5" Type="http://schemas.openxmlformats.org/officeDocument/2006/relationships/image" Target="../media/image7.png"/><Relationship Id="rId4" Type="http://schemas.microsoft.com/office/2007/relationships/hdphoto" Target="../media/hdphoto3.wdp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29.png"/><Relationship Id="rId7" Type="http://schemas.openxmlformats.org/officeDocument/2006/relationships/image" Target="../media/image7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14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Relationship Id="rId9" Type="http://schemas.openxmlformats.org/officeDocument/2006/relationships/image" Target="../media/image5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33.gif"/><Relationship Id="rId4" Type="http://schemas.openxmlformats.org/officeDocument/2006/relationships/image" Target="../media/image77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9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3C68A47-3D51-10B5-7DFD-D7235B6191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6" b="3641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3065468-7C43-6656-17B3-75DF6E090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573" y="4911842"/>
            <a:ext cx="2214853" cy="62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549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4" y="5606678"/>
            <a:ext cx="2124551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796137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sz="4000" dirty="0">
                <a:solidFill>
                  <a:srgbClr val="424D7B"/>
                </a:solidFill>
              </a:rPr>
              <a:t>تنظيم حصص الأسبوع التربوي</a:t>
            </a:r>
            <a:endParaRPr sz="4000" dirty="0">
              <a:solidFill>
                <a:srgbClr val="424D7B"/>
              </a:solidFill>
            </a:endParaRPr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628651" y="1648522"/>
            <a:ext cx="3779998" cy="13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9" name="Google Shape;1159;p2"/>
          <p:cNvSpPr/>
          <p:nvPr/>
        </p:nvSpPr>
        <p:spPr>
          <a:xfrm>
            <a:off x="7069142" y="1833188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3 - 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163" name="Google Shape;1163;p2"/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164" name="Google Shape;1164;p2"/>
            <p:cNvSpPr/>
            <p:nvPr/>
          </p:nvSpPr>
          <p:spPr>
            <a:xfrm>
              <a:off x="628649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5" name="Google Shape;1165;p2"/>
            <p:cNvSpPr/>
            <p:nvPr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6 - </a:t>
              </a:r>
              <a:endParaRPr kumimoji="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- </a:t>
              </a:r>
              <a:endParaRPr kumimoji="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9" name="Google Shape;1169;p2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1170" name="Google Shape;1170;p2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1" name="Google Shape;1171;p2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5 -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172" name="Google Shape;1172;p2"/>
          <p:cNvSpPr/>
          <p:nvPr/>
        </p:nvSpPr>
        <p:spPr>
          <a:xfrm>
            <a:off x="808649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Révision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Lecture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offerte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173" name="Google Shape;1173;p2"/>
          <p:cNvGrpSpPr/>
          <p:nvPr/>
        </p:nvGrpSpPr>
        <p:grpSpPr>
          <a:xfrm flipH="1">
            <a:off x="4729142" y="1610626"/>
            <a:ext cx="3780000" cy="1427279"/>
            <a:chOff x="310957" y="1924427"/>
            <a:chExt cx="3780000" cy="1427279"/>
          </a:xfrm>
        </p:grpSpPr>
        <p:sp>
          <p:nvSpPr>
            <p:cNvPr id="1174" name="Google Shape;1174;p2"/>
            <p:cNvSpPr/>
            <p:nvPr/>
          </p:nvSpPr>
          <p:spPr>
            <a:xfrm>
              <a:off x="310957" y="2271706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679956" y="1924427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4860905" y="2077285"/>
            <a:ext cx="3516474" cy="89803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7" name="Google Shape;1177;p2"/>
          <p:cNvSpPr/>
          <p:nvPr/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إعادة الإنتاج.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قراءة: استخلاص العبرة،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تعبير كتابي،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 2/2 ،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عناصر الحكاية.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القراءة استراتيجية المفردات.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خط ونقل.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9" name="Google Shape;1179;p2"/>
          <p:cNvSpPr/>
          <p:nvPr/>
        </p:nvSpPr>
        <p:spPr>
          <a:xfrm>
            <a:off x="800611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الطلاقة: توليف ودعم.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توليف ودعم.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إثرائية.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البنية السردية / </a:t>
            </a:r>
            <a:r>
              <a:rPr lang="ar-MA" sz="14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الوضعية التواصلية.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قراءة: استراتيجية الفهم. 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 ½:.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0398B9F-F914-DF20-AD08-5BBE7590E4E3}"/>
              </a:ext>
            </a:extLst>
          </p:cNvPr>
          <p:cNvSpPr txBox="1"/>
          <p:nvPr/>
        </p:nvSpPr>
        <p:spPr>
          <a:xfrm>
            <a:off x="2851361" y="1648522"/>
            <a:ext cx="15572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اليوم 4 -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6A67674-31FE-33B2-D3D7-8193CB56469A}"/>
              </a:ext>
            </a:extLst>
          </p:cNvPr>
          <p:cNvSpPr txBox="1"/>
          <p:nvPr/>
        </p:nvSpPr>
        <p:spPr>
          <a:xfrm>
            <a:off x="1787293" y="2049247"/>
            <a:ext cx="22907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اعتيادية&gt;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: استثمار النص.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الإنتاج.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تمارين كتابية: البنيات اللغوية.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B8A85FB-DE0A-4432-94FE-8B9AF08603B8}"/>
              </a:ext>
            </a:extLst>
          </p:cNvPr>
          <p:cNvSpPr txBox="1"/>
          <p:nvPr/>
        </p:nvSpPr>
        <p:spPr>
          <a:xfrm>
            <a:off x="6880143" y="1559793"/>
            <a:ext cx="1054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1 - </a:t>
            </a:r>
          </a:p>
        </p:txBody>
      </p:sp>
      <p:sp>
        <p:nvSpPr>
          <p:cNvPr id="1158" name="Google Shape;1158;p2"/>
          <p:cNvSpPr/>
          <p:nvPr/>
        </p:nvSpPr>
        <p:spPr>
          <a:xfrm>
            <a:off x="5881502" y="2299847"/>
            <a:ext cx="2426394" cy="49723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أنشطة اعتيادية</a:t>
            </a:r>
            <a:r>
              <a:rPr lang="ar-SA" sz="1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SemiBold"/>
              </a:rPr>
              <a:t>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معجم.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الاستماع والتحدث.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الطلاقة. 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573878" y="1518537"/>
            <a:ext cx="1175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تنمية الطلاقةــــ استثمار النص.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التحدث:  استعمال أساليب التحذير في وضعيات جديدة.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902058" y="2775422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1800" kern="1200" dirty="0">
                <a:solidFill>
                  <a:srgbClr val="424D7B"/>
                </a:solidFill>
              </a:rPr>
              <a:t> - 02</a:t>
            </a:r>
            <a:r>
              <a:rPr lang="ar-MA" sz="1800" kern="1200" dirty="0">
                <a:solidFill>
                  <a:srgbClr val="424D7B"/>
                </a:solidFill>
              </a:rPr>
              <a:t>قراءة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تمارين تطبيقية حول النص +  تحويلات وتركيب جمل (القرار النحوي).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427143" y="5398600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MA" sz="1800" dirty="0">
                <a:solidFill>
                  <a:srgbClr val="424D7B"/>
                </a:solidFill>
              </a:rPr>
              <a:t> - 04</a:t>
            </a:r>
            <a:r>
              <a:rPr lang="ar-MA" sz="1800" dirty="0">
                <a:solidFill>
                  <a:srgbClr val="424D7B"/>
                </a:solidFill>
              </a:rPr>
              <a:t>تمارين كتابية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63" r="-7463"/>
          <a:stretch>
            <a:fillRect/>
          </a:stretch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508517" y="4057271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1800" b="0" kern="1200" dirty="0">
                <a:solidFill>
                  <a:srgbClr val="424D7B"/>
                </a:solidFill>
                <a:ea typeface="Arial"/>
                <a:sym typeface="Arial"/>
              </a:rPr>
              <a:t> </a:t>
            </a:r>
            <a:r>
              <a:rPr lang="fr-MA" sz="1800" kern="1200" dirty="0">
                <a:solidFill>
                  <a:srgbClr val="424D7B"/>
                </a:solidFill>
                <a:ea typeface="Arial"/>
                <a:sym typeface="Arial"/>
              </a:rPr>
              <a:t>- 03</a:t>
            </a:r>
            <a:r>
              <a:rPr lang="ar-MA" sz="1800" kern="1200" dirty="0">
                <a:solidFill>
                  <a:srgbClr val="424D7B"/>
                </a:solidFill>
              </a:rPr>
              <a:t>استماع وتحدث</a:t>
            </a:r>
          </a:p>
        </p:txBody>
      </p:sp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086FDD06-25D6-CD6C-86C2-C8196D89B29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26560" y="2672888"/>
            <a:ext cx="466725" cy="46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25">
            <a:extLst>
              <a:ext uri="{FF2B5EF4-FFF2-40B4-BE49-F238E27FC236}">
                <a16:creationId xmlns:a16="http://schemas.microsoft.com/office/drawing/2014/main" id="{BB9204D0-CF91-1689-99FA-E10BA069331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/>
          <a:stretch>
            <a:fillRect/>
          </a:stretch>
        </p:blipFill>
        <p:spPr>
          <a:xfrm>
            <a:off x="1752944" y="3934680"/>
            <a:ext cx="406805" cy="468313"/>
          </a:xfrm>
          <a:prstGeom prst="rect">
            <a:avLst/>
          </a:prstGeom>
        </p:spPr>
      </p:pic>
      <p:pic>
        <p:nvPicPr>
          <p:cNvPr id="19" name="Google Shape;1234;p4">
            <a:extLst>
              <a:ext uri="{FF2B5EF4-FFF2-40B4-BE49-F238E27FC236}">
                <a16:creationId xmlns:a16="http://schemas.microsoft.com/office/drawing/2014/main" id="{13042567-AB7D-44C9-1711-5022671BF6C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03706" y="5254612"/>
            <a:ext cx="466725" cy="46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13" grpId="0"/>
      <p:bldP spid="15" grpId="0"/>
      <p:bldP spid="10" grpId="0"/>
      <p:bldP spid="11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3BEA88-F0C7-3F70-8B2D-FDCADCFC7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9428"/>
            <a:ext cx="7886700" cy="720000"/>
          </a:xfrm>
        </p:spPr>
        <p:txBody>
          <a:bodyPr>
            <a:no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2038175"/>
            <a:ext cx="6045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الأقل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%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سيكونون قادرين على: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E6D0D11-ABCC-44AF-8E57-D7B0BE1B14FC}"/>
              </a:ext>
            </a:extLst>
          </p:cNvPr>
          <p:cNvGrpSpPr/>
          <p:nvPr/>
        </p:nvGrpSpPr>
        <p:grpSpPr>
          <a:xfrm>
            <a:off x="1342577" y="2851205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47F5EE4-5198-4F58-A3DF-B631812D331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4BFCDE-C1B4-43BE-9CCF-A64599526A56}"/>
                </a:ext>
              </a:extLst>
            </p:cNvPr>
            <p:cNvSpPr/>
            <p:nvPr/>
          </p:nvSpPr>
          <p:spPr>
            <a:xfrm>
              <a:off x="1479176" y="3166310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45 كلمة.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B100709-F2A3-476F-940B-BAF21D51C6F4}"/>
              </a:ext>
            </a:extLst>
          </p:cNvPr>
          <p:cNvGrpSpPr/>
          <p:nvPr/>
        </p:nvGrpSpPr>
        <p:grpSpPr>
          <a:xfrm>
            <a:off x="1320513" y="3714578"/>
            <a:ext cx="6707032" cy="890781"/>
            <a:chOff x="1320513" y="2851205"/>
            <a:chExt cx="6707032" cy="890781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0A70951-3AF4-4951-AB58-24F7F0D807D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DEA2E9D-0B9B-4E08-8F60-D0C0A65B792C}"/>
                </a:ext>
              </a:extLst>
            </p:cNvPr>
            <p:cNvSpPr/>
            <p:nvPr/>
          </p:nvSpPr>
          <p:spPr>
            <a:xfrm>
              <a:off x="1320513" y="3138901"/>
              <a:ext cx="508384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>
                <a:defRPr/>
              </a:pPr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استعمال أساليب التحذير في وضعيات جديدة.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931E7A9F-5FD3-44DE-9722-01496831C287}"/>
              </a:ext>
            </a:extLst>
          </p:cNvPr>
          <p:cNvGrpSpPr/>
          <p:nvPr/>
        </p:nvGrpSpPr>
        <p:grpSpPr>
          <a:xfrm>
            <a:off x="1353608" y="4577950"/>
            <a:ext cx="6696000" cy="890781"/>
            <a:chOff x="1331545" y="2851205"/>
            <a:chExt cx="6696000" cy="890781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97B2DB42-37F7-4F31-9BB9-66375F65140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FF69D78-B1E7-4BAF-89BB-5CBADA0AC0C3}"/>
                </a:ext>
              </a:extLst>
            </p:cNvPr>
            <p:cNvSpPr/>
            <p:nvPr/>
          </p:nvSpPr>
          <p:spPr>
            <a:xfrm>
              <a:off x="1538168" y="3166310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التدرب على التحويلات + تركيب جمل بترتيب كلمات.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9491936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1694" y="1042134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345CDB8B-1C43-BC46-BBA1-FE7CE8DC3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D5AAE6-4336-2482-ED5F-6E47B9CE767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27B167-4BBC-A6DC-9CE7-0EB2453954A0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C79D79-C443-0BE8-001C-65799A836DB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13D199-1BBF-8C43-0139-13E9DA10642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E87A5D-AFA7-7404-9F76-56D8E63C2E5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7B33B34-E13E-6CAF-9015-D42E586B5E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8416DE5-1617-0FB4-48A5-98ED57321B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93AAB4E-2716-3622-9212-8D9052AA2A4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180522-94C6-B2DE-043C-8E2263DCA91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97BC8B-057C-F64B-C9E9-71D98606C4A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9488933-0170-CB56-E824-BBD37F617D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2">
            <a:extLst>
              <a:ext uri="{FF2B5EF4-FFF2-40B4-BE49-F238E27FC236}">
                <a16:creationId xmlns:a16="http://schemas.microsoft.com/office/drawing/2014/main" id="{56056330-1B34-BC3C-2242-10D2F01196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2"/>
          <a:srcRect/>
          <a:stretch/>
        </p:blipFill>
        <p:spPr>
          <a:xfrm>
            <a:off x="7939935" y="674381"/>
            <a:ext cx="828000" cy="82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7DD110EC-85A5-C0FD-AFE6-4182486B93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72000" y="2123550"/>
            <a:ext cx="2329640" cy="3720469"/>
          </a:xfrm>
          <a:prstGeom prst="rect">
            <a:avLst/>
          </a:prstGeom>
        </p:spPr>
      </p:pic>
      <p:pic>
        <p:nvPicPr>
          <p:cNvPr id="17" name="majd_wave">
            <a:hlinkClick r:id="" action="ppaction://media"/>
            <a:extLst>
              <a:ext uri="{FF2B5EF4-FFF2-40B4-BE49-F238E27FC236}">
                <a16:creationId xmlns:a16="http://schemas.microsoft.com/office/drawing/2014/main" id="{866382E2-B863-47B4-D9FB-39BA5F9C1F0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C74E-E7F8-BD6F-AE84-9B21291EB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D3877C0-FF6B-764E-A52A-98A3EE60F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D2108030-982B-E210-22E9-B9D0BEEDCC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037698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E0A091F9-647A-2933-FC5B-CC8D386835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024803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9" name="Google Shape;1333;p8">
            <a:extLst>
              <a:ext uri="{FF2B5EF4-FFF2-40B4-BE49-F238E27FC236}">
                <a16:creationId xmlns:a16="http://schemas.microsoft.com/office/drawing/2014/main" id="{3FEDB29A-3264-9486-4BCF-4D911951D84D}"/>
              </a:ext>
            </a:extLst>
          </p:cNvPr>
          <p:cNvSpPr txBox="1"/>
          <p:nvPr/>
        </p:nvSpPr>
        <p:spPr>
          <a:xfrm>
            <a:off x="1287629" y="510840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8ABBD03F-7F89-F624-6C1E-8DC06795704C}"/>
              </a:ext>
            </a:extLst>
          </p:cNvPr>
          <p:cNvSpPr txBox="1">
            <a:spLocks/>
          </p:cNvSpPr>
          <p:nvPr/>
        </p:nvSpPr>
        <p:spPr>
          <a:xfrm>
            <a:off x="1818948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8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E6566D-C2B1-06A7-C503-FE01A30503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>
          <a:xfrm>
            <a:off x="7939936" y="675832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0B0F89-96EA-0CF4-2B97-7271F9FA5A5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8A5FDF-F264-A71D-9FBC-E4689A80445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8FFEB9-5D04-F982-6930-F87F0D56737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64F99E-8D86-7D5B-1E32-2724860BD0B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E7598A4-09F0-1EB6-6857-F8551585D80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AC9F633-3D34-C7DD-C1AB-E34B541B36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EC13048-6496-21E8-DA45-B5696EC4EB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B59567A-9FB1-E784-2FE0-CFBBCF3D26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9BF4549-F61F-97EB-6C03-27747105E93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C018F8D-77F4-E415-2DB7-FCAB45BC2DF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088348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>
            <a:extLst>
              <a:ext uri="{FF2B5EF4-FFF2-40B4-BE49-F238E27FC236}">
                <a16:creationId xmlns:a16="http://schemas.microsoft.com/office/drawing/2014/main" id="{F7121FF3-9596-9343-B0EC-52DF6F449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27">
            <a:extLst>
              <a:ext uri="{FF2B5EF4-FFF2-40B4-BE49-F238E27FC236}">
                <a16:creationId xmlns:a16="http://schemas.microsoft.com/office/drawing/2014/main" id="{87AC21A9-2D49-3145-76FC-B20A2D877E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599" y="718523"/>
            <a:ext cx="828000" cy="827999"/>
          </a:xfrm>
        </p:spPr>
      </p:pic>
      <p:pic>
        <p:nvPicPr>
          <p:cNvPr id="3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EF2B8967-222A-FF5E-3B8E-B01DA39DC8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88EA42B-5E93-A79A-9142-ABCB235D956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7AB6D67-9199-9478-3E82-96A9A796E3A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6EC838-8CB7-F414-B582-B64F6C570472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7F2E12-7494-E035-8FC5-653C294F94B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393786-2CFA-19A5-9C6D-6C1B244451A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94313D-6349-F909-72C2-B3E1C5306DE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8BC7818-4934-0962-E4C6-4687C17595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6D841DC-CFB6-A8E2-4EA4-E10F3C4887B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95952A1-F508-AE08-4747-D7EBEBF18CE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938D21E-D217-5D4C-14E4-FD591BEB9DC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312F90A-5F34-32C8-6143-29D394165F7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9092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E163822-D313-F548-B932-6A7D65E4C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سيقوم منكم 5 تلاميذ لقراءة فقرة بدقة واسترسال.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389635-CE8E-81CF-DE6F-92C725F5D4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F4314B8-3448-DFAE-7B82-C8D6962E2F9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3BFB27-C0B5-02AF-6738-29FE8024C943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4C1A71-C6C0-9B0F-DB00-CD8239B1619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A4F7F39-BB38-8C57-E447-CAE7395EDE9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DA7551-9EA4-B60F-7227-F355FB18B23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A72B3D8-6F71-732A-B42E-9C9D35BECA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F8BE344-AC3F-D73D-070C-89CF3EFB72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FDC8E28-9577-4323-2FFC-A1BD122372C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21D1D71-B825-F8B7-B379-5FCEBFD560F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C660709-351A-2516-3A79-BBAB5E03884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FF1F598-D9CF-83D7-BCE0-68E94B8F6785}"/>
              </a:ext>
            </a:extLst>
          </p:cNvPr>
          <p:cNvSpPr txBox="1"/>
          <p:nvPr/>
        </p:nvSpPr>
        <p:spPr>
          <a:xfrm>
            <a:off x="351568" y="1827500"/>
            <a:ext cx="84408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تَصْحو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ٱلطَّبيعَةُ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وَتَرْتَدي أَجْمَلَ ثِيابِها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تُغَنّي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ٱلطُّيورُ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فَوْقَ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أَغْصانِ أَعْذَبَ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ٱلْأَلْحانِ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وَتَتَسَلَّلُ خُيوطُ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ٱلشَّمْسِ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أَوْراقِ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كَأَنَّها تُداعِبُها بِرِفْ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تَتَهامَسُ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ٱلْأَزْهارُ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ٱلنَّسيمِ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وَتَنْشُرُ عِطْرَها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كُلِّ مَكا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just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يَجْري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ٱلنَّهْرُ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مُتَدَفِّقاً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تَشْرَبُ مِنْهُ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ٱلطُّيورُ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وَٱلْحَيَوانا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just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أَجْمَلَ هذِهِ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ٱللَّوْحَةَ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ٱلْحَيَّةَ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78B91560-B66F-B34D-A5E5-768F4C576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 دقيقة واحدة لقراءة صامتة للفقرة.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3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E2E83E4-6234-E7C9-29F9-D724500942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214"/>
            <a:ext cx="828000" cy="8279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8F7EF88-3F33-D18B-F618-B6067A70734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E18F76-8347-EB6E-E172-A79BE7F8F51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0DEEE7-0DC1-4C14-20A8-B188E5CF2A4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9AC9F6-56F3-1ABA-E7DA-6936B50758C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E0C181-B7B5-05EA-8BD5-9818FC45FA9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B47ABAA-5086-C865-372A-F227E17D2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CE36D4C-EC5F-F8FC-4263-1EE4B72ACC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BE17539-503D-EAA8-18B6-D7D497D420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E4E8BDC-FF04-8CF9-1F61-B3F3D6E22E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CACBE57-0095-7227-7EFE-9966B129374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86B253CE-2BA5-D3D0-844D-067C3CA979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3" y="1377500"/>
            <a:ext cx="782030" cy="90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27CE382-F059-1EC2-C6B7-9AC31ED75D9D}"/>
              </a:ext>
            </a:extLst>
          </p:cNvPr>
          <p:cNvSpPr txBox="1"/>
          <p:nvPr/>
        </p:nvSpPr>
        <p:spPr>
          <a:xfrm>
            <a:off x="351568" y="2098088"/>
            <a:ext cx="84408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تَصْحو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ٱلطَّبيعَةُ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وَتَرْتَدي أَجْمَلَ ثِيابِها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تُغَنّي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ٱلطُّيورُ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فَوْقَ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ٱلأَغْصانِ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أَعْذَبَ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ٱلْأَلْحانِ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وَتَتَسَلَّلُ خُيوطُ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ٱلشَّمْسِ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أَوْراقِ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كَأَنَّها تُداعِبُها بِرِفْ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تَتَهامَسُ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ٱلْأَزْهارُ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ٱلنَّسيمِ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وَتَنْشُرُ عِطْرَها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كُلِّ مَكا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just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يَجْري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ٱلنَّهْرُ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مُتَدَفِّقاً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تَشْرَبُ مِنْهُ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ٱلطُّيورُ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وَٱلْحَيَوانا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just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أَجْمَلَ هذِهِ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ٱللَّوْحَةَ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ٱلْحَيَّةَ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8B4F4-3AA8-C1E9-BD04-7EC9EBAB6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872B977-8530-2660-051E-5120E373D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351739-5FEB-11C8-8C04-1913B20A5D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077A82B-4D52-FD1E-034D-29A96693480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CEDB0C-D4F8-9EF3-18BC-35FB02D285A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026C7B-7546-99B5-07EC-3D922E32DD3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4343B7C-351A-2E0A-434E-E1F3A31FCB8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807856-67BB-268A-5F22-B3275FD6FE4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84434A2-985F-7B37-2B4E-51034C2EFB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5E9FF71-EA59-A0E6-C270-51DF9D32E1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E286E36-A7FC-09FF-2C1F-22843382E4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158C4C0-8BD9-7812-C170-BEDDBEC114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E6E7F0-723C-D339-EEBE-5C88F7051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517C538-213A-95D8-AE04-811926241BE4}"/>
              </a:ext>
            </a:extLst>
          </p:cNvPr>
          <p:cNvSpPr txBox="1"/>
          <p:nvPr/>
        </p:nvSpPr>
        <p:spPr>
          <a:xfrm>
            <a:off x="351568" y="2098088"/>
            <a:ext cx="84408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تَصْحو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ٱلطَّبيعَةُ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وَتَرْتَدي أَجْمَلَ ثِيابِها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تُغَنّي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ٱلطُّيورُ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فَوْقَ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ٱلأَغْصانِ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أَعْذَبَ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ٱلْأَلْحانِ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وَتَتَسَلَّلُ خُيوطُ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ٱلشَّمْسِ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أَوْراقِ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كَأَنَّها تُداعِبُها بِرِفْ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تَتَهامَسُ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ٱلْأَزْهارُ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ٱلنَّسيمِ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وَتَنْشُرُ عِطْرَها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كُلِّ مَكا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just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يَجْري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ٱلنَّهْرُ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مُتَدَفِّقاً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تَشْرَبُ مِنْهُ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ٱلطُّيورُ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وَٱلْحَيَوانا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just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أَجْمَلَ هذِهِ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ٱللَّوْحَةَ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ٱلْحَيَّةَ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6807078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D9C06-3937-855C-9368-7965856F7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D110DE4-A610-C440-7CF3-29D82EA4C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الكلمات الملونة؟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يدعو الأستاذ متعلمي الفئة المتعثرة لقراءة الكلمات. ويسجل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AB9E9E8-0B92-0A54-CC9E-5C1A3DCEE7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2718791-B3C0-0266-3DCA-9185F504C96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A58D43-A27F-964E-10D9-42FC0AF34E6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71829F-EFD3-57F9-0CB9-F478F3CE8B1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D2D84CD-17A8-48A6-157B-30853D39D59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776BEB8-F2A6-B5E7-F895-473A79952C0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EB70820-4ED8-D179-7EC5-78768FDD6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80BAC80-2047-5C6B-4E3C-1262EA836E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350EB13-467F-20BA-DEA9-CF93FF1F7F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8F51611-4DD4-00AB-3AFF-4EF1B454FD0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C20F7A8-77F1-441D-42D8-DD356C0C478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B68183D-5E50-D41B-6374-A622373783D6}"/>
              </a:ext>
            </a:extLst>
          </p:cNvPr>
          <p:cNvSpPr txBox="1"/>
          <p:nvPr/>
        </p:nvSpPr>
        <p:spPr>
          <a:xfrm>
            <a:off x="351568" y="2098088"/>
            <a:ext cx="84408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SA" sz="4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َصْحو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ٱلطَّبيعَةُ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وَتَرْتَدي أَجْمَلَ ثِيابِها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تُغَنّي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ٱلطُّيورُ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فَوْقَ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ٱلأَغْصانِ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أَعْذَبَ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ٱلْأَلْحانِ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وَتَتَسَلَّلُ </a:t>
            </a:r>
            <a:r>
              <a:rPr lang="ar-SA" sz="4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خُيوطُ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ٱلشَّمْسِ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أَوْراقِ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كَأَنَّها تُداعِبُها بِرِفْ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تَتَهامَسُ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ٱلْأَزْهارُ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ٱلنَّسيمِ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</a:t>
            </a:r>
            <a:r>
              <a:rPr lang="ar-SA" sz="4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تَنْشُرُ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عِطْرَها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كُلِّ مَكا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just" rtl="1"/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</a:t>
            </a:r>
            <a:r>
              <a:rPr lang="ar-SA" sz="4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َجْري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ٱلنَّهْرُ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مُتَدَفِّقاً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تَشْرَبُ مِنْهُ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ٱلطُّيورُ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وَٱلْحَيَوانا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just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أَجْمَلَ هذِهِ </a:t>
            </a:r>
            <a:r>
              <a:rPr lang="ar-SA" sz="4800" b="1" u="sng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ٱللَّوْحَةَ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ٱلْحَيَّةَ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207263501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179A1D-94CD-7E4E-96C6-4420AA8DA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7C7E32-12F3-BD08-E26A-7CD9874554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13223B-A994-57DC-A09A-101CD655307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4A0657-1F9E-3432-DAB0-C25ACBBB171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27D6E0-6EFC-BA4A-9F5C-3B95E4BB0C9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716543-E49B-E3FB-8A82-59AF861F8BCB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647501-0D01-2E85-7D08-4CF45FF6B11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D4C1BDD-651E-EF5B-2905-2C49973A1E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A438B4-B377-C0F2-F771-8362ABE405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BB08132-AE7B-953F-0405-2C3919EEA0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6A379D8-FF2C-85EA-F2C3-9F4D2F5B5E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0F9AF8E-B72E-25B1-348C-3B77763D67B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1C43D4A9-727D-0AE0-50D2-B9C216A0D5B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1671;p201">
            <a:extLst>
              <a:ext uri="{FF2B5EF4-FFF2-40B4-BE49-F238E27FC236}">
                <a16:creationId xmlns:a16="http://schemas.microsoft.com/office/drawing/2014/main" id="{314D798B-E405-DE9E-F33B-9A7E93DC4995}"/>
              </a:ext>
            </a:extLst>
          </p:cNvPr>
          <p:cNvSpPr/>
          <p:nvPr/>
        </p:nvSpPr>
        <p:spPr>
          <a:xfrm>
            <a:off x="1706787" y="3492507"/>
            <a:ext cx="2392152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اَلنَّهْرُ</a:t>
            </a:r>
            <a:endParaRPr lang="ar-MA" sz="6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06E7E1BF-C022-32BC-8794-51436F5B3594}"/>
              </a:ext>
            </a:extLst>
          </p:cNvPr>
          <p:cNvSpPr/>
          <p:nvPr/>
        </p:nvSpPr>
        <p:spPr>
          <a:xfrm>
            <a:off x="5378192" y="3429000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 أَجْمَلَ</a:t>
            </a:r>
          </a:p>
        </p:txBody>
      </p:sp>
      <p:sp>
        <p:nvSpPr>
          <p:cNvPr id="16" name="Titre 15">
            <a:extLst>
              <a:ext uri="{FF2B5EF4-FFF2-40B4-BE49-F238E27FC236}">
                <a16:creationId xmlns:a16="http://schemas.microsoft.com/office/drawing/2014/main" id="{41FC0875-382F-EE46-B341-74765C83B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 من يقرأ 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2E2924-4211-978A-DA63-0B2678A130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1B3EE6D-1753-5992-53C9-91250D78D15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793EAF-6604-332C-1612-1CD1497CA6F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9295ED-7F50-383B-3861-884D1F26DC1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5255BF5-A9AA-0A44-095B-55CD560B679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1F24D5-BE02-BD5C-2369-FD923A6FFC5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700F4B4-35D9-3A2C-B4ED-9CE58DC38B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FA586F6-4B6C-B7E9-69C2-B2BC765636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AA657D1-814F-3CD5-526F-80B930BD7F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239E650-37D7-5642-300E-57397DF6E7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002A153-CBED-6EA5-84C0-B6E3658DA3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FF028C74-BBBD-B50C-08E6-1000763C4A34}"/>
              </a:ext>
            </a:extLst>
          </p:cNvPr>
          <p:cNvSpPr/>
          <p:nvPr/>
        </p:nvSpPr>
        <p:spPr>
          <a:xfrm>
            <a:off x="3309911" y="3085521"/>
            <a:ext cx="3026661" cy="87722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 أَجْمَلَ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18DF527-3F54-9140-A2AE-57DA8AB28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9247A27-AB50-0E40-0F80-2D631266C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F2BA22-D63B-D427-6E68-05522C7E03C2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DBBE3B-9190-AAF2-DC44-ACFA54E528B4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8E2999-EE3F-AF63-9A68-E38EE3A23AC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698214-A73C-7451-5CED-01031101922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A4F7DB-79C6-D0E9-823C-53B86508D69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A242973-40B8-9DA1-16B8-7B3CA5F951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6EFFF45-78C4-EDC8-9FBF-CB54DEB315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3ECC0C-F2C8-974D-7D1B-595FBD7D64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E339A7D-2752-5E3C-53EF-6DC16ED418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534DD7D-2619-9891-474D-402ABE90CA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0B1C4E7-86B4-9249-8F5D-1E11F5609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29F41E-3448-A8E9-2B1C-B51B57C8BB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4"/>
            <a:ext cx="828000" cy="82799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E12953A-C610-55BD-BE70-FBA6B9680783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F3629F-0FA6-C88F-80C1-8365B51F076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B4FBAB-D239-58DF-8978-7D1C8AA68F7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B13BCB-21C0-F0FC-761D-322C8BAC14A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E75447F-B91A-5B7D-1D12-925C3B72BDC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CFD365B-BD1F-975D-BF5C-8A0542E24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83A8935-3F38-814F-B486-2F2A672BF2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34A3757-887A-5285-18ED-E111DE01E0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8F2030F-820D-66C5-112D-1928DE346C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072D763-E59E-471D-57A1-FACF64299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01A71897-94D8-023B-4F1F-3F2DCB25AB4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9ECC63AF-E837-4CC2-C8B6-C9200DB232A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6097" y="2739647"/>
            <a:ext cx="3174301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 أَجْمَلَ</a:t>
            </a:r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4BA5371D-3035-6545-B741-5734F8427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0A7BC6-89BF-F1E0-7AE2-60946A9593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7" y="684213"/>
            <a:ext cx="828000" cy="82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9197351-B504-77BE-ED72-A341FA2C30E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16E026-1239-6285-9A5C-B3CE8242B661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7830CB-5FBC-B20B-4A9B-CF652043E50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584F3F3-6ACE-12CE-590B-22CE644428A7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CE48AC-744E-6432-830A-E7043175051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96773C3-D842-61B9-C283-DB7EA2C173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E066538-14E8-80A6-93FF-17D7A655B7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BF2088F-43D6-BEA5-A453-BC9D92778D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36A440-A91C-CA45-8F29-3477094E7DA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6000E76-9E2A-34CF-A8CF-233AE69C175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E237B7DE-3C3F-C9B9-FFBE-3B8FFEC38349}"/>
              </a:ext>
            </a:extLst>
          </p:cNvPr>
          <p:cNvSpPr/>
          <p:nvPr/>
        </p:nvSpPr>
        <p:spPr>
          <a:xfrm>
            <a:off x="3290610" y="2808206"/>
            <a:ext cx="2919618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9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اَلنَّهْرُ</a:t>
            </a:r>
            <a:endParaRPr lang="ar-MA" sz="9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5234B1A-58EB-014D-AE68-AAD769554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5DB46A-A0F0-F7E0-2C9F-6F817D3347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5" y="684213"/>
            <a:ext cx="828000" cy="8279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18A72A3-35D2-7546-B4D8-0CEECCF56FF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22E6F7-6920-EFA7-DFA1-D925BD409C7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890E53-A9DC-3F8B-C73C-599B0683F3A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191503-E0F3-DCE4-021B-E97FC610E6B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BDE952-23AA-AABD-465F-1707433EE16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3D58D2B-ED10-37FB-DD58-B052D99297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551DDAF-FB20-93A4-2692-4D60CDAAFF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289E4DA-DF21-1CE1-0A68-A2ACF94D79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55EE4F9-D2C3-ECF6-87B2-A5982142C9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9B3972F-A275-017D-90BC-E58F0E18B8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236148D-9E05-5844-8223-9D479B247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1B04603-0255-1B3A-55BD-69BCB62680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4CBBF7C-7746-AD0A-2263-0F6592E5FDA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BE309F-53F5-B1EB-7886-5107D1E075FE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51E25C-8985-00E6-4D96-4EA802D9EBF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60B73F-1936-F3AC-86DA-76D62DAAD0B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8FA175-910F-8973-BBA9-4EEC0DF6AF9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2FE361A-6AA1-CCEC-2D20-F455F28F35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85E3DC1-D985-5290-660B-CC98FADAF4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56A5EB9-50B1-F5D2-D328-BD05861FFF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ABAABC8-B2DD-4610-ED9C-A2A5F006DD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8B7AB4E-5F2E-0F3E-30BE-ED51EFC091E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4794C88A-D8C2-F8C7-1EA7-0D2C60A01F0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F67ACA1E-BB12-BBDB-B28F-6A2637DE6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3153" y="4596355"/>
            <a:ext cx="242901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54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تَرْحيبٌ</a:t>
            </a:r>
            <a:endParaRPr lang="ar-MA" altLang="fr-FR" sz="6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0014B4AA-5F31-EB43-AC43-17FC52ABD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40DE89-4D5E-5443-0BCF-7C657535E3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9CCC027-CDA5-0D0B-688C-258A00F3CA7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77E6B96-7595-EFE4-4B3F-F6E0D63F937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5A3DD5-7626-4270-311B-4B041363C8C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89DA92E-A5E1-2AD7-6C0E-B1A6B870C2C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96BE02-0232-EC50-92FF-948BC955F8B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5559300-81D7-1CBA-D3B1-404026556C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85759FF-896F-8166-50AE-BEBD817810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4996EB6-D673-D47D-3437-21E1157C31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AAC128-FF98-34F9-8CE5-1F123DEEAE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3EC6050-10E9-F395-BCBC-1E16508C74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D8C247B4-6299-BF3E-4092-0C576931908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D234A315-D261-79E6-D95D-0CF11010C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6097" y="2878145"/>
            <a:ext cx="317430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5400" b="1" kern="0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اَلنَّهْرُ</a:t>
            </a:r>
            <a:endParaRPr lang="ar-MA" sz="5400" b="1" kern="0" dirty="0">
              <a:solidFill>
                <a:srgbClr val="FFFFFF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قراءة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ــــ استثمار النص.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26C0207-B2A5-E68F-885F-0167A69EFF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64670" y="1777877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5FC394-0CF6-2938-CB3D-F181C9810D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6319" y="1011253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17D5BE-640F-99DA-FE8E-7401FA359CF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171216" y="2042050"/>
            <a:ext cx="822386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0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63CDDB-8044-0F47-B9AF-CADBAE23F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النص الذي قرأناه؟  عم يتحدث هذا النص؟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665F47-146C-0D59-EE42-3884B52E0D0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3E9D29-73E5-6486-BFE9-CB2239266DE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C89D8B-7B2E-25B0-1EF9-A26C364EE99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600A40-4A57-E97F-6803-C559FA04FBD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BA19E3-0C15-BC3D-5721-D983DDBF243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612E5B2-E759-8EE5-0E42-4AC4956D91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97A9D4-4DC7-AC00-E60F-EF32C3314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39AA37-C98D-422D-3ECD-15B2A22185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F3A0BB-3C22-0E9B-2C4F-D339AF29B7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EC45BD-938E-14C7-A698-C9451B62B5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B93BA4-8C56-A228-66A4-A120E94C8C8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1" name="Espace réservé pour une image  7">
            <a:extLst>
              <a:ext uri="{FF2B5EF4-FFF2-40B4-BE49-F238E27FC236}">
                <a16:creationId xmlns:a16="http://schemas.microsoft.com/office/drawing/2014/main" id="{A6854E2A-051E-434E-BF64-4EC0D400666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20" b="10720"/>
          <a:stretch/>
        </p:blipFill>
        <p:spPr>
          <a:xfrm>
            <a:off x="792163" y="2160588"/>
            <a:ext cx="75596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6F46628-ACAC-5847-A0FA-95100C827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يتابع؟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470A61-49FB-71BF-1842-E546F75476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DA32FBF-A75D-AEA0-733D-88BE83A95C6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A6C0C5-6199-9197-0591-9675D720163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458776-933D-F553-BB12-2BA75AA8761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7C57D8-C037-4D53-CC89-58CD0A33A94E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7CB662-B7DF-7CEF-CFDC-0E9FF0F6CBE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2E27505-B4DC-0D84-D63D-22A60D70E5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939CE4C-DA68-0E9E-7D27-F1983FA4B2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0002C75-461C-7C87-E49C-4EFC2CDBA1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9F4A81D-448A-2846-C2A8-5929F4BE9B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05C6D6-E0A2-5DD9-3527-70523A8EF5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D414617-943E-FD29-22BF-D86544764E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06406" y="1476213"/>
            <a:ext cx="3514774" cy="509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618C3-E196-C6CE-A400-F66AD5194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71765686-1FDF-0E79-6766-56585667A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الصفحة 140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وأجيبوا عن أسئلة الفهم.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الفئة المتحكمة قراءة النص والإجابة عن </a:t>
            </a:r>
            <a:r>
              <a:rPr lang="ar-MA" b="0" i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أسئلة  الفهم.</a:t>
            </a:r>
            <a:endParaRPr lang="fr-US" b="0" i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20A140D-BC82-9AB1-EE63-A8279BC9EE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42A96CF-69C8-01B6-7F0E-01AAB41D498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A66DEDE-4F72-DFE4-59DA-A8CE83E8D4B5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69FEB64-0241-9F0D-D7EE-F84ECD26677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42203B-1C81-3D88-5A16-2EC4FC44429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A2F7DE-856F-A260-DCF6-875B6FF3FA2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80C28D6-4424-2AF9-904C-BBB9A4646B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E804971-BDFF-FB28-31D9-270DBB3250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642C4DF-288F-4A13-EBAD-C2AB8F2996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CC37B74-9909-F7C8-04BC-4B994E479A2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064A372-D496-00EC-F9A0-2E77233AC2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6" name="Google Shape;2778;p84">
            <a:extLst>
              <a:ext uri="{FF2B5EF4-FFF2-40B4-BE49-F238E27FC236}">
                <a16:creationId xmlns:a16="http://schemas.microsoft.com/office/drawing/2014/main" id="{171D11A4-DCCA-9E1F-E0B1-F0A38285F29E}"/>
              </a:ext>
            </a:extLst>
          </p:cNvPr>
          <p:cNvGrpSpPr/>
          <p:nvPr/>
        </p:nvGrpSpPr>
        <p:grpSpPr>
          <a:xfrm>
            <a:off x="6040934" y="4965799"/>
            <a:ext cx="386011" cy="490540"/>
            <a:chOff x="14589952" y="593325"/>
            <a:chExt cx="1844485" cy="1888130"/>
          </a:xfrm>
          <a:solidFill>
            <a:srgbClr val="00B050"/>
          </a:solidFill>
        </p:grpSpPr>
        <p:sp>
          <p:nvSpPr>
            <p:cNvPr id="7" name="Google Shape;2779;p84">
              <a:extLst>
                <a:ext uri="{FF2B5EF4-FFF2-40B4-BE49-F238E27FC236}">
                  <a16:creationId xmlns:a16="http://schemas.microsoft.com/office/drawing/2014/main" id="{E0AB2294-BD69-7C9E-03BC-298F07540404}"/>
                </a:ext>
              </a:extLst>
            </p:cNvPr>
            <p:cNvSpPr/>
            <p:nvPr/>
          </p:nvSpPr>
          <p:spPr>
            <a:xfrm>
              <a:off x="14589952" y="593325"/>
              <a:ext cx="1844485" cy="1547879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8" name="Google Shape;2780;p84">
              <a:extLst>
                <a:ext uri="{FF2B5EF4-FFF2-40B4-BE49-F238E27FC236}">
                  <a16:creationId xmlns:a16="http://schemas.microsoft.com/office/drawing/2014/main" id="{F39C6806-A4C5-16F9-A6B4-8F70679D1659}"/>
                </a:ext>
              </a:extLst>
            </p:cNvPr>
            <p:cNvSpPr/>
            <p:nvPr/>
          </p:nvSpPr>
          <p:spPr>
            <a:xfrm>
              <a:off x="14599461" y="712785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A311A3C-8199-DDA5-8122-2050EA3017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67713" y="1368000"/>
            <a:ext cx="3529253" cy="515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483756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146D4-867D-7B96-9464-0F3B235C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5803C37-1CEC-31B8-D3F3-5E0043102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تابعوا.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يوجه الفئة المتعثرة إلى قراءة جمل الفقرة. </a:t>
            </a:r>
            <a:endParaRPr lang="fr-US" sz="2400" b="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872C404-9172-3E98-3D89-11A10037D2C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C447BF-8A54-0CCC-2327-E7FF0F74C84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ABBAE8-4B5D-F45D-E2AE-E9661244EF7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42D967-F29D-1D3A-898B-279FE5B05A7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F71ABB-2B9B-F3AB-4416-B34BE1BCD7D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E84D13D-771C-6FED-FE0A-187F9157C7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8F7A836-ADA8-0927-B94F-83C113D569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C9B80F6-1AFC-845A-7396-1B93C8924D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8DADC72-2926-21A5-6110-A0E217B7AD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B914BAD-4EB9-D393-4313-7826C75FA4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D46118-5011-C02E-9F57-C1C094A2A1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AD02A35-965D-F7AB-4468-08F028013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373" y="1762871"/>
            <a:ext cx="7840387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rtl="1"/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عاشَتِ ٱلنَّخْلَةُ «نَجْمَةُ» في واحَةٍ وَسَطَ ٱلصَّحْرا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lang="ar-SA" sz="44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أَخْبَرَتْها </a:t>
            </a:r>
            <a:endParaRPr lang="a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rtl="1"/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ٱلرِّياحُ أَنَّ ٱلْجَفافَ يُهَدِّدُ ٱلْواحَةَ </a:t>
            </a:r>
            <a:r>
              <a:rPr lang="ar-SA" sz="44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فَطَلَبَتْ مِنَ ٱلطُّيورِ </a:t>
            </a:r>
            <a:endParaRPr lang="a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rtl="1"/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ٱلْبَحْثَ عَنْ ماءٍ جَدي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ar-SA" sz="44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اِكْتَشَفَتِ ٱلطُّيورُ نَبْعاً قَريباً</a:t>
            </a:r>
            <a:r>
              <a:rPr lang="ar-SA" sz="44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فَقادَ ٱلْمُزارِعُ أَهْلَ ٱلْقَرْيَةِ نَحْوَ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44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لَكِنَّ عاصِفَةً رَمْلِيَّةً أَخْفَتِ </a:t>
            </a:r>
            <a:endParaRPr lang="a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rtl="1"/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ٱلطَّريقَ</a:t>
            </a:r>
            <a:r>
              <a:rPr lang="ar-SA" sz="44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فَساعَدَتِ ٱلطُّيورُ ٱلنّاسَ عَلى إيجادِ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</a:t>
            </a:r>
            <a:r>
              <a:rPr lang="ar-SA" sz="44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وَبَعْدَ ٱلْعُثورِ عَلى ٱلْماءِ</a:t>
            </a:r>
            <a:r>
              <a:rPr lang="ar-SA" sz="44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حَفَرَ أَهْلُ ٱلْقَرْيَةِ قَناةً نَحْوَ ٱلْواحَةِ</a:t>
            </a:r>
            <a:r>
              <a:rPr lang="ar-SA" sz="44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فَنَجَتْ مِنَ ٱلْجَفافِ وَشَكَرَ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ٱلْجَميعُ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«نَجْمَ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</a:t>
            </a:r>
            <a:r>
              <a:rPr lang="fr-MA" sz="44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304008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0366F0-4B93-C440-BC5F-DB6AA5A0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سأعين من بينكم من يمر للقراءة – تابعوا مع أصدقائكم.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099AF0-48B7-DA07-0D79-071B859CEB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86B869-401A-5DB1-0768-FAD14BE6A7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C4CAA8-C7CE-E036-6DD8-37BDDB6023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BDF49CB-359A-8D4F-47B0-D50F47BC6C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5BE0CBF-6989-8066-A2D9-6ED4A012C17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F4436E7-DC7E-AA9E-08E1-D4E2C5FCA75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80F1C7-D40F-8C4F-C481-1FF5EA3D878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1D7FA1-4EF8-201D-3750-91A18B5A3ED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498931C-F008-E956-9DF4-7C6789E30CC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269416-7A6E-6A42-2BE7-57E7DBD217F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D3FE259-F9E9-8081-56CB-023CAA8071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D0A2E835-0920-97DD-15B6-A9B4BE1EB6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681" y="2319295"/>
            <a:ext cx="8330637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عاشَتِ ٱلنَّخْلَةُ «نَجْمَةُ» في واحَةٍ وَسَطَ ٱلصَّحْراء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أَخْبَرَتْها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ٱلرِّياحُ أَنَّ ٱلْجَفافَ يُهَدِّدُ ٱلْواحَةَ 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فَطَلَبَتْ مِنَ ٱلطُّيورِ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ٱلْبَحْثَ عَنْ ماءٍ جَدي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00A9A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EF665-7E98-0A43-5039-D329AE7EB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9E685E-2327-BB5B-36B1-CABF68DC4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01A0FE1-77C5-E940-9DE0-5E777FBF3E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9B7D133-FB1D-4B42-7BA2-3E14EAF766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1ECEC2F-3D5A-F54A-A431-10632725E5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486D206-2949-D50C-8DBB-D6ECEE77FA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3155132-3F01-5E81-CDCC-AC163EDE3F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1599485-6A68-738A-58F4-47105C55CBC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56FE8E-C6A8-4166-61B7-DD57B2098B8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27D8E7-C551-B700-FB23-C6DE7FBE28D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1ADEEC-A5FE-0942-3B35-302B4DEDD37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BFC283-822C-6835-7485-07B73B70861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AAAF9F3F-11B5-757E-01DB-7DAAB4E62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027" y="2379539"/>
            <a:ext cx="8531945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اِكْتَشَفَتِ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ٱلطُّيورُ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نَبْعاً قَريباً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فَقادَ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ٱلْمُزارِعُ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أَهْلَ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ٱلْقَرْيَةِ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نَحْوَ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لَكِنَّ عاصِفَةً رَمْلِيَّةً أَخْفَتِ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ٱلطَّريقَ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فَساعَدَتِ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ٱلطُّيورُ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إيجادِ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00A9A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2CDB3E-0313-4776-5D70-D2BDBE91A2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81813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3B667-D8A2-C34F-59CA-CFED8D090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7">
            <a:extLst>
              <a:ext uri="{FF2B5EF4-FFF2-40B4-BE49-F238E27FC236}">
                <a16:creationId xmlns:a16="http://schemas.microsoft.com/office/drawing/2014/main" id="{DEE55306-7DA9-422E-3347-1440377D0871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endParaRPr lang="fr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1D8FA32-CEE8-BE79-828E-BA7331AE2A7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BEA641-E2DA-2745-BB5D-7AA8234E96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B5D294-56FE-6FD7-FFDA-59020C7CF3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D993DE7-93A7-EB87-5647-46C4710049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6CFAB24-076D-FA3E-3D37-002E5036C3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2A7E390-F37E-B313-D766-D819CFBBA67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911BF6-8BF4-BDD4-463B-76CC49E3220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B5EBEB-64D3-94E6-4469-AF352E985F3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E270CF-236E-05A2-49FE-C9F2F42B7B3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6B8A83-6639-55CE-C55E-06FE3D02A5D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C205F1C-390A-AEBB-8A3F-4D1D2AD44F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027" y="2942867"/>
            <a:ext cx="8531945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وَبَعْدَ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ٱلْعُثورِ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ٱلْماءِ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حَفَرَ أَهْلُ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ٱلْقَرْيَةِ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قَناةً نَحْوَ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ٱلْواحَةِ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فَنَجَتْ مِنَ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ٱلْجَفافِ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وَشَكَرَ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ٱلْجَميعُ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«نَجْمَ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6DFF26-A363-D506-DCB4-03A6CD53B0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7987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CB320-9892-3819-24C2-89E884C80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02A4915-77BA-7CCA-2A53-682A650CC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الفئة المتعثرة الإجابة عن أسئلة الفهم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6C8796E-2FFC-6193-9D8D-1BEF77D249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D340257-8628-3353-4B99-AE51977E1015}"/>
              </a:ext>
            </a:extLst>
          </p:cNvPr>
          <p:cNvSpPr txBox="1"/>
          <p:nvPr/>
        </p:nvSpPr>
        <p:spPr>
          <a:xfrm>
            <a:off x="1572357" y="2555419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أَيْن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عاشَتِ </a:t>
            </a:r>
            <a:r>
              <a:rPr lang="ar-S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ٱلنَّخْلَةُ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«نَجْمَةُ»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D1F316-B545-B2F3-0FC2-6A5114E4EA6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AA00CE-4B43-4F19-B8E3-B7013A60EF2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D4E270-5E30-43B8-F2D5-97F3796A0DF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1E39C4-8897-6DEF-3F1E-A7A357A6283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EDBBE0-B880-7C76-5191-F782CE57EA6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01815E5-868E-CC36-B1BE-C74D875522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86DC606-C9B2-3D6C-4E3C-8A40256C37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4272B5-077C-8938-9910-F2535C0A36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67565F1-97EF-A3A4-A401-B0A83D062E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8E373D8-F705-CEBA-6336-F4B474A3A97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22BDBBA3-628A-373A-6BA3-E18D9ABE95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5F23169-9A2D-B4CB-452E-713CC79714DC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90407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48CD2-6021-8C4E-117C-87EB5399F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33963B43-7C49-C74C-88EE-2B6BF94F4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CE34B07-3F33-2350-0C36-78118E7746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3568C80-2506-33C1-3E8C-147CD636A90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2628C7-F1E0-8896-02E9-0C5EBEFBCDF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53E7B7-E777-F472-09B3-2BFDE23B1CE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24E84D-0306-A732-C527-E523C365424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EDC4738-0672-DF1F-70F4-2BD1D8CC92BF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5D970FA-7539-4615-C036-0A6AD9B37E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2A4909B-707C-4FD1-51D3-18B3B8C9B8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A07F946-164B-1F89-A977-05F6D3862D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1084F86-0BED-1926-7B9E-4B694E1C41C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0169A25-FB0C-C4E6-FD73-69F0336F553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74D39D6F-E2EB-19C1-1E9E-E006103116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723" y="4276274"/>
            <a:ext cx="668071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76C2A8C-557C-857F-8D81-FBF96680D5DB}"/>
              </a:ext>
            </a:extLst>
          </p:cNvPr>
          <p:cNvSpPr txBox="1"/>
          <p:nvPr/>
        </p:nvSpPr>
        <p:spPr>
          <a:xfrm>
            <a:off x="1282060" y="4452583"/>
            <a:ext cx="59479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عاشَتِ </a:t>
            </a:r>
            <a:r>
              <a:rPr lang="ar-S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ٱلنَّخْلَةُ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«نَجْمَةُ»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وَاحَةٍ وَسَطَ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لصَّحْراءِ.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756E4FA-2C5D-6E78-A72C-6F0CF2DB0C79}"/>
              </a:ext>
            </a:extLst>
          </p:cNvPr>
          <p:cNvSpPr txBox="1"/>
          <p:nvPr/>
        </p:nvSpPr>
        <p:spPr>
          <a:xfrm>
            <a:off x="1572357" y="2555419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أَيْن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عاشَتِ </a:t>
            </a:r>
            <a:r>
              <a:rPr lang="ar-S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ٱلنَّخْلَةُ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«نَجْمَةُ»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033660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B5B68-4DA3-0A99-DC07-08916E144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EA9DB959-F6E3-7F2F-A790-6B5E5E229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b="0" i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يطلب من الفئة المتعثرة الإجابة عن أسئلة الفهم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1517A1C-A265-1E47-91EB-F004408F46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CB1E34F-C73A-69FD-BFB7-38F2FC61DEE3}"/>
              </a:ext>
            </a:extLst>
          </p:cNvPr>
          <p:cNvSpPr txBox="1"/>
          <p:nvPr/>
        </p:nvSpPr>
        <p:spPr>
          <a:xfrm>
            <a:off x="1572357" y="2555419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نْ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قادَ أَهْلَ </a:t>
            </a:r>
            <a:r>
              <a:rPr lang="ar-S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ٱلْقَرْيَةِ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نَحْوَ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لنَّبْعِ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858510-7DCA-9D12-48B0-3C59EAE1AC6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A7B693A-11ED-5529-BD23-3ED05143531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750F27-3769-87C6-C652-585449775F7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0E49FB-468B-24B2-EF9D-BD55BFCBB66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C3D47B-E1A3-0AC0-21EF-F24BB535C02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E19D511-5CD1-3BC6-B97E-F1B8E9925E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18FD8F9-D9B3-66A1-7FEE-9CC9026B19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7C85C1E-551B-A48D-79B7-B1F84E82E2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FFA6505-EA53-9C4C-A03F-158AA4E1341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C93921A-0720-A02A-E86D-A9922E61BCD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F27C1295-531B-DE34-FEC7-DF0C373012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3656BFE-B934-08F3-FE8B-5400A68DFEE7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04662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9AAF2-B2EE-5DD2-3CA1-E99463EDA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A2867F04-07F0-90BA-3743-7DF0FA2B0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021A25F-BE2C-844B-41DC-A915F516BF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E0BCD30-9C1E-F158-B6DB-64423A2C6C5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4AB716-EEB6-0834-53ED-BFD69557F143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4219A1F-9DA5-C520-E54E-1F66B6E318A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5364D0-EED2-5921-EB22-6A9779FC4A8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661F733-C477-DF59-E782-1A40F2F9D6F9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A1EA354-BFFA-45C8-42A5-851A52FC005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3520515-54FD-1E1D-7424-6D7029E684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ECAD947-BD99-189D-F537-A80C996EA6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B2207F6-69FF-3B22-9685-806E4216332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486986-1BC3-E23A-1145-AAC6A7E108D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B8B37252-15BF-7A69-5F11-99FA7B7712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478" y="4048325"/>
            <a:ext cx="6546955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6FC79BB-60E5-3E20-EA86-036872DDA5F8}"/>
              </a:ext>
            </a:extLst>
          </p:cNvPr>
          <p:cNvSpPr txBox="1"/>
          <p:nvPr/>
        </p:nvSpPr>
        <p:spPr>
          <a:xfrm>
            <a:off x="1572357" y="4172088"/>
            <a:ext cx="55840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لْمُزارِعُ 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هُوَ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لَّذي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قادَ أَهْلَ </a:t>
            </a:r>
            <a:r>
              <a:rPr lang="ar-S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ٱلْقَرْيَةِ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نَحْوَ </a:t>
            </a:r>
            <a:r>
              <a:rPr lang="ar-S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ٱلنَّبْعِ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8B78910-04CC-1948-E51E-0A573FC488AD}"/>
              </a:ext>
            </a:extLst>
          </p:cNvPr>
          <p:cNvSpPr txBox="1"/>
          <p:nvPr/>
        </p:nvSpPr>
        <p:spPr>
          <a:xfrm>
            <a:off x="1572357" y="2555419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نْ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قادَ أَهْلَ </a:t>
            </a:r>
            <a:r>
              <a:rPr lang="ar-S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ٱلْقَرْيَةِ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نَحْوَ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لنَّبْعِ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8409602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783E6-EA54-99A3-89D8-522874896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0FFB905B-846F-7164-2B53-2230729A4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ينتقل الأستاذ </a:t>
            </a:r>
            <a:r>
              <a:rPr lang="ar-MA" b="0" i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إلى تصحيح ا لإنجازات مع  الفئة المتحكمة.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596179C-475B-CA32-2EC6-73E4BA199F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6B57799-DB0C-AF92-9D90-E0EB5C7009F4}"/>
              </a:ext>
            </a:extLst>
          </p:cNvPr>
          <p:cNvSpPr txBox="1"/>
          <p:nvPr/>
        </p:nvSpPr>
        <p:spPr>
          <a:xfrm>
            <a:off x="1076787" y="2470611"/>
            <a:ext cx="689128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كانَتْ نَجْمَةُ مُخْتَلِفَةً عَنْ باقي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لنَّخيلِ في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لْواحَةِ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EAD671-28C8-BD33-FF52-B8FF4D64C74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22E2C81-8951-5A49-440D-B921634C2E42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D3119FB-F7E3-2FAB-A738-85844E23EE7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AAF2B9-7D49-2365-DD77-2A8E81A75401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B4A6713-410A-D420-D475-2A98D613CC8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51089CB-26C5-9925-20FF-466BBA2A40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17263DD-41D3-4FB8-6A47-7C1B642F37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A571140-E1B7-4CFF-C052-12248ACD613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D2B3A75-0735-8315-D5D4-176334B5922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750EBC2-5741-9D8B-ECEE-DC533F286F1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4268E81F-E7CD-4403-C181-7BF1DE0FF5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9E40ABB-A2A1-8E35-3D02-59B984ECE21D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26243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4AE46-42DD-43C7-D0BC-7AF81E77E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3CB606C7-8D22-0B93-3245-482885D1E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الجواب؟ أين وجدتم الجواب في النص؟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812DE1-4E33-86B1-D7F9-A29674F355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3B2A98F-5833-3BEF-DB11-70569FB8192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D3503E-2CE7-1B15-6BED-16D467EB0056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A231F6-7511-6510-7ACB-741F02E270F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D8D9F7E-404C-C964-3BDB-0919DA8BBB5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32176DF-E6C4-6C78-81B4-FADE35FCD71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78D973E-448B-FC50-2ECB-AC8057783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7D6840B-1D0A-F768-8C4D-5840428DCD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B6173AB-4CF7-D73A-D189-9232740EE1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3A8710F-EFD2-19A6-6217-EC9A130FBEC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2AE2D42-868E-E88C-9081-B206159BC0A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898A618-CB71-8AF3-F077-1E94DF7E71B8}"/>
              </a:ext>
            </a:extLst>
          </p:cNvPr>
          <p:cNvGrpSpPr/>
          <p:nvPr/>
        </p:nvGrpSpPr>
        <p:grpSpPr>
          <a:xfrm>
            <a:off x="588775" y="4619416"/>
            <a:ext cx="7447570" cy="1183335"/>
            <a:chOff x="588775" y="3891628"/>
            <a:chExt cx="7447570" cy="1183335"/>
          </a:xfrm>
        </p:grpSpPr>
        <p:pic>
          <p:nvPicPr>
            <p:cNvPr id="3" name="Image 2" descr="Une image contenant ligne, carré, Tracé, Rectangle&#10;&#10;Le contenu généré par l’IA peut être incorrect.">
              <a:extLst>
                <a:ext uri="{FF2B5EF4-FFF2-40B4-BE49-F238E27FC236}">
                  <a16:creationId xmlns:a16="http://schemas.microsoft.com/office/drawing/2014/main" id="{EEF561F4-B47F-81F3-B2E0-5937FA17274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2082" y="4014458"/>
              <a:ext cx="4445228" cy="1060505"/>
            </a:xfrm>
            <a:prstGeom prst="rect">
              <a:avLst/>
            </a:prstGeom>
          </p:spPr>
        </p:pic>
        <p:pic>
          <p:nvPicPr>
            <p:cNvPr id="5" name="Image 4" descr="Une image contenant ligne, carré, Tracé, Rectangle&#10;&#10;Le contenu généré par l’IA peut être incorrect.">
              <a:extLst>
                <a:ext uri="{FF2B5EF4-FFF2-40B4-BE49-F238E27FC236}">
                  <a16:creationId xmlns:a16="http://schemas.microsoft.com/office/drawing/2014/main" id="{B20A690E-209A-B7F8-6B9C-F03065F724E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6552"/>
            <a:stretch>
              <a:fillRect/>
            </a:stretch>
          </p:blipFill>
          <p:spPr>
            <a:xfrm>
              <a:off x="750321" y="4014458"/>
              <a:ext cx="2820411" cy="1060505"/>
            </a:xfrm>
            <a:prstGeom prst="rect">
              <a:avLst/>
            </a:prstGeom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C32B77E-9392-ED66-0889-C7759BC15F5D}"/>
                </a:ext>
              </a:extLst>
            </p:cNvPr>
            <p:cNvSpPr txBox="1"/>
            <p:nvPr/>
          </p:nvSpPr>
          <p:spPr>
            <a:xfrm>
              <a:off x="588775" y="3891628"/>
              <a:ext cx="7447570" cy="9387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S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كانَتْ </a:t>
              </a:r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أَصْغَرُها سِنّاً وَتَتَوَفَّرُ عَلى سَعَفٍ أَخْضَرَ زاهٍ وَجِذْعٍ قَوِيٍّ.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9771ECEF-24AF-BBE1-6D93-DAC37D030790}"/>
              </a:ext>
            </a:extLst>
          </p:cNvPr>
          <p:cNvSpPr txBox="1"/>
          <p:nvPr/>
        </p:nvSpPr>
        <p:spPr>
          <a:xfrm>
            <a:off x="1076787" y="2470611"/>
            <a:ext cx="689128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كانَتْ نَجْمَةُ مُخْتَلِفَةً عَنْ باقي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لنَّخيلِ في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لْواحَةِ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971931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2678B-0F74-84EB-1D76-A17B40F9E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A57AA8D5-CC3B-8F92-D5C1-C2E1BBA4D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6DEC5C-57C4-46CA-7549-2FB4520B7D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4A42722-87C7-9253-3A24-6A3E375F0E50}"/>
              </a:ext>
            </a:extLst>
          </p:cNvPr>
          <p:cNvSpPr txBox="1"/>
          <p:nvPr/>
        </p:nvSpPr>
        <p:spPr>
          <a:xfrm>
            <a:off x="1392071" y="2788685"/>
            <a:ext cx="6839999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كَيْفَ قَرَّرَتْ نَجْمَةُ أَنْ تَتَصَرَّفَ عِنْدَما عَلِمَتْ بِ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لْخَطَرِ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EC1ADE-A0DE-49F8-D8C5-014FF09330F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9C4E9E-6710-D224-CC33-686E8435DB7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AF05CA6-F2B6-782E-3977-E5C35F0F6B9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630122-5CCA-7A2F-11D9-DF1E251F6AF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C8A7BCC-A076-B717-B720-C7D02CB9E14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336DD91-8683-B1F6-132F-D18A3890DD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68C2F5A-0D1F-6B09-9752-544C9BE60B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406DE58-BD18-8BEB-F3AC-DFE4CD78DE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3BB0A9B-412D-24BE-0EB9-376029F944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C70CAB6-4201-D7B3-DD54-C9B5000CB30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307BE01B-AF9F-1BA6-B0E2-C84EC461BE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1A74877-708A-D46E-8231-6D19AC72616D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336410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14B8A-8AFA-34EC-DD6B-4BCA75933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366E1067-4792-31DA-7AA0-299204FB8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الجواب؟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DF3177-D610-C367-EF82-194F16B9F2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09DDE2-B2A3-C4D1-C408-7468965EB61E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80622C-07F2-1DCF-EB98-6E1EC560CF1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BA95D0-8AA9-5D69-461C-F1C111E0E99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71142DF-D714-F05F-E2F2-A14C660E4C0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50FBB5-DCCA-1B9A-6F77-F5727376BB2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85BDDB7-FC1B-7552-9565-083FB74A93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3443FE4-157A-0A30-2D8D-0467FD1FA6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0E11760-DDCD-015E-BA58-4E132EF091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0C2AEC7-5918-8F48-1013-BE0EBF223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0011DAF-81D9-7A1F-E20E-EFAE959A94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69216DFF-3899-70B2-E16A-DEDFEA2810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381" y="4014457"/>
            <a:ext cx="4445228" cy="1649363"/>
          </a:xfrm>
          <a:prstGeom prst="rect">
            <a:avLst/>
          </a:prstGeom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65DD33F5-3C54-7BEB-427D-F1A7251899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52"/>
          <a:stretch>
            <a:fillRect/>
          </a:stretch>
        </p:blipFill>
        <p:spPr>
          <a:xfrm>
            <a:off x="674841" y="4014458"/>
            <a:ext cx="3711722" cy="16493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8830EFB-6B1F-AD91-B569-54617284DB69}"/>
              </a:ext>
            </a:extLst>
          </p:cNvPr>
          <p:cNvSpPr txBox="1"/>
          <p:nvPr/>
        </p:nvSpPr>
        <p:spPr>
          <a:xfrm>
            <a:off x="121298" y="4444055"/>
            <a:ext cx="890140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قَرَّرَتْ أَنْ تَسْتَدْعِيَ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لطُّيورَ وَطَلَبَتْ مِنْها مُساعَدَتَها في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لْبَحْثِ عَنْ ماءٍ جَديدٍ لِإِنْقاذِ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لْواحَةِ.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7D684C0-03DF-74AD-53BE-B8850E2E17D7}"/>
              </a:ext>
            </a:extLst>
          </p:cNvPr>
          <p:cNvSpPr txBox="1"/>
          <p:nvPr/>
        </p:nvSpPr>
        <p:spPr>
          <a:xfrm>
            <a:off x="1392071" y="2788685"/>
            <a:ext cx="6839999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كَيْفَ قَرَّرَتْ نَجْمَةُ أَنْ تَتَصَرَّفَ عِنْدَما عَلِمَتْ بِ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لْخَطَرِ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47258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D664F-BF81-2162-B7E2-2889901DE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64A66E06-A6D6-083A-9A60-3CBC13921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3238940-1FBC-C7F2-A442-BF9BEE570D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42893FB-C363-4AB5-4DA8-9508A5E2A00D}"/>
              </a:ext>
            </a:extLst>
          </p:cNvPr>
          <p:cNvSpPr txBox="1"/>
          <p:nvPr/>
        </p:nvSpPr>
        <p:spPr>
          <a:xfrm>
            <a:off x="1392071" y="2788685"/>
            <a:ext cx="6839999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لِماذا أَطْلَقَ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لنّاسُ عَلى نَجْمَةٍ لَقَبَ حارِسَةِ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لْواحَةِ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83510D-6566-59D0-8ABE-AD0BA2822B3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3F59D2-E6E0-5BF6-C031-D1262803D770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CD01461-15B8-B36C-1840-F44354201FB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10053F-C022-2CB3-AE03-061C3E62EA3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925F2E-8513-C25A-FE71-FF7D1886473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30765F0-FD1E-AE55-93CA-3EDB9D3D1A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9CFECCB-EC4D-C565-4955-5703FD735F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042888E-C1F4-31A6-5652-1A37010875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97FA728-B2C4-9B71-50DD-5C76EF335DA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23C1D77-01BC-051D-7002-B78AB0DC6C3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4DB4A22E-3A78-75EC-D2EA-816AB94A00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AB9EEF1-2563-6ACD-E714-E8B0A2DDBC5C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773464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3355C-E27B-D54C-D08D-288056892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EAA8F841-C792-9A0E-3C7E-14F5785A8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الجواب؟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62CCC0-6C41-87DE-4F9E-F564B32DFF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21B234D-DB67-D8A2-BB2B-20F9CD6ACB7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ED4E01-FFAE-F129-54EB-6AA4ECB865E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D1464F-F56F-EEEB-F091-451627E9452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14D89F1-54A7-EAF8-D525-6EB1ED134CD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CCE7F6D-D3AA-ED83-0FE4-FBB5253365D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892FA7C0-C2D6-C0D8-D7DA-8682FF3EDDD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2FF8908-1F2B-163B-2CFD-0116CE4926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D2F15F2-A558-2FF9-A701-0DF9499817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FFAD44A-390C-AABC-9F86-AEAA8701D84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C752595-76B3-D893-A53E-29BC7413DB1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58AECE1A-44EC-D2A2-9231-63589CF9B8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381" y="4014457"/>
            <a:ext cx="4445228" cy="1649363"/>
          </a:xfrm>
          <a:prstGeom prst="rect">
            <a:avLst/>
          </a:prstGeom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C9C06156-1F6C-776A-28CE-0C4FA6A096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52"/>
          <a:stretch>
            <a:fillRect/>
          </a:stretch>
        </p:blipFill>
        <p:spPr>
          <a:xfrm>
            <a:off x="674841" y="4014458"/>
            <a:ext cx="3711722" cy="16493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A34349F-BE15-D7C9-A16D-FA56514E5B8F}"/>
              </a:ext>
            </a:extLst>
          </p:cNvPr>
          <p:cNvSpPr txBox="1"/>
          <p:nvPr/>
        </p:nvSpPr>
        <p:spPr>
          <a:xfrm>
            <a:off x="538869" y="4449563"/>
            <a:ext cx="806626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لِأَنَّها تَصَرَّفَتْ بِشَجاعَةٍ، وَساعَدَتِ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لطُّيورَ وَ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لْمُزارِعَ عَلى إيجادِ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لنَّبْعِ، فَنَجَتِ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لْواحَةُ مِنَ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لْجَفافِ بِفَضْلِها.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A12F51-B118-3946-5D53-1A1CD68FD4D1}"/>
              </a:ext>
            </a:extLst>
          </p:cNvPr>
          <p:cNvSpPr txBox="1"/>
          <p:nvPr/>
        </p:nvSpPr>
        <p:spPr>
          <a:xfrm>
            <a:off x="1392071" y="2788685"/>
            <a:ext cx="6839999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لِماذا أَطْلَقَ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لنّاسُ عَلى نَجْمَةٍ لَقَبَ حارِسَةِ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لْواحَةِ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9925556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EE011-F4C4-6DD6-F989-02CC0372A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3678FC1-1781-8E63-5143-984336306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250" y="748083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رتبوا المشاهد بوضع الأرقام من 1 إلى 4.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AE3202-7FA3-A60A-E8B6-BE5D394E19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CC77ED5-F6F9-CA28-8BA4-896CC27A45B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2E16D6-072C-2EC2-37EB-2189CC0A37D1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63E810-6D3C-FDE1-7A93-7FB684C0732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8E4271-E2B1-DE94-B198-6A6C1EB1E9FB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155A3B-4B45-82E4-6502-35EC662B45B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86FD9FE-12ED-8A88-849A-5320597EFF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3530D03-7B2E-D807-FF0C-07B18047A6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FC422FE-8E92-4A94-BF00-AE9D97BACB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789074F-9A51-1C9B-D425-1757A91450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5D21C28-1CE3-299D-F052-DCF68C4EE1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BD15BFD-60D3-D605-165C-293294BE07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7768" y="1926552"/>
            <a:ext cx="7068463" cy="444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91525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00AC6-8A6A-92CB-5EB3-E04C78586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26192F7E-32CF-B6FC-6BE5-86FCBE84A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250" y="748083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E9179A-E274-E9DD-5C13-7A54B567D4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B0D39C9-CDE5-FC04-84B4-6F013C6AA1A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E81D908-229D-81DA-9C1E-1BB024A498C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2414BD-2542-ABEB-C6E1-9C0A2EDADBB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3C6211-8A72-B62D-15BC-843049D510F7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1C3BC6-0C0E-C722-0BA0-65C944D6E18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BECDD6D-465C-1382-AFE8-B442BB1959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F55B40-4634-9B91-8314-888EC57EC6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BF85988-FF8B-31E4-BD55-0A2386FC3E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9D4C0AB-833D-82BC-E2FD-A20E6528F1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5A44ED8-F586-5F71-C84E-BC903B9048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3A569C5-63AA-6837-AD03-12BDE09676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7768" y="1926552"/>
            <a:ext cx="7068463" cy="4444165"/>
          </a:xfrm>
          <a:prstGeom prst="rect">
            <a:avLst/>
          </a:prstGeom>
        </p:spPr>
      </p:pic>
      <p:sp>
        <p:nvSpPr>
          <p:cNvPr id="26" name="Organigramme : Connecteur 25">
            <a:extLst>
              <a:ext uri="{FF2B5EF4-FFF2-40B4-BE49-F238E27FC236}">
                <a16:creationId xmlns:a16="http://schemas.microsoft.com/office/drawing/2014/main" id="{1A10E869-4827-FFAC-C933-22E86E578285}"/>
              </a:ext>
            </a:extLst>
          </p:cNvPr>
          <p:cNvSpPr/>
          <p:nvPr/>
        </p:nvSpPr>
        <p:spPr>
          <a:xfrm>
            <a:off x="3970903" y="3648148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B32A129F-D31D-758A-4C23-889C936527AE}"/>
              </a:ext>
            </a:extLst>
          </p:cNvPr>
          <p:cNvSpPr/>
          <p:nvPr/>
        </p:nvSpPr>
        <p:spPr>
          <a:xfrm>
            <a:off x="7412997" y="3607337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F1E9E8B4-EF12-7DE3-28A6-3165726DE922}"/>
              </a:ext>
            </a:extLst>
          </p:cNvPr>
          <p:cNvSpPr/>
          <p:nvPr/>
        </p:nvSpPr>
        <p:spPr>
          <a:xfrm>
            <a:off x="7408180" y="5788608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9B51314F-E637-3910-529D-3CF5E6DB43A8}"/>
              </a:ext>
            </a:extLst>
          </p:cNvPr>
          <p:cNvSpPr/>
          <p:nvPr/>
        </p:nvSpPr>
        <p:spPr>
          <a:xfrm>
            <a:off x="3980818" y="5788608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432135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9" grpId="0" animBg="1"/>
      <p:bldP spid="10" grpId="0" animBg="1"/>
      <p:bldP spid="1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 استماع وتحدث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1427369" y="2727145"/>
            <a:ext cx="5883622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التحدث:  استعمال أساليب التحذير في وضعيات جديدة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63" r="-7463"/>
          <a:stretch>
            <a:fillRect/>
          </a:stretch>
        </p:blipFill>
        <p:spPr>
          <a:xfrm>
            <a:off x="887369" y="1774154"/>
            <a:ext cx="540000" cy="54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780892-5EC4-3144-05BA-BF1C4BF672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333532" y="2101042"/>
            <a:ext cx="622967" cy="79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3CA1AFE-3232-0CFB-808C-866C4B8DC5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9659" y="1052955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A0037A-FA4E-B642-BAB1-39B3C86A0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12" y="760065"/>
            <a:ext cx="7315210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والآن ستتدربون على استعمال  أساليب التحذير من أخطار تهدد الطبيعة. لنتذكر العبارات.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27AF46-EC89-4BA7-65C4-D65A441E84A6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CD2386-66D4-A551-0532-64C1A3637EA5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A653AF-188C-269F-49DC-1E627576044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CA17FD-5945-291B-B5C9-5F745F17FE5C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AEBDE7-40BD-BDB6-DEB5-7FB7A28D9E7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C155A5-C167-D016-94D2-0658724C72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6EBA2A6-BF2A-44B1-8C06-BA9BBF56D5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73BE1C7-2730-E246-7476-0B478D76B7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244CA2-B103-C1E1-3360-1E271542ED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71D7393-116E-90E8-11BA-12D9BF38F3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3AF57E5-5156-7D49-1F94-9D6E175E3C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000"/>
            <a:ext cx="828000" cy="82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34F04CD-581A-0FE4-D1FC-483CE0D0A6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04" y="2524479"/>
            <a:ext cx="1530815" cy="331155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4DA94E-49D5-72D3-9DCA-2509BDD2B5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089" y="2343394"/>
            <a:ext cx="1427099" cy="349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397687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366EB-08AB-3F2B-7729-544C28210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AEDDB03-01A3-6938-A226-F13288BEEE4A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A809DC3-121E-EDAC-7E25-40473C003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كيف حذرت النخلة أهل القرية من أخطار تهدد الواحة، ماذا قالت؟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073AFD-A3B1-0951-F403-9BCE1E01A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06877D-2C92-D319-360A-284AA872652F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ABA2E3-9508-849D-0B70-668570EF874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DBA611-8F70-0374-B2D4-93115DCC236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195BDE-78F4-AF44-FC5B-4D3C4DEE730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04B083-CB2F-E37E-7EE7-C68CBCE976D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9E919FF9-825C-1219-6D15-D3BA0E602C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78BB0E6-912C-BA52-D816-4787DB27E0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5E0CC8D-31F2-639D-903F-313AEA46F1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91A7949-9D57-8AC3-B2FD-E8D9B4E651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7076528-5D1B-0625-382D-1AE6BB14D7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CF485444-AF94-7841-F15C-08D52167160A}"/>
              </a:ext>
            </a:extLst>
          </p:cNvPr>
          <p:cNvSpPr/>
          <p:nvPr/>
        </p:nvSpPr>
        <p:spPr>
          <a:xfrm>
            <a:off x="6015636" y="1859908"/>
            <a:ext cx="2742468" cy="1569091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D3FC7E7-E450-5F79-556F-B884E608B8E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50843" y="2619751"/>
            <a:ext cx="1427099" cy="349264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332DDF7-EF8A-FB1E-4F47-C94B0E7C9D54}"/>
              </a:ext>
            </a:extLst>
          </p:cNvPr>
          <p:cNvSpPr txBox="1"/>
          <p:nvPr/>
        </p:nvSpPr>
        <p:spPr>
          <a:xfrm>
            <a:off x="6015636" y="2271843"/>
            <a:ext cx="2814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إِياكُمْ أَنْ.............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لِأَنَّهُ..............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0713087-5911-384B-EA9A-D3B76DD59B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9115" y="1859908"/>
            <a:ext cx="2474561" cy="189792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0A0DF9F-3C5D-86D1-5049-27017DF89E7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115" y="4089189"/>
            <a:ext cx="2399128" cy="1897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827294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A5ABC-4C7D-1538-0DC9-BF663ABF7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9F67A60-9754-FA76-BC5E-BFB5CE10A32C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2DA4C7D-72C3-D336-371E-B49E13F2CE96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477F8E7-C425-E6D7-A937-873D8DA66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إذا أردت تحذير زميلك من خطر، ما العبارات التي تستعمل؟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D900F5B-D134-6276-24CB-7884422B45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C5AEC23-D9AC-4B1E-75F2-3ADB5DBCE27F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E7BA56-CD37-B938-F786-C035DAA41525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FE3BCA7-4D3F-612F-1D04-94798C9DE83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34C027-D580-DB07-F05D-7CC5D56DEA3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2EB20EF-BD1A-BAA0-8FB2-F739A3D2A71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FF9481B7-9D61-B9BC-D344-52F13B83E0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D574937-C1ED-C2A1-70D3-9E4B5E5F1E9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442FFCB-5A17-7F13-7016-A6A1EEA6BF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1A4C177F-D531-ACC1-9560-98DBDF5A45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21CBD99-DBC5-EE1F-152F-A2FD5AC98E1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911A750-115D-DCD1-77FB-31C14F2B4154}"/>
              </a:ext>
            </a:extLst>
          </p:cNvPr>
          <p:cNvSpPr/>
          <p:nvPr/>
        </p:nvSpPr>
        <p:spPr>
          <a:xfrm flipH="1">
            <a:off x="1706787" y="2066037"/>
            <a:ext cx="2799038" cy="1569091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87D0723-BC0E-C925-ACC9-F32FEB8A814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90772" y="2609359"/>
            <a:ext cx="1427099" cy="349264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A606158-FD42-E48C-F282-7BEC19814E4B}"/>
              </a:ext>
            </a:extLst>
          </p:cNvPr>
          <p:cNvSpPr txBox="1"/>
          <p:nvPr/>
        </p:nvSpPr>
        <p:spPr>
          <a:xfrm>
            <a:off x="1735401" y="2562709"/>
            <a:ext cx="2814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إِياكَ أَنْ...................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لِأَنَّهُ..............</a:t>
            </a:r>
          </a:p>
        </p:txBody>
      </p:sp>
    </p:spTree>
    <p:extLst>
      <p:ext uri="{BB962C8B-B14F-4D97-AF65-F5344CB8AC3E}">
        <p14:creationId xmlns:p14="http://schemas.microsoft.com/office/powerpoint/2010/main" val="31782454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22E4C-1856-DD3F-7FD9-004EA568F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8CBC1DE-D94F-F425-BF8C-CD6FA2468B23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DCE35CC-FBAB-0A7A-66F0-9042D59E0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يحذر زميله من أخطار تهدد الطبيعة؟</a:t>
            </a: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CAAB89-36FA-65E2-1BEA-D69F0FDB1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B13E82-F656-1B0B-80A6-9B940A724308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B43037-CFFA-26C8-AD8B-16D53A91596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4F878A-AD37-6DEB-438C-E71D241E3E2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86AB2D7-30D4-D971-C030-663E7F66E4D6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9CDC857-F15D-662A-8259-7471BD13F3E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61B7F40-DB7B-2C46-1DC6-34010A4DF5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F5EFA06-D519-76B1-8B51-763CE6B5E2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EA07306-8591-2241-5689-E996B11F9C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36A951A-AF9D-05E9-EE57-6BB0A07740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24F1B53-C599-34F3-54B4-0196F87A76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3B9B256-ED05-91E6-E51A-4DA251A795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01535" y="2790443"/>
            <a:ext cx="1452881" cy="3311557"/>
          </a:xfrm>
          <a:prstGeom prst="rect">
            <a:avLst/>
          </a:prstGeom>
        </p:spPr>
      </p:pic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247896B3-7AF1-FA92-2402-319937DD6E13}"/>
              </a:ext>
            </a:extLst>
          </p:cNvPr>
          <p:cNvSpPr/>
          <p:nvPr/>
        </p:nvSpPr>
        <p:spPr>
          <a:xfrm flipH="1">
            <a:off x="4922581" y="1863156"/>
            <a:ext cx="2243328" cy="1239536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9FEA026-EB1D-F922-3E32-811C0F413B44}"/>
              </a:ext>
            </a:extLst>
          </p:cNvPr>
          <p:cNvSpPr txBox="1"/>
          <p:nvPr/>
        </p:nvSpPr>
        <p:spPr>
          <a:xfrm>
            <a:off x="4636970" y="2184778"/>
            <a:ext cx="2814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إِياكَ أَنْ...........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لِأَنَّهُ..........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9867DA2-C1D9-E31E-A20E-F145E9AEE93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3273" y="2258636"/>
            <a:ext cx="3911943" cy="359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570294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97A88-DA72-F15A-1E82-0DAE30963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ADD712D-9527-CDBA-6752-13D0225BA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0089702-D310-FF0C-4B5D-C4D7C09EB7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93832"/>
            <a:ext cx="828000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703BD15-39A8-7B26-219F-582E678353CA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8DF9DA-0CCA-5E9C-EC1E-AF87AFE828E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53B0E8-ADC9-3F00-0A5F-896FE694AAE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9BF550-CA59-89BB-9A0F-53B0411FA67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BFFE7E1-8FE1-C30E-9E0F-9046AB75FB5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050D4E9-A6DF-C8D0-E1A9-BA86BC71CA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7319E5A-C240-18B4-3DAD-08C4A0DDA9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D7B3B0B-3F48-4A3E-DAD7-88C524E20E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32A4775-5644-5B26-48E3-137E0398FC3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BA3A78F-365A-18CB-F190-798FB623B05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C2F1B96-B410-5084-5DBA-FCAD55CAD5A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47820" y="6127547"/>
            <a:ext cx="540000" cy="540000"/>
          </a:xfrm>
          <a:prstGeom prst="rect">
            <a:avLst/>
          </a:prstGeom>
        </p:spPr>
      </p:pic>
      <p:pic>
        <p:nvPicPr>
          <p:cNvPr id="2" name="Design sans titre (2)">
            <a:hlinkClick r:id="" action="ppaction://media"/>
            <a:extLst>
              <a:ext uri="{FF2B5EF4-FFF2-40B4-BE49-F238E27FC236}">
                <a16:creationId xmlns:a16="http://schemas.microsoft.com/office/drawing/2014/main" id="{048B7F07-B5B6-200B-1682-8985A299382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41233" y="1976923"/>
            <a:ext cx="7167984" cy="403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2792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0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43902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تمارين كتابية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5241103" y="1777877"/>
            <a:ext cx="16866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تمارين تطبيقية حول الجملة الفعلية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7B792A90-F8F9-FA94-6991-04797B0E26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349" y="1758213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7693D0-4BC7-F689-6745-1DFAD5751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081187" y="2101042"/>
            <a:ext cx="1021875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3D749C-DB2A-4A61-968A-F24EC07A58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1103" y="102345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31978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1D2FFA3-DB9C-A0C6-528A-B16BBE5E0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سنتعلم معا كيف نحول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جملا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خذوا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كراساتكم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ص143.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B96735-FDBB-5E48-8460-E6D71F397F8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0B0444-D1D2-32AB-2C06-6BF9E0EC092E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B76D55-96E0-AADF-97F8-F68380E348A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B56223-FD89-A841-A56A-1BFAB8F9E53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F798F5-F4CB-883D-5069-2FD26EA57A0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DF63E93-51E2-BD04-17B6-A41CD4A9BA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B5431D-C050-6FA5-B8E1-4C04D29D76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2F0166-A1B9-8E8B-280B-C22C9BEA3B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73E159A-F9A7-2D71-0FB3-58AB1D7035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27C1E98-4632-42C7-0FF5-EFD9DA664B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26C573-9E2B-F7E4-6F2D-13ED5FDAE7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0440" y="693832"/>
            <a:ext cx="828000" cy="828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4E58F90-D911-A0B2-A69A-2B91988FB1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39640" y="1521832"/>
            <a:ext cx="3396932" cy="497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9521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9DE92-4083-61E7-FDE9-AC197BCEB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C51CB2-2F94-EFC7-4823-D38E8BE28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أقرأ؛ تابعوا معي. من يقرأ؟  </a:t>
            </a:r>
          </a:p>
        </p:txBody>
      </p:sp>
      <p:pic>
        <p:nvPicPr>
          <p:cNvPr id="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16ADFE-E3CD-2C62-92C6-AB5993013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74168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416C5FC-BBEC-7095-1CAC-948DCC9D54C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785489-0436-204F-6509-0088EB59541C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21F8B-FB37-F37C-70CF-DBDC713D81A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6F2EB6-4AFB-BFC4-EFA1-DED7960059B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309AFB-6146-D586-F6A5-F28962DD32C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117E2DD-FBEC-6D3C-BC72-365B5F4BAC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A9257C1-0C9A-BAD7-28A9-200B8BC0D2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515D0A-E606-7202-B65C-C533449415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77653E5-78FB-D280-9E96-BE61A865A3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00C3A1F-2D6A-0261-CC7D-8F314C0B17E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37393A0-61A2-C9C8-6D1A-4A472B2C3A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18195" y="1502168"/>
            <a:ext cx="4579764" cy="503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778071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5CE7C-D61D-4624-D87B-08D46B990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B09C23-88A9-B01C-654D-3C94F83FF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بنفس الطريقة سنحول هذه الجملة؛ من يقرأ؟  من يحول ه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ُمْ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2D4172-C4EF-4B19-B07E-18AF63C5C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74168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F52DD4C-76D2-65A8-A647-B2E0940E6EF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126D2C-A0D9-3725-61C9-7E051901E8A1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F813F3-1D8C-0D27-5B96-1CAF743B3EB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A74BB9-FEDA-F1BA-88E1-A72F4172A9B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086925-932F-289A-4F56-DBD3360ECED9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E16F299-3876-B514-3175-1818319B58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34CBC3B-FDFA-B204-41F9-C53FF272F3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0AFDE8-28D2-64EB-BA70-92B3D96E7F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939B0D5-9EB8-5DBF-AB21-F0BBFF8C93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8EBFB28-E77C-0AD3-5E0E-ED55A60A60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D76858C-BAC2-5FDC-3A86-5167A1758F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2955" y="1683287"/>
            <a:ext cx="6579731" cy="486639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B7BAEF8-F336-70FB-CC73-AF7C020368D5}"/>
              </a:ext>
            </a:extLst>
          </p:cNvPr>
          <p:cNvSpPr txBox="1"/>
          <p:nvPr/>
        </p:nvSpPr>
        <p:spPr>
          <a:xfrm>
            <a:off x="3149082" y="2588337"/>
            <a:ext cx="328811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يَجْرونَ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AC78F00-46EB-1736-9B44-D02D16C41030}"/>
              </a:ext>
            </a:extLst>
          </p:cNvPr>
          <p:cNvSpPr txBox="1"/>
          <p:nvPr/>
        </p:nvSpPr>
        <p:spPr>
          <a:xfrm>
            <a:off x="3116424" y="3385271"/>
            <a:ext cx="3081114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نَجْري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FB26DE4-DDE4-3500-29A2-31C8B572C107}"/>
              </a:ext>
            </a:extLst>
          </p:cNvPr>
          <p:cNvSpPr txBox="1"/>
          <p:nvPr/>
        </p:nvSpPr>
        <p:spPr>
          <a:xfrm>
            <a:off x="3116424" y="4116484"/>
            <a:ext cx="3353432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أَجْري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C48AAC8-290F-5116-B146-B381B6D8F77F}"/>
              </a:ext>
            </a:extLst>
          </p:cNvPr>
          <p:cNvSpPr txBox="1"/>
          <p:nvPr/>
        </p:nvSpPr>
        <p:spPr>
          <a:xfrm>
            <a:off x="3041688" y="4979140"/>
            <a:ext cx="3353432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تَجْري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612A235-048A-4137-1DDA-D56FA5FF9751}"/>
              </a:ext>
            </a:extLst>
          </p:cNvPr>
          <p:cNvSpPr txBox="1"/>
          <p:nvPr/>
        </p:nvSpPr>
        <p:spPr>
          <a:xfrm>
            <a:off x="3099253" y="5713001"/>
            <a:ext cx="322509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تَجْرينَ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443561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  <p:bldP spid="9" grpId="0" animBg="1"/>
      <p:bldP spid="11" grpId="0" animBg="1"/>
      <p:bldP spid="1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0374A-DBF7-678B-7461-B024C2BB6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43FFED3-D35C-5B9C-D12A-F722F5187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الجملة؟ ما العبارات التي استعملت للنهي عن رمي النفايات في النهر؟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DABE6C-B7B6-45C7-75DD-A04973951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93832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D07D6E-1719-271A-653F-4B5CD2A5CAF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43CD8C-4900-8600-1FE2-DC7E22FBEADD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006E23-4640-4555-2FC7-8BD19D6E891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B5F79D4-119A-5488-9D73-0954490AD5B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020098-5818-80F7-6A00-CAB71FB72CB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17062BF1-4D50-CB32-4150-9C5FC3DE36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A90C2A7-7B71-952D-87C3-CEE6B79502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2FA1151-722E-B91F-C21A-592CC2F8F5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8F5C982-9FDA-A7E6-1EA4-E35AB7D8F4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64A7C8A-A559-75EE-34FA-2A8FF85C69F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 de texte 49">
            <a:extLst>
              <a:ext uri="{FF2B5EF4-FFF2-40B4-BE49-F238E27FC236}">
                <a16:creationId xmlns:a16="http://schemas.microsoft.com/office/drawing/2014/main" id="{F3C0E05D-0438-0776-BE15-8EB2299D1AA6}"/>
              </a:ext>
            </a:extLst>
          </p:cNvPr>
          <p:cNvSpPr txBox="1"/>
          <p:nvPr/>
        </p:nvSpPr>
        <p:spPr>
          <a:xfrm>
            <a:off x="870014" y="3202716"/>
            <a:ext cx="7403972" cy="125916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 rtl="1">
              <a:lnSpc>
                <a:spcPct val="150000"/>
              </a:lnSpc>
              <a:spcAft>
                <a:spcPts val="800"/>
              </a:spcAft>
            </a:pPr>
            <a:r>
              <a:rPr lang="ar-DZ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تَرْمِ  </a:t>
            </a:r>
            <a:r>
              <a:rPr lang="ar-DZ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ٱلنُّفاياتِ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قُرْبَ </a:t>
            </a:r>
            <a:r>
              <a:rPr lang="ar-DZ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ٱلنَّهْرِ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DZ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لِأَنَّها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تُهَدِّدُ حَياةَ </a:t>
            </a:r>
            <a:r>
              <a:rPr lang="ar-DZ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ٱلْكائِناتِ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269776328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8734B-0C16-2F27-CD3E-3BC15B5ED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A465679-3B67-E368-693B-17C44674F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يستعمل العبارات للنهي عن تلويث مياه البحر؟ من يركب جملا على غرارها.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477A4D-55F4-7CCD-FA19-24FE3341C6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93832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014231B-A2A1-3984-A9F5-3D478FB0CBB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298FCF-D6EE-A0CB-C508-82CCDCABF74F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0F8E0E6-F12C-A08D-1FCC-7A6E60A4777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D4D7A9E-6F7F-B1A1-374E-639BC798114B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909154D-4E68-D237-49E6-3B2D300B559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B8336CE-BFBA-EF88-4787-1BE541DE5C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5AB450-539B-23F0-1EB6-26F6FA2556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CCA3D17-25CD-A397-4B63-932B64CA77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13DFC3-045B-A929-B3D5-908035C582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A5B5215-1623-CB22-5B2E-B8F4AEE3A8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 de texte 49">
            <a:extLst>
              <a:ext uri="{FF2B5EF4-FFF2-40B4-BE49-F238E27FC236}">
                <a16:creationId xmlns:a16="http://schemas.microsoft.com/office/drawing/2014/main" id="{51AD9F31-0B8F-62A7-272B-B06E6657EE3B}"/>
              </a:ext>
            </a:extLst>
          </p:cNvPr>
          <p:cNvSpPr txBox="1"/>
          <p:nvPr/>
        </p:nvSpPr>
        <p:spPr>
          <a:xfrm>
            <a:off x="758981" y="2064381"/>
            <a:ext cx="7403972" cy="125916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 rtl="1">
              <a:lnSpc>
                <a:spcPct val="150000"/>
              </a:lnSpc>
              <a:spcAft>
                <a:spcPts val="800"/>
              </a:spcAft>
            </a:pPr>
            <a:r>
              <a:rPr lang="ar-DZ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تُلَوِّثْ.........................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DZ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لِأَنَّها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4" name="Zone de texte 49">
            <a:extLst>
              <a:ext uri="{FF2B5EF4-FFF2-40B4-BE49-F238E27FC236}">
                <a16:creationId xmlns:a16="http://schemas.microsoft.com/office/drawing/2014/main" id="{B40B7446-BB5F-ED98-7DE0-269179AED80F}"/>
              </a:ext>
            </a:extLst>
          </p:cNvPr>
          <p:cNvSpPr txBox="1"/>
          <p:nvPr/>
        </p:nvSpPr>
        <p:spPr>
          <a:xfrm>
            <a:off x="632373" y="4484119"/>
            <a:ext cx="7403972" cy="125916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 rtl="1">
              <a:lnSpc>
                <a:spcPct val="150000"/>
              </a:lnSpc>
              <a:spcAft>
                <a:spcPts val="800"/>
              </a:spcAft>
            </a:pPr>
            <a:r>
              <a:rPr lang="ar-DZ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DZ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لِأَنَّها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46496346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0A006-2F2A-BCE3-CC19-27530625E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829BA70-2885-5F36-8192-CE5FE40A8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سنرتب الكلمات التالية للحصول على جملة مفيدة. ما الكلمة الأولى؟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8E2301B-A439-99D0-464D-660EB40B90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93832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BF06C28-1F03-2647-3180-C7A5C228DE2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06E555-A6AA-2D8A-0EC7-8723CF2FB346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C494109-80CD-2EB8-0E53-8801CB0F3D9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9C4E77C-528F-32C0-416E-E53032C1EBC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B4B1FD9-A7EF-6913-2DC7-32A2468A56B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52F053CA-4AF5-769A-54DF-8BA86E0887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9E79BAB-63A0-7721-F3EC-F558A91518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7E03339-9F04-3479-421A-BB70A42447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A24F1E7-6E09-A39C-5AA9-9350F42A38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CE0B74A-AC89-CF93-8698-B66A539DC48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F82AE5-FEE0-A5E5-D059-135FD836DD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5171" y="3086638"/>
            <a:ext cx="8033657" cy="112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765212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AD3B-ED83-E8C9-BCEE-34AEA3F07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569A00A-EECD-1236-A864-047D74472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171" y="3086638"/>
            <a:ext cx="8033657" cy="1126494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8DC99AE4-767D-406A-A8B3-B8A6E15EA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يكمل؟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3ED510-4D9E-738B-4ADD-9E607E6563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93832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3616110-D43E-4FE9-D1A7-09C15D63A27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9BD73C-0750-FD11-826B-8C6068CF022A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7A81ED-7ACD-3CBB-C3DE-C58FDC6AE20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9B60297-50BF-EDAD-1302-C0218B36073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5FD91FE-C33C-96C0-6D86-6E0596E4EA8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37FE11F-3BE8-5B9F-2B90-9CBC36B7C0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9CF3637-05A6-EECA-A905-FF9B59A8B0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1F1D5DE-9709-EB48-7AF2-49B42D0086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8AD1FC4-FEC9-2142-AC1A-9910928F60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D5BFECD-D414-38BC-0B61-F26A1875E75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BE195FF-C0A2-2C56-7A36-34B8A6B78884}"/>
              </a:ext>
            </a:extLst>
          </p:cNvPr>
          <p:cNvCxnSpPr>
            <a:cxnSpLocks/>
          </p:cNvCxnSpPr>
          <p:nvPr/>
        </p:nvCxnSpPr>
        <p:spPr>
          <a:xfrm flipH="1">
            <a:off x="4052372" y="3169662"/>
            <a:ext cx="892428" cy="103776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0B61AD50-6F67-B7A7-A9D5-90E43BBD240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81" y="5328486"/>
            <a:ext cx="5962082" cy="106050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687745E-8619-3984-1746-E2D1685B1086}"/>
              </a:ext>
            </a:extLst>
          </p:cNvPr>
          <p:cNvSpPr txBox="1"/>
          <p:nvPr/>
        </p:nvSpPr>
        <p:spPr>
          <a:xfrm>
            <a:off x="1007287" y="5417495"/>
            <a:ext cx="6090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97634267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0B038-A13C-EF6F-41CC-E9DA947C2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6E7A57-FFBA-7816-143F-1BDF47308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2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52324599-52FC-5AF4-4E2D-60C58A8995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9432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39B64C5-21B2-B2BD-B842-3A3C8E64E0D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24840B-788B-8EC9-777B-257044961315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F5CD2E-6A33-D309-F4BE-2C94E9C63C9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3CE17DB-8B67-3F30-597D-111295BF5FE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2FC762-A9BC-AFE6-BCA4-EFCD6D9F86F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C23FF87-A617-9031-8EB1-0783F55269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D355F61-DF7D-625B-72F1-603DF21C68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D5EC30D-30C7-13A8-AC97-A3632F14E1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73826E8-5227-58BC-338D-65E600889A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524A971-36A5-13DE-C251-00C15348E8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969B5743-9956-EC4A-8D9F-D7C3FCC53D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81" y="5328486"/>
            <a:ext cx="6191482" cy="106050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4489A24-031B-456C-7F6D-6464CC055720}"/>
              </a:ext>
            </a:extLst>
          </p:cNvPr>
          <p:cNvSpPr txBox="1"/>
          <p:nvPr/>
        </p:nvSpPr>
        <p:spPr>
          <a:xfrm>
            <a:off x="1076787" y="5372271"/>
            <a:ext cx="65691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تَقْطَعْ سَعَفِيَ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ٱلْأَخَضَرَ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أَنْتَ مُزارِعٌ حَكيمٌ. 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F7BA588-8552-CFC2-6163-3B1E7548A7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171" y="3086638"/>
            <a:ext cx="8033657" cy="1126494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4EBE2AD4-16B5-B870-2093-65A3F0F34F85}"/>
              </a:ext>
            </a:extLst>
          </p:cNvPr>
          <p:cNvCxnSpPr>
            <a:cxnSpLocks/>
          </p:cNvCxnSpPr>
          <p:nvPr/>
        </p:nvCxnSpPr>
        <p:spPr>
          <a:xfrm flipH="1">
            <a:off x="4052372" y="3169662"/>
            <a:ext cx="892428" cy="103776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0618933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marL="0" lv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14810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 تدربوا على قراءة نص" النخلة الشجاعة" ص 138.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fr-US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1148" y="1658255"/>
            <a:ext cx="792000" cy="792000"/>
          </a:xfrm>
        </p:spPr>
      </p:pic>
      <p:pic>
        <p:nvPicPr>
          <p:cNvPr id="1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8CD697-713B-15AB-9B1D-33C1DD2A8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A4BFD2-5F2B-2E7D-1D67-DEBA604581A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2A0B16-3EEA-5E9F-B0B3-9FE62881932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0DFF34-0F3A-853F-E84E-10851489BCA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5480ED-4047-DB24-7A13-562009FFC30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E92013-F13C-CFE8-95B8-BC83D59076E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1" name="Google Shape;1676;p27">
            <a:extLst>
              <a:ext uri="{FF2B5EF4-FFF2-40B4-BE49-F238E27FC236}">
                <a16:creationId xmlns:a16="http://schemas.microsoft.com/office/drawing/2014/main" id="{1920C536-B646-D01B-ADBA-573B59D695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29;p137">
            <a:extLst>
              <a:ext uri="{FF2B5EF4-FFF2-40B4-BE49-F238E27FC236}">
                <a16:creationId xmlns:a16="http://schemas.microsoft.com/office/drawing/2014/main" id="{DEF7D50F-1FE6-9F08-6A2E-6D5F1AFF672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0;p140">
            <a:extLst>
              <a:ext uri="{FF2B5EF4-FFF2-40B4-BE49-F238E27FC236}">
                <a16:creationId xmlns:a16="http://schemas.microsoft.com/office/drawing/2014/main" id="{A22C422C-6D48-2FE9-0C7C-FC8B2BED0E5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79;p27">
            <a:extLst>
              <a:ext uri="{FF2B5EF4-FFF2-40B4-BE49-F238E27FC236}">
                <a16:creationId xmlns:a16="http://schemas.microsoft.com/office/drawing/2014/main" id="{18527AA2-2008-615F-A862-CD4FD9F0204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878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680;p27">
            <a:extLst>
              <a:ext uri="{FF2B5EF4-FFF2-40B4-BE49-F238E27FC236}">
                <a16:creationId xmlns:a16="http://schemas.microsoft.com/office/drawing/2014/main" id="{01B5CABE-F955-3D1B-79EC-852985FE0096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771779" y="3797139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22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F5DB8F45-029C-41C8-2F82-73EF7CD582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06406" y="1476213"/>
            <a:ext cx="3514774" cy="509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556535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قراء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تمارين كتاب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_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3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16289</TotalTime>
  <Words>1832</Words>
  <Application>Microsoft Office PowerPoint</Application>
  <PresentationFormat>Affichage à l'écran (4:3)</PresentationFormat>
  <Paragraphs>447</Paragraphs>
  <Slides>60</Slides>
  <Notes>12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60</vt:i4>
      </vt:variant>
    </vt:vector>
  </HeadingPairs>
  <TitlesOfParts>
    <vt:vector size="89" baseType="lpstr">
      <vt:lpstr>Modern Love</vt:lpstr>
      <vt:lpstr>Microsoft Uighur</vt:lpstr>
      <vt:lpstr>Calibri Light</vt:lpstr>
      <vt:lpstr>Abadi</vt:lpstr>
      <vt:lpstr>Arial</vt:lpstr>
      <vt:lpstr>Dosis</vt:lpstr>
      <vt:lpstr>Calibri</vt:lpstr>
      <vt:lpstr>Noto Sans Symbols</vt:lpstr>
      <vt:lpstr>Dosis Medium</vt:lpstr>
      <vt:lpstr>Wingdings</vt:lpstr>
      <vt:lpstr>Dosis SemiBold</vt:lpstr>
      <vt:lpstr>Thème Office</vt:lpstr>
      <vt:lpstr>Conception personnalisée</vt:lpstr>
      <vt:lpstr>03- استماع وتحدث</vt:lpstr>
      <vt:lpstr>05- قراءة/كتابة</vt:lpstr>
      <vt:lpstr>01- نشاط اعتيادي</vt:lpstr>
      <vt:lpstr>04- قراءة/ كتابة</vt:lpstr>
      <vt:lpstr>1_05- اختتام الحصة</vt:lpstr>
      <vt:lpstr>افتتاح الحصة nv</vt:lpstr>
      <vt:lpstr>قراءة nv</vt:lpstr>
      <vt:lpstr>استماع وتحدث nv</vt:lpstr>
      <vt:lpstr>تمارين كتابية nv</vt:lpstr>
      <vt:lpstr>اختتام الحصة nv</vt:lpstr>
      <vt:lpstr>3_Env-Enseignant</vt:lpstr>
      <vt:lpstr>1_Thème Office</vt:lpstr>
      <vt:lpstr>2_Thème Office</vt:lpstr>
      <vt:lpstr>1_اختتام الحصة nv</vt:lpstr>
      <vt:lpstr>1_04- قراءة/ كتابة</vt:lpstr>
      <vt:lpstr>3_Thème Office</vt:lpstr>
      <vt:lpstr>Présentation PowerPoint</vt:lpstr>
      <vt:lpstr>Présentation PowerPoint</vt:lpstr>
      <vt:lpstr>تنظيم حصص الأسبوع التربوي</vt:lpstr>
      <vt:lpstr>هيكلة حصة اليوم</vt:lpstr>
      <vt:lpstr>عند نهاية الحصة</vt:lpstr>
      <vt:lpstr>  افتتاح الحصة</vt:lpstr>
      <vt:lpstr> مرحبا بكم . سننطلق في حصة اللغة العربية .</vt:lpstr>
      <vt:lpstr>قبل أن نبدأ حصة اليوم سأخبركم عن شروط الحصول على نجمة التميز. </vt:lpstr>
      <vt:lpstr> ضعوا اللوحة والكراسة في القمطر.</vt:lpstr>
      <vt:lpstr>سنبدأ تحدي الطلاقة. سيقوم منكم 5 تلاميذ لقراءة فقرة بدقة واسترسال.</vt:lpstr>
      <vt:lpstr>أمامكم  دقيقة واحدة لقراءة صامتة للفقرة.</vt:lpstr>
      <vt:lpstr>من يقرأ؟ يسجل الأستاذ على سجل الطلاقة.</vt:lpstr>
      <vt:lpstr>من يقرأ الكلمات الملونة؟ يدعو الأستاذ متعلمي الفئة المتعثرة لقراءة الكلمات. ويسجل على سجل الطلاقة.</vt:lpstr>
      <vt:lpstr>خذوا ألواحكم سأملي عليكم كلمات.</vt:lpstr>
      <vt:lpstr>سأقرأ الكلمات أولا.  من يقرأ ؟</vt:lpstr>
      <vt:lpstr>انظروا إلى الكلمة جيدا. </vt:lpstr>
      <vt:lpstr>اكتبوا: ينطق الأستاذ الكلمة.</vt:lpstr>
      <vt:lpstr>صححوا.</vt:lpstr>
      <vt:lpstr>انظروا إلى الكلمة جيدا. </vt:lpstr>
      <vt:lpstr>اكتبوا: ينطق الأستاذ الكلمة.</vt:lpstr>
      <vt:lpstr>صححوا</vt:lpstr>
      <vt:lpstr>قراءة</vt:lpstr>
      <vt:lpstr>من يذكرنا بعنوان النص الذي قرأناه؟  عم يتحدث هذا النص؟</vt:lpstr>
      <vt:lpstr>من يقرأ؟ من يتابع؟ </vt:lpstr>
      <vt:lpstr>خذوا كراساتكم الصفحة 140 وأجيبوا عن أسئلة الفهم. يطلب من الفئة المتحكمة قراءة النص والإجابة عن أسئلة  الفهم.</vt:lpstr>
      <vt:lpstr>سأقرأ تابعوا. يوجه الفئة المتعثرة إلى قراءة جمل الفقرة. </vt:lpstr>
      <vt:lpstr>من يقرأ؟ سأعين من بينكم من يمر للقراءة – تابعوا مع أصدقائكم. </vt:lpstr>
      <vt:lpstr>من يقرأ؟ </vt:lpstr>
      <vt:lpstr>Présentation PowerPoint</vt:lpstr>
      <vt:lpstr>من يقرأ السؤال؟ من يجيب؟ يطلب من الفئة المتعثرة الإجابة عن أسئلة الفهم.</vt:lpstr>
      <vt:lpstr>صححوا.</vt:lpstr>
      <vt:lpstr>من يقرأ السؤال؟ من يجيب؟ يطلب من الفئة المتعثرة الإجابة عن أسئلة الفهم.</vt:lpstr>
      <vt:lpstr>صححوا.</vt:lpstr>
      <vt:lpstr>من يقرأ السؤال؟ من يجيب؟ ينتقل الأستاذ إلى تصحيح ا لإنجازات مع  الفئة المتحكمة.</vt:lpstr>
      <vt:lpstr> من يقرأ الجواب؟ أين وجدتم الجواب في النص؟ </vt:lpstr>
      <vt:lpstr>من يقرأ السؤال؟ من يجيب؟</vt:lpstr>
      <vt:lpstr> من يقرأ الجواب؟ صححوا.</vt:lpstr>
      <vt:lpstr>من يقرأ السؤال؟ من يجيب؟</vt:lpstr>
      <vt:lpstr> من يقرأ الجواب؟ صححوا.</vt:lpstr>
      <vt:lpstr>  رتبوا المشاهد بوضع الأرقام من 1 إلى 4.</vt:lpstr>
      <vt:lpstr>  صححوا.</vt:lpstr>
      <vt:lpstr> استماع وتحدث</vt:lpstr>
      <vt:lpstr> والآن ستتدربون على استعمال  أساليب التحذير من أخطار تهدد الطبيعة. لنتذكر العبارات. </vt:lpstr>
      <vt:lpstr>كيف حذرت النخلة أهل القرية من أخطار تهدد الواحة، ماذا قالت؟ </vt:lpstr>
      <vt:lpstr>إذا أردت تحذير زميلك من خطر، ما العبارات التي تستعمل؟ </vt:lpstr>
      <vt:lpstr>من يحذر زميله من أخطار تهدد الطبيعة؟</vt:lpstr>
      <vt:lpstr>أنشدوا.</vt:lpstr>
      <vt:lpstr>تمارين كتابية</vt:lpstr>
      <vt:lpstr>والآن سنتعلم معا كيف نحول جملا . خذوا كراساتكم ص143.</vt:lpstr>
      <vt:lpstr>أقرأ؛ تابعوا معي. من يقرأ؟  </vt:lpstr>
      <vt:lpstr>الآن؛ بنفس الطريقة سنحول هذه الجملة؛ من يقرأ؟  من يحول هُمْ... </vt:lpstr>
      <vt:lpstr>من يقرأ الجملة؟ ما العبارات التي استعملت للنهي عن رمي النفايات في النهر؟</vt:lpstr>
      <vt:lpstr>من يستعمل العبارات للنهي عن تلويث مياه البحر؟ من يركب جملا على غرارها.</vt:lpstr>
      <vt:lpstr>انتبهوا سنرتب الكلمات التالية للحصول على جملة مفيدة. ما الكلمة الأولى؟</vt:lpstr>
      <vt:lpstr>لا. من يكمل؟ </vt:lpstr>
      <vt:lpstr>من يقرأ الجملة؟</vt:lpstr>
      <vt:lpstr>اختتام الحصة</vt:lpstr>
      <vt:lpstr>في المنزل تدربوا على قراءة نص" النخلة الشجاعة" ص 138. ارسموا علامة أمام المطلوب.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Fatima Ait Addi</cp:lastModifiedBy>
  <cp:revision>209</cp:revision>
  <dcterms:created xsi:type="dcterms:W3CDTF">2023-09-20T21:35:22Z</dcterms:created>
  <dcterms:modified xsi:type="dcterms:W3CDTF">2026-05-17T17:28:10Z</dcterms:modified>
</cp:coreProperties>
</file>