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5.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8.xml" ContentType="application/vnd.openxmlformats-officedocument.theme+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736" r:id="rId2"/>
    <p:sldMasterId id="2147483713" r:id="rId3"/>
    <p:sldMasterId id="2147483695" r:id="rId4"/>
    <p:sldMasterId id="2147483672" r:id="rId5"/>
    <p:sldMasterId id="2147483766" r:id="rId6"/>
    <p:sldMasterId id="2147483780" r:id="rId7"/>
    <p:sldMasterId id="2147483796" r:id="rId8"/>
    <p:sldMasterId id="2147483808" r:id="rId9"/>
    <p:sldMasterId id="2147483810" r:id="rId10"/>
  </p:sldMasterIdLst>
  <p:notesMasterIdLst>
    <p:notesMasterId r:id="rId86"/>
  </p:notesMasterIdLst>
  <p:sldIdLst>
    <p:sldId id="2147482804" r:id="rId11"/>
    <p:sldId id="2147482693" r:id="rId12"/>
    <p:sldId id="2147482463" r:id="rId13"/>
    <p:sldId id="2147482692" r:id="rId14"/>
    <p:sldId id="2147482531" r:id="rId15"/>
    <p:sldId id="2147482691" r:id="rId16"/>
    <p:sldId id="2147482489" r:id="rId17"/>
    <p:sldId id="2147482516" r:id="rId18"/>
    <p:sldId id="2147482513" r:id="rId19"/>
    <p:sldId id="2147482713" r:id="rId20"/>
    <p:sldId id="2134806539" r:id="rId21"/>
    <p:sldId id="2147482519" r:id="rId22"/>
    <p:sldId id="2134806541" r:id="rId23"/>
    <p:sldId id="2134806522" r:id="rId24"/>
    <p:sldId id="2134806543" r:id="rId25"/>
    <p:sldId id="2134806544" r:id="rId26"/>
    <p:sldId id="2134806542" r:id="rId27"/>
    <p:sldId id="2134806547" r:id="rId28"/>
    <p:sldId id="2134806548" r:id="rId29"/>
    <p:sldId id="2134806550" r:id="rId30"/>
    <p:sldId id="2147482705" r:id="rId31"/>
    <p:sldId id="2134806402" r:id="rId32"/>
    <p:sldId id="2147482729" r:id="rId33"/>
    <p:sldId id="2147482732" r:id="rId34"/>
    <p:sldId id="2134806931" r:id="rId35"/>
    <p:sldId id="2134806932" r:id="rId36"/>
    <p:sldId id="2134806173" r:id="rId37"/>
    <p:sldId id="2134806507" r:id="rId38"/>
    <p:sldId id="2147482782" r:id="rId39"/>
    <p:sldId id="2147482815" r:id="rId40"/>
    <p:sldId id="2147482814" r:id="rId41"/>
    <p:sldId id="2147482780" r:id="rId42"/>
    <p:sldId id="2134806930" r:id="rId43"/>
    <p:sldId id="2134806147" r:id="rId44"/>
    <p:sldId id="2147482749" r:id="rId45"/>
    <p:sldId id="2147482772" r:id="rId46"/>
    <p:sldId id="2147482731" r:id="rId47"/>
    <p:sldId id="2147482769" r:id="rId48"/>
    <p:sldId id="2147482726" r:id="rId49"/>
    <p:sldId id="2147482776" r:id="rId50"/>
    <p:sldId id="2147482522" r:id="rId51"/>
    <p:sldId id="2147482715" r:id="rId52"/>
    <p:sldId id="2147482523" r:id="rId53"/>
    <p:sldId id="2147482784" r:id="rId54"/>
    <p:sldId id="2147482526" r:id="rId55"/>
    <p:sldId id="2147482702" r:id="rId56"/>
    <p:sldId id="2147482812" r:id="rId57"/>
    <p:sldId id="2147482805" r:id="rId58"/>
    <p:sldId id="2147482810" r:id="rId59"/>
    <p:sldId id="2134806934" r:id="rId60"/>
    <p:sldId id="2134806324" r:id="rId61"/>
    <p:sldId id="2147482727" r:id="rId62"/>
    <p:sldId id="2147482527" r:id="rId63"/>
    <p:sldId id="2147482813" r:id="rId64"/>
    <p:sldId id="2147482806" r:id="rId65"/>
    <p:sldId id="2147482807" r:id="rId66"/>
    <p:sldId id="2147482808" r:id="rId67"/>
    <p:sldId id="2147482809" r:id="rId68"/>
    <p:sldId id="2147482761" r:id="rId69"/>
    <p:sldId id="2147482816" r:id="rId70"/>
    <p:sldId id="2147482818" r:id="rId71"/>
    <p:sldId id="2147482798" r:id="rId72"/>
    <p:sldId id="2147482819" r:id="rId73"/>
    <p:sldId id="2147482822" r:id="rId74"/>
    <p:sldId id="2147482820" r:id="rId75"/>
    <p:sldId id="2147482821" r:id="rId76"/>
    <p:sldId id="2147482710" r:id="rId77"/>
    <p:sldId id="2134806945" r:id="rId78"/>
    <p:sldId id="2147482528" r:id="rId79"/>
    <p:sldId id="2134806946" r:id="rId80"/>
    <p:sldId id="2147482730" r:id="rId81"/>
    <p:sldId id="2147482529" r:id="rId82"/>
    <p:sldId id="2147482504" r:id="rId83"/>
    <p:sldId id="2147482717" r:id="rId84"/>
    <p:sldId id="2147482487" r:id="rId85"/>
  </p:sldIdLst>
  <p:sldSz cx="9144000" cy="6858000" type="screen4x3"/>
  <p:notesSz cx="6858000" cy="9144000"/>
  <p:embeddedFontLst>
    <p:embeddedFont>
      <p:font typeface="Dosis" pitchFamily="2" charset="0"/>
      <p:regular r:id="rId87"/>
      <p:bold r:id="rId88"/>
    </p:embeddedFont>
    <p:embeddedFont>
      <p:font typeface="Dosis ExtraBold" pitchFamily="2" charset="0"/>
      <p:bold r:id="rId89"/>
    </p:embeddedFont>
    <p:embeddedFont>
      <p:font typeface="Dosis Medium" pitchFamily="2" charset="0"/>
      <p:regular r:id="rId90"/>
    </p:embeddedFont>
    <p:embeddedFont>
      <p:font typeface="Dosis SemiBold" pitchFamily="2" charset="0"/>
      <p:regular r:id="rId91"/>
      <p:bold r:id="rId92"/>
    </p:embeddedFont>
    <p:embeddedFont>
      <p:font typeface="Microsoft Uighur" panose="02000000000000000000" pitchFamily="2" charset="-78"/>
      <p:regular r:id="rId93"/>
      <p:bold r:id="rId94"/>
    </p:embeddedFont>
    <p:embeddedFont>
      <p:font typeface="Modern Love" panose="04090805081005020601" pitchFamily="82" charset="0"/>
      <p:regular r:id="rId95"/>
    </p:embeddedFont>
    <p:embeddedFont>
      <p:font typeface="Noto Sans Symbols" panose="020B0604020202020204" charset="0"/>
      <p:regular r:id="rId96"/>
      <p:bold r:id="rId9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orient="horz" pos="709" userDrawn="1">
          <p15:clr>
            <a:srgbClr val="A4A3A4"/>
          </p15:clr>
        </p15:guide>
        <p15:guide id="3" orient="horz" pos="2704" userDrawn="1">
          <p15:clr>
            <a:srgbClr val="A4A3A4"/>
          </p15:clr>
        </p15:guide>
        <p15:guide id="4" orient="horz" userDrawn="1">
          <p15:clr>
            <a:srgbClr val="A4A3A4"/>
          </p15:clr>
        </p15:guide>
        <p15:guide id="5" orient="horz" pos="3158" userDrawn="1">
          <p15:clr>
            <a:srgbClr val="A4A3A4"/>
          </p15:clr>
        </p15:guide>
        <p15:guide id="6" pos="2925" userDrawn="1">
          <p15:clr>
            <a:srgbClr val="A4A3A4"/>
          </p15:clr>
        </p15:guide>
        <p15:guide id="7" pos="1043" userDrawn="1">
          <p15:clr>
            <a:srgbClr val="A4A3A4"/>
          </p15:clr>
        </p15:guide>
        <p15:guide id="8" orient="horz" pos="1389" userDrawn="1">
          <p15:clr>
            <a:srgbClr val="A4A3A4"/>
          </p15:clr>
        </p15:guide>
        <p15:guide id="9" orient="horz" pos="3521" userDrawn="1">
          <p15:clr>
            <a:srgbClr val="A4A3A4"/>
          </p15:clr>
        </p15:guide>
        <p15:guide id="10" pos="3969" userDrawn="1">
          <p15:clr>
            <a:srgbClr val="A4A3A4"/>
          </p15:clr>
        </p15:guide>
        <p15:guide id="11" pos="1837" userDrawn="1">
          <p15:clr>
            <a:srgbClr val="A4A3A4"/>
          </p15:clr>
        </p15:guide>
        <p15:guide id="12" pos="226" userDrawn="1">
          <p15:clr>
            <a:srgbClr val="A4A3A4"/>
          </p15:clr>
        </p15:guide>
        <p15:guide id="13" pos="5080" userDrawn="1">
          <p15:clr>
            <a:srgbClr val="A4A3A4"/>
          </p15:clr>
        </p15:guide>
        <p15:guide id="14" pos="7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1"/>
    <a:srgbClr val="424D7B"/>
    <a:srgbClr val="00ACA4"/>
    <a:srgbClr val="DEEBF7"/>
    <a:srgbClr val="565F88"/>
    <a:srgbClr val="424D7C"/>
    <a:srgbClr val="F3EDE8"/>
    <a:srgbClr val="E2F6F5"/>
    <a:srgbClr val="89D9D5"/>
    <a:srgbClr val="A1A7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65" autoAdjust="0"/>
    <p:restoredTop sz="94118" autoAdjust="0"/>
  </p:normalViewPr>
  <p:slideViewPr>
    <p:cSldViewPr snapToGrid="0">
      <p:cViewPr varScale="1">
        <p:scale>
          <a:sx n="70" d="100"/>
          <a:sy n="70" d="100"/>
        </p:scale>
        <p:origin x="696" y="48"/>
      </p:cViewPr>
      <p:guideLst>
        <p:guide pos="4626"/>
        <p:guide orient="horz" pos="709"/>
        <p:guide orient="horz" pos="2704"/>
        <p:guide orient="horz"/>
        <p:guide orient="horz" pos="3158"/>
        <p:guide pos="2925"/>
        <p:guide pos="1043"/>
        <p:guide orient="horz" pos="1389"/>
        <p:guide orient="horz" pos="3521"/>
        <p:guide pos="3969"/>
        <p:guide pos="1837"/>
        <p:guide pos="226"/>
        <p:guide pos="5080"/>
        <p:guide pos="7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font" Target="fonts/font3.fntdata"/><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90" Type="http://schemas.openxmlformats.org/officeDocument/2006/relationships/font" Target="fonts/font4.fntdata"/><Relationship Id="rId95" Type="http://schemas.openxmlformats.org/officeDocument/2006/relationships/font" Target="fonts/font9.fntdata"/><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notesMaster" Target="notesMasters/notesMaster1.xml"/><Relationship Id="rId94" Type="http://schemas.openxmlformats.org/officeDocument/2006/relationships/font" Target="fonts/font8.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font" Target="fonts/font11.fntdata"/><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font" Target="fonts/font1.fntdata"/><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font" Target="fonts/font7.fntdata"/><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17/05/2026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microsoft.com/office/2007/relationships/hdphoto" Target="../media/hdphoto3.wdp"/><Relationship Id="rId2" Type="http://schemas.openxmlformats.org/officeDocument/2006/relationships/image" Target="../media/image2.jpg"/><Relationship Id="rId1" Type="http://schemas.openxmlformats.org/officeDocument/2006/relationships/slideMaster" Target="../slideMasters/slideMaster6.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3.png"/><Relationship Id="rId9" Type="http://schemas.microsoft.com/office/2007/relationships/hdphoto" Target="../media/hdphoto5.wdp"/></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1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9.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20.png"/><Relationship Id="rId5" Type="http://schemas.microsoft.com/office/2007/relationships/hdphoto" Target="../media/hdphoto8.wdp"/><Relationship Id="rId4" Type="http://schemas.openxmlformats.org/officeDocument/2006/relationships/image" Target="../media/image19.png"/><Relationship Id="rId9" Type="http://schemas.microsoft.com/office/2007/relationships/hdphoto" Target="../media/hdphoto7.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16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0.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60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809061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054809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06557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581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Disposition personnalisée" preserve="1">
  <p:cSld name="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375587737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588590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0949645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22538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755237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991341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92348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07804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6188315"/>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8900249"/>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13318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630100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757084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839935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328250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7384673"/>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792753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066360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091470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333423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2361599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745558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919018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371216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107528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157475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385893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181912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6174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083680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469282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4304731"/>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771056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145245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240719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32961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040785"/>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119377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16722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789839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12050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693300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845796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792553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908583"/>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1124215"/>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8030796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9019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4667809"/>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6206730"/>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336720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754460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763435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570305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726819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7552273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450261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267537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014925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5287423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76510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016847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8508691"/>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120444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5587773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954044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660226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0308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072002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82101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036766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009229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378242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033723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612064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192557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1965116"/>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540662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765944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413300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4318951"/>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090226"/>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936959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144273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171530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629988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311242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9546544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8223712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790633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7638439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4839306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44261257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8137020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145118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5897156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8383177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478742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323200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1C0FFA3B-2F64-E931-6E21-C0A73F319754}"/>
              </a:ext>
            </a:extLst>
          </p:cNvPr>
          <p:cNvGrpSpPr/>
          <p:nvPr userDrawn="1"/>
        </p:nvGrpSpPr>
        <p:grpSpPr>
          <a:xfrm>
            <a:off x="1782000" y="3769776"/>
            <a:ext cx="5368645" cy="889007"/>
            <a:chOff x="1748749" y="1791236"/>
            <a:chExt cx="5368645" cy="1013653"/>
          </a:xfrm>
        </p:grpSpPr>
        <p:sp>
          <p:nvSpPr>
            <p:cNvPr id="5" name="Forme libre : forme 4">
              <a:extLst>
                <a:ext uri="{FF2B5EF4-FFF2-40B4-BE49-F238E27FC236}">
                  <a16:creationId xmlns:a16="http://schemas.microsoft.com/office/drawing/2014/main" id="{217390A6-943F-2968-6C10-7DF7BB2B7384}"/>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9" name="Rectangle : coins arrondis 8">
              <a:extLst>
                <a:ext uri="{FF2B5EF4-FFF2-40B4-BE49-F238E27FC236}">
                  <a16:creationId xmlns:a16="http://schemas.microsoft.com/office/drawing/2014/main" id="{64FB4DD8-5D66-6A34-938E-8913FA5AB177}"/>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12" name="Groupe 11">
            <a:extLst>
              <a:ext uri="{FF2B5EF4-FFF2-40B4-BE49-F238E27FC236}">
                <a16:creationId xmlns:a16="http://schemas.microsoft.com/office/drawing/2014/main" id="{C14FD4FB-ACDB-9931-0C8F-F9D38456DD07}"/>
              </a:ext>
            </a:extLst>
          </p:cNvPr>
          <p:cNvGrpSpPr/>
          <p:nvPr userDrawn="1"/>
        </p:nvGrpSpPr>
        <p:grpSpPr>
          <a:xfrm>
            <a:off x="1782000" y="2800259"/>
            <a:ext cx="5368645" cy="889007"/>
            <a:chOff x="1748749" y="1791236"/>
            <a:chExt cx="5368645" cy="1013653"/>
          </a:xfrm>
        </p:grpSpPr>
        <p:sp>
          <p:nvSpPr>
            <p:cNvPr id="13" name="Forme libre : forme 12">
              <a:extLst>
                <a:ext uri="{FF2B5EF4-FFF2-40B4-BE49-F238E27FC236}">
                  <a16:creationId xmlns:a16="http://schemas.microsoft.com/office/drawing/2014/main" id="{025CC033-780F-FBF3-E1F4-7D6B687C34E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4" name="Rectangle : coins arrondis 13">
              <a:extLst>
                <a:ext uri="{FF2B5EF4-FFF2-40B4-BE49-F238E27FC236}">
                  <a16:creationId xmlns:a16="http://schemas.microsoft.com/office/drawing/2014/main" id="{810CBCE7-99C1-A062-357B-B62018DC3810}"/>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15" name="Groupe 14">
            <a:extLst>
              <a:ext uri="{FF2B5EF4-FFF2-40B4-BE49-F238E27FC236}">
                <a16:creationId xmlns:a16="http://schemas.microsoft.com/office/drawing/2014/main" id="{E9C463B6-993F-DD3F-0424-B722ACB9B9A3}"/>
              </a:ext>
            </a:extLst>
          </p:cNvPr>
          <p:cNvGrpSpPr/>
          <p:nvPr userDrawn="1"/>
        </p:nvGrpSpPr>
        <p:grpSpPr>
          <a:xfrm>
            <a:off x="1782000" y="1830742"/>
            <a:ext cx="5368645" cy="889007"/>
            <a:chOff x="1748749" y="1791236"/>
            <a:chExt cx="5368645" cy="1013653"/>
          </a:xfrm>
        </p:grpSpPr>
        <p:sp>
          <p:nvSpPr>
            <p:cNvPr id="16" name="Forme libre : forme 15">
              <a:extLst>
                <a:ext uri="{FF2B5EF4-FFF2-40B4-BE49-F238E27FC236}">
                  <a16:creationId xmlns:a16="http://schemas.microsoft.com/office/drawing/2014/main" id="{B6BA7DD4-6461-5EFC-A988-02D75BDE8D0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4" name="Rectangle : coins arrondis 23">
              <a:extLst>
                <a:ext uri="{FF2B5EF4-FFF2-40B4-BE49-F238E27FC236}">
                  <a16:creationId xmlns:a16="http://schemas.microsoft.com/office/drawing/2014/main" id="{0E3CEF6F-2317-D9FC-52FB-966FA00CD10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6" name="Groupe 35">
            <a:extLst>
              <a:ext uri="{FF2B5EF4-FFF2-40B4-BE49-F238E27FC236}">
                <a16:creationId xmlns:a16="http://schemas.microsoft.com/office/drawing/2014/main" id="{96DE3F4D-38EE-A1F1-E0BB-B82E7E7AE2F9}"/>
              </a:ext>
            </a:extLst>
          </p:cNvPr>
          <p:cNvGrpSpPr/>
          <p:nvPr userDrawn="1"/>
        </p:nvGrpSpPr>
        <p:grpSpPr>
          <a:xfrm>
            <a:off x="1782000" y="5708808"/>
            <a:ext cx="5368645" cy="1013653"/>
            <a:chOff x="1748749" y="1791236"/>
            <a:chExt cx="5368645" cy="1013653"/>
          </a:xfrm>
        </p:grpSpPr>
        <p:sp>
          <p:nvSpPr>
            <p:cNvPr id="37" name="Forme libre : forme 36">
              <a:extLst>
                <a:ext uri="{FF2B5EF4-FFF2-40B4-BE49-F238E27FC236}">
                  <a16:creationId xmlns:a16="http://schemas.microsoft.com/office/drawing/2014/main" id="{5CCAC19C-6BC0-BD3C-C26B-FBD13E3DB19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8" name="Rectangle : coins arrondis 37">
              <a:extLst>
                <a:ext uri="{FF2B5EF4-FFF2-40B4-BE49-F238E27FC236}">
                  <a16:creationId xmlns:a16="http://schemas.microsoft.com/office/drawing/2014/main" id="{5AC45941-DA73-B721-FF09-77E57BD98349}"/>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3" name="Groupe 32">
            <a:extLst>
              <a:ext uri="{FF2B5EF4-FFF2-40B4-BE49-F238E27FC236}">
                <a16:creationId xmlns:a16="http://schemas.microsoft.com/office/drawing/2014/main" id="{DEE5DF2A-A2C5-9DDC-2526-F329CE533D62}"/>
              </a:ext>
            </a:extLst>
          </p:cNvPr>
          <p:cNvGrpSpPr/>
          <p:nvPr userDrawn="1"/>
        </p:nvGrpSpPr>
        <p:grpSpPr>
          <a:xfrm>
            <a:off x="1782000" y="4739293"/>
            <a:ext cx="5368645" cy="889007"/>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4110" y="185258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2764923"/>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232539" y="2748987"/>
            <a:ext cx="119455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استماع وتحدث</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31539" y="586134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735882" y="4748799"/>
            <a:ext cx="691215"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إملاء</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101150"/>
            <a:ext cx="4500000" cy="583389"/>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080574"/>
            <a:ext cx="4500000" cy="54772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671715" y="264838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671715" y="362179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671715" y="556861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732676" y="3775053"/>
            <a:ext cx="694421"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a:t>
            </a:r>
            <a:endParaRPr kumimoji="0" lang="ar-MA" sz="1600" b="1" i="0" u="none" strike="noStrike" kern="1200" cap="none" spc="0" normalizeH="0" baseline="0" noProof="0" dirty="0">
              <a:ln>
                <a:noFill/>
              </a:ln>
              <a:solidFill>
                <a:srgbClr val="424D7C"/>
              </a:solidFill>
              <a:effectLst/>
              <a:uLnTx/>
              <a:uFillTx/>
              <a:latin typeface="Dosis ExtraBold" pitchFamily="2" charset="0"/>
              <a:ea typeface="+mn-ea"/>
              <a:cs typeface="Microsoft Uighur" panose="02000000000000000000" pitchFamily="2" charset="-78"/>
            </a:endParaRP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082335"/>
            <a:ext cx="4500000" cy="508235"/>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671715" y="4595206"/>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Rectangle 1">
            <a:extLst>
              <a:ext uri="{FF2B5EF4-FFF2-40B4-BE49-F238E27FC236}">
                <a16:creationId xmlns:a16="http://schemas.microsoft.com/office/drawing/2014/main" id="{AC8B7457-BEA6-4AC9-8BA0-D7C7D26C875C}"/>
              </a:ext>
            </a:extLst>
          </p:cNvPr>
          <p:cNvSpPr/>
          <p:nvPr userDrawn="1"/>
        </p:nvSpPr>
        <p:spPr>
          <a:xfrm>
            <a:off x="3870526" y="3275112"/>
            <a:ext cx="184731" cy="584775"/>
          </a:xfrm>
          <a:prstGeom prst="rect">
            <a:avLst/>
          </a:prstGeom>
        </p:spPr>
        <p:txBody>
          <a:bodyPr wrap="none">
            <a:spAutoFit/>
          </a:bodyPr>
          <a:lstStyle/>
          <a:p>
            <a:endParaRPr lang="fr-FR" sz="1400" b="1" i="0" u="none" strike="noStrike" cap="none" dirty="0">
              <a:solidFill>
                <a:srgbClr val="757575"/>
              </a:solidFill>
              <a:latin typeface="Microsoft Uighur" panose="02000000000000000000" pitchFamily="2" charset="-78"/>
              <a:ea typeface="Arial"/>
              <a:cs typeface="Microsoft Uighur" panose="02000000000000000000" pitchFamily="2" charset="-78"/>
              <a:sym typeface="Arial"/>
            </a:endParaRPr>
          </a:p>
          <a:p>
            <a:endParaRPr lang="fr-FR" dirty="0">
              <a:latin typeface="Microsoft Uighur" panose="02000000000000000000" pitchFamily="2" charset="-78"/>
            </a:endParaRPr>
          </a:p>
        </p:txBody>
      </p:sp>
      <p:sp>
        <p:nvSpPr>
          <p:cNvPr id="40" name="Espace réservé du texte 5">
            <a:extLst>
              <a:ext uri="{FF2B5EF4-FFF2-40B4-BE49-F238E27FC236}">
                <a16:creationId xmlns:a16="http://schemas.microsoft.com/office/drawing/2014/main" id="{23BE0368-6CEE-F99C-BFAE-0B248CBF42CC}"/>
              </a:ext>
            </a:extLst>
          </p:cNvPr>
          <p:cNvSpPr>
            <a:spLocks noGrp="1"/>
          </p:cNvSpPr>
          <p:nvPr>
            <p:ph type="body" sz="quarter" idx="23"/>
          </p:nvPr>
        </p:nvSpPr>
        <p:spPr>
          <a:xfrm>
            <a:off x="1910675" y="6059356"/>
            <a:ext cx="4500000" cy="54772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1" name="ZoneTexte 40">
            <a:extLst>
              <a:ext uri="{FF2B5EF4-FFF2-40B4-BE49-F238E27FC236}">
                <a16:creationId xmlns:a16="http://schemas.microsoft.com/office/drawing/2014/main" id="{87643BD1-F9E9-E1EA-FAB1-161E7917CA32}"/>
              </a:ext>
            </a:extLst>
          </p:cNvPr>
          <p:cNvSpPr txBox="1"/>
          <p:nvPr userDrawn="1"/>
        </p:nvSpPr>
        <p:spPr>
          <a:xfrm>
            <a:off x="5735882" y="5702029"/>
            <a:ext cx="691215"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إملاء</a:t>
            </a:r>
          </a:p>
        </p:txBody>
      </p:sp>
      <p:sp>
        <p:nvSpPr>
          <p:cNvPr id="43" name="Espace réservé pour une image  26">
            <a:extLst>
              <a:ext uri="{FF2B5EF4-FFF2-40B4-BE49-F238E27FC236}">
                <a16:creationId xmlns:a16="http://schemas.microsoft.com/office/drawing/2014/main" id="{EBB49857-CB09-5F8C-6292-37DF07F50D43}"/>
              </a:ext>
            </a:extLst>
          </p:cNvPr>
          <p:cNvSpPr>
            <a:spLocks noGrp="1" noChangeAspect="1"/>
          </p:cNvSpPr>
          <p:nvPr>
            <p:ph type="pic" sz="quarter" idx="24"/>
          </p:nvPr>
        </p:nvSpPr>
        <p:spPr>
          <a:xfrm>
            <a:off x="1671715" y="167497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4" name="Image 43">
            <a:extLst>
              <a:ext uri="{FF2B5EF4-FFF2-40B4-BE49-F238E27FC236}">
                <a16:creationId xmlns:a16="http://schemas.microsoft.com/office/drawing/2014/main" id="{E1DB57AA-A76E-6E38-EE43-87441366ED17}"/>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29063" y="4775372"/>
            <a:ext cx="540000" cy="418523"/>
          </a:xfrm>
          <a:prstGeom prst="rect">
            <a:avLst/>
          </a:prstGeom>
        </p:spPr>
      </p:pic>
      <p:pic>
        <p:nvPicPr>
          <p:cNvPr id="45" name="Image 44">
            <a:extLst>
              <a:ext uri="{FF2B5EF4-FFF2-40B4-BE49-F238E27FC236}">
                <a16:creationId xmlns:a16="http://schemas.microsoft.com/office/drawing/2014/main" id="{EB83B926-A6F7-BDD6-C259-E9771DE15637}"/>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200000"/>
                    </a14:imgEffect>
                  </a14:imgLayer>
                </a14:imgProps>
              </a:ext>
            </a:extLst>
          </a:blip>
          <a:srcRect/>
          <a:stretch/>
        </p:blipFill>
        <p:spPr>
          <a:xfrm>
            <a:off x="6602799" y="3890098"/>
            <a:ext cx="424748" cy="540000"/>
          </a:xfrm>
          <a:prstGeom prst="rect">
            <a:avLst/>
          </a:prstGeom>
        </p:spPr>
      </p:pic>
    </p:spTree>
    <p:extLst>
      <p:ext uri="{BB962C8B-B14F-4D97-AF65-F5344CB8AC3E}">
        <p14:creationId xmlns:p14="http://schemas.microsoft.com/office/powerpoint/2010/main" val="1666751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660157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56148558"/>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7695684"/>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1688422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7326373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50593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5157653"/>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845995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34990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1147206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548451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73579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4501959"/>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97005743"/>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_Disposition personnalisée" userDrawn="1">
  <p:cSld name="4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044375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182038597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86"/>
        <p:cNvGrpSpPr/>
        <p:nvPr/>
      </p:nvGrpSpPr>
      <p:grpSpPr>
        <a:xfrm>
          <a:off x="0" y="0"/>
          <a:ext cx="0" cy="0"/>
          <a:chOff x="0" y="0"/>
          <a:chExt cx="0" cy="0"/>
        </a:xfrm>
      </p:grpSpPr>
      <p:sp>
        <p:nvSpPr>
          <p:cNvPr id="87" name="Google Shape;87;p11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 name="Google Shape;88;p11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Microsoft Uighur" panose="02000000000000000000" pitchFamily="2" charset="-78"/>
                <a:cs typeface="Microsoft Uighur" panose="02000000000000000000" pitchFamily="2" charset="-78"/>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89" name="Google Shape;89;p1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0" name="Google Shape;90;p1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1" name="Google Shape;91;p1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809045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92"/>
        <p:cNvGrpSpPr/>
        <p:nvPr/>
      </p:nvGrpSpPr>
      <p:grpSpPr>
        <a:xfrm>
          <a:off x="0" y="0"/>
          <a:ext cx="0" cy="0"/>
          <a:chOff x="0" y="0"/>
          <a:chExt cx="0" cy="0"/>
        </a:xfrm>
      </p:grpSpPr>
      <p:sp>
        <p:nvSpPr>
          <p:cNvPr id="93" name="Google Shape;93;p1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4" name="Google Shape;94;p1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5" name="Google Shape;95;p1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6" name="Google Shape;96;p1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7" name="Google Shape;97;p1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8799391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re de section" type="secHead">
  <p:cSld name="Titre de section">
    <p:spTree>
      <p:nvGrpSpPr>
        <p:cNvPr id="1" name="Shape 98"/>
        <p:cNvGrpSpPr/>
        <p:nvPr/>
      </p:nvGrpSpPr>
      <p:grpSpPr>
        <a:xfrm>
          <a:off x="0" y="0"/>
          <a:ext cx="0" cy="0"/>
          <a:chOff x="0" y="0"/>
          <a:chExt cx="0" cy="0"/>
        </a:xfrm>
      </p:grpSpPr>
      <p:sp>
        <p:nvSpPr>
          <p:cNvPr id="99" name="Google Shape;99;p1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0" name="Google Shape;100;p1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01" name="Google Shape;101;p1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2" name="Google Shape;102;p1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3" name="Google Shape;103;p1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406863897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104"/>
        <p:cNvGrpSpPr/>
        <p:nvPr/>
      </p:nvGrpSpPr>
      <p:grpSpPr>
        <a:xfrm>
          <a:off x="0" y="0"/>
          <a:ext cx="0" cy="0"/>
          <a:chOff x="0" y="0"/>
          <a:chExt cx="0" cy="0"/>
        </a:xfrm>
      </p:grpSpPr>
      <p:sp>
        <p:nvSpPr>
          <p:cNvPr id="105" name="Google Shape;105;p1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6" name="Google Shape;106;p1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7" name="Google Shape;107;p1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8" name="Google Shape;108;p1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9" name="Google Shape;109;p1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0" name="Google Shape;110;p1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491153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111"/>
        <p:cNvGrpSpPr/>
        <p:nvPr/>
      </p:nvGrpSpPr>
      <p:grpSpPr>
        <a:xfrm>
          <a:off x="0" y="0"/>
          <a:ext cx="0" cy="0"/>
          <a:chOff x="0" y="0"/>
          <a:chExt cx="0" cy="0"/>
        </a:xfrm>
      </p:grpSpPr>
      <p:sp>
        <p:nvSpPr>
          <p:cNvPr id="112" name="Google Shape;112;p1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13" name="Google Shape;113;p1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4" name="Google Shape;114;p1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5" name="Google Shape;115;p1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6" name="Google Shape;116;p1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p1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8" name="Google Shape;118;p1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9" name="Google Shape;119;p1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4460723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20"/>
        <p:cNvGrpSpPr/>
        <p:nvPr/>
      </p:nvGrpSpPr>
      <p:grpSpPr>
        <a:xfrm>
          <a:off x="0" y="0"/>
          <a:ext cx="0" cy="0"/>
          <a:chOff x="0" y="0"/>
          <a:chExt cx="0" cy="0"/>
        </a:xfrm>
      </p:grpSpPr>
      <p:sp>
        <p:nvSpPr>
          <p:cNvPr id="121" name="Google Shape;121;p1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2" name="Google Shape;122;p1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3" name="Google Shape;123;p1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4" name="Google Shape;124;p1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70972118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125"/>
        <p:cNvGrpSpPr/>
        <p:nvPr/>
      </p:nvGrpSpPr>
      <p:grpSpPr>
        <a:xfrm>
          <a:off x="0" y="0"/>
          <a:ext cx="0" cy="0"/>
          <a:chOff x="0" y="0"/>
          <a:chExt cx="0" cy="0"/>
        </a:xfrm>
      </p:grpSpPr>
      <p:sp>
        <p:nvSpPr>
          <p:cNvPr id="126" name="Google Shape;126;p1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7" name="Google Shape;127;p1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Microsoft Uighur" panose="02000000000000000000" pitchFamily="2" charset="-78"/>
                <a:cs typeface="Microsoft Uighur" panose="02000000000000000000" pitchFamily="2" charset="-78"/>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28" name="Google Shape;128;p1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29" name="Google Shape;129;p1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0" name="Google Shape;130;p1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1" name="Google Shape;131;p1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8869850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132"/>
        <p:cNvGrpSpPr/>
        <p:nvPr/>
      </p:nvGrpSpPr>
      <p:grpSpPr>
        <a:xfrm>
          <a:off x="0" y="0"/>
          <a:ext cx="0" cy="0"/>
          <a:chOff x="0" y="0"/>
          <a:chExt cx="0" cy="0"/>
        </a:xfrm>
      </p:grpSpPr>
      <p:sp>
        <p:nvSpPr>
          <p:cNvPr id="133" name="Google Shape;133;p1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4" name="Google Shape;134;p120"/>
          <p:cNvSpPr>
            <a:spLocks noGrp="1"/>
          </p:cNvSpPr>
          <p:nvPr>
            <p:ph type="pic" idx="2"/>
          </p:nvPr>
        </p:nvSpPr>
        <p:spPr>
          <a:xfrm>
            <a:off x="3887391" y="987426"/>
            <a:ext cx="4629150" cy="4873625"/>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135" name="Google Shape;135;p1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6" name="Google Shape;136;p1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7" name="Google Shape;137;p1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8" name="Google Shape;138;p1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92813269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139"/>
        <p:cNvGrpSpPr/>
        <p:nvPr/>
      </p:nvGrpSpPr>
      <p:grpSpPr>
        <a:xfrm>
          <a:off x="0" y="0"/>
          <a:ext cx="0" cy="0"/>
          <a:chOff x="0" y="0"/>
          <a:chExt cx="0" cy="0"/>
        </a:xfrm>
      </p:grpSpPr>
      <p:sp>
        <p:nvSpPr>
          <p:cNvPr id="140" name="Google Shape;140;p1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1" name="Google Shape;141;p1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2" name="Google Shape;142;p1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3" name="Google Shape;143;p1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4" name="Google Shape;144;p1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8265278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145"/>
        <p:cNvGrpSpPr/>
        <p:nvPr/>
      </p:nvGrpSpPr>
      <p:grpSpPr>
        <a:xfrm>
          <a:off x="0" y="0"/>
          <a:ext cx="0" cy="0"/>
          <a:chOff x="0" y="0"/>
          <a:chExt cx="0" cy="0"/>
        </a:xfrm>
      </p:grpSpPr>
      <p:sp>
        <p:nvSpPr>
          <p:cNvPr id="146" name="Google Shape;146;p1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7" name="Google Shape;147;p1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8" name="Google Shape;148;p1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9" name="Google Shape;149;p1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50" name="Google Shape;150;p1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64830949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89522990"/>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482190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122893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997392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504698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32134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60288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036353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176132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094017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86701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6179654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930156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786784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0122275"/>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278813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369735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652401"/>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875529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307626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2330034"/>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450768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114129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767839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3.bin"/><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image" Target="../media/image3.bin"/><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image" Target="../media/image3.bin"/><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image" Target="../media/image3.bin"/><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theme" Target="../theme/theme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image" Target="../media/image2.jpg"/><Relationship Id="rId2" Type="http://schemas.openxmlformats.org/officeDocument/2006/relationships/slideLayout" Target="../slideLayouts/slideLayout114.xml"/><Relationship Id="rId16" Type="http://schemas.openxmlformats.org/officeDocument/2006/relationships/theme" Target="../theme/theme7.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8.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3" Type="http://schemas.openxmlformats.org/officeDocument/2006/relationships/slideLayout" Target="../slideLayouts/slideLayout142.xml"/><Relationship Id="rId21" Type="http://schemas.openxmlformats.org/officeDocument/2006/relationships/slideLayout" Target="../slideLayouts/slideLayout160.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image" Target="../media/image3.bin"/><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theme" Target="../theme/theme10.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61" r:id="rId8"/>
    <p:sldLayoutId id="2147483668" r:id="rId9"/>
    <p:sldLayoutId id="2147483669" r:id="rId10"/>
    <p:sldLayoutId id="2147483670" r:id="rId11"/>
    <p:sldLayoutId id="2147483671" r:id="rId12"/>
    <p:sldLayoutId id="21474837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309288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344798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834" r:id="rId23"/>
    <p:sldLayoutId id="214748384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5269277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60"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508577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011342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76799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p8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6" name="Google Shape;76;p8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77" name="Google Shape;77;p8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78" name="Google Shape;78;p8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79" name="Google Shape;79;p8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720819440"/>
      </p:ext>
    </p:extLst>
  </p:cSld>
  <p:clrMap bg1="lt1" tx1="dk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138132"/>
      </p:ext>
    </p:extLst>
  </p:cSld>
  <p:clrMap bg1="lt1" tx1="dk1" bg2="lt2" tx2="dk2" accent1="accent1" accent2="accent2" accent3="accent3" accent4="accent4" accent5="accent5" accent6="accent6" hlink="hlink" folHlink="folHlink"/>
  <p:sldLayoutIdLst>
    <p:sldLayoutId id="2147483809"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18574534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Lst>
  <p:transition spd="slow">
    <p:fade/>
  </p:transition>
  <p:txStyles>
    <p:titleStyle>
      <a:lvl1pPr algn="r" defTabSz="514337" rtl="1" eaLnBrk="1" latinLnBrk="0" hangingPunct="1">
        <a:lnSpc>
          <a:spcPct val="90000"/>
        </a:lnSpc>
        <a:spcBef>
          <a:spcPct val="0"/>
        </a:spcBef>
        <a:buNone/>
        <a:defRPr lang="fr-MA" sz="2400" b="0" kern="1200" dirty="0">
          <a:solidFill>
            <a:srgbClr val="757575"/>
          </a:solidFill>
          <a:latin typeface="Microsoft Uighur" panose="02000000000000000000" pitchFamily="2" charset="-78"/>
          <a:ea typeface="+mn-ea"/>
          <a:cs typeface="Microsoft Uighur" panose="02000000000000000000" pitchFamily="2" charset="-78"/>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114.xml"/><Relationship Id="rId6" Type="http://schemas.openxmlformats.org/officeDocument/2006/relationships/image" Target="../media/image28.gif"/><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gif"/><Relationship Id="rId1" Type="http://schemas.openxmlformats.org/officeDocument/2006/relationships/slideLayout" Target="../slideLayouts/slideLayout128.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10.png"/><Relationship Id="rId10" Type="http://schemas.microsoft.com/office/2007/relationships/hdphoto" Target="../media/hdphoto3.wdp"/><Relationship Id="rId4" Type="http://schemas.openxmlformats.org/officeDocument/2006/relationships/image" Target="../media/image33.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1.xml"/></Relationships>
</file>

<file path=ppt/slides/_rels/slide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png"/><Relationship Id="rId1" Type="http://schemas.openxmlformats.org/officeDocument/2006/relationships/slideLayout" Target="../slideLayouts/slideLayout128.xml"/><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28.gif"/><Relationship Id="rId3" Type="http://schemas.microsoft.com/office/2007/relationships/media" Target="../media/media2.mp4"/><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11" Type="http://schemas.openxmlformats.org/officeDocument/2006/relationships/image" Target="../media/image45.png"/><Relationship Id="rId5" Type="http://schemas.openxmlformats.org/officeDocument/2006/relationships/slideLayout" Target="../slideLayouts/slideLayout80.xml"/><Relationship Id="rId10" Type="http://schemas.openxmlformats.org/officeDocument/2006/relationships/image" Target="../media/image44.png"/><Relationship Id="rId4" Type="http://schemas.openxmlformats.org/officeDocument/2006/relationships/video" Target="../media/media2.mp4"/><Relationship Id="rId9" Type="http://schemas.openxmlformats.org/officeDocument/2006/relationships/image" Target="../media/image43.png"/><Relationship Id="rId1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png"/><Relationship Id="rId7" Type="http://schemas.openxmlformats.org/officeDocument/2006/relationships/image" Target="../media/image48.png"/><Relationship Id="rId2" Type="http://schemas.openxmlformats.org/officeDocument/2006/relationships/image" Target="../media/image39.png"/><Relationship Id="rId1" Type="http://schemas.openxmlformats.org/officeDocument/2006/relationships/slideLayout" Target="../slideLayouts/slideLayout9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86.xml"/><Relationship Id="rId7" Type="http://schemas.openxmlformats.org/officeDocument/2006/relationships/image" Target="../media/image3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gif"/><Relationship Id="rId11" Type="http://schemas.openxmlformats.org/officeDocument/2006/relationships/image" Target="../media/image44.png"/><Relationship Id="rId5" Type="http://schemas.openxmlformats.org/officeDocument/2006/relationships/image" Target="../media/image51.png"/><Relationship Id="rId10" Type="http://schemas.openxmlformats.org/officeDocument/2006/relationships/image" Target="../media/image43.png"/><Relationship Id="rId4" Type="http://schemas.openxmlformats.org/officeDocument/2006/relationships/image" Target="../media/image50.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4.png"/><Relationship Id="rId7"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9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3.png"/><Relationship Id="rId7" Type="http://schemas.openxmlformats.org/officeDocument/2006/relationships/image" Target="../media/image43.png"/><Relationship Id="rId2" Type="http://schemas.openxmlformats.org/officeDocument/2006/relationships/image" Target="../media/image54.png"/><Relationship Id="rId1" Type="http://schemas.openxmlformats.org/officeDocument/2006/relationships/slideLayout" Target="../slideLayouts/slideLayout9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0.gif"/><Relationship Id="rId1" Type="http://schemas.openxmlformats.org/officeDocument/2006/relationships/slideLayout" Target="../slideLayouts/slideLayout139.xml"/><Relationship Id="rId5" Type="http://schemas.openxmlformats.org/officeDocument/2006/relationships/image" Target="../media/image41.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5.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61.xml"/><Relationship Id="rId7" Type="http://schemas.openxmlformats.org/officeDocument/2006/relationships/image" Target="../media/image4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1.png"/><Relationship Id="rId11" Type="http://schemas.openxmlformats.org/officeDocument/2006/relationships/image" Target="../media/image57.png"/><Relationship Id="rId5" Type="http://schemas.openxmlformats.org/officeDocument/2006/relationships/image" Target="../media/image39.png"/><Relationship Id="rId10" Type="http://schemas.openxmlformats.org/officeDocument/2006/relationships/image" Target="../media/image28.gif"/><Relationship Id="rId4" Type="http://schemas.openxmlformats.org/officeDocument/2006/relationships/image" Target="../media/image27.png"/><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7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6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6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4.png"/><Relationship Id="rId7" Type="http://schemas.openxmlformats.org/officeDocument/2006/relationships/image" Target="../media/image43.png"/><Relationship Id="rId2" Type="http://schemas.openxmlformats.org/officeDocument/2006/relationships/image" Target="../media/image63.png"/><Relationship Id="rId1" Type="http://schemas.openxmlformats.org/officeDocument/2006/relationships/slideLayout" Target="../slideLayouts/slideLayout7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6.png"/></Relationships>
</file>

<file path=ppt/slides/_rels/slide4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6.xml"/><Relationship Id="rId7" Type="http://schemas.openxmlformats.org/officeDocument/2006/relationships/image" Target="../media/image41.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9.png"/><Relationship Id="rId11" Type="http://schemas.openxmlformats.org/officeDocument/2006/relationships/image" Target="../media/image67.png"/><Relationship Id="rId5" Type="http://schemas.openxmlformats.org/officeDocument/2006/relationships/image" Target="../media/image28.gif"/><Relationship Id="rId10" Type="http://schemas.openxmlformats.org/officeDocument/2006/relationships/image" Target="../media/image44.png"/><Relationship Id="rId4" Type="http://schemas.openxmlformats.org/officeDocument/2006/relationships/image" Target="../media/image27.png"/><Relationship Id="rId9"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gif"/><Relationship Id="rId1" Type="http://schemas.openxmlformats.org/officeDocument/2006/relationships/slideLayout" Target="../slideLayouts/slideLayout139.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0.gif"/><Relationship Id="rId1" Type="http://schemas.openxmlformats.org/officeDocument/2006/relationships/slideLayout" Target="../slideLayouts/slideLayout139.xml"/></Relationships>
</file>

<file path=ppt/slides/_rels/slide4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1.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1.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11" Type="http://schemas.openxmlformats.org/officeDocument/2006/relationships/image" Target="../media/image73.png"/><Relationship Id="rId5" Type="http://schemas.openxmlformats.org/officeDocument/2006/relationships/image" Target="../media/image42.png"/><Relationship Id="rId10" Type="http://schemas.openxmlformats.org/officeDocument/2006/relationships/image" Target="../media/image72.png"/><Relationship Id="rId4" Type="http://schemas.openxmlformats.org/officeDocument/2006/relationships/image" Target="../media/image41.png"/><Relationship Id="rId9" Type="http://schemas.openxmlformats.org/officeDocument/2006/relationships/image" Target="../media/image71.png"/></Relationships>
</file>

<file path=ppt/slides/_rels/slide5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4.png"/><Relationship Id="rId7" Type="http://schemas.openxmlformats.org/officeDocument/2006/relationships/image" Target="../media/image43.png"/><Relationship Id="rId2" Type="http://schemas.openxmlformats.org/officeDocument/2006/relationships/image" Target="../media/image68.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5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6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76.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7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78.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40.gif"/><Relationship Id="rId1" Type="http://schemas.openxmlformats.org/officeDocument/2006/relationships/slideLayout" Target="../slideLayouts/slideLayout139.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82.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44.png"/><Relationship Id="rId1" Type="http://schemas.openxmlformats.org/officeDocument/2006/relationships/slideLayout" Target="../slideLayouts/slideLayout111.xml"/></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7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3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85.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6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8.gif"/><Relationship Id="rId4" Type="http://schemas.openxmlformats.org/officeDocument/2006/relationships/image" Target="../media/image86.png"/></Relationships>
</file>

<file path=ppt/slides/_rels/slide7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1A5159B4-711A-904A-1973-31B65586D48C}"/>
              </a:ext>
            </a:extLst>
          </p:cNvPr>
          <p:cNvPicPr>
            <a:picLocks noChangeAspect="1"/>
          </p:cNvPicPr>
          <p:nvPr/>
        </p:nvPicPr>
        <p:blipFill>
          <a:blip r:embed="rId2">
            <a:extLst>
              <a:ext uri="{28A0092B-C50C-407E-A947-70E740481C1C}">
                <a14:useLocalDpi xmlns:a14="http://schemas.microsoft.com/office/drawing/2010/main" val="0"/>
              </a:ext>
            </a:extLst>
          </a:blip>
          <a:srcRect t="2814" b="3454"/>
          <a:stretch>
            <a:fillRect/>
          </a:stretch>
        </p:blipFill>
        <p:spPr>
          <a:xfrm>
            <a:off x="20" y="1282"/>
            <a:ext cx="9143980" cy="6856718"/>
          </a:xfrm>
          <a:prstGeom prst="rect">
            <a:avLst/>
          </a:prstGeom>
        </p:spPr>
      </p:pic>
      <p:pic>
        <p:nvPicPr>
          <p:cNvPr id="2" name="Image 1">
            <a:extLst>
              <a:ext uri="{FF2B5EF4-FFF2-40B4-BE49-F238E27FC236}">
                <a16:creationId xmlns:a16="http://schemas.microsoft.com/office/drawing/2014/main" id="{8F408EFE-F3FC-FB63-5F0D-1A87A4952363}"/>
              </a:ext>
            </a:extLst>
          </p:cNvPr>
          <p:cNvPicPr>
            <a:picLocks noChangeAspect="1"/>
          </p:cNvPicPr>
          <p:nvPr/>
        </p:nvPicPr>
        <p:blipFill>
          <a:blip r:embed="rId3"/>
          <a:stretch>
            <a:fillRect/>
          </a:stretch>
        </p:blipFill>
        <p:spPr>
          <a:xfrm>
            <a:off x="3480318" y="4883850"/>
            <a:ext cx="2214853" cy="627251"/>
          </a:xfrm>
          <a:prstGeom prst="rect">
            <a:avLst/>
          </a:prstGeom>
        </p:spPr>
      </p:pic>
    </p:spTree>
    <p:extLst>
      <p:ext uri="{BB962C8B-B14F-4D97-AF65-F5344CB8AC3E}">
        <p14:creationId xmlns:p14="http://schemas.microsoft.com/office/powerpoint/2010/main" val="2192133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1"/>
          </p:nvPr>
        </p:nvPicPr>
        <p:blipFill>
          <a:blip r:embed="rId2"/>
          <a:srcRect/>
          <a:stretch/>
        </p:blipFill>
        <p:spPr/>
      </p:pic>
      <p:pic>
        <p:nvPicPr>
          <p:cNvPr id="35" name="Espace réservé pour une image  34">
            <a:extLst>
              <a:ext uri="{FF2B5EF4-FFF2-40B4-BE49-F238E27FC236}">
                <a16:creationId xmlns:a16="http://schemas.microsoft.com/office/drawing/2014/main" id="{A1417986-9D2F-28C7-6DE4-81EE328D4DAD}"/>
              </a:ext>
            </a:extLst>
          </p:cNvPr>
          <p:cNvPicPr>
            <a:picLocks noGrp="1" noChangeAspect="1"/>
          </p:cNvPicPr>
          <p:nvPr>
            <p:ph type="pic" sz="quarter" idx="12"/>
          </p:nvPr>
        </p:nvPicPr>
        <p:blipFill>
          <a:blip r:embed="rId3"/>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332F0A3C-F92C-B9E1-448E-DEB1A9D7808F}"/>
              </a:ext>
            </a:extLst>
          </p:cNvPr>
          <p:cNvPicPr>
            <a:picLocks noGrp="1" noChangeAspect="1"/>
          </p:cNvPicPr>
          <p:nvPr>
            <p:ph type="pic" sz="quarter" idx="13"/>
          </p:nvPr>
        </p:nvPicPr>
        <p:blipFill>
          <a:blip r:embed="rId4"/>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2FEB9-9C3F-84D9-4E9D-06AB7BCE3577}"/>
              </a:ext>
            </a:extLst>
          </p:cNvPr>
          <p:cNvPicPr>
            <a:picLocks noGrp="1" noChangeAspect="1"/>
          </p:cNvPicPr>
          <p:nvPr>
            <p:ph type="pic" sz="quarter" idx="14"/>
          </p:nvPr>
        </p:nvPicPr>
        <p:blipFill>
          <a:blip r:embed="rId5"/>
          <a:srcRect/>
          <a:stretch/>
        </p:blipFill>
        <p:spPr/>
      </p:pic>
      <p:sp>
        <p:nvSpPr>
          <p:cNvPr id="21" name="Espace réservé pour une image  20">
            <a:extLst>
              <a:ext uri="{FF2B5EF4-FFF2-40B4-BE49-F238E27FC236}">
                <a16:creationId xmlns:a16="http://schemas.microsoft.com/office/drawing/2014/main" id="{0870F399-1D1E-0905-7657-EEA2820C0BAF}"/>
              </a:ext>
            </a:extLst>
          </p:cNvPr>
          <p:cNvSpPr>
            <a:spLocks noGrp="1"/>
          </p:cNvSpPr>
          <p:nvPr>
            <p:ph type="pic" sz="quarter" idx="15"/>
          </p:nvPr>
        </p:nvSpPr>
        <p:spPr/>
        <p:txBody>
          <a:bodyPr/>
          <a:lstStyle/>
          <a:p>
            <a:endParaRPr lang="fr-MA" dirty="0"/>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pic>
        <p:nvPicPr>
          <p:cNvPr id="4" name="Espace réservé pour une image  21" descr="Une image contenant habits, illustration, Animation, sourire&#10;&#10;Le contenu généré par l’IA peut être incorrect.">
            <a:extLst>
              <a:ext uri="{FF2B5EF4-FFF2-40B4-BE49-F238E27FC236}">
                <a16:creationId xmlns:a16="http://schemas.microsoft.com/office/drawing/2014/main" id="{65A977AA-A6B3-8371-B44C-4100E510954A}"/>
              </a:ext>
            </a:extLst>
          </p:cNvPr>
          <p:cNvPicPr>
            <a:picLocks noChangeAspect="1"/>
          </p:cNvPicPr>
          <p:nvPr/>
        </p:nvPicPr>
        <p:blipFill>
          <a:blip r:embed="rId7"/>
          <a:srcRect/>
          <a:stretch>
            <a:fillRect/>
          </a:stretch>
        </p:blipFill>
        <p:spPr>
          <a:xfrm>
            <a:off x="1195465" y="1543580"/>
            <a:ext cx="1440000" cy="1440000"/>
          </a:xfrm>
          <a:prstGeom prst="ellipse">
            <a:avLst/>
          </a:prstGeom>
          <a:ln w="76200">
            <a:solidFill>
              <a:srgbClr val="A1A6BC"/>
            </a:solidFill>
          </a:ln>
        </p:spPr>
      </p:pic>
    </p:spTree>
    <p:extLst>
      <p:ext uri="{BB962C8B-B14F-4D97-AF65-F5344CB8AC3E}">
        <p14:creationId xmlns:p14="http://schemas.microsoft.com/office/powerpoint/2010/main" val="19706513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p:txBody>
          <a:bodyPr>
            <a:normAutofit/>
          </a:bodyPr>
          <a:lstStyle/>
          <a:p>
            <a:r>
              <a:rPr lang="ar-MA" sz="4000" dirty="0">
                <a:solidFill>
                  <a:srgbClr val="424D7B"/>
                </a:solidFill>
              </a:rPr>
              <a:t>تنظيم حصص الأسبوع</a:t>
            </a:r>
            <a:endParaRPr lang="fr-MA" sz="4000" dirty="0">
              <a:solidFill>
                <a:srgbClr val="424D7B"/>
              </a:solidFill>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 استثمار النص.</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 : الإنتاج.</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تمارين كتابية: البنيات اللغوية.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الطلاقة.</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الاستماع والتحدث : إعادة الإنتاج.</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قراءة: استخلاص العبرة.</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تعبير كتابي.</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إملاء 2/2.</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 الطلاقة: توليف ودعم.</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توليف ودعم.</a:t>
            </a:r>
          </a:p>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إثرائية.</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 : البنية السردية /</a:t>
            </a:r>
            <a:r>
              <a:rPr lang="ar-MA" sz="1400" dirty="0">
                <a:latin typeface="Microsoft Uighur" panose="02000000000000000000" pitchFamily="2" charset="-78"/>
                <a:cs typeface="Microsoft Uighur" panose="02000000000000000000" pitchFamily="2" charset="-78"/>
              </a:rPr>
              <a:t> </a:t>
            </a:r>
            <a:r>
              <a:rPr lang="tzm-Arab-MA"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تقديم الوضعية التواصلية.</a:t>
            </a:r>
            <a:r>
              <a:rPr lang="tzm-Arab-MA" sz="1400" dirty="0">
                <a:latin typeface="Microsoft Uighur" panose="02000000000000000000" pitchFamily="2" charset="-78"/>
                <a:cs typeface="Microsoft Uighur" panose="02000000000000000000" pitchFamily="2" charset="-78"/>
              </a:rPr>
              <a:t> </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استراتيجية الفهم .</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إملاء  ½</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أنشطة اعتيادية. </a:t>
            </a:r>
            <a:endParaRPr lang="fr-FR" sz="1400" dirty="0">
              <a:solidFill>
                <a:srgbClr val="424D7B"/>
              </a:solidFill>
            </a:endParaRPr>
          </a:p>
          <a:p>
            <a:pPr algn="r" rtl="1">
              <a:spcBef>
                <a:spcPts val="0"/>
              </a:spcBef>
              <a:buClr>
                <a:srgbClr val="424D7B"/>
              </a:buClr>
            </a:pPr>
            <a:r>
              <a:rPr lang="ar-MA" sz="1400" dirty="0">
                <a:solidFill>
                  <a:srgbClr val="424D7B"/>
                </a:solidFill>
                <a:cs typeface="Microsoft Uighur" panose="02000000000000000000" pitchFamily="2" charset="-78"/>
              </a:rPr>
              <a:t>الاستماع والتحدث : عناصر الحكاية .</a:t>
            </a:r>
          </a:p>
          <a:p>
            <a:pPr algn="r" rtl="1">
              <a:spcBef>
                <a:spcPts val="0"/>
              </a:spcBef>
              <a:buClr>
                <a:srgbClr val="424D7B"/>
              </a:buClr>
            </a:pPr>
            <a:r>
              <a:rPr lang="ar-MA" sz="1400" dirty="0">
                <a:solidFill>
                  <a:srgbClr val="424D7B"/>
                </a:solidFill>
                <a:cs typeface="Microsoft Uighur" panose="02000000000000000000" pitchFamily="2" charset="-78"/>
              </a:rPr>
              <a:t>خط ونقل.</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24D7B"/>
                </a:solidFill>
                <a:latin typeface="Dosis ExtraBold" pitchFamily="2" charset="0"/>
                <a:cs typeface="Microsoft Uighur" panose="02000000000000000000" pitchFamily="2" charset="-78"/>
              </a:rPr>
              <a:t>اليوم</a:t>
            </a:r>
            <a:r>
              <a:rPr lang="fr-MA" b="1" dirty="0">
                <a:solidFill>
                  <a:srgbClr val="424D7B"/>
                </a:solidFill>
                <a:latin typeface="Microsoft Uighur" panose="02000000000000000000" pitchFamily="2" charset="-78"/>
                <a:cs typeface="Microsoft Uighur" panose="02000000000000000000" pitchFamily="2" charset="-78"/>
              </a:rPr>
              <a:t> 2 - </a:t>
            </a:r>
            <a:endParaRPr lang="ar-MA"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solidFill>
                  <a:srgbClr val="424D7B"/>
                </a:solidFill>
              </a:rPr>
              <a:t>هيكلة حصة اليوم</a:t>
            </a:r>
            <a:endParaRPr lang="fr-MA" sz="4000" dirty="0">
              <a:solidFill>
                <a:srgbClr val="424D7B"/>
              </a:solidFill>
            </a:endParaRPr>
          </a:p>
        </p:txBody>
      </p:sp>
      <p:pic>
        <p:nvPicPr>
          <p:cNvPr id="20" name="Image 19" descr="Une image contenant noir, obscurité&#10;&#10;Le contenu généré par l’IA peut être incorrect.">
            <a:extLst>
              <a:ext uri="{FF2B5EF4-FFF2-40B4-BE49-F238E27FC236}">
                <a16:creationId xmlns:a16="http://schemas.microsoft.com/office/drawing/2014/main" id="{1808F199-47E9-298E-E990-840A88B7D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87611"/>
            <a:ext cx="5488778" cy="1415180"/>
          </a:xfrm>
          <a:prstGeom prst="rect">
            <a:avLst/>
          </a:prstGeom>
        </p:spPr>
      </p:pic>
      <p:sp>
        <p:nvSpPr>
          <p:cNvPr id="21" name="Espace réservé du texte 5">
            <a:extLst>
              <a:ext uri="{FF2B5EF4-FFF2-40B4-BE49-F238E27FC236}">
                <a16:creationId xmlns:a16="http://schemas.microsoft.com/office/drawing/2014/main" id="{79637E10-A6BE-35D4-94AB-E96D6899E147}"/>
              </a:ext>
            </a:extLst>
          </p:cNvPr>
          <p:cNvSpPr txBox="1">
            <a:spLocks/>
          </p:cNvSpPr>
          <p:nvPr/>
        </p:nvSpPr>
        <p:spPr>
          <a:xfrm>
            <a:off x="2160599" y="1871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pPr>
            <a:r>
              <a:rPr lang="ar-MA" sz="1600" b="1" dirty="0">
                <a:ea typeface="Dosis SemiBold"/>
                <a:cs typeface="Microsoft Uighur" panose="02000000000000000000" pitchFamily="2" charset="-78"/>
                <a:sym typeface="Dosis SemiBold"/>
              </a:rPr>
              <a:t>تحدي الطلاقة.</a:t>
            </a:r>
          </a:p>
          <a:p>
            <a:pPr lvl="0" algn="r" rtl="1">
              <a:spcBef>
                <a:spcPts val="0"/>
              </a:spcBef>
              <a:buClr>
                <a:srgbClr val="424D7B"/>
              </a:buClr>
              <a:buSzPts val="1200"/>
              <a:buFont typeface="Noto Sans Symbols"/>
              <a:buChar char="●"/>
            </a:pPr>
            <a:r>
              <a:rPr lang="ar-MA" sz="1600" b="1" dirty="0">
                <a:ea typeface="Dosis SemiBold"/>
                <a:cs typeface="Microsoft Uighur" panose="02000000000000000000" pitchFamily="2" charset="-78"/>
                <a:sym typeface="Dosis SemiBold"/>
              </a:rPr>
              <a:t>إملاء.</a:t>
            </a:r>
          </a:p>
        </p:txBody>
      </p:sp>
      <p:sp>
        <p:nvSpPr>
          <p:cNvPr id="22" name="ZoneTexte 21">
            <a:extLst>
              <a:ext uri="{FF2B5EF4-FFF2-40B4-BE49-F238E27FC236}">
                <a16:creationId xmlns:a16="http://schemas.microsoft.com/office/drawing/2014/main" id="{B262F961-13AD-59D4-96AB-6E8B29C78BFC}"/>
              </a:ext>
            </a:extLst>
          </p:cNvPr>
          <p:cNvSpPr txBox="1"/>
          <p:nvPr/>
        </p:nvSpPr>
        <p:spPr>
          <a:xfrm>
            <a:off x="5375106" y="1508705"/>
            <a:ext cx="1374094" cy="369332"/>
          </a:xfrm>
          <a:prstGeom prst="rect">
            <a:avLst/>
          </a:prstGeom>
          <a:noFill/>
        </p:spPr>
        <p:txBody>
          <a:bodyPr wrap="none" rtlCol="0">
            <a:spAutoFit/>
          </a:bodyPr>
          <a:lstStyle>
            <a:defPPr>
              <a:defRPr lang="en-US"/>
            </a:defPPr>
            <a:lvl1pPr marR="0" lvl="0" indent="0" algn="r" defTabSz="914400" rtl="1" fontAlgn="auto">
              <a:lnSpc>
                <a:spcPct val="100000"/>
              </a:lnSpc>
              <a:spcBef>
                <a:spcPts val="0"/>
              </a:spcBef>
              <a:spcAft>
                <a:spcPts val="0"/>
              </a:spcAft>
              <a:buClr>
                <a:srgbClr val="000000"/>
              </a:buClr>
              <a:buSzTx/>
              <a:buFont typeface="Arial"/>
              <a:buNone/>
              <a:tabLst/>
              <a:defRPr kumimoji="0" sz="1600" b="1" i="0" u="none" strike="noStrike" kern="0" cap="none" spc="0" normalizeH="0" baseline="0">
                <a:ln>
                  <a:noFill/>
                </a:ln>
                <a:solidFill>
                  <a:srgbClr val="757575"/>
                </a:solidFill>
                <a:effectLst/>
                <a:uLnTx/>
                <a:uFillTx/>
                <a:latin typeface="Microsoft Uighur" panose="02000000000000000000" pitchFamily="2" charset="-78"/>
                <a:cs typeface="Microsoft Uighur" panose="02000000000000000000" pitchFamily="2" charset="-78"/>
              </a:defRPr>
            </a:lvl1pPr>
          </a:lstStyle>
          <a:p>
            <a:r>
              <a:rPr lang="fr-FR" sz="1800" dirty="0">
                <a:solidFill>
                  <a:srgbClr val="424D7B"/>
                </a:solidFill>
              </a:rPr>
              <a:t>-01   </a:t>
            </a:r>
            <a:r>
              <a:rPr lang="ar-AE" sz="1800" dirty="0">
                <a:solidFill>
                  <a:srgbClr val="424D7B"/>
                </a:solidFill>
              </a:rPr>
              <a:t>انشطة اعتيادية</a:t>
            </a:r>
            <a:endParaRPr lang="ar-MA" sz="1800" dirty="0">
              <a:solidFill>
                <a:srgbClr val="424D7B"/>
              </a:solidFill>
            </a:endParaRPr>
          </a:p>
        </p:txBody>
      </p:sp>
      <p:pic>
        <p:nvPicPr>
          <p:cNvPr id="6" name="Image 5">
            <a:extLst>
              <a:ext uri="{FF2B5EF4-FFF2-40B4-BE49-F238E27FC236}">
                <a16:creationId xmlns:a16="http://schemas.microsoft.com/office/drawing/2014/main" id="{7DD2D4C0-C9F0-BD1D-B622-088D8B7906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1599707"/>
            <a:ext cx="544953" cy="540000"/>
          </a:xfrm>
          <a:prstGeom prst="rect">
            <a:avLst/>
          </a:prstGeom>
        </p:spPr>
      </p:pic>
      <p:pic>
        <p:nvPicPr>
          <p:cNvPr id="23" name="Espace réservé pour une image  20">
            <a:extLst>
              <a:ext uri="{FF2B5EF4-FFF2-40B4-BE49-F238E27FC236}">
                <a16:creationId xmlns:a16="http://schemas.microsoft.com/office/drawing/2014/main" id="{24750E1A-19B2-32F7-908F-638FFAE6299E}"/>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393318"/>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sp>
        <p:nvSpPr>
          <p:cNvPr id="3" name="Espace réservé du texte 5">
            <a:extLst>
              <a:ext uri="{FF2B5EF4-FFF2-40B4-BE49-F238E27FC236}">
                <a16:creationId xmlns:a16="http://schemas.microsoft.com/office/drawing/2014/main" id="{38E471C0-3675-DD8A-C83A-068D36ACF7AC}"/>
              </a:ext>
            </a:extLst>
          </p:cNvPr>
          <p:cNvSpPr txBox="1">
            <a:spLocks/>
          </p:cNvSpPr>
          <p:nvPr/>
        </p:nvSpPr>
        <p:spPr>
          <a:xfrm>
            <a:off x="2102784" y="3154035"/>
            <a:ext cx="4500000" cy="684000"/>
          </a:xfrm>
          <a:prstGeom prst="rect">
            <a:avLst/>
          </a:prstGeom>
          <a:noFill/>
        </p:spPr>
        <p:txBody>
          <a:bodyPr anchor="ctr"/>
          <a:lstStyle>
            <a:defPPr marR="0" lvl="0" algn="l" rtl="0">
              <a:lnSpc>
                <a:spcPct val="100000"/>
              </a:lnSpc>
              <a:spcBef>
                <a:spcPts val="0"/>
              </a:spcBef>
              <a:spcAft>
                <a:spcPts val="0"/>
              </a:spcAft>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sym typeface="Arial"/>
              </a:rPr>
              <a:t>ورشة الاستماع (النخلة الشجاعة): عناصر الحكاية.</a:t>
            </a:r>
          </a:p>
        </p:txBody>
      </p:sp>
      <p:sp>
        <p:nvSpPr>
          <p:cNvPr id="5" name="ZoneTexte 4">
            <a:extLst>
              <a:ext uri="{FF2B5EF4-FFF2-40B4-BE49-F238E27FC236}">
                <a16:creationId xmlns:a16="http://schemas.microsoft.com/office/drawing/2014/main" id="{4CAE4342-1885-380A-8CAC-B2BE8A665407}"/>
              </a:ext>
            </a:extLst>
          </p:cNvPr>
          <p:cNvSpPr txBox="1"/>
          <p:nvPr/>
        </p:nvSpPr>
        <p:spPr>
          <a:xfrm>
            <a:off x="5291470" y="2790288"/>
            <a:ext cx="1316387" cy="369332"/>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f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- 02</a:t>
            </a:r>
            <a:r>
              <a:rPr kumimoji="0" lang="a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استماع وتحدث</a:t>
            </a:r>
          </a:p>
        </p:txBody>
      </p:sp>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5"/>
          <a:srcRect/>
          <a:stretch/>
        </p:blipFill>
        <p:spPr>
          <a:xfrm>
            <a:off x="6737733" y="2840573"/>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sp>
        <p:nvSpPr>
          <p:cNvPr id="13" name="Espace réservé du texte 5">
            <a:extLst>
              <a:ext uri="{FF2B5EF4-FFF2-40B4-BE49-F238E27FC236}">
                <a16:creationId xmlns:a16="http://schemas.microsoft.com/office/drawing/2014/main" id="{128466EE-63AD-46EB-7958-FD3F8C049CB4}"/>
              </a:ext>
            </a:extLst>
          </p:cNvPr>
          <p:cNvSpPr txBox="1">
            <a:spLocks/>
          </p:cNvSpPr>
          <p:nvPr/>
        </p:nvSpPr>
        <p:spPr>
          <a:xfrm>
            <a:off x="2160599" y="4427170"/>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ar-MA" dirty="0">
                <a:latin typeface="Microsoft Uighur" panose="02000000000000000000" pitchFamily="2" charset="-78"/>
                <a:cs typeface="Microsoft Uighur" panose="02000000000000000000" pitchFamily="2" charset="-78"/>
              </a:rPr>
              <a:t>تنمية الطلاقة ـــــــ إستراتيجية المفردات.</a:t>
            </a:r>
          </a:p>
        </p:txBody>
      </p:sp>
      <p:sp>
        <p:nvSpPr>
          <p:cNvPr id="15" name="ZoneTexte 14">
            <a:extLst>
              <a:ext uri="{FF2B5EF4-FFF2-40B4-BE49-F238E27FC236}">
                <a16:creationId xmlns:a16="http://schemas.microsoft.com/office/drawing/2014/main" id="{151D9578-9EA7-A2B8-8AA1-1DEC836C1A44}"/>
              </a:ext>
            </a:extLst>
          </p:cNvPr>
          <p:cNvSpPr txBox="1"/>
          <p:nvPr/>
        </p:nvSpPr>
        <p:spPr>
          <a:xfrm>
            <a:off x="5792628" y="4063518"/>
            <a:ext cx="810156"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f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- 03</a:t>
            </a:r>
            <a:r>
              <a:rPr kumimoji="0" lang="a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قراءة</a:t>
            </a:r>
          </a:p>
        </p:txBody>
      </p:sp>
      <p:pic>
        <p:nvPicPr>
          <p:cNvPr id="26" name="Image 25">
            <a:extLst>
              <a:ext uri="{FF2B5EF4-FFF2-40B4-BE49-F238E27FC236}">
                <a16:creationId xmlns:a16="http://schemas.microsoft.com/office/drawing/2014/main" id="{8A0A6DFF-7F39-1A90-C827-F2E41D3CA68D}"/>
              </a:ext>
            </a:extLst>
          </p:cNvPr>
          <p:cNvPicPr>
            <a:picLocks noChangeAspect="1"/>
          </p:cNvPicPr>
          <p:nvPr/>
        </p:nvPicPr>
        <p:blipFill>
          <a:blip r:embed="rId6"/>
          <a:srcRect/>
          <a:stretch/>
        </p:blipFill>
        <p:spPr>
          <a:xfrm>
            <a:off x="6901677" y="4147264"/>
            <a:ext cx="424748" cy="540000"/>
          </a:xfrm>
          <a:prstGeom prst="rect">
            <a:avLst/>
          </a:prstGeom>
        </p:spPr>
      </p:pic>
      <p:pic>
        <p:nvPicPr>
          <p:cNvPr id="27" name="Espace réservé pour une image  20">
            <a:extLst>
              <a:ext uri="{FF2B5EF4-FFF2-40B4-BE49-F238E27FC236}">
                <a16:creationId xmlns:a16="http://schemas.microsoft.com/office/drawing/2014/main" id="{60423F5C-4BF9-B5D0-D8C8-916D530623A8}"/>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738472" y="3940607"/>
            <a:ext cx="468000" cy="468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713" y="5230922"/>
            <a:ext cx="5525521" cy="1415180"/>
          </a:xfrm>
          <a:prstGeom prst="rect">
            <a:avLst/>
          </a:prstGeom>
        </p:spPr>
      </p:pic>
      <p:sp>
        <p:nvSpPr>
          <p:cNvPr id="10" name="Espace réservé du texte 5">
            <a:extLst>
              <a:ext uri="{FF2B5EF4-FFF2-40B4-BE49-F238E27FC236}">
                <a16:creationId xmlns:a16="http://schemas.microsoft.com/office/drawing/2014/main" id="{209C787F-5920-F19F-12AD-A3BC0F7B02AD}"/>
              </a:ext>
            </a:extLst>
          </p:cNvPr>
          <p:cNvSpPr txBox="1">
            <a:spLocks/>
          </p:cNvSpPr>
          <p:nvPr/>
        </p:nvSpPr>
        <p:spPr>
          <a:xfrm>
            <a:off x="2218275" y="5722924"/>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sym typeface="Arial"/>
              </a:rPr>
              <a:t>كتابة ونقل جمل بخط مقروء وجميل.</a:t>
            </a:r>
          </a:p>
        </p:txBody>
      </p:sp>
      <p:sp>
        <p:nvSpPr>
          <p:cNvPr id="11" name="ZoneTexte 10">
            <a:extLst>
              <a:ext uri="{FF2B5EF4-FFF2-40B4-BE49-F238E27FC236}">
                <a16:creationId xmlns:a16="http://schemas.microsoft.com/office/drawing/2014/main" id="{6C74676B-272E-ABCF-30C7-4CE7181DC6E1}"/>
              </a:ext>
            </a:extLst>
          </p:cNvPr>
          <p:cNvSpPr txBox="1"/>
          <p:nvPr/>
        </p:nvSpPr>
        <p:spPr>
          <a:xfrm>
            <a:off x="5656947" y="5363237"/>
            <a:ext cx="992579" cy="369332"/>
          </a:xfrm>
          <a:prstGeom prst="rect">
            <a:avLst/>
          </a:prstGeom>
          <a:noFill/>
        </p:spPr>
        <p:txBody>
          <a:bodyPr wrap="none" rtlCol="0">
            <a:spAutoFit/>
          </a:bodyPr>
          <a:lstStyle/>
          <a:p>
            <a:pPr lvl="0" algn="ctr">
              <a:defRPr/>
            </a:pPr>
            <a:r>
              <a:rPr lang="fr-FR" b="1" dirty="0">
                <a:solidFill>
                  <a:srgbClr val="424D7B"/>
                </a:solidFill>
                <a:latin typeface="Microsoft Uighur" panose="02000000000000000000" pitchFamily="2" charset="-78"/>
                <a:cs typeface="Microsoft Uighur" panose="02000000000000000000" pitchFamily="2" charset="-78"/>
              </a:rPr>
              <a:t> </a:t>
            </a:r>
            <a:r>
              <a:rPr lang="ar-MA" b="1" dirty="0">
                <a:solidFill>
                  <a:srgbClr val="424D7B"/>
                </a:solidFill>
                <a:latin typeface="Microsoft Uighur" panose="02000000000000000000" pitchFamily="2" charset="-78"/>
                <a:cs typeface="Microsoft Uighur" panose="02000000000000000000" pitchFamily="2" charset="-78"/>
              </a:rPr>
              <a:t>خط ونقل</a:t>
            </a:r>
            <a:r>
              <a:rPr lang="fr-FR" b="1" dirty="0">
                <a:solidFill>
                  <a:srgbClr val="424D7B"/>
                </a:solidFill>
                <a:latin typeface="Microsoft Uighur" panose="02000000000000000000" pitchFamily="2" charset="-78"/>
                <a:cs typeface="Microsoft Uighur" panose="02000000000000000000" pitchFamily="2" charset="-78"/>
              </a:rPr>
              <a:t>-04</a:t>
            </a:r>
            <a:endParaRPr lang="fr-MA" dirty="0">
              <a:solidFill>
                <a:srgbClr val="424D7B"/>
              </a:solidFill>
              <a:latin typeface="Microsoft Uighur" panose="02000000000000000000" pitchFamily="2" charset="-78"/>
              <a:cs typeface="Microsoft Uighur" panose="02000000000000000000" pitchFamily="2" charset="-78"/>
            </a:endParaRPr>
          </a:p>
        </p:txBody>
      </p:sp>
      <p:pic>
        <p:nvPicPr>
          <p:cNvPr id="16" name="Espace réservé pour une image  20">
            <a:extLst>
              <a:ext uri="{FF2B5EF4-FFF2-40B4-BE49-F238E27FC236}">
                <a16:creationId xmlns:a16="http://schemas.microsoft.com/office/drawing/2014/main" id="{AA747764-36E9-3500-B1F8-96409B6DA914}"/>
              </a:ext>
            </a:extLst>
          </p:cNvPr>
          <p:cNvPicPr>
            <a:picLocks noChangeAspect="1"/>
          </p:cNvPicPr>
          <p:nvPr/>
        </p:nvPicPr>
        <p:blipFill rotWithShape="1">
          <a:blip r:embed="rId8">
            <a:extLst>
              <a:ext uri="{28A0092B-C50C-407E-A947-70E740481C1C}">
                <a14:useLocalDpi xmlns:a14="http://schemas.microsoft.com/office/drawing/2010/main" val="0"/>
              </a:ext>
            </a:extLst>
          </a:blip>
          <a:srcRect l="-7526" r="-7526"/>
          <a:stretch>
            <a:fillRect/>
          </a:stretch>
        </p:blipFill>
        <p:spPr>
          <a:xfrm>
            <a:off x="1791098" y="5245018"/>
            <a:ext cx="468000" cy="468000"/>
          </a:xfrm>
          <a:prstGeom prst="rect">
            <a:avLst/>
          </a:prstGeom>
        </p:spPr>
      </p:pic>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t="-14512" b="-14512"/>
          <a:stretch>
            <a:fillRect/>
          </a:stretch>
        </p:blipFill>
        <p:spPr>
          <a:xfrm>
            <a:off x="6861132" y="5377545"/>
            <a:ext cx="540000" cy="540000"/>
          </a:xfrm>
          <a:prstGeom prst="rect">
            <a:avLst/>
          </a:prstGeom>
        </p:spPr>
      </p:pic>
      <p:pic>
        <p:nvPicPr>
          <p:cNvPr id="14" name="Google Shape;1234;p4">
            <a:extLst>
              <a:ext uri="{FF2B5EF4-FFF2-40B4-BE49-F238E27FC236}">
                <a16:creationId xmlns:a16="http://schemas.microsoft.com/office/drawing/2014/main" id="{2289F99C-F9EA-478A-A7BF-C3DA6F9AFA80}"/>
              </a:ext>
            </a:extLst>
          </p:cNvPr>
          <p:cNvPicPr preferRelativeResize="0"/>
          <p:nvPr/>
        </p:nvPicPr>
        <p:blipFill rotWithShape="1">
          <a:blip r:embed="rId11"/>
          <a:srcRect l="-7560" r="-7560"/>
          <a:stretch>
            <a:fillRect/>
          </a:stretch>
        </p:blipFill>
        <p:spPr>
          <a:xfrm>
            <a:off x="1719542" y="2730735"/>
            <a:ext cx="468000" cy="468000"/>
          </a:xfrm>
          <a:prstGeom prst="rect">
            <a:avLst/>
          </a:prstGeom>
          <a:noFill/>
          <a:ln>
            <a:noFill/>
          </a:ln>
        </p:spPr>
      </p:pic>
    </p:spTree>
    <p:extLst>
      <p:ext uri="{BB962C8B-B14F-4D97-AF65-F5344CB8AC3E}">
        <p14:creationId xmlns:p14="http://schemas.microsoft.com/office/powerpoint/2010/main" val="23730133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 presetClass="entr" presetSubtype="0" fill="hold" grpId="0" nodeType="withEffect">
                                  <p:stCondLst>
                                    <p:cond delay="1200"/>
                                  </p:stCondLst>
                                  <p:childTnLst>
                                    <p:set>
                                      <p:cBhvr>
                                        <p:cTn id="17" dur="1" fill="hold">
                                          <p:stCondLst>
                                            <p:cond delay="0"/>
                                          </p:stCondLst>
                                        </p:cTn>
                                        <p:tgtEl>
                                          <p:spTgt spid="3"/>
                                        </p:tgtEl>
                                        <p:attrNameLst>
                                          <p:attrName>style.visibility</p:attrName>
                                        </p:attrNameLst>
                                      </p:cBhvr>
                                      <p:to>
                                        <p:strVal val="visible"/>
                                      </p:to>
                                    </p:set>
                                  </p:childTnLst>
                                </p:cTn>
                              </p:par>
                              <p:par>
                                <p:cTn id="18" presetID="22" presetClass="entr" presetSubtype="1" fill="hold" grpId="0" nodeType="withEffect">
                                  <p:stCondLst>
                                    <p:cond delay="120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250"/>
                                        <p:tgtEl>
                                          <p:spTgt spid="5"/>
                                        </p:tgtEl>
                                      </p:cBhvr>
                                    </p:animEffect>
                                  </p:childTnLst>
                                </p:cTn>
                              </p:par>
                              <p:par>
                                <p:cTn id="21" presetID="10" presetClass="entr" presetSubtype="0" fill="hold" nodeType="withEffect">
                                  <p:stCondLst>
                                    <p:cond delay="12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 presetClass="entr" presetSubtype="0" fill="hold" nodeType="withEffect">
                                  <p:stCondLst>
                                    <p:cond delay="1200"/>
                                  </p:stCondLst>
                                  <p:childTnLst>
                                    <p:set>
                                      <p:cBhvr>
                                        <p:cTn id="25" dur="1" fill="hold">
                                          <p:stCondLst>
                                            <p:cond delay="499"/>
                                          </p:stCondLst>
                                        </p:cTn>
                                        <p:tgtEl>
                                          <p:spTgt spid="14"/>
                                        </p:tgtEl>
                                        <p:attrNameLst>
                                          <p:attrName>style.visibility</p:attrName>
                                        </p:attrNameLst>
                                      </p:cBhvr>
                                      <p:to>
                                        <p:strVal val="visible"/>
                                      </p:to>
                                    </p:set>
                                  </p:childTnLst>
                                </p:cTn>
                              </p:par>
                              <p:par>
                                <p:cTn id="26" presetID="1" presetClass="entr" presetSubtype="0" fill="hold" grpId="0" nodeType="withEffect">
                                  <p:stCondLst>
                                    <p:cond delay="1200"/>
                                  </p:stCondLst>
                                  <p:childTnLst>
                                    <p:set>
                                      <p:cBhvr>
                                        <p:cTn id="27" dur="1" fill="hold">
                                          <p:stCondLst>
                                            <p:cond delay="0"/>
                                          </p:stCondLst>
                                        </p:cTn>
                                        <p:tgtEl>
                                          <p:spTgt spid="13"/>
                                        </p:tgtEl>
                                        <p:attrNameLst>
                                          <p:attrName>style.visibility</p:attrName>
                                        </p:attrNameLst>
                                      </p:cBhvr>
                                      <p:to>
                                        <p:strVal val="visible"/>
                                      </p:to>
                                    </p:set>
                                  </p:childTnLst>
                                </p:cTn>
                              </p:par>
                              <p:par>
                                <p:cTn id="28" presetID="1" presetClass="entr" presetSubtype="0" fill="hold" nodeType="withEffect">
                                  <p:stCondLst>
                                    <p:cond delay="1200"/>
                                  </p:stCondLst>
                                  <p:childTnLst>
                                    <p:set>
                                      <p:cBhvr>
                                        <p:cTn id="29" dur="1" fill="hold">
                                          <p:stCondLst>
                                            <p:cond delay="499"/>
                                          </p:stCondLst>
                                        </p:cTn>
                                        <p:tgtEl>
                                          <p:spTgt spid="27"/>
                                        </p:tgtEl>
                                        <p:attrNameLst>
                                          <p:attrName>style.visibility</p:attrName>
                                        </p:attrNameLst>
                                      </p:cBhvr>
                                      <p:to>
                                        <p:strVal val="visible"/>
                                      </p:to>
                                    </p:set>
                                  </p:childTnLst>
                                </p:cTn>
                              </p:par>
                              <p:par>
                                <p:cTn id="30" presetID="22" presetClass="entr" presetSubtype="1" fill="hold" grpId="0" nodeType="withEffect">
                                  <p:stCondLst>
                                    <p:cond delay="120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250"/>
                                        <p:tgtEl>
                                          <p:spTgt spid="15"/>
                                        </p:tgtEl>
                                      </p:cBhvr>
                                    </p:animEffect>
                                  </p:childTnLst>
                                </p:cTn>
                              </p:par>
                              <p:par>
                                <p:cTn id="33" presetID="10" presetClass="entr" presetSubtype="0" fill="hold" nodeType="withEffect">
                                  <p:stCondLst>
                                    <p:cond delay="120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 presetClass="entr" presetSubtype="0" fill="hold" grpId="0" nodeType="withEffect">
                                  <p:stCondLst>
                                    <p:cond delay="120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nodeType="withEffect">
                                  <p:stCondLst>
                                    <p:cond delay="1250"/>
                                  </p:stCondLst>
                                  <p:childTnLst>
                                    <p:set>
                                      <p:cBhvr>
                                        <p:cTn id="39" dur="1" fill="hold">
                                          <p:stCondLst>
                                            <p:cond delay="249"/>
                                          </p:stCondLst>
                                        </p:cTn>
                                        <p:tgtEl>
                                          <p:spTgt spid="17"/>
                                        </p:tgtEl>
                                        <p:attrNameLst>
                                          <p:attrName>style.visibility</p:attrName>
                                        </p:attrNameLst>
                                      </p:cBhvr>
                                      <p:to>
                                        <p:strVal val="visible"/>
                                      </p:to>
                                    </p:set>
                                  </p:childTnLst>
                                </p:cTn>
                              </p:par>
                              <p:par>
                                <p:cTn id="40" presetID="22" presetClass="entr" presetSubtype="1" fill="hold" grpId="0" nodeType="withEffect">
                                  <p:stCondLst>
                                    <p:cond delay="120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250"/>
                                        <p:tgtEl>
                                          <p:spTgt spid="11"/>
                                        </p:tgtEl>
                                      </p:cBhvr>
                                    </p:animEffect>
                                  </p:childTnLst>
                                </p:cTn>
                              </p:par>
                              <p:par>
                                <p:cTn id="43" presetID="10" presetClass="entr" presetSubtype="0" fill="hold" nodeType="withEffect">
                                  <p:stCondLst>
                                    <p:cond delay="12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a:extLst>
              <a:ext uri="{FF2B5EF4-FFF2-40B4-BE49-F238E27FC236}">
                <a16:creationId xmlns:a16="http://schemas.microsoft.com/office/drawing/2014/main" id="{1E4A35CD-8B9E-97DD-3601-C6DAB7AE25BF}"/>
              </a:ext>
            </a:extLst>
          </p:cNvPr>
          <p:cNvSpPr txBox="1">
            <a:spLocks/>
          </p:cNvSpPr>
          <p:nvPr/>
        </p:nvSpPr>
        <p:spPr>
          <a:xfrm>
            <a:off x="628650" y="962235"/>
            <a:ext cx="7886700" cy="7200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عند نهاية الحصة</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4" name="ZoneTexte 3">
            <a:extLst>
              <a:ext uri="{FF2B5EF4-FFF2-40B4-BE49-F238E27FC236}">
                <a16:creationId xmlns:a16="http://schemas.microsoft.com/office/drawing/2014/main" id="{D412C9C9-AC02-18BA-33E7-43AE84D53258}"/>
              </a:ext>
            </a:extLst>
          </p:cNvPr>
          <p:cNvSpPr txBox="1"/>
          <p:nvPr/>
        </p:nvSpPr>
        <p:spPr>
          <a:xfrm>
            <a:off x="1549400" y="1649377"/>
            <a:ext cx="6045200" cy="523220"/>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80 % من المتعلمين </a:t>
            </a: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p>
        </p:txBody>
      </p:sp>
      <p:grpSp>
        <p:nvGrpSpPr>
          <p:cNvPr id="5" name="Groupe 4">
            <a:extLst>
              <a:ext uri="{FF2B5EF4-FFF2-40B4-BE49-F238E27FC236}">
                <a16:creationId xmlns:a16="http://schemas.microsoft.com/office/drawing/2014/main" id="{311FCD84-7BAA-DECC-FFF7-33F128ABC00E}"/>
              </a:ext>
            </a:extLst>
          </p:cNvPr>
          <p:cNvGrpSpPr/>
          <p:nvPr/>
        </p:nvGrpSpPr>
        <p:grpSpPr>
          <a:xfrm>
            <a:off x="1044903" y="2645574"/>
            <a:ext cx="7054194" cy="890781"/>
            <a:chOff x="1331545" y="2851205"/>
            <a:chExt cx="6696000" cy="890781"/>
          </a:xfrm>
        </p:grpSpPr>
        <p:pic>
          <p:nvPicPr>
            <p:cNvPr id="6" name="Image 5">
              <a:extLst>
                <a:ext uri="{FF2B5EF4-FFF2-40B4-BE49-F238E27FC236}">
                  <a16:creationId xmlns:a16="http://schemas.microsoft.com/office/drawing/2014/main" id="{8AB6F730-2E70-F5B4-A1BA-D946A22A5C4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17FF7FEA-AA34-A4A5-6118-0AD93FC4EBED}"/>
                </a:ext>
              </a:extLst>
            </p:cNvPr>
            <p:cNvSpPr/>
            <p:nvPr/>
          </p:nvSpPr>
          <p:spPr>
            <a:xfrm>
              <a:off x="1479176" y="3205638"/>
              <a:ext cx="4787153"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فقرات بطلاقة في حدود 45 كلمة.</a:t>
              </a:r>
            </a:p>
          </p:txBody>
        </p:sp>
      </p:grpSp>
      <p:pic>
        <p:nvPicPr>
          <p:cNvPr id="8" name="Image 7">
            <a:extLst>
              <a:ext uri="{FF2B5EF4-FFF2-40B4-BE49-F238E27FC236}">
                <a16:creationId xmlns:a16="http://schemas.microsoft.com/office/drawing/2014/main" id="{5D38A43F-9369-4551-8703-F002A0767993}"/>
              </a:ext>
            </a:extLst>
          </p:cNvPr>
          <p:cNvPicPr preferRelativeResize="0">
            <a:picLocks/>
          </p:cNvPicPr>
          <p:nvPr/>
        </p:nvPicPr>
        <p:blipFill>
          <a:blip r:embed="rId2"/>
          <a:stretch>
            <a:fillRect/>
          </a:stretch>
        </p:blipFill>
        <p:spPr>
          <a:xfrm>
            <a:off x="1044903" y="3483750"/>
            <a:ext cx="7054194" cy="890781"/>
          </a:xfrm>
          <a:prstGeom prst="rect">
            <a:avLst/>
          </a:prstGeom>
        </p:spPr>
      </p:pic>
      <p:sp>
        <p:nvSpPr>
          <p:cNvPr id="9" name="Rectangle 8">
            <a:extLst>
              <a:ext uri="{FF2B5EF4-FFF2-40B4-BE49-F238E27FC236}">
                <a16:creationId xmlns:a16="http://schemas.microsoft.com/office/drawing/2014/main" id="{8E70BDCC-192E-2842-E8E4-2676574FE67F}"/>
              </a:ext>
            </a:extLst>
          </p:cNvPr>
          <p:cNvSpPr/>
          <p:nvPr/>
        </p:nvSpPr>
        <p:spPr>
          <a:xfrm>
            <a:off x="782426" y="3855070"/>
            <a:ext cx="5488918"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عناصر الحكاية؛</a:t>
            </a:r>
          </a:p>
        </p:txBody>
      </p:sp>
      <p:pic>
        <p:nvPicPr>
          <p:cNvPr id="10" name="Image 9">
            <a:extLst>
              <a:ext uri="{FF2B5EF4-FFF2-40B4-BE49-F238E27FC236}">
                <a16:creationId xmlns:a16="http://schemas.microsoft.com/office/drawing/2014/main" id="{43B3FA20-944A-5967-5337-7CDF9090AA89}"/>
              </a:ext>
            </a:extLst>
          </p:cNvPr>
          <p:cNvPicPr preferRelativeResize="0">
            <a:picLocks/>
          </p:cNvPicPr>
          <p:nvPr/>
        </p:nvPicPr>
        <p:blipFill>
          <a:blip r:embed="rId2"/>
          <a:stretch>
            <a:fillRect/>
          </a:stretch>
        </p:blipFill>
        <p:spPr>
          <a:xfrm>
            <a:off x="1044903" y="4321926"/>
            <a:ext cx="7054194" cy="890781"/>
          </a:xfrm>
          <a:prstGeom prst="rect">
            <a:avLst/>
          </a:prstGeom>
        </p:spPr>
      </p:pic>
      <p:sp>
        <p:nvSpPr>
          <p:cNvPr id="11" name="Rectangle 10">
            <a:extLst>
              <a:ext uri="{FF2B5EF4-FFF2-40B4-BE49-F238E27FC236}">
                <a16:creationId xmlns:a16="http://schemas.microsoft.com/office/drawing/2014/main" id="{D9ABAB47-B4D1-6F32-E662-4F19966B82DB}"/>
              </a:ext>
            </a:extLst>
          </p:cNvPr>
          <p:cNvSpPr/>
          <p:nvPr/>
        </p:nvSpPr>
        <p:spPr>
          <a:xfrm>
            <a:off x="1989402" y="4645149"/>
            <a:ext cx="4281942" cy="400110"/>
          </a:xfrm>
          <a:prstGeom prst="rect">
            <a:avLst/>
          </a:prstGeom>
        </p:spPr>
        <p:txBody>
          <a:bodyPr wrap="non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واستعمال إستراتيجية الصفة المضافة لتنمية المفردات.</a:t>
            </a:r>
          </a:p>
        </p:txBody>
      </p:sp>
      <p:pic>
        <p:nvPicPr>
          <p:cNvPr id="12" name="Image 11">
            <a:extLst>
              <a:ext uri="{FF2B5EF4-FFF2-40B4-BE49-F238E27FC236}">
                <a16:creationId xmlns:a16="http://schemas.microsoft.com/office/drawing/2014/main" id="{E89870B7-1081-F6BB-F932-71507A165337}"/>
              </a:ext>
            </a:extLst>
          </p:cNvPr>
          <p:cNvPicPr preferRelativeResize="0">
            <a:picLocks/>
          </p:cNvPicPr>
          <p:nvPr/>
        </p:nvPicPr>
        <p:blipFill>
          <a:blip r:embed="rId2"/>
          <a:stretch>
            <a:fillRect/>
          </a:stretch>
        </p:blipFill>
        <p:spPr>
          <a:xfrm>
            <a:off x="1044903" y="5160103"/>
            <a:ext cx="7054194" cy="890781"/>
          </a:xfrm>
          <a:prstGeom prst="rect">
            <a:avLst/>
          </a:prstGeom>
        </p:spPr>
      </p:pic>
      <p:sp>
        <p:nvSpPr>
          <p:cNvPr id="13" name="Rectangle 12">
            <a:extLst>
              <a:ext uri="{FF2B5EF4-FFF2-40B4-BE49-F238E27FC236}">
                <a16:creationId xmlns:a16="http://schemas.microsoft.com/office/drawing/2014/main" id="{B12B2C50-4C38-2183-A016-BC3C5B6B8BC7}"/>
              </a:ext>
            </a:extLst>
          </p:cNvPr>
          <p:cNvSpPr/>
          <p:nvPr/>
        </p:nvSpPr>
        <p:spPr>
          <a:xfrm>
            <a:off x="2263305" y="5509135"/>
            <a:ext cx="4008039"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ونقل جملة بخط مقروء وجميل.</a:t>
            </a:r>
          </a:p>
        </p:txBody>
      </p:sp>
    </p:spTree>
    <p:extLst>
      <p:ext uri="{BB962C8B-B14F-4D97-AF65-F5344CB8AC3E}">
        <p14:creationId xmlns:p14="http://schemas.microsoft.com/office/powerpoint/2010/main" val="368826555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581331" y="847014"/>
            <a:ext cx="7886700" cy="720000"/>
          </a:xfrm>
        </p:spPr>
        <p:txBody>
          <a:bodyPr/>
          <a:lstStyle/>
          <a:p>
            <a:r>
              <a:rPr lang="ar-AE" sz="4000" dirty="0">
                <a:solidFill>
                  <a:srgbClr val="424D7B"/>
                </a:solidFill>
              </a:rPr>
              <a:t>  </a:t>
            </a:r>
            <a:r>
              <a:rPr lang="ar-MA" sz="4000" dirty="0">
                <a:solidFill>
                  <a:srgbClr val="424D7B"/>
                </a:solidFill>
              </a:rPr>
              <a:t>افتتاح الحصة</a:t>
            </a:r>
            <a:endParaRPr lang="fr-MA" sz="44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9342" y="924150"/>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20645" y="2690693"/>
            <a:ext cx="5101355" cy="98657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pPr>
            <a:r>
              <a:rPr lang="ar-MA" sz="2800" b="1" dirty="0">
                <a:ea typeface="Dosis SemiBold"/>
                <a:cs typeface="Microsoft Uighur" panose="02000000000000000000" pitchFamily="2" charset="-78"/>
                <a:sym typeface="Dosis SemiBold"/>
              </a:rPr>
              <a:t>الترحيب وتدبير السلوك.</a:t>
            </a:r>
          </a:p>
          <a:p>
            <a:pPr lvl="0" algn="r" rtl="1">
              <a:spcBef>
                <a:spcPts val="0"/>
              </a:spcBef>
              <a:buClr>
                <a:srgbClr val="424D7B"/>
              </a:buClr>
              <a:buSzPts val="1200"/>
              <a:buFont typeface="Noto Sans Symbols"/>
              <a:buChar char="●"/>
            </a:pPr>
            <a:r>
              <a:rPr lang="ar-MA" sz="2800" b="1" dirty="0">
                <a:ea typeface="Dosis SemiBold"/>
                <a:cs typeface="Microsoft Uighur" panose="02000000000000000000" pitchFamily="2" charset="-78"/>
                <a:sym typeface="Dosis SemiBold"/>
              </a:rPr>
              <a:t>الأنشطة الاعتيادية: تحدي الطلاقة/ 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7" name="Titre 26">
            <a:extLst>
              <a:ext uri="{FF2B5EF4-FFF2-40B4-BE49-F238E27FC236}">
                <a16:creationId xmlns:a16="http://schemas.microsoft.com/office/drawing/2014/main" id="{EA66DD87-D960-4EB9-459B-1AF9A1C9C9D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مرحبا بكم . سننطلق في حصة اللغة العربية.</a:t>
            </a:r>
            <a:endParaRPr lang="fr-FR"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pic>
        <p:nvPicPr>
          <p:cNvPr id="31" name="Image 30">
            <a:extLst>
              <a:ext uri="{FF2B5EF4-FFF2-40B4-BE49-F238E27FC236}">
                <a16:creationId xmlns:a16="http://schemas.microsoft.com/office/drawing/2014/main" id="{93963A2E-1E15-33D2-0A4F-4E8D524575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2" name="Image 31">
            <a:extLst>
              <a:ext uri="{FF2B5EF4-FFF2-40B4-BE49-F238E27FC236}">
                <a16:creationId xmlns:a16="http://schemas.microsoft.com/office/drawing/2014/main" id="{1BCA60AF-BD99-A669-67B4-AEA23A5EBDC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33" name="Image 32">
            <a:extLst>
              <a:ext uri="{FF2B5EF4-FFF2-40B4-BE49-F238E27FC236}">
                <a16:creationId xmlns:a16="http://schemas.microsoft.com/office/drawing/2014/main" id="{A4556348-598B-4B05-1849-EF9C1849A5B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34" name="Image 33">
            <a:extLst>
              <a:ext uri="{FF2B5EF4-FFF2-40B4-BE49-F238E27FC236}">
                <a16:creationId xmlns:a16="http://schemas.microsoft.com/office/drawing/2014/main" id="{BF11A6AA-4042-30E2-B505-8C81C5064179}"/>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35" name="Image 34">
            <a:extLst>
              <a:ext uri="{FF2B5EF4-FFF2-40B4-BE49-F238E27FC236}">
                <a16:creationId xmlns:a16="http://schemas.microsoft.com/office/drawing/2014/main" id="{A9285664-91CE-6C06-997C-A52B0CA313F6}"/>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6" name="Rectangle 35">
            <a:extLst>
              <a:ext uri="{FF2B5EF4-FFF2-40B4-BE49-F238E27FC236}">
                <a16:creationId xmlns:a16="http://schemas.microsoft.com/office/drawing/2014/main" id="{C5565729-B613-7344-2E05-7A1F55B1C824}"/>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8E035DA5-D618-4495-BE7C-0650CA5B68C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8" name="Rectangle 37">
            <a:extLst>
              <a:ext uri="{FF2B5EF4-FFF2-40B4-BE49-F238E27FC236}">
                <a16:creationId xmlns:a16="http://schemas.microsoft.com/office/drawing/2014/main" id="{BE74ABF5-ACA3-10FD-4CE3-5CAFD43521E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554B8FE9-0181-395E-0DD4-949F8E784D4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40" name="Rectangle 39">
            <a:extLst>
              <a:ext uri="{FF2B5EF4-FFF2-40B4-BE49-F238E27FC236}">
                <a16:creationId xmlns:a16="http://schemas.microsoft.com/office/drawing/2014/main" id="{56757C6F-6A1E-7BED-817F-24E84133B7A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Nada-Wave">
            <a:hlinkClick r:id="" action="ppaction://media"/>
            <a:extLst>
              <a:ext uri="{FF2B5EF4-FFF2-40B4-BE49-F238E27FC236}">
                <a16:creationId xmlns:a16="http://schemas.microsoft.com/office/drawing/2014/main" id="{69D7C180-976C-F5D4-DE3D-C6BB24B5969B}"/>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b="2068"/>
          <a:stretch>
            <a:fillRect/>
          </a:stretch>
        </p:blipFill>
        <p:spPr>
          <a:xfrm>
            <a:off x="4572001" y="2006320"/>
            <a:ext cx="2301811" cy="3600000"/>
          </a:xfrm>
          <a:prstGeom prst="rect">
            <a:avLst/>
          </a:prstGeom>
        </p:spPr>
      </p:pic>
      <p:pic>
        <p:nvPicPr>
          <p:cNvPr id="8" name="majd_wave">
            <a:hlinkClick r:id="" action="ppaction://media"/>
            <a:extLst>
              <a:ext uri="{FF2B5EF4-FFF2-40B4-BE49-F238E27FC236}">
                <a16:creationId xmlns:a16="http://schemas.microsoft.com/office/drawing/2014/main" id="{848F8E83-1D0B-0AE6-D0A6-FE8C85004F7E}"/>
              </a:ext>
            </a:extLst>
          </p:cNvPr>
          <p:cNvPicPr>
            <a:picLocks noChangeAspect="1"/>
          </p:cNvPicPr>
          <p:nvPr>
            <a:videoFile r:link="rId4"/>
            <p:extLst>
              <p:ext uri="{DAA4B4D4-6D71-4841-9C94-3DE7FCFB9230}">
                <p14:media xmlns:p14="http://schemas.microsoft.com/office/powerpoint/2010/main" r:embed="rId3"/>
              </p:ext>
            </p:extLst>
          </p:nvPr>
        </p:nvPicPr>
        <p:blipFill>
          <a:blip r:embed="rId12"/>
          <a:srcRect t="-1" b="2067"/>
          <a:stretch>
            <a:fillRect/>
          </a:stretch>
        </p:blipFill>
        <p:spPr>
          <a:xfrm>
            <a:off x="2311807" y="2006320"/>
            <a:ext cx="2066818" cy="3600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5A7622E3-F227-7B6A-B55A-150D85601A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826476" y="6102000"/>
            <a:ext cx="540000" cy="540000"/>
          </a:xfrm>
          <a:prstGeom prst="rect">
            <a:avLst/>
          </a:prstGeom>
        </p:spPr>
      </p:pic>
      <p:pic>
        <p:nvPicPr>
          <p:cNvPr id="2" name="Espace réservé pour une image  2" descr="Une image contenant clipart, dessin humoristique, habits, illustration&#10;&#10;Le contenu généré par l’IA peut être incorrect.">
            <a:extLst>
              <a:ext uri="{FF2B5EF4-FFF2-40B4-BE49-F238E27FC236}">
                <a16:creationId xmlns:a16="http://schemas.microsoft.com/office/drawing/2014/main" id="{89793BA5-BD23-DCBC-51F4-DC41BF63213D}"/>
              </a:ext>
            </a:extLst>
          </p:cNvPr>
          <p:cNvPicPr>
            <a:picLocks noGrp="1" noChangeAspect="1"/>
          </p:cNvPicPr>
          <p:nvPr>
            <p:ph type="pic" sz="quarter" idx="12"/>
          </p:nvPr>
        </p:nvPicPr>
        <p:blipFill>
          <a:blip r:embed="rId14">
            <a:extLst>
              <a:ext uri="{28A0092B-C50C-407E-A947-70E740481C1C}">
                <a14:useLocalDpi xmlns:a14="http://schemas.microsoft.com/office/drawing/2010/main" val="0"/>
              </a:ext>
            </a:extLst>
          </a:blip>
          <a:srcRect/>
          <a:stretch>
            <a:fillRect/>
          </a:stretch>
        </p:blipFill>
        <p:spPr>
          <a:xfrm>
            <a:off x="7959600" y="684000"/>
            <a:ext cx="792000" cy="792000"/>
          </a:xfrm>
        </p:spPr>
      </p:pic>
    </p:spTree>
    <p:extLst>
      <p:ext uri="{BB962C8B-B14F-4D97-AF65-F5344CB8AC3E}">
        <p14:creationId xmlns:p14="http://schemas.microsoft.com/office/powerpoint/2010/main" val="32505542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video>
              <p:cMediaNode vol="80000">
                <p:cTn id="13"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98DB-9FA9-CF2A-406E-F0A010A63D7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C7EDBFC-A006-E91C-D8F7-646B5A0FD458}"/>
              </a:ext>
            </a:extLst>
          </p:cNvPr>
          <p:cNvSpPr>
            <a:spLocks noGrp="1"/>
          </p:cNvSpPr>
          <p:nvPr>
            <p:ph type="title"/>
          </p:nvPr>
        </p:nvSpPr>
        <p:spPr>
          <a:xfrm>
            <a:off x="63237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سأخبركم عن شروط الحصول على نجمة التميز.</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Wingdings" panose="05000000000000000000" pitchFamily="2" charset="2"/>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b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b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كل حصة سيفوز ثلاثة منكم بالنجمة. </a:t>
            </a:r>
            <a:endParaRPr lang="fr-US" sz="2400" dirty="0">
              <a:solidFill>
                <a:schemeClr val="bg1">
                  <a:lumMod val="50000"/>
                </a:schemeClr>
              </a:solidFill>
            </a:endParaRPr>
          </a:p>
        </p:txBody>
      </p:sp>
      <p:pic>
        <p:nvPicPr>
          <p:cNvPr id="2" name="Image 1">
            <a:extLst>
              <a:ext uri="{FF2B5EF4-FFF2-40B4-BE49-F238E27FC236}">
                <a16:creationId xmlns:a16="http://schemas.microsoft.com/office/drawing/2014/main" id="{BEFC1A3E-6AE0-8A05-AA53-1CF657A3E4E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4B54E74-92E0-B5FC-C340-AA6E4D2B44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3B37A755-CB0D-EFED-E6B4-C7E14F65885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5C092E6A-BE03-DD17-1B79-83A61D61893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524442DB-3CFB-B52F-AED4-B442E99730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7" name="Rectangle 6">
            <a:extLst>
              <a:ext uri="{FF2B5EF4-FFF2-40B4-BE49-F238E27FC236}">
                <a16:creationId xmlns:a16="http://schemas.microsoft.com/office/drawing/2014/main" id="{E1031369-363E-CAC9-070C-5AE470BD329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5EBBEA5-CFBC-BC88-E6EC-A681145A81F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9" name="Rectangle 8">
            <a:extLst>
              <a:ext uri="{FF2B5EF4-FFF2-40B4-BE49-F238E27FC236}">
                <a16:creationId xmlns:a16="http://schemas.microsoft.com/office/drawing/2014/main" id="{ADF66B7D-CBBE-BDE0-6ACB-FCFB49EAD01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FF82E046-D20A-EAFC-F0C3-C65DE3BCC82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BB7B1527-AAA5-8BD1-129B-F0A6280E1EB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1" name="Google Shape;1333;p8">
            <a:extLst>
              <a:ext uri="{FF2B5EF4-FFF2-40B4-BE49-F238E27FC236}">
                <a16:creationId xmlns:a16="http://schemas.microsoft.com/office/drawing/2014/main" id="{768CDD59-BD5F-FE93-C9F6-EF27D0093B56}"/>
              </a:ext>
            </a:extLst>
          </p:cNvPr>
          <p:cNvSpPr txBox="1"/>
          <p:nvPr/>
        </p:nvSpPr>
        <p:spPr>
          <a:xfrm>
            <a:off x="1765527" y="4883833"/>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1AE6613F-8678-0B62-7582-87867DEA77F0}"/>
              </a:ext>
            </a:extLst>
          </p:cNvPr>
          <p:cNvSpPr txBox="1">
            <a:spLocks/>
          </p:cNvSpPr>
          <p:nvPr/>
        </p:nvSpPr>
        <p:spPr>
          <a:xfrm>
            <a:off x="1155928" y="2534787"/>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16" name="Ellipse 15">
            <a:extLst>
              <a:ext uri="{FF2B5EF4-FFF2-40B4-BE49-F238E27FC236}">
                <a16:creationId xmlns:a16="http://schemas.microsoft.com/office/drawing/2014/main" id="{D2ED4694-C111-BFB8-15AE-06FB7EE0C040}"/>
              </a:ext>
            </a:extLst>
          </p:cNvPr>
          <p:cNvSpPr/>
          <p:nvPr/>
        </p:nvSpPr>
        <p:spPr>
          <a:xfrm>
            <a:off x="5453326" y="1970122"/>
            <a:ext cx="1800000" cy="1800000"/>
          </a:xfrm>
          <a:prstGeom prst="ellipse">
            <a:avLst/>
          </a:prstGeom>
          <a:blipFill>
            <a:blip r:embed="rId7"/>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1">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sp>
        <p:nvSpPr>
          <p:cNvPr id="17" name="Ellipse 16">
            <a:extLst>
              <a:ext uri="{FF2B5EF4-FFF2-40B4-BE49-F238E27FC236}">
                <a16:creationId xmlns:a16="http://schemas.microsoft.com/office/drawing/2014/main" id="{420584FC-0ADC-5C9D-2BD9-F783CA285249}"/>
              </a:ext>
            </a:extLst>
          </p:cNvPr>
          <p:cNvSpPr/>
          <p:nvPr/>
        </p:nvSpPr>
        <p:spPr>
          <a:xfrm>
            <a:off x="5453326" y="4257675"/>
            <a:ext cx="1800000" cy="1800000"/>
          </a:xfrm>
          <a:prstGeom prst="ellipse">
            <a:avLst/>
          </a:prstGeom>
          <a:blipFill>
            <a:blip r:embed="rId8"/>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1">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pic>
        <p:nvPicPr>
          <p:cNvPr id="19"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26C54440-6E5D-A041-85FD-72A922F1EEAC}"/>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801" y="684213"/>
            <a:ext cx="822036" cy="822035"/>
          </a:xfrm>
          <a:prstGeom prst="rect">
            <a:avLst/>
          </a:prstGeom>
        </p:spPr>
      </p:pic>
    </p:spTree>
    <p:extLst>
      <p:ext uri="{BB962C8B-B14F-4D97-AF65-F5344CB8AC3E}">
        <p14:creationId xmlns:p14="http://schemas.microsoft.com/office/powerpoint/2010/main" val="30798334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B058E-7D28-DCB5-43E0-9E262012A6D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346B4D4-1FB0-7666-12A9-5085C508F60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ضعوا اللوحة على الطاولة، الدفتر  والمقلمة في القمطر.</a:t>
            </a:r>
            <a:endParaRPr lang="fr-US" sz="2400" dirty="0">
              <a:solidFill>
                <a:schemeClr val="bg1">
                  <a:lumMod val="50000"/>
                </a:schemeClr>
              </a:solidFill>
            </a:endParaRPr>
          </a:p>
        </p:txBody>
      </p:sp>
      <p:pic>
        <p:nvPicPr>
          <p:cNvPr id="21" name="Espace réservé pour une image  8">
            <a:extLst>
              <a:ext uri="{FF2B5EF4-FFF2-40B4-BE49-F238E27FC236}">
                <a16:creationId xmlns:a16="http://schemas.microsoft.com/office/drawing/2014/main" id="{B4A567AF-1D7D-5DA3-2205-323D31579457}"/>
              </a:ext>
            </a:extLst>
          </p:cNvPr>
          <p:cNvPicPr>
            <a:picLocks noChangeAspect="1"/>
          </p:cNvPicPr>
          <p:nvPr/>
        </p:nvPicPr>
        <p:blipFill>
          <a:blip r:embed="rId4"/>
          <a:srcRect/>
          <a:stretch/>
        </p:blipFill>
        <p:spPr>
          <a:xfrm>
            <a:off x="7960105" y="684000"/>
            <a:ext cx="792000" cy="792000"/>
          </a:xfrm>
          <a:prstGeom prst="rect">
            <a:avLst/>
          </a:prstGeom>
          <a:noFill/>
          <a:ln>
            <a:noFill/>
          </a:ln>
        </p:spPr>
      </p:pic>
      <p:pic>
        <p:nvPicPr>
          <p:cNvPr id="33" name="Class AR_NV_02_1">
            <a:hlinkClick r:id="" action="ppaction://media"/>
            <a:extLst>
              <a:ext uri="{FF2B5EF4-FFF2-40B4-BE49-F238E27FC236}">
                <a16:creationId xmlns:a16="http://schemas.microsoft.com/office/drawing/2014/main" id="{B42E23CC-FDB4-F11D-6BAA-707F77F4229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72000" y="1896442"/>
            <a:ext cx="6399999" cy="3600000"/>
          </a:xfrm>
          <a:prstGeom prst="rect">
            <a:avLst/>
          </a:prstGeom>
          <a:ln>
            <a:noFill/>
          </a:ln>
          <a:effectLst>
            <a:softEdge rad="112500"/>
          </a:effectLst>
        </p:spPr>
      </p:pic>
      <p:pic>
        <p:nvPicPr>
          <p:cNvPr id="35" name="Image 34" descr="Une image contenant noir, obscurité&#10;&#10;Le contenu généré par l’IA peut être incorrect.">
            <a:extLst>
              <a:ext uri="{FF2B5EF4-FFF2-40B4-BE49-F238E27FC236}">
                <a16:creationId xmlns:a16="http://schemas.microsoft.com/office/drawing/2014/main" id="{6AD28A23-DFB8-6282-A85B-82454F082E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2" name="Image 1">
            <a:extLst>
              <a:ext uri="{FF2B5EF4-FFF2-40B4-BE49-F238E27FC236}">
                <a16:creationId xmlns:a16="http://schemas.microsoft.com/office/drawing/2014/main" id="{DF334AA0-A9DC-8FB8-8ABE-D296DC9E208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AE6C629-9943-1573-8833-F2DA2405CFC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CBFAA266-2143-4BEA-718A-4EBCE9A5DA8F}"/>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74A9C601-786D-60B9-C025-CC5304E4A6A6}"/>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DFD8A8DB-27DD-8D44-F25D-94DD06A4EC7C}"/>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7" name="Rectangle 6">
            <a:extLst>
              <a:ext uri="{FF2B5EF4-FFF2-40B4-BE49-F238E27FC236}">
                <a16:creationId xmlns:a16="http://schemas.microsoft.com/office/drawing/2014/main" id="{A559790E-8862-7FD0-EC30-F9FA3D6BC1C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4C52E75-D9A2-A22D-6E6C-868CD645945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9" name="Rectangle 8">
            <a:extLst>
              <a:ext uri="{FF2B5EF4-FFF2-40B4-BE49-F238E27FC236}">
                <a16:creationId xmlns:a16="http://schemas.microsoft.com/office/drawing/2014/main" id="{D6BC583D-221E-34B5-D8B2-4CE2D3F7681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FF8D669-07E5-BB97-03CE-4DD37B5E54F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11A3F6DB-73C1-BA97-C370-E15FD79F3AE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34310648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3"/>
                                        </p:tgtEl>
                                      </p:cBhvr>
                                    </p:cmd>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33"/>
                                        </p:tgtEl>
                                      </p:cBhvr>
                                    </p:cmd>
                                  </p:childTnLst>
                                </p:cTn>
                              </p:par>
                            </p:childTnLst>
                          </p:cTn>
                        </p:par>
                      </p:childTnLst>
                    </p:cTn>
                  </p:par>
                </p:childTnLst>
              </p:cTn>
              <p:nextCondLst>
                <p:cond evt="onClick" delay="0">
                  <p:tgtEl>
                    <p:spTgt spid="33"/>
                  </p:tgtEl>
                </p:cond>
              </p:nextCondLst>
            </p:seq>
            <p:video>
              <p:cMediaNode vol="80000">
                <p:cTn id="14" fill="hold" display="0">
                  <p:stCondLst>
                    <p:cond delay="indefinite"/>
                  </p:stCondLst>
                </p:cTn>
                <p:tgtEl>
                  <p:spTgt spid="3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0A07-4AD1-0885-9601-6D29120985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B13FA4-DFA6-5E69-9897-F6D0761F6770}"/>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جيدا كيف سأقرأ الكلمات. </a:t>
            </a:r>
            <a:endParaRPr lang="fr-US" sz="2400" dirty="0">
              <a:solidFill>
                <a:schemeClr val="bg1">
                  <a:lumMod val="50000"/>
                </a:schemeClr>
              </a:solidFill>
            </a:endParaRPr>
          </a:p>
        </p:txBody>
      </p:sp>
      <p:pic>
        <p:nvPicPr>
          <p:cNvPr id="3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110D8E0B-8F42-5981-2F06-578F5D00341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F68929E-520D-E64F-442F-758B0AD2A0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9703B6A1-98A7-5021-AC67-60DDB2B8667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E51A63D0-9883-68CA-8D7D-2E0437259A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E334DDF-30A0-3335-6E65-848E452B38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925FB378-AD50-C98B-4965-4CBC8280C20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437AB53D-0DD4-B7BB-A6A6-917561275D3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CED091C6-F549-81BC-DC28-36D4CB2048A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1" name="Rectangle 10">
            <a:extLst>
              <a:ext uri="{FF2B5EF4-FFF2-40B4-BE49-F238E27FC236}">
                <a16:creationId xmlns:a16="http://schemas.microsoft.com/office/drawing/2014/main" id="{B4B3BA85-8D55-9B52-EFD6-00B06D740D3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3461380-FFE6-19BE-94BD-B5CDB1B860E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9ED94A77-B8AB-1B35-9F95-0075B39C661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4" name="Titre 1">
            <a:extLst>
              <a:ext uri="{FF2B5EF4-FFF2-40B4-BE49-F238E27FC236}">
                <a16:creationId xmlns:a16="http://schemas.microsoft.com/office/drawing/2014/main" id="{5CBD26B3-27F6-83B9-92BC-3AECD7B921C8}"/>
              </a:ext>
            </a:extLst>
          </p:cNvPr>
          <p:cNvSpPr txBox="1">
            <a:spLocks/>
          </p:cNvSpPr>
          <p:nvPr/>
        </p:nvSpPr>
        <p:spPr>
          <a:xfrm>
            <a:off x="318052" y="1762871"/>
            <a:ext cx="8335227" cy="4176302"/>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 name="Groupe 2">
            <a:extLst>
              <a:ext uri="{FF2B5EF4-FFF2-40B4-BE49-F238E27FC236}">
                <a16:creationId xmlns:a16="http://schemas.microsoft.com/office/drawing/2014/main" id="{F03EDA72-F196-53AF-4BA9-9DBF9B625C61}"/>
              </a:ext>
            </a:extLst>
          </p:cNvPr>
          <p:cNvGrpSpPr/>
          <p:nvPr/>
        </p:nvGrpSpPr>
        <p:grpSpPr>
          <a:xfrm>
            <a:off x="765372" y="2929812"/>
            <a:ext cx="7636395" cy="2410896"/>
            <a:chOff x="765372" y="2929812"/>
            <a:chExt cx="7636395" cy="2410896"/>
          </a:xfrm>
        </p:grpSpPr>
        <p:grpSp>
          <p:nvGrpSpPr>
            <p:cNvPr id="15" name="Groupe 14">
              <a:extLst>
                <a:ext uri="{FF2B5EF4-FFF2-40B4-BE49-F238E27FC236}">
                  <a16:creationId xmlns:a16="http://schemas.microsoft.com/office/drawing/2014/main" id="{F7319C87-1284-A813-CFB1-9782824B6895}"/>
                </a:ext>
              </a:extLst>
            </p:cNvPr>
            <p:cNvGrpSpPr/>
            <p:nvPr/>
          </p:nvGrpSpPr>
          <p:grpSpPr>
            <a:xfrm>
              <a:off x="797383" y="2929812"/>
              <a:ext cx="7604384" cy="858416"/>
              <a:chOff x="797383" y="2929812"/>
              <a:chExt cx="7604384" cy="858416"/>
            </a:xfrm>
          </p:grpSpPr>
          <p:sp>
            <p:nvSpPr>
              <p:cNvPr id="16" name="Google Shape;1671;p201">
                <a:extLst>
                  <a:ext uri="{FF2B5EF4-FFF2-40B4-BE49-F238E27FC236}">
                    <a16:creationId xmlns:a16="http://schemas.microsoft.com/office/drawing/2014/main" id="{B6B479A4-A550-01FF-4471-97640C42D26F}"/>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صُخورٌ</a:t>
                </a:r>
              </a:p>
            </p:txBody>
          </p:sp>
          <p:sp>
            <p:nvSpPr>
              <p:cNvPr id="17" name="Google Shape;1671;p201">
                <a:extLst>
                  <a:ext uri="{FF2B5EF4-FFF2-40B4-BE49-F238E27FC236}">
                    <a16:creationId xmlns:a16="http://schemas.microsoft.com/office/drawing/2014/main" id="{0495A361-4A40-F010-4E93-6F1FD6601E57}"/>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تَعيشُ</a:t>
                </a:r>
              </a:p>
            </p:txBody>
          </p:sp>
          <p:sp>
            <p:nvSpPr>
              <p:cNvPr id="18" name="Google Shape;1671;p201">
                <a:extLst>
                  <a:ext uri="{FF2B5EF4-FFF2-40B4-BE49-F238E27FC236}">
                    <a16:creationId xmlns:a16="http://schemas.microsoft.com/office/drawing/2014/main" id="{26D61C29-19E4-9FE7-4926-7FDEB0DA393C}"/>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اَلْغُيومُ</a:t>
                </a:r>
              </a:p>
            </p:txBody>
          </p:sp>
          <p:sp>
            <p:nvSpPr>
              <p:cNvPr id="19" name="Google Shape;1671;p201">
                <a:extLst>
                  <a:ext uri="{FF2B5EF4-FFF2-40B4-BE49-F238E27FC236}">
                    <a16:creationId xmlns:a16="http://schemas.microsoft.com/office/drawing/2014/main" id="{91C0EC9B-CCAC-764C-1711-4060ACCDD25C}"/>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أَرْفَعُ</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1671;p201">
                <a:extLst>
                  <a:ext uri="{FF2B5EF4-FFF2-40B4-BE49-F238E27FC236}">
                    <a16:creationId xmlns:a16="http://schemas.microsoft.com/office/drawing/2014/main" id="{C3F9C48B-E659-C13D-892D-BA03D5A228D0}"/>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نَسْرٌ</a:t>
                </a:r>
              </a:p>
            </p:txBody>
          </p:sp>
        </p:grpSp>
        <p:grpSp>
          <p:nvGrpSpPr>
            <p:cNvPr id="21" name="Groupe 20">
              <a:extLst>
                <a:ext uri="{FF2B5EF4-FFF2-40B4-BE49-F238E27FC236}">
                  <a16:creationId xmlns:a16="http://schemas.microsoft.com/office/drawing/2014/main" id="{E4257B77-4DBF-7D9A-5568-4DE0F49334F2}"/>
                </a:ext>
              </a:extLst>
            </p:cNvPr>
            <p:cNvGrpSpPr/>
            <p:nvPr/>
          </p:nvGrpSpPr>
          <p:grpSpPr>
            <a:xfrm>
              <a:off x="765372" y="4482292"/>
              <a:ext cx="7604384" cy="858416"/>
              <a:chOff x="797383" y="2929812"/>
              <a:chExt cx="7604384" cy="858416"/>
            </a:xfrm>
          </p:grpSpPr>
          <p:sp>
            <p:nvSpPr>
              <p:cNvPr id="22" name="Google Shape;1671;p201">
                <a:extLst>
                  <a:ext uri="{FF2B5EF4-FFF2-40B4-BE49-F238E27FC236}">
                    <a16:creationId xmlns:a16="http://schemas.microsoft.com/office/drawing/2014/main" id="{03359F31-AA1B-A9D6-5DB3-8450D8928AED}"/>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قِمَمٌ</a:t>
                </a:r>
              </a:p>
            </p:txBody>
          </p:sp>
          <p:sp>
            <p:nvSpPr>
              <p:cNvPr id="23" name="Google Shape;1671;p201">
                <a:extLst>
                  <a:ext uri="{FF2B5EF4-FFF2-40B4-BE49-F238E27FC236}">
                    <a16:creationId xmlns:a16="http://schemas.microsoft.com/office/drawing/2014/main" id="{382CB67E-356B-5BB5-2183-C2F87140C49F}"/>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جَبَلٌ</a:t>
                </a:r>
              </a:p>
            </p:txBody>
          </p:sp>
          <p:sp>
            <p:nvSpPr>
              <p:cNvPr id="24" name="Google Shape;1671;p201">
                <a:extLst>
                  <a:ext uri="{FF2B5EF4-FFF2-40B4-BE49-F238E27FC236}">
                    <a16:creationId xmlns:a16="http://schemas.microsoft.com/office/drawing/2014/main" id="{FC72BFDE-C35B-3417-35ED-3949AB464E2F}"/>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تَنْمو</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5" name="Google Shape;1671;p201">
                <a:extLst>
                  <a:ext uri="{FF2B5EF4-FFF2-40B4-BE49-F238E27FC236}">
                    <a16:creationId xmlns:a16="http://schemas.microsoft.com/office/drawing/2014/main" id="{8D17F9BB-A35A-51B7-5C0C-F09AC7002C69}"/>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وَعْلٌ</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1671;p201">
                <a:extLst>
                  <a:ext uri="{FF2B5EF4-FFF2-40B4-BE49-F238E27FC236}">
                    <a16:creationId xmlns:a16="http://schemas.microsoft.com/office/drawing/2014/main" id="{12A26F2E-5EF9-69CF-322E-244CEE328918}"/>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نَقِيٌّ</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grpSp>
    </p:spTree>
    <p:extLst>
      <p:ext uri="{BB962C8B-B14F-4D97-AF65-F5344CB8AC3E}">
        <p14:creationId xmlns:p14="http://schemas.microsoft.com/office/powerpoint/2010/main" val="289115212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7469-8AE3-6385-0F55-C710E8610F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720D4-88C5-6047-AE0D-D475144CFA4A}"/>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استعدوا للقراءة؛ أمامكم  دقيقة  من أجل قراءة صامتة للكلمات.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US" sz="2400" dirty="0">
              <a:solidFill>
                <a:schemeClr val="bg1">
                  <a:lumMod val="50000"/>
                </a:schemeClr>
              </a:solidFill>
            </a:endParaRPr>
          </a:p>
        </p:txBody>
      </p:sp>
      <p:pic>
        <p:nvPicPr>
          <p:cNvPr id="3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2F31D6B0-3431-F8A4-7E9F-799B6D6EF0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E1D9573B-9BC2-6B79-D11A-53ED588754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10516EF7-1425-EE91-10E2-DF8F25F148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DB9E5EC6-EF68-6972-5A61-E6F0D8E128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36625BA8-62BC-7117-955D-8B72AA36F18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FA88A6F-05D7-4166-DEE9-EC3FA89F328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C3534526-ACB0-2741-4841-01CA5E05579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72F4C2B-E548-6835-4D9C-A5C0BCEDD37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F5678990-45B6-9C37-8AE5-B21406A708D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4188195-D5C2-59AF-995F-D6F5A9ADDDB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A52B7C0-3F8F-B7F3-8E53-252C238F759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7" name="Image 16">
            <a:extLst>
              <a:ext uri="{FF2B5EF4-FFF2-40B4-BE49-F238E27FC236}">
                <a16:creationId xmlns:a16="http://schemas.microsoft.com/office/drawing/2014/main" id="{070F83CC-7C61-9769-8530-6DBE11A330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335" y="1432653"/>
            <a:ext cx="782030" cy="900000"/>
          </a:xfrm>
          <a:prstGeom prst="rect">
            <a:avLst/>
          </a:prstGeom>
        </p:spPr>
      </p:pic>
      <p:grpSp>
        <p:nvGrpSpPr>
          <p:cNvPr id="3" name="Groupe 2">
            <a:extLst>
              <a:ext uri="{FF2B5EF4-FFF2-40B4-BE49-F238E27FC236}">
                <a16:creationId xmlns:a16="http://schemas.microsoft.com/office/drawing/2014/main" id="{D0CD34C8-65A9-F465-9A98-EA9158F1F306}"/>
              </a:ext>
            </a:extLst>
          </p:cNvPr>
          <p:cNvGrpSpPr/>
          <p:nvPr/>
        </p:nvGrpSpPr>
        <p:grpSpPr>
          <a:xfrm>
            <a:off x="765372" y="2929812"/>
            <a:ext cx="7636395" cy="2410896"/>
            <a:chOff x="765372" y="2929812"/>
            <a:chExt cx="7636395" cy="2410896"/>
          </a:xfrm>
        </p:grpSpPr>
        <p:grpSp>
          <p:nvGrpSpPr>
            <p:cNvPr id="4" name="Groupe 3">
              <a:extLst>
                <a:ext uri="{FF2B5EF4-FFF2-40B4-BE49-F238E27FC236}">
                  <a16:creationId xmlns:a16="http://schemas.microsoft.com/office/drawing/2014/main" id="{EECBE22E-4376-23A6-D522-2CD4970A9B2C}"/>
                </a:ext>
              </a:extLst>
            </p:cNvPr>
            <p:cNvGrpSpPr/>
            <p:nvPr/>
          </p:nvGrpSpPr>
          <p:grpSpPr>
            <a:xfrm>
              <a:off x="797383" y="2929812"/>
              <a:ext cx="7604384" cy="858416"/>
              <a:chOff x="797383" y="2929812"/>
              <a:chExt cx="7604384" cy="858416"/>
            </a:xfrm>
          </p:grpSpPr>
          <p:sp>
            <p:nvSpPr>
              <p:cNvPr id="22" name="Google Shape;1671;p201">
                <a:extLst>
                  <a:ext uri="{FF2B5EF4-FFF2-40B4-BE49-F238E27FC236}">
                    <a16:creationId xmlns:a16="http://schemas.microsoft.com/office/drawing/2014/main" id="{232861AB-6584-B2FF-8ACB-030DED419F91}"/>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صُخورٌ</a:t>
                </a:r>
              </a:p>
            </p:txBody>
          </p:sp>
          <p:sp>
            <p:nvSpPr>
              <p:cNvPr id="23" name="Google Shape;1671;p201">
                <a:extLst>
                  <a:ext uri="{FF2B5EF4-FFF2-40B4-BE49-F238E27FC236}">
                    <a16:creationId xmlns:a16="http://schemas.microsoft.com/office/drawing/2014/main" id="{B20FE4AF-0FD2-4DAE-4536-CC225D880D9A}"/>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تَعيشُ</a:t>
                </a:r>
              </a:p>
            </p:txBody>
          </p:sp>
          <p:sp>
            <p:nvSpPr>
              <p:cNvPr id="24" name="Google Shape;1671;p201">
                <a:extLst>
                  <a:ext uri="{FF2B5EF4-FFF2-40B4-BE49-F238E27FC236}">
                    <a16:creationId xmlns:a16="http://schemas.microsoft.com/office/drawing/2014/main" id="{759A39DF-EC49-3F5A-E256-0259BAEA6D74}"/>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اَلْغُيومُ</a:t>
                </a:r>
              </a:p>
            </p:txBody>
          </p:sp>
          <p:sp>
            <p:nvSpPr>
              <p:cNvPr id="25" name="Google Shape;1671;p201">
                <a:extLst>
                  <a:ext uri="{FF2B5EF4-FFF2-40B4-BE49-F238E27FC236}">
                    <a16:creationId xmlns:a16="http://schemas.microsoft.com/office/drawing/2014/main" id="{88BE3878-AECC-F9EC-86A9-21E0018DAD3F}"/>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أَرْفَعُ</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1671;p201">
                <a:extLst>
                  <a:ext uri="{FF2B5EF4-FFF2-40B4-BE49-F238E27FC236}">
                    <a16:creationId xmlns:a16="http://schemas.microsoft.com/office/drawing/2014/main" id="{07E5F511-D15B-CCD7-5121-250698611890}"/>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نَسْرٌ</a:t>
                </a:r>
              </a:p>
            </p:txBody>
          </p:sp>
        </p:grpSp>
        <p:grpSp>
          <p:nvGrpSpPr>
            <p:cNvPr id="15" name="Groupe 14">
              <a:extLst>
                <a:ext uri="{FF2B5EF4-FFF2-40B4-BE49-F238E27FC236}">
                  <a16:creationId xmlns:a16="http://schemas.microsoft.com/office/drawing/2014/main" id="{4ABF5BE5-635D-9465-E6CF-FF4ADDE0B70E}"/>
                </a:ext>
              </a:extLst>
            </p:cNvPr>
            <p:cNvGrpSpPr/>
            <p:nvPr/>
          </p:nvGrpSpPr>
          <p:grpSpPr>
            <a:xfrm>
              <a:off x="765372" y="4482292"/>
              <a:ext cx="7604384" cy="858416"/>
              <a:chOff x="797383" y="2929812"/>
              <a:chExt cx="7604384" cy="858416"/>
            </a:xfrm>
          </p:grpSpPr>
          <p:sp>
            <p:nvSpPr>
              <p:cNvPr id="16" name="Google Shape;1671;p201">
                <a:extLst>
                  <a:ext uri="{FF2B5EF4-FFF2-40B4-BE49-F238E27FC236}">
                    <a16:creationId xmlns:a16="http://schemas.microsoft.com/office/drawing/2014/main" id="{88F0A5F9-9CA7-991B-FB42-3A5D778C2698}"/>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قِمَمٌ</a:t>
                </a:r>
              </a:p>
            </p:txBody>
          </p:sp>
          <p:sp>
            <p:nvSpPr>
              <p:cNvPr id="18" name="Google Shape;1671;p201">
                <a:extLst>
                  <a:ext uri="{FF2B5EF4-FFF2-40B4-BE49-F238E27FC236}">
                    <a16:creationId xmlns:a16="http://schemas.microsoft.com/office/drawing/2014/main" id="{B11558DC-DBAB-FA09-5E66-C1BB61D6FF76}"/>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جَبَلٌ</a:t>
                </a:r>
              </a:p>
            </p:txBody>
          </p:sp>
          <p:sp>
            <p:nvSpPr>
              <p:cNvPr id="19" name="Google Shape;1671;p201">
                <a:extLst>
                  <a:ext uri="{FF2B5EF4-FFF2-40B4-BE49-F238E27FC236}">
                    <a16:creationId xmlns:a16="http://schemas.microsoft.com/office/drawing/2014/main" id="{60A853B7-66F9-CFAE-DC36-81E5B4024914}"/>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تَنْمو</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1671;p201">
                <a:extLst>
                  <a:ext uri="{FF2B5EF4-FFF2-40B4-BE49-F238E27FC236}">
                    <a16:creationId xmlns:a16="http://schemas.microsoft.com/office/drawing/2014/main" id="{53D56E5C-6BAD-D2BA-C698-8DF42976C45C}"/>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وَعْلٌ</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1" name="Google Shape;1671;p201">
                <a:extLst>
                  <a:ext uri="{FF2B5EF4-FFF2-40B4-BE49-F238E27FC236}">
                    <a16:creationId xmlns:a16="http://schemas.microsoft.com/office/drawing/2014/main" id="{7AB812CD-13A5-6A02-9A0C-57E1954AFF6A}"/>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نَقِيٌّ</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grpSp>
    </p:spTree>
    <p:extLst>
      <p:ext uri="{BB962C8B-B14F-4D97-AF65-F5344CB8AC3E}">
        <p14:creationId xmlns:p14="http://schemas.microsoft.com/office/powerpoint/2010/main" val="52054606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78BD-3E1D-32B1-DF31-1B3BD443FE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031F7E-AEB2-7DDC-9215-E50A500D30D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التلميذ ....... قم إلى السبورة للقراءة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ويسجل الأستاذ على سجل الطلاقة.</a:t>
            </a:r>
            <a:endParaRPr lang="fr-US" sz="2400" b="1" dirty="0">
              <a:solidFill>
                <a:schemeClr val="bg1">
                  <a:lumMod val="50000"/>
                </a:schemeClr>
              </a:solidFill>
            </a:endParaRPr>
          </a:p>
        </p:txBody>
      </p:sp>
      <p:pic>
        <p:nvPicPr>
          <p:cNvPr id="3" name="Espace réservé pour une image  14" descr="Une image contenant habits, illustration, clipart, Dessin animé&#10;&#10;Le contenu généré par l’IA peut être incorrect.">
            <a:extLst>
              <a:ext uri="{FF2B5EF4-FFF2-40B4-BE49-F238E27FC236}">
                <a16:creationId xmlns:a16="http://schemas.microsoft.com/office/drawing/2014/main" id="{590E25EE-BE94-F765-7966-DBAEE65BF9C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5DCE863-F261-3B1E-2E6D-7F7C31F26D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490A110B-4BB8-8CF6-2E35-1367B2A8C5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49916755-58A0-14CE-DC6A-77B47ABCC2C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E3FE7359-5F08-A47E-78D0-9DB45CDF769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C9D502F7-A2AF-7626-8676-D3A2A019CA9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460E3586-D3C5-87C9-ECC1-F5ECFFE9A56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2626651-50DC-D19A-5F19-2CEF11A9654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D618FB0B-798D-9F99-0688-23B419FBE8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262819D-F896-7A37-4D5D-472A382CF0A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5F25A456-49F1-F0AE-061B-4D00F83E2AE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5" name="Groupe 4">
            <a:extLst>
              <a:ext uri="{FF2B5EF4-FFF2-40B4-BE49-F238E27FC236}">
                <a16:creationId xmlns:a16="http://schemas.microsoft.com/office/drawing/2014/main" id="{BCDD38D4-6FB7-ACA1-05B1-021CB3A321CD}"/>
              </a:ext>
            </a:extLst>
          </p:cNvPr>
          <p:cNvGrpSpPr/>
          <p:nvPr/>
        </p:nvGrpSpPr>
        <p:grpSpPr>
          <a:xfrm>
            <a:off x="765372" y="2929812"/>
            <a:ext cx="7636395" cy="2410896"/>
            <a:chOff x="765372" y="2929812"/>
            <a:chExt cx="7636395" cy="2410896"/>
          </a:xfrm>
        </p:grpSpPr>
        <p:grpSp>
          <p:nvGrpSpPr>
            <p:cNvPr id="15" name="Groupe 14">
              <a:extLst>
                <a:ext uri="{FF2B5EF4-FFF2-40B4-BE49-F238E27FC236}">
                  <a16:creationId xmlns:a16="http://schemas.microsoft.com/office/drawing/2014/main" id="{3D891058-8C6F-5FF9-E92B-BC22C4FF8DCC}"/>
                </a:ext>
              </a:extLst>
            </p:cNvPr>
            <p:cNvGrpSpPr/>
            <p:nvPr/>
          </p:nvGrpSpPr>
          <p:grpSpPr>
            <a:xfrm>
              <a:off x="797383" y="2929812"/>
              <a:ext cx="7604384" cy="858416"/>
              <a:chOff x="797383" y="2929812"/>
              <a:chExt cx="7604384" cy="858416"/>
            </a:xfrm>
          </p:grpSpPr>
          <p:sp>
            <p:nvSpPr>
              <p:cNvPr id="22" name="Google Shape;1671;p201">
                <a:extLst>
                  <a:ext uri="{FF2B5EF4-FFF2-40B4-BE49-F238E27FC236}">
                    <a16:creationId xmlns:a16="http://schemas.microsoft.com/office/drawing/2014/main" id="{C04367EB-9D12-D298-6D59-C72C203E334C}"/>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صُخورٌ</a:t>
                </a:r>
              </a:p>
            </p:txBody>
          </p:sp>
          <p:sp>
            <p:nvSpPr>
              <p:cNvPr id="23" name="Google Shape;1671;p201">
                <a:extLst>
                  <a:ext uri="{FF2B5EF4-FFF2-40B4-BE49-F238E27FC236}">
                    <a16:creationId xmlns:a16="http://schemas.microsoft.com/office/drawing/2014/main" id="{86644DF6-EFCC-EDB7-0A21-AFF47E1DD873}"/>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تَعيشُ</a:t>
                </a:r>
              </a:p>
            </p:txBody>
          </p:sp>
          <p:sp>
            <p:nvSpPr>
              <p:cNvPr id="24" name="Google Shape;1671;p201">
                <a:extLst>
                  <a:ext uri="{FF2B5EF4-FFF2-40B4-BE49-F238E27FC236}">
                    <a16:creationId xmlns:a16="http://schemas.microsoft.com/office/drawing/2014/main" id="{F6333849-F5A7-88E3-24BE-0A98A08CE803}"/>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اَلْغُيومُ</a:t>
                </a:r>
              </a:p>
            </p:txBody>
          </p:sp>
          <p:sp>
            <p:nvSpPr>
              <p:cNvPr id="25" name="Google Shape;1671;p201">
                <a:extLst>
                  <a:ext uri="{FF2B5EF4-FFF2-40B4-BE49-F238E27FC236}">
                    <a16:creationId xmlns:a16="http://schemas.microsoft.com/office/drawing/2014/main" id="{666FA04B-A0ED-9F0F-D1E0-E4155F35CA7F}"/>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أَرْفَعُ</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1671;p201">
                <a:extLst>
                  <a:ext uri="{FF2B5EF4-FFF2-40B4-BE49-F238E27FC236}">
                    <a16:creationId xmlns:a16="http://schemas.microsoft.com/office/drawing/2014/main" id="{B1AA602D-BF1B-3605-EE35-442C2736EF05}"/>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نَسْرٌ</a:t>
                </a:r>
              </a:p>
            </p:txBody>
          </p:sp>
        </p:grpSp>
        <p:grpSp>
          <p:nvGrpSpPr>
            <p:cNvPr id="16" name="Groupe 15">
              <a:extLst>
                <a:ext uri="{FF2B5EF4-FFF2-40B4-BE49-F238E27FC236}">
                  <a16:creationId xmlns:a16="http://schemas.microsoft.com/office/drawing/2014/main" id="{7BD507FA-3641-C891-8A1B-FEC535CC8E18}"/>
                </a:ext>
              </a:extLst>
            </p:cNvPr>
            <p:cNvGrpSpPr/>
            <p:nvPr/>
          </p:nvGrpSpPr>
          <p:grpSpPr>
            <a:xfrm>
              <a:off x="765372" y="4482292"/>
              <a:ext cx="7604384" cy="858416"/>
              <a:chOff x="797383" y="2929812"/>
              <a:chExt cx="7604384" cy="858416"/>
            </a:xfrm>
          </p:grpSpPr>
          <p:sp>
            <p:nvSpPr>
              <p:cNvPr id="17" name="Google Shape;1671;p201">
                <a:extLst>
                  <a:ext uri="{FF2B5EF4-FFF2-40B4-BE49-F238E27FC236}">
                    <a16:creationId xmlns:a16="http://schemas.microsoft.com/office/drawing/2014/main" id="{17782432-A609-BFA7-4211-CB9CA7643B83}"/>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قِمَمٌ</a:t>
                </a:r>
              </a:p>
            </p:txBody>
          </p:sp>
          <p:sp>
            <p:nvSpPr>
              <p:cNvPr id="18" name="Google Shape;1671;p201">
                <a:extLst>
                  <a:ext uri="{FF2B5EF4-FFF2-40B4-BE49-F238E27FC236}">
                    <a16:creationId xmlns:a16="http://schemas.microsoft.com/office/drawing/2014/main" id="{33F805C8-6A09-1622-9A93-184312E4F5D7}"/>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جَبَلٌ</a:t>
                </a:r>
              </a:p>
            </p:txBody>
          </p:sp>
          <p:sp>
            <p:nvSpPr>
              <p:cNvPr id="19" name="Google Shape;1671;p201">
                <a:extLst>
                  <a:ext uri="{FF2B5EF4-FFF2-40B4-BE49-F238E27FC236}">
                    <a16:creationId xmlns:a16="http://schemas.microsoft.com/office/drawing/2014/main" id="{75605FDD-C876-D1C6-B893-C3A967299B14}"/>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تَنْمو</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1671;p201">
                <a:extLst>
                  <a:ext uri="{FF2B5EF4-FFF2-40B4-BE49-F238E27FC236}">
                    <a16:creationId xmlns:a16="http://schemas.microsoft.com/office/drawing/2014/main" id="{6122BCCC-0AE4-E40A-13A3-A1611DC0E13C}"/>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وَعْلٌ</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1" name="Google Shape;1671;p201">
                <a:extLst>
                  <a:ext uri="{FF2B5EF4-FFF2-40B4-BE49-F238E27FC236}">
                    <a16:creationId xmlns:a16="http://schemas.microsoft.com/office/drawing/2014/main" id="{09BAD16F-C325-B61F-B003-AA3294F54210}"/>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نَقِيٌّ</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grpSp>
    </p:spTree>
    <p:extLst>
      <p:ext uri="{BB962C8B-B14F-4D97-AF65-F5344CB8AC3E}">
        <p14:creationId xmlns:p14="http://schemas.microsoft.com/office/powerpoint/2010/main" val="351673262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E91B3D-0484-8148-B32A-8763EF75754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4"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8977083B-BEFA-3C34-0D5C-8881EA2D85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27" name="Google Shape;1379;p12">
            <a:extLst>
              <a:ext uri="{FF2B5EF4-FFF2-40B4-BE49-F238E27FC236}">
                <a16:creationId xmlns:a16="http://schemas.microsoft.com/office/drawing/2014/main" id="{050D49AC-31F7-63A7-281B-E5EF5C597E3F}"/>
              </a:ext>
            </a:extLst>
          </p:cNvPr>
          <p:cNvPicPr preferRelativeResize="0">
            <a:picLocks/>
          </p:cNvPicPr>
          <p:nvPr/>
        </p:nvPicPr>
        <p:blipFill rotWithShape="1">
          <a:blip r:embed="rId3">
            <a:alphaModFix/>
          </a:blip>
          <a:srcRect l="761" t="13526" r="-800" b="14953"/>
          <a:stretch/>
        </p:blipFill>
        <p:spPr>
          <a:xfrm>
            <a:off x="2791325" y="2711115"/>
            <a:ext cx="3601453" cy="2574759"/>
          </a:xfrm>
          <a:prstGeom prst="roundRect">
            <a:avLst>
              <a:gd name="adj" fmla="val 16667"/>
            </a:avLst>
          </a:prstGeom>
          <a:noFill/>
          <a:ln>
            <a:noFill/>
          </a:ln>
        </p:spPr>
      </p:pic>
      <p:pic>
        <p:nvPicPr>
          <p:cNvPr id="3" name="Image 2">
            <a:extLst>
              <a:ext uri="{FF2B5EF4-FFF2-40B4-BE49-F238E27FC236}">
                <a16:creationId xmlns:a16="http://schemas.microsoft.com/office/drawing/2014/main" id="{CFE938AA-C029-C41B-C2AE-7622E9A6E8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C6E1D7AE-73D8-A065-DF02-FAEA8A147AB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567D1308-944E-EFCA-D1C3-08158D2B12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60E1ECA-E395-DD24-D8AC-899DFDDC8F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63B3017-B8E4-470B-88F6-6FEC235DC84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4C696354-49CF-12EB-80C2-BAAEDAB7D0E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D59FA20-440B-7553-5BCE-5E8504AA575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B3FC0026-0D57-271E-95F8-BC436E240D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5A2AACE-E0A0-994A-3BBE-0BD90C757B7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663243B-E61E-EE05-36FF-79AAF60426C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16DE72-0156-8240-A1E1-07F3F54A1831}"/>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الكلمات . من يقرأ الكلمات قبل أن تختفي؟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US" sz="2400" b="1" dirty="0">
              <a:solidFill>
                <a:schemeClr val="bg1">
                  <a:lumMod val="50000"/>
                </a:schemeClr>
              </a:solidFill>
            </a:endParaRPr>
          </a:p>
        </p:txBody>
      </p:sp>
      <p:pic>
        <p:nvPicPr>
          <p:cNvPr id="14" name="Espace réservé pour une image  14" descr="Une image contenant habits, illustration, clipart, Dessin animé&#10;&#10;Le contenu généré par l’IA peut être incorrect.">
            <a:extLst>
              <a:ext uri="{FF2B5EF4-FFF2-40B4-BE49-F238E27FC236}">
                <a16:creationId xmlns:a16="http://schemas.microsoft.com/office/drawing/2014/main" id="{1A63DDB9-C6F1-351C-6E5D-D00C511CA76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3A1AF794-2F75-146D-AE18-94AF70B611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95CEB2B9-2D3E-2982-9E81-9853457EFE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D8FB09E0-2EE0-C866-2C75-E1FE126EC0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E3B55BE-4AD3-5EB7-57E1-BBFFF1244E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4A106396-F03E-F55F-223C-E32310F7506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7AECE59F-E556-E3E9-7187-836328F744D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80F63CE9-2174-277A-6B18-20F6636F5CB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1" name="Rectangle 10">
            <a:extLst>
              <a:ext uri="{FF2B5EF4-FFF2-40B4-BE49-F238E27FC236}">
                <a16:creationId xmlns:a16="http://schemas.microsoft.com/office/drawing/2014/main" id="{5ECC41BF-F1EC-196F-00D9-CA103ACDE262}"/>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A79C9A0-CA16-B675-B2F6-A69C9ED31C7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D02471C9-576D-649D-08D5-3D43D903FD6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4" name="Google Shape;1671;p201">
            <a:extLst>
              <a:ext uri="{FF2B5EF4-FFF2-40B4-BE49-F238E27FC236}">
                <a16:creationId xmlns:a16="http://schemas.microsoft.com/office/drawing/2014/main" id="{98EDCEC0-4B5D-E68E-8A59-E423735CECD5}"/>
              </a:ext>
            </a:extLst>
          </p:cNvPr>
          <p:cNvSpPr/>
          <p:nvPr/>
        </p:nvSpPr>
        <p:spPr>
          <a:xfrm>
            <a:off x="4855750" y="3429000"/>
            <a:ext cx="3860114"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تَعيشُ</a:t>
            </a:r>
          </a:p>
        </p:txBody>
      </p:sp>
      <p:sp>
        <p:nvSpPr>
          <p:cNvPr id="18" name="Google Shape;1671;p201">
            <a:extLst>
              <a:ext uri="{FF2B5EF4-FFF2-40B4-BE49-F238E27FC236}">
                <a16:creationId xmlns:a16="http://schemas.microsoft.com/office/drawing/2014/main" id="{B6A6BD5D-0CB2-4128-1286-20620FC60365}"/>
              </a:ext>
            </a:extLst>
          </p:cNvPr>
          <p:cNvSpPr/>
          <p:nvPr/>
        </p:nvSpPr>
        <p:spPr>
          <a:xfrm>
            <a:off x="507335" y="3429000"/>
            <a:ext cx="4019139"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غاباتٌ</a:t>
            </a:r>
          </a:p>
        </p:txBody>
      </p:sp>
    </p:spTree>
    <p:extLst>
      <p:ext uri="{BB962C8B-B14F-4D97-AF65-F5344CB8AC3E}">
        <p14:creationId xmlns:p14="http://schemas.microsoft.com/office/powerpoint/2010/main" val="366100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C1739C5-CAA3-6E42-AB33-884BAE423EA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sp>
        <p:nvSpPr>
          <p:cNvPr id="9" name="Google Shape;1671;p201">
            <a:extLst>
              <a:ext uri="{FF2B5EF4-FFF2-40B4-BE49-F238E27FC236}">
                <a16:creationId xmlns:a16="http://schemas.microsoft.com/office/drawing/2014/main" id="{59744913-7824-B82D-BF89-25BDE6C98155}"/>
              </a:ext>
            </a:extLst>
          </p:cNvPr>
          <p:cNvSpPr/>
          <p:nvPr/>
        </p:nvSpPr>
        <p:spPr>
          <a:xfrm>
            <a:off x="417095" y="3582909"/>
            <a:ext cx="8398041" cy="90888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تَعيشُ</a:t>
            </a:r>
          </a:p>
        </p:txBody>
      </p:sp>
      <p:pic>
        <p:nvPicPr>
          <p:cNvPr id="7" name="Espace réservé pour une image  14" descr="Une image contenant habits, illustration, clipart, Dessin animé&#10;&#10;Le contenu généré par l’IA peut être incorrect.">
            <a:extLst>
              <a:ext uri="{FF2B5EF4-FFF2-40B4-BE49-F238E27FC236}">
                <a16:creationId xmlns:a16="http://schemas.microsoft.com/office/drawing/2014/main" id="{7A9096A4-B5D0-B69C-0622-8472560CB96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1" cy="792000"/>
          </a:xfrm>
        </p:spPr>
      </p:pic>
      <p:pic>
        <p:nvPicPr>
          <p:cNvPr id="2" name="Image 1">
            <a:extLst>
              <a:ext uri="{FF2B5EF4-FFF2-40B4-BE49-F238E27FC236}">
                <a16:creationId xmlns:a16="http://schemas.microsoft.com/office/drawing/2014/main" id="{CB47049B-227B-059D-6775-15375983FE8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5FD62CAB-E3C1-AD31-4090-7A962B492E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0344EABD-D60C-6687-8311-E83787E9BDB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EA71261E-ABB8-0D55-55EB-4A47F5BD97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B6936BB-9516-19E0-E2DF-81852C8BD6A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A04B7677-2DF5-5230-A54D-A32D44752DA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374C615-0E27-2178-3C6C-9FE54E5DAB3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6D52151E-EE4A-F1F1-78AA-E0AABE0B0E7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30BB67D-2D9D-D8EB-6D5B-C0AAF2AFB4C3}"/>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0796711-0B31-A6C1-9AB3-6C8FF9B0467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364846893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451287-80A8-8C46-92AD-510ED05636D2}"/>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dirty="0">
              <a:solidFill>
                <a:schemeClr val="bg1">
                  <a:lumMod val="50000"/>
                </a:schemeClr>
              </a:solidFill>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FCDDE845-5852-5E21-9917-7ACAE50C50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D3227129-E937-191D-14C3-FA41289993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79107B7E-96B6-1ED8-1449-7863A7D6AB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3C395029-29AB-5148-6A95-8F21E528D3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A7EE8205-D6C4-72A9-4F56-85DCDF20EC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046E423B-7EE9-CA5C-6922-5DCAFC35152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7C38D786-65C6-F238-BA30-520AEA48F42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866FC989-03FB-9AD6-8E73-3BF0E434CB4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5005126-C898-6FFF-42FD-383D864538D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1934883-B31A-068E-D9B3-C9290A9C6E6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38893A6-EDB8-6C0D-5F98-F39CF45A58D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Google Shape;1379;p12">
            <a:extLst>
              <a:ext uri="{FF2B5EF4-FFF2-40B4-BE49-F238E27FC236}">
                <a16:creationId xmlns:a16="http://schemas.microsoft.com/office/drawing/2014/main" id="{38E37724-E5DB-7654-98C0-7D693BCFF36C}"/>
              </a:ext>
            </a:extLst>
          </p:cNvPr>
          <p:cNvPicPr preferRelativeResize="0">
            <a:picLocks/>
          </p:cNvPicPr>
          <p:nvPr/>
        </p:nvPicPr>
        <p:blipFill rotWithShape="1">
          <a:blip r:embed="rId8">
            <a:alphaModFix/>
          </a:blip>
          <a:srcRect l="761" t="13526" r="-800" b="14953"/>
          <a:stretch/>
        </p:blipFill>
        <p:spPr>
          <a:xfrm>
            <a:off x="2791325" y="2711115"/>
            <a:ext cx="3601453" cy="2574759"/>
          </a:xfrm>
          <a:prstGeom prst="roundRect">
            <a:avLst>
              <a:gd name="adj" fmla="val 16667"/>
            </a:avLst>
          </a:prstGeom>
          <a:noFill/>
          <a:ln>
            <a:noFill/>
          </a:ln>
        </p:spPr>
      </p:pic>
    </p:spTree>
    <p:extLst>
      <p:ext uri="{BB962C8B-B14F-4D97-AF65-F5344CB8AC3E}">
        <p14:creationId xmlns:p14="http://schemas.microsoft.com/office/powerpoint/2010/main" val="90263979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pic>
        <p:nvPicPr>
          <p:cNvPr id="18" name="Google Shape;1379;p12">
            <a:extLst>
              <a:ext uri="{FF2B5EF4-FFF2-40B4-BE49-F238E27FC236}">
                <a16:creationId xmlns:a16="http://schemas.microsoft.com/office/drawing/2014/main" id="{30FC764A-8B20-4A2B-7847-688534E4608D}"/>
              </a:ext>
            </a:extLst>
          </p:cNvPr>
          <p:cNvPicPr preferRelativeResize="0">
            <a:picLocks/>
          </p:cNvPicPr>
          <p:nvPr/>
        </p:nvPicPr>
        <p:blipFill rotWithShape="1">
          <a:blip r:embed="rId2">
            <a:alphaModFix/>
          </a:blip>
          <a:srcRect l="761" t="13526" r="-800" b="14953"/>
          <a:stretch/>
        </p:blipFill>
        <p:spPr>
          <a:xfrm>
            <a:off x="2791325" y="2711115"/>
            <a:ext cx="3601453" cy="2574759"/>
          </a:xfrm>
          <a:prstGeom prst="roundRect">
            <a:avLst>
              <a:gd name="adj" fmla="val 16667"/>
            </a:avLst>
          </a:prstGeom>
          <a:noFill/>
          <a:ln>
            <a:noFill/>
          </a:ln>
        </p:spPr>
      </p:pic>
      <p:sp>
        <p:nvSpPr>
          <p:cNvPr id="9" name="Titre 8">
            <a:extLst>
              <a:ext uri="{FF2B5EF4-FFF2-40B4-BE49-F238E27FC236}">
                <a16:creationId xmlns:a16="http://schemas.microsoft.com/office/drawing/2014/main" id="{168090C9-7E2B-A649-BC58-E0B87EC24616}"/>
              </a:ext>
            </a:extLst>
          </p:cNvPr>
          <p:cNvSpPr>
            <a:spLocks noGrp="1"/>
          </p:cNvSpPr>
          <p:nvPr>
            <p:ph type="title"/>
          </p:nvPr>
        </p:nvSpPr>
        <p:spPr/>
        <p:txBody>
          <a:bodyPr>
            <a:normAutofit/>
          </a:bodyPr>
          <a:lstStyle/>
          <a:p>
            <a:pPr algn="r" defTabSz="514337" rtl="0" eaLnBrk="1" latinLnBrk="0" hangingPunct="1">
              <a:lnSpc>
                <a:spcPct val="90000"/>
              </a:lnSpc>
              <a:spcBef>
                <a:spcPct val="0"/>
              </a:spcBef>
              <a:buNone/>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الألواح، صححوا.</a:t>
            </a:r>
            <a:endParaRPr lang="fr-US" sz="2400" b="1" dirty="0">
              <a:solidFill>
                <a:schemeClr val="bg1">
                  <a:lumMod val="50000"/>
                </a:schemeClr>
              </a:solidFill>
            </a:endParaRPr>
          </a:p>
        </p:txBody>
      </p:sp>
      <p:sp>
        <p:nvSpPr>
          <p:cNvPr id="2" name="Rectangle 3">
            <a:extLst>
              <a:ext uri="{FF2B5EF4-FFF2-40B4-BE49-F238E27FC236}">
                <a16:creationId xmlns:a16="http://schemas.microsoft.com/office/drawing/2014/main" id="{E5A0C872-2BA1-9698-4DDC-57D0A567E000}"/>
              </a:ext>
            </a:extLst>
          </p:cNvPr>
          <p:cNvSpPr>
            <a:spLocks noChangeArrowheads="1"/>
          </p:cNvSpPr>
          <p:nvPr/>
        </p:nvSpPr>
        <p:spPr bwMode="auto">
          <a:xfrm>
            <a:off x="3024953" y="3549337"/>
            <a:ext cx="3174301" cy="1015622"/>
          </a:xfrm>
          <a:prstGeom prst="rect">
            <a:avLst/>
          </a:prstGeom>
          <a:noFill/>
          <a:ln>
            <a:noFill/>
          </a:ln>
        </p:spPr>
        <p:txBody>
          <a:bodyPr spcFirstLastPara="1" wrap="square" lIns="91425" tIns="45700" rIns="91425" bIns="45700" anchor="ctr" anchorCtr="0">
            <a:spAutoFit/>
          </a:bodyPr>
          <a:lstStyle/>
          <a:p>
            <a:pPr algn="ctr" defTabSz="914400" rtl="1">
              <a:buClr>
                <a:srgbClr val="000000"/>
              </a:buClr>
            </a:pPr>
            <a:r>
              <a:rPr lang="ar-MA" sz="6000" b="1" kern="0" dirty="0">
                <a:solidFill>
                  <a:schemeClr val="bg1"/>
                </a:solidFill>
                <a:latin typeface="Microsoft Uighur" panose="02000000000000000000" pitchFamily="2" charset="-78"/>
                <a:cs typeface="Microsoft Uighur" panose="02000000000000000000" pitchFamily="2" charset="-78"/>
                <a:sym typeface="Arial"/>
              </a:rPr>
              <a:t>تَعيشُ</a:t>
            </a:r>
          </a:p>
        </p:txBody>
      </p:sp>
      <p:pic>
        <p:nvPicPr>
          <p:cNvPr id="6" name="Espace réservé pour une image  14" descr="Une image contenant habits, illustration, clipart, Dessin animé&#10;&#10;Le contenu généré par l’IA peut être incorrect.">
            <a:extLst>
              <a:ext uri="{FF2B5EF4-FFF2-40B4-BE49-F238E27FC236}">
                <a16:creationId xmlns:a16="http://schemas.microsoft.com/office/drawing/2014/main" id="{95001D6A-149E-A0DA-4B43-893AD52E9D6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3" name="Image 2">
            <a:extLst>
              <a:ext uri="{FF2B5EF4-FFF2-40B4-BE49-F238E27FC236}">
                <a16:creationId xmlns:a16="http://schemas.microsoft.com/office/drawing/2014/main" id="{637CA04D-2C56-2B04-58E1-53D1F8C3CD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FEE3E7DB-F0DA-BF3B-4333-A3D5DD24378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2A4CAA4F-ED6C-1879-2797-D638AC3B148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666BCCFB-7D70-85B4-33A9-166447598C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933DF59-C7D8-7E2C-6A82-66727C6D0F7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42F98ED4-2EEC-7DE1-D6FB-76B18D6227E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618E330E-2909-702D-8EA1-84708EA549C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27693E41-5C59-A4B5-346C-21EA208DFE9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FF579AA-24BE-4E24-1177-31A9F14BE25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69D72F3-C925-CCE5-374F-9D49FEB6653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400503075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582AAF-07A6-154E-9F26-9B887E0662C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sp>
        <p:nvSpPr>
          <p:cNvPr id="9" name="Google Shape;1671;p201">
            <a:extLst>
              <a:ext uri="{FF2B5EF4-FFF2-40B4-BE49-F238E27FC236}">
                <a16:creationId xmlns:a16="http://schemas.microsoft.com/office/drawing/2014/main" id="{E03B390D-8E88-B680-D38F-E900F24D392E}"/>
              </a:ext>
            </a:extLst>
          </p:cNvPr>
          <p:cNvSpPr/>
          <p:nvPr/>
        </p:nvSpPr>
        <p:spPr>
          <a:xfrm>
            <a:off x="2852960" y="3085483"/>
            <a:ext cx="3860738" cy="112264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غاباتٌ</a:t>
            </a:r>
          </a:p>
        </p:txBody>
      </p:sp>
      <p:pic>
        <p:nvPicPr>
          <p:cNvPr id="3" name="Espace réservé pour une image  14" descr="Une image contenant habits, illustration, clipart, Dessin animé&#10;&#10;Le contenu généré par l’IA peut être incorrect.">
            <a:extLst>
              <a:ext uri="{FF2B5EF4-FFF2-40B4-BE49-F238E27FC236}">
                <a16:creationId xmlns:a16="http://schemas.microsoft.com/office/drawing/2014/main" id="{16CD6ED5-7DD8-A328-E145-B4AD6C91EC4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4" name="Image 3">
            <a:extLst>
              <a:ext uri="{FF2B5EF4-FFF2-40B4-BE49-F238E27FC236}">
                <a16:creationId xmlns:a16="http://schemas.microsoft.com/office/drawing/2014/main" id="{3D6A6397-810D-26A3-9575-F7370401C7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BD0BE290-B20E-ADB5-6BDB-EC4D189581A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FDFE19F8-2532-0D5A-703E-4C7B5EADD5D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CC2B8BE-54D2-7FBF-BC49-0E16E517BCF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1A2E22AB-C13C-3D7B-3C17-B55FA7D64AF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D6F22941-6A15-85ED-437A-C51E67827D8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BA4F58E3-37AC-C8E7-8F60-44150D19804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BCC41C0-9DFA-7040-D07B-9AA0BDA234E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03959ED-331F-7B92-E971-B976DE0FEF4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59ABDC49-AB64-739D-28D0-24DB4DCE54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295182152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D7CFC6-C21B-D945-9FE3-A34747B0D8AF}"/>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dirty="0">
              <a:solidFill>
                <a:schemeClr val="bg1">
                  <a:lumMod val="50000"/>
                </a:schemeClr>
              </a:solidFill>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E9A68D53-1843-5194-CB30-827EB8F442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5" name="Image 24">
            <a:extLst>
              <a:ext uri="{FF2B5EF4-FFF2-40B4-BE49-F238E27FC236}">
                <a16:creationId xmlns:a16="http://schemas.microsoft.com/office/drawing/2014/main" id="{9884C471-6BB6-6247-BF61-1867441F47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26" name="Image 25">
            <a:extLst>
              <a:ext uri="{FF2B5EF4-FFF2-40B4-BE49-F238E27FC236}">
                <a16:creationId xmlns:a16="http://schemas.microsoft.com/office/drawing/2014/main" id="{15F77795-C70D-DFFC-2740-F62A5466DF6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27" name="Image 26">
            <a:extLst>
              <a:ext uri="{FF2B5EF4-FFF2-40B4-BE49-F238E27FC236}">
                <a16:creationId xmlns:a16="http://schemas.microsoft.com/office/drawing/2014/main" id="{4C0BB91A-5859-8104-A6CA-61BB7F16179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28" name="Image 27">
            <a:extLst>
              <a:ext uri="{FF2B5EF4-FFF2-40B4-BE49-F238E27FC236}">
                <a16:creationId xmlns:a16="http://schemas.microsoft.com/office/drawing/2014/main" id="{6E63C4E6-EA4B-7B1D-6051-B53DE93365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9" name="Image 28">
            <a:extLst>
              <a:ext uri="{FF2B5EF4-FFF2-40B4-BE49-F238E27FC236}">
                <a16:creationId xmlns:a16="http://schemas.microsoft.com/office/drawing/2014/main" id="{8D76F886-10DB-B8EC-1315-BFF80D8CC4B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0" name="Rectangle 29">
            <a:extLst>
              <a:ext uri="{FF2B5EF4-FFF2-40B4-BE49-F238E27FC236}">
                <a16:creationId xmlns:a16="http://schemas.microsoft.com/office/drawing/2014/main" id="{922CDB95-B496-BDEB-409C-070315A0264D}"/>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B0E0D5ED-4243-5A74-3B91-8BBF285E7C5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2" name="Rectangle 31">
            <a:extLst>
              <a:ext uri="{FF2B5EF4-FFF2-40B4-BE49-F238E27FC236}">
                <a16:creationId xmlns:a16="http://schemas.microsoft.com/office/drawing/2014/main" id="{BD9CA463-CA88-A679-E69B-FC952D3F8A5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B98D7F31-2D82-723F-7EC0-04D4BB4FCE7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4" name="Rectangle 33">
            <a:extLst>
              <a:ext uri="{FF2B5EF4-FFF2-40B4-BE49-F238E27FC236}">
                <a16:creationId xmlns:a16="http://schemas.microsoft.com/office/drawing/2014/main" id="{EAD53E8E-43F8-583D-45B4-DFD0138D1F77}"/>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Google Shape;1379;p12">
            <a:extLst>
              <a:ext uri="{FF2B5EF4-FFF2-40B4-BE49-F238E27FC236}">
                <a16:creationId xmlns:a16="http://schemas.microsoft.com/office/drawing/2014/main" id="{14761232-9FF8-E6A3-B110-05B4836B5B0A}"/>
              </a:ext>
            </a:extLst>
          </p:cNvPr>
          <p:cNvPicPr preferRelativeResize="0">
            <a:picLocks/>
          </p:cNvPicPr>
          <p:nvPr/>
        </p:nvPicPr>
        <p:blipFill rotWithShape="1">
          <a:blip r:embed="rId8">
            <a:alphaModFix/>
          </a:blip>
          <a:srcRect l="761" t="13526" r="-800" b="14953"/>
          <a:stretch/>
        </p:blipFill>
        <p:spPr>
          <a:xfrm>
            <a:off x="2791325" y="2711115"/>
            <a:ext cx="3601453" cy="2574759"/>
          </a:xfrm>
          <a:prstGeom prst="roundRect">
            <a:avLst>
              <a:gd name="adj" fmla="val 16667"/>
            </a:avLst>
          </a:prstGeom>
          <a:noFill/>
          <a:ln>
            <a:noFill/>
          </a:ln>
        </p:spPr>
      </p:pic>
    </p:spTree>
    <p:extLst>
      <p:ext uri="{BB962C8B-B14F-4D97-AF65-F5344CB8AC3E}">
        <p14:creationId xmlns:p14="http://schemas.microsoft.com/office/powerpoint/2010/main" val="3338157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28" name="Titre 27">
            <a:extLst>
              <a:ext uri="{FF2B5EF4-FFF2-40B4-BE49-F238E27FC236}">
                <a16:creationId xmlns:a16="http://schemas.microsoft.com/office/drawing/2014/main" id="{AD81480B-8193-9731-C371-9F4ABA6E56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الألواح، صححوا.</a:t>
            </a:r>
            <a:endParaRPr lang="fr-FR" sz="2400" dirty="0">
              <a:solidFill>
                <a:schemeClr val="bg1">
                  <a:lumMod val="50000"/>
                </a:schemeClr>
              </a:solidFill>
            </a:endParaRPr>
          </a:p>
        </p:txBody>
      </p:sp>
      <p:pic>
        <p:nvPicPr>
          <p:cNvPr id="2"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169B7C42-01D0-A587-D1CC-86E6072A1A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5" name="Image 14">
            <a:extLst>
              <a:ext uri="{FF2B5EF4-FFF2-40B4-BE49-F238E27FC236}">
                <a16:creationId xmlns:a16="http://schemas.microsoft.com/office/drawing/2014/main" id="{E0FA0C70-A5C1-2156-0DEB-C12A149556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6" name="Image 15">
            <a:extLst>
              <a:ext uri="{FF2B5EF4-FFF2-40B4-BE49-F238E27FC236}">
                <a16:creationId xmlns:a16="http://schemas.microsoft.com/office/drawing/2014/main" id="{F2BFA599-7525-53E2-6907-747673EA1D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7" name="Image 16">
            <a:extLst>
              <a:ext uri="{FF2B5EF4-FFF2-40B4-BE49-F238E27FC236}">
                <a16:creationId xmlns:a16="http://schemas.microsoft.com/office/drawing/2014/main" id="{9E026940-9EBD-B0CD-4D90-C88257CB4CB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8" name="Image 17">
            <a:extLst>
              <a:ext uri="{FF2B5EF4-FFF2-40B4-BE49-F238E27FC236}">
                <a16:creationId xmlns:a16="http://schemas.microsoft.com/office/drawing/2014/main" id="{990C655C-7F63-8B78-B9E8-C24829CA7D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9" name="Image 18">
            <a:extLst>
              <a:ext uri="{FF2B5EF4-FFF2-40B4-BE49-F238E27FC236}">
                <a16:creationId xmlns:a16="http://schemas.microsoft.com/office/drawing/2014/main" id="{70CCEB91-E3DF-3FAD-64BB-32AAC1F3A0B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0" name="Rectangle 19">
            <a:extLst>
              <a:ext uri="{FF2B5EF4-FFF2-40B4-BE49-F238E27FC236}">
                <a16:creationId xmlns:a16="http://schemas.microsoft.com/office/drawing/2014/main" id="{29A31ADD-2A7A-0B3D-D2EC-7CFC9F1C041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7C604ADE-FA06-44CB-2760-6D71722AE38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2" name="Rectangle 21">
            <a:extLst>
              <a:ext uri="{FF2B5EF4-FFF2-40B4-BE49-F238E27FC236}">
                <a16:creationId xmlns:a16="http://schemas.microsoft.com/office/drawing/2014/main" id="{6615755F-8B74-538B-CBDE-98F81383A59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377A8CD7-0C3F-6931-9ECB-3511B33E98E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1D8F7B55-C167-43E8-674A-8CE606475C3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Google Shape;1379;p12">
            <a:extLst>
              <a:ext uri="{FF2B5EF4-FFF2-40B4-BE49-F238E27FC236}">
                <a16:creationId xmlns:a16="http://schemas.microsoft.com/office/drawing/2014/main" id="{5F86CB1E-F235-B736-A2DB-A2DB8143D5B4}"/>
              </a:ext>
            </a:extLst>
          </p:cNvPr>
          <p:cNvPicPr preferRelativeResize="0">
            <a:picLocks/>
          </p:cNvPicPr>
          <p:nvPr/>
        </p:nvPicPr>
        <p:blipFill rotWithShape="1">
          <a:blip r:embed="rId8">
            <a:alphaModFix/>
          </a:blip>
          <a:srcRect l="761" t="13526" r="-800" b="14953"/>
          <a:stretch/>
        </p:blipFill>
        <p:spPr>
          <a:xfrm>
            <a:off x="2216426" y="2591846"/>
            <a:ext cx="4497271" cy="2574759"/>
          </a:xfrm>
          <a:prstGeom prst="roundRect">
            <a:avLst>
              <a:gd name="adj" fmla="val 16667"/>
            </a:avLst>
          </a:prstGeom>
          <a:noFill/>
          <a:ln>
            <a:noFill/>
          </a:ln>
        </p:spPr>
      </p:pic>
      <p:sp>
        <p:nvSpPr>
          <p:cNvPr id="6" name="Rectangle 3">
            <a:extLst>
              <a:ext uri="{FF2B5EF4-FFF2-40B4-BE49-F238E27FC236}">
                <a16:creationId xmlns:a16="http://schemas.microsoft.com/office/drawing/2014/main" id="{C0486E1F-971B-B817-CCB3-D13AFEDAF866}"/>
              </a:ext>
            </a:extLst>
          </p:cNvPr>
          <p:cNvSpPr>
            <a:spLocks noChangeArrowheads="1"/>
          </p:cNvSpPr>
          <p:nvPr/>
        </p:nvSpPr>
        <p:spPr bwMode="auto">
          <a:xfrm>
            <a:off x="2369794" y="3279081"/>
            <a:ext cx="4071586" cy="1200288"/>
          </a:xfrm>
          <a:prstGeom prst="rect">
            <a:avLst/>
          </a:prstGeom>
          <a:noFill/>
          <a:ln>
            <a:noFill/>
          </a:ln>
        </p:spPr>
        <p:txBody>
          <a:bodyPr spcFirstLastPara="1" wrap="square" lIns="91425" tIns="45700" rIns="91425" bIns="45700" anchor="ctr" anchorCtr="0">
            <a:spAutoFit/>
          </a:bodyPr>
          <a:lstStyle/>
          <a:p>
            <a:pPr algn="ctr" defTabSz="914400" rtl="1">
              <a:buClr>
                <a:srgbClr val="000000"/>
              </a:buClr>
            </a:pPr>
            <a:r>
              <a:rPr lang="ar-MA" sz="7200" b="1" kern="0" dirty="0">
                <a:solidFill>
                  <a:schemeClr val="bg1"/>
                </a:solidFill>
                <a:latin typeface="Microsoft Uighur" panose="02000000000000000000" pitchFamily="2" charset="-78"/>
                <a:cs typeface="Microsoft Uighur" panose="02000000000000000000" pitchFamily="2" charset="-78"/>
              </a:rPr>
              <a:t>غاباتٌ</a:t>
            </a:r>
          </a:p>
        </p:txBody>
      </p:sp>
    </p:spTree>
    <p:extLst>
      <p:ext uri="{BB962C8B-B14F-4D97-AF65-F5344CB8AC3E}">
        <p14:creationId xmlns:p14="http://schemas.microsoft.com/office/powerpoint/2010/main" val="365829434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037347" y="3158999"/>
            <a:ext cx="5127005" cy="747253"/>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ورشة الاستماع (النخلة الشجاعة): عناصر الحكاية</a:t>
            </a: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77895" y="1807373"/>
            <a:ext cx="540000" cy="540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FE7D5DA3-414B-2D78-5608-4C83DC574F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530053"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6188-FE37-5F69-2FF7-2C118C5FBA87}"/>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6E19255F-564D-064D-B47E-C6D402D68815}"/>
              </a:ext>
            </a:extLst>
          </p:cNvPr>
          <p:cNvSpPr>
            <a:spLocks noGrp="1"/>
          </p:cNvSpPr>
          <p:nvPr>
            <p:ph type="title"/>
          </p:nvPr>
        </p:nvSpPr>
        <p:spPr>
          <a:xfrm>
            <a:off x="634922" y="771412"/>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يذكرنا بعنوان حكايتنا لهذا الأسبوع؟</a:t>
            </a:r>
            <a:endParaRPr lang="fr-US" sz="2400" b="1" dirty="0">
              <a:solidFill>
                <a:schemeClr val="bg1">
                  <a:lumMod val="50000"/>
                </a:schemeClr>
              </a:solidFill>
            </a:endParaRPr>
          </a:p>
        </p:txBody>
      </p:sp>
      <p:pic>
        <p:nvPicPr>
          <p:cNvPr id="6" name="Image 5">
            <a:extLst>
              <a:ext uri="{FF2B5EF4-FFF2-40B4-BE49-F238E27FC236}">
                <a16:creationId xmlns:a16="http://schemas.microsoft.com/office/drawing/2014/main" id="{4A949AF5-8BF4-D24A-884A-2A6B0BB1153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2390273" y="1991290"/>
            <a:ext cx="3946119" cy="3946119"/>
          </a:xfrm>
          <a:prstGeom prst="rect">
            <a:avLst/>
          </a:prstGeom>
        </p:spPr>
      </p:pic>
      <p:pic>
        <p:nvPicPr>
          <p:cNvPr id="2" name="Image 1">
            <a:extLst>
              <a:ext uri="{FF2B5EF4-FFF2-40B4-BE49-F238E27FC236}">
                <a16:creationId xmlns:a16="http://schemas.microsoft.com/office/drawing/2014/main" id="{F177A485-DD7B-785D-2696-2BCA8821C98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D0C66C6-0DBD-D009-3DC5-CF526E383A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B899F6F2-F825-2F45-D5F3-212B563604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2FE211DA-6942-D6DC-834A-F4903FDC0F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8F7FB26B-CBCE-BF43-6C46-CDADB99625E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CE9F308E-28C3-8DF2-4142-54160D96383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A579682-D980-2E3B-B621-ED0515EC891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FE6CB572-31AF-B3C4-CCBD-0B65B504830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EF914247-B36F-92D3-084E-E1C017102CD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E266242-D190-79D6-A476-215EF484E0C4}"/>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Espace réservé pour une image  13" descr="Une image contenant habits, illustration, clipart, Dessin animé&#10;&#10;Le contenu généré par l’IA peut être incorrect.">
            <a:extLst>
              <a:ext uri="{FF2B5EF4-FFF2-40B4-BE49-F238E27FC236}">
                <a16:creationId xmlns:a16="http://schemas.microsoft.com/office/drawing/2014/main" id="{C2E1546A-6D4B-7186-29A6-EE559A76E60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83805978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CA72-A605-21DC-C73A-9794497E7256}"/>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6DF65580-3ADB-E9ED-876C-5D421C76642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سنتعرف اليوم  على عناصر الحكاية. شخصياتها وزمانها ومكانها. استعدوا للاستماع</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b="1" dirty="0">
              <a:solidFill>
                <a:schemeClr val="bg1">
                  <a:lumMod val="50000"/>
                </a:schemeClr>
              </a:solidFill>
              <a:latin typeface="Microsoft Uighur" panose="02000000000000000000" pitchFamily="2" charset="-78"/>
              <a:ea typeface="Calibri" panose="020F0502020204030204" pitchFamily="34" charset="0"/>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D3C44826-FE26-C211-D3BC-FC057F93626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a:prstGeom prst="rect">
            <a:avLst/>
          </a:prstGeom>
        </p:spPr>
      </p:pic>
      <p:pic>
        <p:nvPicPr>
          <p:cNvPr id="2" name="Image 1">
            <a:extLst>
              <a:ext uri="{FF2B5EF4-FFF2-40B4-BE49-F238E27FC236}">
                <a16:creationId xmlns:a16="http://schemas.microsoft.com/office/drawing/2014/main" id="{C7153AAC-8091-BD7D-EE56-4C19908D554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6B07C58-C72C-48F6-2BBF-C6A8A6A0BB8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5764A20B-9597-B73C-97C1-180B62580F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7AF025AB-900C-EF31-C5CB-447D64CC45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A92C8DB3-DB87-0188-C2C4-158AF1BDC4E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767163C8-FC82-A90F-2287-95EDCD38061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469A2A5A-5515-5298-7C6F-E6B7B8C3629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051F0FE6-301F-9B4A-E869-C4E3A5E43CD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77A3A74-185C-B951-6723-57424D1844D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0BFD0119-5E71-6F75-E121-246229BDA06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8E7DF6DE-59D5-41C7-EDDD-8671341D30A1}"/>
              </a:ext>
            </a:extLst>
          </p:cNvPr>
          <p:cNvPicPr>
            <a:picLocks noChangeAspect="1"/>
          </p:cNvPicPr>
          <p:nvPr/>
        </p:nvPicPr>
        <p:blipFill>
          <a:blip r:embed="rId8"/>
          <a:stretch>
            <a:fillRect/>
          </a:stretch>
        </p:blipFill>
        <p:spPr>
          <a:xfrm>
            <a:off x="1137335" y="1790409"/>
            <a:ext cx="6611790" cy="4171110"/>
          </a:xfrm>
          <a:prstGeom prst="rect">
            <a:avLst/>
          </a:prstGeom>
        </p:spPr>
      </p:pic>
    </p:spTree>
    <p:extLst>
      <p:ext uri="{BB962C8B-B14F-4D97-AF65-F5344CB8AC3E}">
        <p14:creationId xmlns:p14="http://schemas.microsoft.com/office/powerpoint/2010/main" val="85989800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60B3-0A70-0895-7DDA-968E3879D063}"/>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8923431C-8464-C9DA-B2F2-ABE53367F702}"/>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عرض فيديو الحكاية</a:t>
            </a:r>
            <a:r>
              <a:rPr lang="fr-FR"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4" name="Espace réservé pour une image  19" descr="Une image contenant capture d’écran, Graphique, Bleu électrique, conception&#10;&#10;Le contenu généré par l’IA peut être incorrect.">
            <a:extLst>
              <a:ext uri="{FF2B5EF4-FFF2-40B4-BE49-F238E27FC236}">
                <a16:creationId xmlns:a16="http://schemas.microsoft.com/office/drawing/2014/main" id="{440DD153-0BEB-BD8F-BCA8-EF016E839CDD}"/>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a:stretch/>
        </p:blipFill>
        <p:spPr>
          <a:prstGeom prst="rect">
            <a:avLst/>
          </a:prstGeom>
        </p:spPr>
      </p:pic>
      <p:pic>
        <p:nvPicPr>
          <p:cNvPr id="3" name="Image 2">
            <a:extLst>
              <a:ext uri="{FF2B5EF4-FFF2-40B4-BE49-F238E27FC236}">
                <a16:creationId xmlns:a16="http://schemas.microsoft.com/office/drawing/2014/main" id="{76F4733F-DD3A-E864-9C94-9AF890BA479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7" name="Image 6">
            <a:extLst>
              <a:ext uri="{FF2B5EF4-FFF2-40B4-BE49-F238E27FC236}">
                <a16:creationId xmlns:a16="http://schemas.microsoft.com/office/drawing/2014/main" id="{695B548F-7D54-1230-8ED4-65F9B46EA0F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8" name="Image 7">
            <a:extLst>
              <a:ext uri="{FF2B5EF4-FFF2-40B4-BE49-F238E27FC236}">
                <a16:creationId xmlns:a16="http://schemas.microsoft.com/office/drawing/2014/main" id="{BB6BF842-1F73-E098-5D14-5AA65648AF0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9" name="Image 8">
            <a:extLst>
              <a:ext uri="{FF2B5EF4-FFF2-40B4-BE49-F238E27FC236}">
                <a16:creationId xmlns:a16="http://schemas.microsoft.com/office/drawing/2014/main" id="{7A92015F-F258-4816-B417-B0FBFA01EB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163A35F6-E787-7AD8-CF91-838CB57113D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C6E55243-FF55-7432-0185-A0FED373838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6612ED4-EFB4-BEB8-F2D8-83F26CD2A2B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FC6731D3-5596-CA50-533B-C3EFF8898EC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65DBF98-38CC-8103-2EB9-DB989B0F9C2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D515DFFD-247E-0CFB-0A21-9900C9B4D3B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5" name="Image 4" descr="Une image contenant noir, obscurité&#10;&#10;Le contenu généré par l’IA peut être incorrect.">
            <a:extLst>
              <a:ext uri="{FF2B5EF4-FFF2-40B4-BE49-F238E27FC236}">
                <a16:creationId xmlns:a16="http://schemas.microsoft.com/office/drawing/2014/main" id="{A1B0F8CA-01E1-4721-ECA4-7B51FA8E969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6" name="WhatsApp Video 2026-05-13 at 20.19.04">
            <a:hlinkClick r:id="" action="ppaction://media"/>
            <a:extLst>
              <a:ext uri="{FF2B5EF4-FFF2-40B4-BE49-F238E27FC236}">
                <a16:creationId xmlns:a16="http://schemas.microsoft.com/office/drawing/2014/main" id="{794AE3EE-4D89-F041-4EA5-BC829DC8D04E}"/>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336981" y="2104171"/>
            <a:ext cx="6461125" cy="3535363"/>
          </a:xfrm>
          <a:prstGeom prst="rect">
            <a:avLst/>
          </a:prstGeom>
        </p:spPr>
      </p:pic>
    </p:spTree>
    <p:extLst>
      <p:ext uri="{BB962C8B-B14F-4D97-AF65-F5344CB8AC3E}">
        <p14:creationId xmlns:p14="http://schemas.microsoft.com/office/powerpoint/2010/main" val="3904982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38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F63D-C52A-1831-BBA9-1E629ADE3075}"/>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0B7C827-C1C5-7141-AA81-F6923DEF7588}"/>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نستخرج شخصيات الحكاية  ـــ </a:t>
            </a:r>
            <a:r>
              <a:rPr lang="ar-SA" sz="2400" b="1" dirty="0">
                <a:solidFill>
                  <a:schemeClr val="bg1">
                    <a:lumMod val="50000"/>
                  </a:schemeClr>
                </a:solidFill>
                <a:ea typeface="Calibri" panose="020F0502020204030204" pitchFamily="34" charset="0"/>
                <a:cs typeface="Microsoft Uighur" panose="02000000000000000000" pitchFamily="2" charset="-78"/>
              </a:rPr>
              <a:t>من </a:t>
            </a:r>
            <a:r>
              <a:rPr lang="ar-MA" sz="2400" b="1" dirty="0">
                <a:solidFill>
                  <a:schemeClr val="bg1">
                    <a:lumMod val="50000"/>
                  </a:schemeClr>
                </a:solidFill>
                <a:ea typeface="Calibri" panose="020F0502020204030204" pitchFamily="34" charset="0"/>
                <a:cs typeface="Microsoft Uighur" panose="02000000000000000000" pitchFamily="2" charset="-78"/>
              </a:rPr>
              <a:t>هي  بطلة الحكاية</a:t>
            </a:r>
            <a:r>
              <a:rPr lang="ar-SA" sz="2400" b="1" dirty="0">
                <a:solidFill>
                  <a:schemeClr val="bg1">
                    <a:lumMod val="50000"/>
                  </a:schemeClr>
                </a:solidFill>
                <a:ea typeface="Calibri" panose="020F0502020204030204" pitchFamily="34" charset="0"/>
                <a:cs typeface="Microsoft Uighur" panose="02000000000000000000" pitchFamily="2" charset="-78"/>
              </a:rPr>
              <a:t>؟</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7F86075-C8A4-4F0C-7FF1-260B1FFB714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A03852E8-69C3-573F-9CC5-B12B663E6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41B31803-8BC7-CEE0-52A7-526B265407C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A2122D0B-9B19-DC00-8BC1-BF30B14688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873468D-EBE1-54C1-E359-9838E55DFC6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16F25AA4-1208-D2AE-6124-21D312AE24D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F3D19839-91DE-CB47-F035-27189AE558B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365BA9FB-262E-2556-651B-88C8A5779C4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8A74B68-7815-52EC-5DB3-6AADC6DF3CF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05B3975-88AF-D76F-546B-B3E78DA4B5C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Espace réservé pour une image  15" descr="Une image contenant habits, illustration, clipart, Dessin animé&#10;&#10;Le contenu généré par l’IA peut être incorrect.">
            <a:extLst>
              <a:ext uri="{FF2B5EF4-FFF2-40B4-BE49-F238E27FC236}">
                <a16:creationId xmlns:a16="http://schemas.microsoft.com/office/drawing/2014/main" id="{4A40CA64-B52B-4BCD-C1FE-6766858EA13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B3BBB15F-1985-0D82-504B-B5A63DD9E3F1}"/>
              </a:ext>
            </a:extLst>
          </p:cNvPr>
          <p:cNvPicPr>
            <a:picLocks noChangeAspect="1"/>
          </p:cNvPicPr>
          <p:nvPr/>
        </p:nvPicPr>
        <p:blipFill>
          <a:blip r:embed="rId8"/>
          <a:stretch>
            <a:fillRect/>
          </a:stretch>
        </p:blipFill>
        <p:spPr>
          <a:xfrm>
            <a:off x="1594535" y="2009070"/>
            <a:ext cx="5779885" cy="3646295"/>
          </a:xfrm>
          <a:prstGeom prst="rect">
            <a:avLst/>
          </a:prstGeom>
        </p:spPr>
      </p:pic>
    </p:spTree>
    <p:extLst>
      <p:ext uri="{BB962C8B-B14F-4D97-AF65-F5344CB8AC3E}">
        <p14:creationId xmlns:p14="http://schemas.microsoft.com/office/powerpoint/2010/main" val="332313231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C7193-2C08-75EB-55B9-FEF9461CF7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5DF555-029A-DA42-AB5B-E82159F99704}"/>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النخلة نجمة هي بطلة حكايتنا لهذا الأسبوع</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a:t>
            </a:r>
          </a:p>
        </p:txBody>
      </p:sp>
      <p:sp>
        <p:nvSpPr>
          <p:cNvPr id="20" name="Espace réservé du texte 19">
            <a:extLst>
              <a:ext uri="{FF2B5EF4-FFF2-40B4-BE49-F238E27FC236}">
                <a16:creationId xmlns:a16="http://schemas.microsoft.com/office/drawing/2014/main" id="{502D99ED-EF49-533F-AFBF-8D974E7B2029}"/>
              </a:ext>
            </a:extLst>
          </p:cNvPr>
          <p:cNvSpPr>
            <a:spLocks noGrp="1"/>
          </p:cNvSpPr>
          <p:nvPr>
            <p:ph type="body" sz="quarter" idx="15"/>
          </p:nvPr>
        </p:nvSpPr>
        <p:spPr>
          <a:xfrm>
            <a:off x="4855750" y="3429000"/>
            <a:ext cx="3338152" cy="634168"/>
          </a:xfrm>
        </p:spPr>
        <p:txBody>
          <a:bodyPr/>
          <a:lstStyle/>
          <a:p>
            <a:r>
              <a:rPr lang="ar-MA" sz="6000" dirty="0">
                <a:solidFill>
                  <a:srgbClr val="424D7B"/>
                </a:solidFill>
                <a:cs typeface="Microsoft Uighur" panose="02000000000000000000" pitchFamily="2" charset="-78"/>
              </a:rPr>
              <a:t>اَلنَّخْلَةُ "نَجْمَة"</a:t>
            </a:r>
          </a:p>
        </p:txBody>
      </p:sp>
      <p:pic>
        <p:nvPicPr>
          <p:cNvPr id="3" name="Image 2">
            <a:extLst>
              <a:ext uri="{FF2B5EF4-FFF2-40B4-BE49-F238E27FC236}">
                <a16:creationId xmlns:a16="http://schemas.microsoft.com/office/drawing/2014/main" id="{ECB98AA9-C098-2121-483F-F683C6B0892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F0000E6B-3C42-BC30-AB25-56A85DE9BF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DD34702-3FF2-5611-5AA5-73969FD770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78E7D08B-6B64-FF50-F5D4-6BDB7F4D65D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BC8B3ACE-0C90-265F-E34E-179428756A5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326A12E3-DBEF-7E08-95FB-C13744131B3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02A82C73-3066-D108-73B4-0F85594B06E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3A19686E-089C-6A77-AF1A-8490A9B8D70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813FD03-133F-74AD-4FE4-2977504DDEC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122475D-2CD4-D668-D43B-B429E77A2D0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Espace réservé pour une image  15" descr="Une image contenant habits, illustration, clipart, Dessin animé&#10;&#10;Le contenu généré par l’IA peut être incorrect.">
            <a:extLst>
              <a:ext uri="{FF2B5EF4-FFF2-40B4-BE49-F238E27FC236}">
                <a16:creationId xmlns:a16="http://schemas.microsoft.com/office/drawing/2014/main" id="{5439D875-DFFC-E0A1-FD09-D8C1BE04469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7" name="Image 16">
            <a:extLst>
              <a:ext uri="{FF2B5EF4-FFF2-40B4-BE49-F238E27FC236}">
                <a16:creationId xmlns:a16="http://schemas.microsoft.com/office/drawing/2014/main" id="{F6B5E1C7-B831-F401-4B27-2B69F2A72A7F}"/>
              </a:ext>
            </a:extLst>
          </p:cNvPr>
          <p:cNvPicPr>
            <a:picLocks noChangeAspect="1"/>
          </p:cNvPicPr>
          <p:nvPr/>
        </p:nvPicPr>
        <p:blipFill>
          <a:blip r:embed="rId8"/>
          <a:stretch>
            <a:fillRect/>
          </a:stretch>
        </p:blipFill>
        <p:spPr>
          <a:xfrm>
            <a:off x="1129248" y="2643890"/>
            <a:ext cx="2674852" cy="2522439"/>
          </a:xfrm>
          <a:prstGeom prst="rect">
            <a:avLst/>
          </a:prstGeom>
        </p:spPr>
      </p:pic>
    </p:spTree>
    <p:extLst>
      <p:ext uri="{BB962C8B-B14F-4D97-AF65-F5344CB8AC3E}">
        <p14:creationId xmlns:p14="http://schemas.microsoft.com/office/powerpoint/2010/main" val="383710028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FD4B7-B09A-7320-523D-1D82158C9EB1}"/>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2A149813-95AD-F840-87B7-CA542275CA99}"/>
              </a:ext>
            </a:extLst>
          </p:cNvPr>
          <p:cNvSpPr>
            <a:spLocks noGrp="1"/>
          </p:cNvSpPr>
          <p:nvPr>
            <p:ph type="title"/>
          </p:nvPr>
        </p:nvSpPr>
        <p:spPr/>
        <p:txBody>
          <a:bodyPr>
            <a:normAutofit fontScale="90000"/>
          </a:bodyPr>
          <a:lstStyle/>
          <a:p>
            <a:pPr>
              <a:defRPr/>
            </a:pPr>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400" b="1" dirty="0">
                <a:solidFill>
                  <a:schemeClr val="bg1">
                    <a:lumMod val="50000"/>
                  </a:schemeClr>
                </a:solidFill>
                <a:ea typeface="Calibri" panose="020F0502020204030204" pitchFamily="34" charset="0"/>
                <a:cs typeface="Microsoft Uighur" panose="02000000000000000000" pitchFamily="2" charset="-78"/>
              </a:rPr>
              <a:t>من كان يحدث نجمة؟</a:t>
            </a:r>
            <a:br>
              <a:rPr lang="fr-MA" sz="2700" b="1" dirty="0">
                <a:solidFill>
                  <a:schemeClr val="bg1">
                    <a:lumMod val="50000"/>
                  </a:schemeClr>
                </a:solidFill>
                <a:ea typeface="Calibri" panose="020F0502020204030204" pitchFamily="34" charset="0"/>
                <a:cs typeface="Microsoft Uighur" panose="02000000000000000000" pitchFamily="2" charset="-78"/>
              </a:rPr>
            </a:br>
            <a:endParaRPr lang="ar-MA" sz="27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FF5B8CE4-1887-2EAF-8300-567C8A6962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59DE0BA8-A2B1-E3DB-4AF3-D0D8442A48F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7A45239-D646-933B-4544-D9D80CDEE0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34A8F030-DABA-5965-86E1-835457C628F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2BB42A1A-AE01-4E13-FF94-DFEA6F50E4C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181045C-98A8-0C72-BD9A-7DCF734ADE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1A853891-BF27-D543-5ADE-AF89F46CC71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B48F0B9B-26C3-D874-6FA7-1FB1E710A79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D67BEAE5-DAB4-19EE-40CC-B6DF890AFCA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0444981-5672-0364-36DF-5471821A9B7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904E711-0989-A212-E855-9E6A2440B83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9" name="Image 18">
            <a:extLst>
              <a:ext uri="{FF2B5EF4-FFF2-40B4-BE49-F238E27FC236}">
                <a16:creationId xmlns:a16="http://schemas.microsoft.com/office/drawing/2014/main" id="{B3119EB6-0E4F-0069-614F-76D963F3178A}"/>
              </a:ext>
            </a:extLst>
          </p:cNvPr>
          <p:cNvPicPr>
            <a:picLocks noChangeAspect="1"/>
          </p:cNvPicPr>
          <p:nvPr/>
        </p:nvPicPr>
        <p:blipFill>
          <a:blip r:embed="rId8"/>
          <a:stretch>
            <a:fillRect/>
          </a:stretch>
        </p:blipFill>
        <p:spPr>
          <a:xfrm>
            <a:off x="1594535" y="2009070"/>
            <a:ext cx="5779885" cy="3646295"/>
          </a:xfrm>
          <a:prstGeom prst="rect">
            <a:avLst/>
          </a:prstGeom>
        </p:spPr>
      </p:pic>
    </p:spTree>
    <p:extLst>
      <p:ext uri="{BB962C8B-B14F-4D97-AF65-F5344CB8AC3E}">
        <p14:creationId xmlns:p14="http://schemas.microsoft.com/office/powerpoint/2010/main" val="391671326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2E50-E6DB-3CDB-F3EB-289686B28F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82A343-2C16-934A-B3CE-8C07167A2145}"/>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كانت الطيور والرياح تحدثان نجمة.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C8CF1EF0-2F6E-850B-6B18-7FB3B55048F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5A0E1145-497B-6B93-AC2D-4B4FA4CCF14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022C4765-3214-A7A9-A42B-D4C050078B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CBD04C5D-0630-8FB1-6FF7-7DF6BC9145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A199E4FD-130A-813F-B504-35CB5E065FB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074F297-E3A3-098E-1F97-B851109BD8B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EE4439CA-E739-BD66-F118-1AB1AC0A6BD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C5E792B7-FFE6-2376-995A-9320772FAE1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A4869A39-592B-C464-528A-7551E25A9D8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45D0CAD-222E-5545-8C83-329277EA0BB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F88445A-0167-D7D8-9B0F-5F57614B161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space réservé du texte 19">
            <a:extLst>
              <a:ext uri="{FF2B5EF4-FFF2-40B4-BE49-F238E27FC236}">
                <a16:creationId xmlns:a16="http://schemas.microsoft.com/office/drawing/2014/main" id="{530E66DE-F726-294C-E3A4-FA228AAEF2D6}"/>
              </a:ext>
            </a:extLst>
          </p:cNvPr>
          <p:cNvSpPr txBox="1">
            <a:spLocks/>
          </p:cNvSpPr>
          <p:nvPr/>
        </p:nvSpPr>
        <p:spPr>
          <a:xfrm>
            <a:off x="4030859" y="3429000"/>
            <a:ext cx="4047741"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اَلطُّيورُ وَ</a:t>
            </a:r>
            <a:r>
              <a:rPr lang="ar-SA" sz="6000" b="1" dirty="0">
                <a:solidFill>
                  <a:srgbClr val="424D7B"/>
                </a:solidFill>
                <a:cs typeface="Microsoft Uighur" panose="02000000000000000000" pitchFamily="2" charset="-78"/>
              </a:rPr>
              <a:t>ٱ</a:t>
            </a:r>
            <a:r>
              <a:rPr lang="ar-MA" sz="6000" b="1" dirty="0">
                <a:solidFill>
                  <a:srgbClr val="424D7B"/>
                </a:solidFill>
                <a:cs typeface="Microsoft Uighur" panose="02000000000000000000" pitchFamily="2" charset="-78"/>
              </a:rPr>
              <a:t>لرِّياحُ</a:t>
            </a:r>
          </a:p>
        </p:txBody>
      </p:sp>
      <p:pic>
        <p:nvPicPr>
          <p:cNvPr id="15" name="Image 14">
            <a:extLst>
              <a:ext uri="{FF2B5EF4-FFF2-40B4-BE49-F238E27FC236}">
                <a16:creationId xmlns:a16="http://schemas.microsoft.com/office/drawing/2014/main" id="{17BD3853-F6C3-0FA8-361A-984F34015F3E}"/>
              </a:ext>
            </a:extLst>
          </p:cNvPr>
          <p:cNvPicPr>
            <a:picLocks noChangeAspect="1"/>
          </p:cNvPicPr>
          <p:nvPr/>
        </p:nvPicPr>
        <p:blipFill>
          <a:blip r:embed="rId8"/>
          <a:stretch>
            <a:fillRect/>
          </a:stretch>
        </p:blipFill>
        <p:spPr>
          <a:xfrm>
            <a:off x="823974" y="2554207"/>
            <a:ext cx="2771776" cy="2629128"/>
          </a:xfrm>
          <a:prstGeom prst="rect">
            <a:avLst/>
          </a:prstGeom>
        </p:spPr>
      </p:pic>
    </p:spTree>
    <p:extLst>
      <p:ext uri="{BB962C8B-B14F-4D97-AF65-F5344CB8AC3E}">
        <p14:creationId xmlns:p14="http://schemas.microsoft.com/office/powerpoint/2010/main" val="167355000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82ACD-911C-7DD7-6FD6-7957681937CE}"/>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8392AB-DD77-37FF-2F81-2CAE356E4DE5}"/>
              </a:ext>
            </a:extLst>
          </p:cNvPr>
          <p:cNvSpPr>
            <a:spLocks noGrp="1"/>
          </p:cNvSpPr>
          <p:nvPr>
            <p:ph type="title"/>
          </p:nvPr>
        </p:nvSpPr>
        <p:spPr/>
        <p:txBody>
          <a:bodyPr>
            <a:normAutofit/>
          </a:bodyPr>
          <a:lstStyle/>
          <a:p>
            <a:pPr>
              <a:defRPr/>
            </a:pPr>
            <a:r>
              <a:rPr lang="ar-SA" sz="2800" b="1" dirty="0">
                <a:solidFill>
                  <a:schemeClr val="bg1">
                    <a:lumMod val="50000"/>
                  </a:schemeClr>
                </a:solidFill>
                <a:ea typeface="Calibri" panose="020F0502020204030204" pitchFamily="34" charset="0"/>
                <a:cs typeface="Microsoft Uighur" panose="02000000000000000000" pitchFamily="2" charset="-78"/>
              </a:rPr>
              <a:t>م</a:t>
            </a:r>
            <a:r>
              <a:rPr lang="ar-MA" sz="2800" b="1" dirty="0">
                <a:solidFill>
                  <a:schemeClr val="bg1">
                    <a:lumMod val="50000"/>
                  </a:schemeClr>
                </a:solidFill>
                <a:ea typeface="Calibri" panose="020F0502020204030204" pitchFamily="34" charset="0"/>
                <a:cs typeface="Microsoft Uighur" panose="02000000000000000000" pitchFamily="2" charset="-78"/>
              </a:rPr>
              <a:t>ن اكتشف النبع الصغير</a:t>
            </a:r>
            <a:r>
              <a:rPr lang="ar-SA" sz="2800" b="1" dirty="0">
                <a:solidFill>
                  <a:schemeClr val="bg1">
                    <a:lumMod val="50000"/>
                  </a:schemeClr>
                </a:solidFill>
                <a:ea typeface="Calibri" panose="020F0502020204030204" pitchFamily="34" charset="0"/>
                <a:cs typeface="Microsoft Uighur" panose="02000000000000000000" pitchFamily="2" charset="-78"/>
              </a:rPr>
              <a:t>؟</a:t>
            </a:r>
            <a:endParaRPr lang="ar-MA" sz="28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0FB3DA7A-43C1-E0F7-FAB2-2473AF63E1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9F895EEB-B79E-3FE4-5E90-745A17F064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0EC2FF16-5C8D-D9E9-594A-76C6B6A105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0D7C5D46-1F13-0416-9C14-66E8B389134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9F9F3857-68E3-74F9-AAAF-6513F74FDE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D5A61EDF-74C9-0D31-2E42-4DAC5EDF31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98347237-F334-2EA8-702C-394933D2A1C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9D80E3D5-51B3-EF5B-FCB3-B1D7E033A32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7A4EC1-7498-E909-AFA5-C74CF20EBDF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E1FF62E-206B-B737-7FF5-50E15C65225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0827324E-8DF9-76D0-CDCE-D11EE3E4756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5" name="Image 14">
            <a:extLst>
              <a:ext uri="{FF2B5EF4-FFF2-40B4-BE49-F238E27FC236}">
                <a16:creationId xmlns:a16="http://schemas.microsoft.com/office/drawing/2014/main" id="{969A2359-6369-568A-3F5D-48890176BEC3}"/>
              </a:ext>
            </a:extLst>
          </p:cNvPr>
          <p:cNvPicPr>
            <a:picLocks noChangeAspect="1"/>
          </p:cNvPicPr>
          <p:nvPr/>
        </p:nvPicPr>
        <p:blipFill>
          <a:blip r:embed="rId8"/>
          <a:stretch>
            <a:fillRect/>
          </a:stretch>
        </p:blipFill>
        <p:spPr>
          <a:xfrm>
            <a:off x="1594535" y="2009070"/>
            <a:ext cx="5779885" cy="3646295"/>
          </a:xfrm>
          <a:prstGeom prst="rect">
            <a:avLst/>
          </a:prstGeom>
        </p:spPr>
      </p:pic>
    </p:spTree>
    <p:extLst>
      <p:ext uri="{BB962C8B-B14F-4D97-AF65-F5344CB8AC3E}">
        <p14:creationId xmlns:p14="http://schemas.microsoft.com/office/powerpoint/2010/main" val="178468897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B0F8B-22FF-2AD9-2517-99BE241443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9E7582-9387-7304-B1B7-BED397BF171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طائر الهدهد هو الذي اكتشف نبعا صغيرا قريبا من الواحة.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2DC71A1F-69A5-DF5A-9407-DEB455AEA98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50DC0CE3-F775-250D-64CF-9A335FA40B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517A702E-220E-8A61-F460-4EDD224A7B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450B0BEF-A00D-F499-C582-75E39EB08E4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9A29D08-1B04-77B7-4155-A14132BEE0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368A5129-F1CE-CFA5-456B-48BAF095E22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35DF2480-14B6-F74A-75F5-028D72D20F24}"/>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A824747A-4DC4-C3AF-B72D-6DE7169C4EF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3A87A2-5942-BF8E-C82F-D49C46B0827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06F68C4-19B0-8EB6-80C5-695DA043A97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E8AE70B2-592E-261B-0990-4728BA161CB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space réservé du texte 19">
            <a:extLst>
              <a:ext uri="{FF2B5EF4-FFF2-40B4-BE49-F238E27FC236}">
                <a16:creationId xmlns:a16="http://schemas.microsoft.com/office/drawing/2014/main" id="{13819A39-8694-0934-28AB-62466E6E4098}"/>
              </a:ext>
            </a:extLst>
          </p:cNvPr>
          <p:cNvSpPr txBox="1">
            <a:spLocks/>
          </p:cNvSpPr>
          <p:nvPr/>
        </p:nvSpPr>
        <p:spPr>
          <a:xfrm>
            <a:off x="4030859" y="3429000"/>
            <a:ext cx="4047741"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اَلْهُدْهُدُ</a:t>
            </a:r>
          </a:p>
        </p:txBody>
      </p:sp>
      <p:pic>
        <p:nvPicPr>
          <p:cNvPr id="19" name="Image 18">
            <a:extLst>
              <a:ext uri="{FF2B5EF4-FFF2-40B4-BE49-F238E27FC236}">
                <a16:creationId xmlns:a16="http://schemas.microsoft.com/office/drawing/2014/main" id="{FD2A1DD2-17E5-B1AF-5BA7-B0EDCC3ADBA0}"/>
              </a:ext>
            </a:extLst>
          </p:cNvPr>
          <p:cNvPicPr>
            <a:picLocks noChangeAspect="1"/>
          </p:cNvPicPr>
          <p:nvPr/>
        </p:nvPicPr>
        <p:blipFill>
          <a:blip r:embed="rId8"/>
          <a:stretch>
            <a:fillRect/>
          </a:stretch>
        </p:blipFill>
        <p:spPr>
          <a:xfrm>
            <a:off x="884412" y="2306798"/>
            <a:ext cx="3146447" cy="3214663"/>
          </a:xfrm>
          <a:prstGeom prst="rect">
            <a:avLst/>
          </a:prstGeom>
        </p:spPr>
      </p:pic>
    </p:spTree>
    <p:extLst>
      <p:ext uri="{BB962C8B-B14F-4D97-AF65-F5344CB8AC3E}">
        <p14:creationId xmlns:p14="http://schemas.microsoft.com/office/powerpoint/2010/main" val="206240877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A9E0F-EAB2-B866-078E-CBF8F3C926D1}"/>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F19784E-3FBC-5E76-60EB-44A1FF718059}"/>
              </a:ext>
            </a:extLst>
          </p:cNvPr>
          <p:cNvSpPr>
            <a:spLocks noGrp="1"/>
          </p:cNvSpPr>
          <p:nvPr>
            <p:ph type="title"/>
          </p:nvPr>
        </p:nvSpPr>
        <p:spPr/>
        <p:txBody>
          <a:bodyPr>
            <a:normAutofit fontScale="90000"/>
          </a:bodyPr>
          <a:lstStyle/>
          <a:p>
            <a:pPr>
              <a:defRPr/>
            </a:pPr>
            <a:br>
              <a:rPr lang="ar-MA" sz="2800" b="1" dirty="0">
                <a:solidFill>
                  <a:schemeClr val="bg1">
                    <a:lumMod val="50000"/>
                  </a:schemeClr>
                </a:solidFill>
                <a:ea typeface="Calibri" panose="020F0502020204030204" pitchFamily="34" charset="0"/>
                <a:cs typeface="Microsoft Uighur" panose="02000000000000000000" pitchFamily="2" charset="-78"/>
              </a:rPr>
            </a:br>
            <a:r>
              <a:rPr lang="ar-SA" b="1" dirty="0"/>
              <a:t> </a:t>
            </a:r>
            <a:r>
              <a:rPr lang="ar-SA" sz="2800" b="1" dirty="0">
                <a:solidFill>
                  <a:schemeClr val="bg1">
                    <a:lumMod val="50000"/>
                  </a:schemeClr>
                </a:solidFill>
                <a:ea typeface="Calibri" panose="020F0502020204030204" pitchFamily="34" charset="0"/>
                <a:cs typeface="Microsoft Uighur" panose="02000000000000000000" pitchFamily="2" charset="-78"/>
              </a:rPr>
              <a:t>م</a:t>
            </a:r>
            <a:r>
              <a:rPr lang="ar-MA" sz="2800" b="1" dirty="0">
                <a:solidFill>
                  <a:schemeClr val="bg1">
                    <a:lumMod val="50000"/>
                  </a:schemeClr>
                </a:solidFill>
                <a:ea typeface="Calibri" panose="020F0502020204030204" pitchFamily="34" charset="0"/>
                <a:cs typeface="Microsoft Uighur" panose="02000000000000000000" pitchFamily="2" charset="-78"/>
              </a:rPr>
              <a:t>ن ذهب نحو النبع الصغير</a:t>
            </a:r>
            <a:r>
              <a:rPr lang="ar-SA" sz="2800" b="1" dirty="0">
                <a:solidFill>
                  <a:schemeClr val="bg1">
                    <a:lumMod val="50000"/>
                  </a:schemeClr>
                </a:solidFill>
                <a:ea typeface="Calibri" panose="020F0502020204030204" pitchFamily="34" charset="0"/>
                <a:cs typeface="Microsoft Uighur" panose="02000000000000000000" pitchFamily="2" charset="-78"/>
              </a:rPr>
              <a:t>؟</a:t>
            </a:r>
            <a:r>
              <a:rPr lang="ar-MA" sz="2800" b="1" dirty="0">
                <a:solidFill>
                  <a:schemeClr val="bg1">
                    <a:lumMod val="50000"/>
                  </a:schemeClr>
                </a:solidFill>
                <a:ea typeface="Calibri" panose="020F0502020204030204" pitchFamily="34" charset="0"/>
                <a:cs typeface="Microsoft Uighur" panose="02000000000000000000" pitchFamily="2" charset="-78"/>
              </a:rPr>
              <a:t>من واجه العاصفة الرملية؟</a:t>
            </a:r>
            <a:br>
              <a:rPr lang="fr-MA" sz="2800" b="1" dirty="0">
                <a:solidFill>
                  <a:schemeClr val="bg1">
                    <a:lumMod val="50000"/>
                  </a:schemeClr>
                </a:solidFill>
                <a:ea typeface="Calibri" panose="020F0502020204030204" pitchFamily="34" charset="0"/>
                <a:cs typeface="Microsoft Uighur" panose="02000000000000000000" pitchFamily="2" charset="-78"/>
              </a:rPr>
            </a:br>
            <a:endParaRPr lang="ar-MA" sz="28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77F6F2A7-194B-6CFC-E618-EA89B94D8A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05A959BD-7AF7-A367-4A71-D16DB6BBC3A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0D479E5-9D4C-F8C8-C249-36B5C572FE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918468A0-48B9-B6D4-8EB1-01E4798C06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C1775346-6136-E922-FCB2-4A60CEDE08E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2FAEF08F-2EE2-7C55-53E3-62419BF1858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7D7764BB-4FF9-D3BF-8D97-DB4E9EE42A9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075FC1DC-2B60-877F-8338-D28C0B22D56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70C98BB-FF10-27F8-B23E-D93989733E7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AE90ED1-6B31-B7D2-F648-025FBBC9CBA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35A5F887-8EF4-2347-54FE-4659A29BE31F}"/>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Image 6">
            <a:extLst>
              <a:ext uri="{FF2B5EF4-FFF2-40B4-BE49-F238E27FC236}">
                <a16:creationId xmlns:a16="http://schemas.microsoft.com/office/drawing/2014/main" id="{2BE0050F-71FC-0CA4-42FB-1CDF6ABC9E69}"/>
              </a:ext>
            </a:extLst>
          </p:cNvPr>
          <p:cNvPicPr>
            <a:picLocks noChangeAspect="1"/>
          </p:cNvPicPr>
          <p:nvPr/>
        </p:nvPicPr>
        <p:blipFill>
          <a:blip r:embed="rId8"/>
          <a:stretch>
            <a:fillRect/>
          </a:stretch>
        </p:blipFill>
        <p:spPr>
          <a:xfrm>
            <a:off x="1594535" y="2009070"/>
            <a:ext cx="5779885" cy="3646295"/>
          </a:xfrm>
          <a:prstGeom prst="rect">
            <a:avLst/>
          </a:prstGeom>
        </p:spPr>
      </p:pic>
    </p:spTree>
    <p:extLst>
      <p:ext uri="{BB962C8B-B14F-4D97-AF65-F5344CB8AC3E}">
        <p14:creationId xmlns:p14="http://schemas.microsoft.com/office/powerpoint/2010/main" val="234171489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F76EF-7A6F-4B2B-450B-1CDEF8C845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4A6ACC-7091-1401-6C59-DFF729908F7F}"/>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المزارع الحكيم وأهل القرية هم الذين ذهبوا نحو النبع. رددوا.</a:t>
            </a:r>
          </a:p>
        </p:txBody>
      </p:sp>
      <p:sp>
        <p:nvSpPr>
          <p:cNvPr id="20" name="Espace réservé du texte 19">
            <a:extLst>
              <a:ext uri="{FF2B5EF4-FFF2-40B4-BE49-F238E27FC236}">
                <a16:creationId xmlns:a16="http://schemas.microsoft.com/office/drawing/2014/main" id="{F80CEDE0-C60D-C2C2-9447-6193F154AD1E}"/>
              </a:ext>
            </a:extLst>
          </p:cNvPr>
          <p:cNvSpPr>
            <a:spLocks noGrp="1"/>
          </p:cNvSpPr>
          <p:nvPr>
            <p:ph type="body" sz="quarter" idx="15"/>
          </p:nvPr>
        </p:nvSpPr>
        <p:spPr>
          <a:xfrm>
            <a:off x="4354608" y="3240155"/>
            <a:ext cx="4446850" cy="1958009"/>
          </a:xfrm>
        </p:spPr>
        <p:txBody>
          <a:bodyPr/>
          <a:lstStyle/>
          <a:p>
            <a:r>
              <a:rPr lang="ar-MA" sz="6000" dirty="0">
                <a:solidFill>
                  <a:srgbClr val="424D7B"/>
                </a:solidFill>
                <a:cs typeface="Microsoft Uighur" panose="02000000000000000000" pitchFamily="2" charset="-78"/>
              </a:rPr>
              <a:t> اَلْمُزارِعُ </a:t>
            </a:r>
            <a:r>
              <a:rPr lang="ar-SA" sz="6000" dirty="0">
                <a:solidFill>
                  <a:srgbClr val="424D7B"/>
                </a:solidFill>
                <a:cs typeface="Microsoft Uighur" panose="02000000000000000000" pitchFamily="2" charset="-78"/>
              </a:rPr>
              <a:t>ٱ</a:t>
            </a:r>
            <a:r>
              <a:rPr lang="ar-MA" sz="6000" dirty="0">
                <a:solidFill>
                  <a:srgbClr val="424D7B"/>
                </a:solidFill>
                <a:cs typeface="Microsoft Uighur" panose="02000000000000000000" pitchFamily="2" charset="-78"/>
              </a:rPr>
              <a:t>لْحَكيمُ وَأَهْلُ </a:t>
            </a:r>
            <a:r>
              <a:rPr lang="ar-SA" sz="6000" dirty="0">
                <a:solidFill>
                  <a:srgbClr val="424D7B"/>
                </a:solidFill>
                <a:cs typeface="Microsoft Uighur" panose="02000000000000000000" pitchFamily="2" charset="-78"/>
              </a:rPr>
              <a:t>ٱ</a:t>
            </a:r>
            <a:r>
              <a:rPr lang="ar-MA" sz="6000" dirty="0">
                <a:solidFill>
                  <a:srgbClr val="424D7B"/>
                </a:solidFill>
                <a:cs typeface="Microsoft Uighur" panose="02000000000000000000" pitchFamily="2" charset="-78"/>
              </a:rPr>
              <a:t>لْقَرْيَةِ</a:t>
            </a:r>
          </a:p>
        </p:txBody>
      </p:sp>
      <p:pic>
        <p:nvPicPr>
          <p:cNvPr id="3" name="Image 2">
            <a:extLst>
              <a:ext uri="{FF2B5EF4-FFF2-40B4-BE49-F238E27FC236}">
                <a16:creationId xmlns:a16="http://schemas.microsoft.com/office/drawing/2014/main" id="{FE452457-12D3-6CEE-CF70-B724D2866DE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5E0D0B4-A604-13FC-7EAD-AEB82F0CA5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6B10ED94-27FA-63B1-34A6-321BC4AEB2E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6D22CBDB-F230-9D95-669C-5DFA2BD389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602B4FC5-E5A5-6816-57CF-D1461A52A33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906A4DD9-98CE-8BBA-8442-AD0E8E332E6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4160B84-4259-E928-06F6-651E822F316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CBC209D1-891D-25C1-62CF-05FDD469D97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FC2CDFF-7C1E-E6AE-D8B1-7EE579A833D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BE8AA13-6095-D471-5132-D06A1959ADD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Espace réservé pour une image  15" descr="Une image contenant habits, illustration, clipart, Dessin animé&#10;&#10;Le contenu généré par l’IA peut être incorrect.">
            <a:extLst>
              <a:ext uri="{FF2B5EF4-FFF2-40B4-BE49-F238E27FC236}">
                <a16:creationId xmlns:a16="http://schemas.microsoft.com/office/drawing/2014/main" id="{5FB7DAAD-F52B-B02C-DD29-2E5A9CF1EAB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8" name="Image 17">
            <a:extLst>
              <a:ext uri="{FF2B5EF4-FFF2-40B4-BE49-F238E27FC236}">
                <a16:creationId xmlns:a16="http://schemas.microsoft.com/office/drawing/2014/main" id="{407B9EF7-179B-AAED-3C57-7BAFD1DD51CE}"/>
              </a:ext>
            </a:extLst>
          </p:cNvPr>
          <p:cNvPicPr>
            <a:picLocks noChangeAspect="1"/>
          </p:cNvPicPr>
          <p:nvPr/>
        </p:nvPicPr>
        <p:blipFill>
          <a:blip r:embed="rId8"/>
          <a:stretch>
            <a:fillRect/>
          </a:stretch>
        </p:blipFill>
        <p:spPr>
          <a:xfrm>
            <a:off x="705508" y="2326676"/>
            <a:ext cx="3325351" cy="3279004"/>
          </a:xfrm>
          <a:prstGeom prst="rect">
            <a:avLst/>
          </a:prstGeom>
        </p:spPr>
      </p:pic>
    </p:spTree>
    <p:extLst>
      <p:ext uri="{BB962C8B-B14F-4D97-AF65-F5344CB8AC3E}">
        <p14:creationId xmlns:p14="http://schemas.microsoft.com/office/powerpoint/2010/main" val="300621706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6CFA2-52C5-73B8-85D8-2FD44F636D51}"/>
            </a:ext>
          </a:extLst>
        </p:cNvPr>
        <p:cNvGrpSpPr/>
        <p:nvPr/>
      </p:nvGrpSpPr>
      <p:grpSpPr>
        <a:xfrm>
          <a:off x="0" y="0"/>
          <a:ext cx="0" cy="0"/>
          <a:chOff x="0" y="0"/>
          <a:chExt cx="0" cy="0"/>
        </a:xfrm>
      </p:grpSpPr>
      <p:sp>
        <p:nvSpPr>
          <p:cNvPr id="34" name="Titre 33">
            <a:extLst>
              <a:ext uri="{FF2B5EF4-FFF2-40B4-BE49-F238E27FC236}">
                <a16:creationId xmlns:a16="http://schemas.microsoft.com/office/drawing/2014/main" id="{D73F0F95-10DC-9C4C-992E-CB4353657517}"/>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استخرجنا شخصيات الحكاية.  من الشخصيات الأخرى التي لم نذكرها؟ </a:t>
            </a:r>
            <a:endParaRPr lang="fr-US" sz="2400" dirty="0">
              <a:solidFill>
                <a:schemeClr val="bg1">
                  <a:lumMod val="50000"/>
                </a:schemeClr>
              </a:solidFill>
            </a:endParaRPr>
          </a:p>
        </p:txBody>
      </p:sp>
      <p:pic>
        <p:nvPicPr>
          <p:cNvPr id="22"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A596DD23-D085-7DA1-642F-B641B8DF497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8FE29B71-9225-7B7A-CF52-15EA1F5692B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1D54C0FA-BE87-09B3-2682-2322D61C291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C32C1C64-2DAD-594E-7595-7468BE3D5D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195C3D56-97F7-1A34-FB53-286B06944F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B451B788-2D59-FB57-159E-A3244F14529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3" name="Rectangle 12">
            <a:extLst>
              <a:ext uri="{FF2B5EF4-FFF2-40B4-BE49-F238E27FC236}">
                <a16:creationId xmlns:a16="http://schemas.microsoft.com/office/drawing/2014/main" id="{CC154595-8C94-A445-3741-2F252D4D2A9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5F49661F-2E28-B17F-DF3D-2C7AB441E98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063A2245-EDC5-6BA8-F4A4-8ED7C787FCC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CB9C39E-F019-9257-7C35-C2121DC633A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F946B45A-DD35-2349-84E9-3D9A36531C6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78" name="Ellipse 77">
            <a:extLst>
              <a:ext uri="{FF2B5EF4-FFF2-40B4-BE49-F238E27FC236}">
                <a16:creationId xmlns:a16="http://schemas.microsoft.com/office/drawing/2014/main" id="{B8B04994-738E-1E88-7D5F-325A2142257C}"/>
              </a:ext>
            </a:extLst>
          </p:cNvPr>
          <p:cNvSpPr/>
          <p:nvPr/>
        </p:nvSpPr>
        <p:spPr>
          <a:xfrm>
            <a:off x="3557316" y="1613811"/>
            <a:ext cx="2029367"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bg1"/>
                </a:solidFill>
                <a:latin typeface="Microsoft Uighur" panose="02000000000000000000" pitchFamily="2" charset="-78"/>
                <a:cs typeface="Microsoft Uighur" panose="02000000000000000000" pitchFamily="2" charset="-78"/>
              </a:rPr>
              <a:t>شَخْصِياتُ ٱلْحِكايَةِ </a:t>
            </a:r>
            <a:endParaRPr lang="fr-FR" sz="3600" b="1" dirty="0">
              <a:solidFill>
                <a:schemeClr val="bg1"/>
              </a:solidFill>
              <a:latin typeface="Microsoft Uighur" panose="02000000000000000000" pitchFamily="2" charset="-78"/>
              <a:cs typeface="Microsoft Uighur" panose="02000000000000000000" pitchFamily="2" charset="-78"/>
            </a:endParaRPr>
          </a:p>
        </p:txBody>
      </p:sp>
      <p:cxnSp>
        <p:nvCxnSpPr>
          <p:cNvPr id="18" name="Connecteur : en angle 17">
            <a:extLst>
              <a:ext uri="{FF2B5EF4-FFF2-40B4-BE49-F238E27FC236}">
                <a16:creationId xmlns:a16="http://schemas.microsoft.com/office/drawing/2014/main" id="{9715D412-AFD4-FD21-8674-633F36ABFEB0}"/>
              </a:ext>
            </a:extLst>
          </p:cNvPr>
          <p:cNvCxnSpPr>
            <a:cxnSpLocks/>
          </p:cNvCxnSpPr>
          <p:nvPr/>
        </p:nvCxnSpPr>
        <p:spPr>
          <a:xfrm rot="10800000" flipV="1">
            <a:off x="1185685" y="3856397"/>
            <a:ext cx="4550767" cy="670751"/>
          </a:xfrm>
          <a:prstGeom prst="bentConnector3">
            <a:avLst>
              <a:gd name="adj1" fmla="val 10067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 en angle 11">
            <a:extLst>
              <a:ext uri="{FF2B5EF4-FFF2-40B4-BE49-F238E27FC236}">
                <a16:creationId xmlns:a16="http://schemas.microsoft.com/office/drawing/2014/main" id="{45BBB8DA-84D3-F625-F689-C51F006CBD91}"/>
              </a:ext>
            </a:extLst>
          </p:cNvPr>
          <p:cNvCxnSpPr>
            <a:cxnSpLocks/>
          </p:cNvCxnSpPr>
          <p:nvPr/>
        </p:nvCxnSpPr>
        <p:spPr>
          <a:xfrm>
            <a:off x="7158130" y="3868071"/>
            <a:ext cx="1040847" cy="687010"/>
          </a:xfrm>
          <a:prstGeom prst="bentConnector3">
            <a:avLst>
              <a:gd name="adj1" fmla="val 97745"/>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89728539-763D-BF5F-849E-A08D731515A7}"/>
              </a:ext>
            </a:extLst>
          </p:cNvPr>
          <p:cNvSpPr/>
          <p:nvPr/>
        </p:nvSpPr>
        <p:spPr>
          <a:xfrm>
            <a:off x="7695194" y="4536351"/>
            <a:ext cx="1127967"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نَجْمَةُ</a:t>
            </a:r>
          </a:p>
        </p:txBody>
      </p:sp>
      <p:cxnSp>
        <p:nvCxnSpPr>
          <p:cNvPr id="2" name="Connecteur : en angle 1">
            <a:extLst>
              <a:ext uri="{FF2B5EF4-FFF2-40B4-BE49-F238E27FC236}">
                <a16:creationId xmlns:a16="http://schemas.microsoft.com/office/drawing/2014/main" id="{EEF50E43-D5D9-C43E-2DB3-7382A5BB1436}"/>
              </a:ext>
            </a:extLst>
          </p:cNvPr>
          <p:cNvCxnSpPr>
            <a:cxnSpLocks/>
          </p:cNvCxnSpPr>
          <p:nvPr/>
        </p:nvCxnSpPr>
        <p:spPr>
          <a:xfrm rot="16200000" flipH="1">
            <a:off x="4921292" y="4228060"/>
            <a:ext cx="687009" cy="4420"/>
          </a:xfrm>
          <a:prstGeom prst="bentConnector3">
            <a:avLst>
              <a:gd name="adj1" fmla="val 5000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 coins arrondis 23">
            <a:extLst>
              <a:ext uri="{FF2B5EF4-FFF2-40B4-BE49-F238E27FC236}">
                <a16:creationId xmlns:a16="http://schemas.microsoft.com/office/drawing/2014/main" id="{F0FE4F0A-AB82-4C9E-9488-724FEF1C09A2}"/>
              </a:ext>
            </a:extLst>
          </p:cNvPr>
          <p:cNvSpPr/>
          <p:nvPr/>
        </p:nvSpPr>
        <p:spPr>
          <a:xfrm>
            <a:off x="2220107" y="4536351"/>
            <a:ext cx="2165882" cy="848324"/>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endParaRPr lang="ar-MA" sz="4000" b="1" dirty="0">
              <a:solidFill>
                <a:srgbClr val="424D7B"/>
              </a:solidFill>
              <a:latin typeface="Microsoft Uighur" panose="02000000000000000000" pitchFamily="2" charset="-78"/>
              <a:cs typeface="Microsoft Uighur" panose="02000000000000000000" pitchFamily="2" charset="-78"/>
            </a:endParaRPr>
          </a:p>
          <a:p>
            <a:pPr algn="ctr" rtl="1"/>
            <a:r>
              <a:rPr lang="ar-MA" sz="4000" b="1" dirty="0">
                <a:solidFill>
                  <a:srgbClr val="424D7B"/>
                </a:solidFill>
                <a:latin typeface="Microsoft Uighur" panose="02000000000000000000" pitchFamily="2" charset="-78"/>
                <a:cs typeface="Microsoft Uighur" panose="02000000000000000000" pitchFamily="2" charset="-78"/>
              </a:rPr>
              <a:t>اَلْمُزارِعُ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لْحَكيمُ</a:t>
            </a:r>
          </a:p>
          <a:p>
            <a:pPr algn="ctr" rtl="1"/>
            <a:endParaRPr lang="ar-MA" sz="4000" b="1" dirty="0">
              <a:solidFill>
                <a:srgbClr val="424D7B"/>
              </a:solidFill>
              <a:latin typeface="Microsoft Uighur" panose="02000000000000000000" pitchFamily="2" charset="-78"/>
              <a:cs typeface="Microsoft Uighur" panose="02000000000000000000" pitchFamily="2" charset="-78"/>
            </a:endParaRPr>
          </a:p>
        </p:txBody>
      </p:sp>
      <p:cxnSp>
        <p:nvCxnSpPr>
          <p:cNvPr id="9" name="Connecteur : en angle 8">
            <a:extLst>
              <a:ext uri="{FF2B5EF4-FFF2-40B4-BE49-F238E27FC236}">
                <a16:creationId xmlns:a16="http://schemas.microsoft.com/office/drawing/2014/main" id="{0A4CF3AA-7903-D3E7-8B81-3618E9A8E393}"/>
              </a:ext>
            </a:extLst>
          </p:cNvPr>
          <p:cNvCxnSpPr>
            <a:cxnSpLocks/>
          </p:cNvCxnSpPr>
          <p:nvPr/>
        </p:nvCxnSpPr>
        <p:spPr>
          <a:xfrm>
            <a:off x="5730321" y="3860086"/>
            <a:ext cx="1040847" cy="687010"/>
          </a:xfrm>
          <a:prstGeom prst="bentConnector3">
            <a:avLst>
              <a:gd name="adj1" fmla="val 97745"/>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67C9FCA-AB23-8C86-F694-41612B4C7469}"/>
              </a:ext>
            </a:extLst>
          </p:cNvPr>
          <p:cNvSpPr/>
          <p:nvPr/>
        </p:nvSpPr>
        <p:spPr>
          <a:xfrm>
            <a:off x="6174392" y="4555081"/>
            <a:ext cx="1381174"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اَلطُّيورُ</a:t>
            </a:r>
          </a:p>
        </p:txBody>
      </p:sp>
      <p:sp>
        <p:nvSpPr>
          <p:cNvPr id="14" name="Rectangle : coins arrondis 13">
            <a:extLst>
              <a:ext uri="{FF2B5EF4-FFF2-40B4-BE49-F238E27FC236}">
                <a16:creationId xmlns:a16="http://schemas.microsoft.com/office/drawing/2014/main" id="{214AAB38-B185-C349-802D-34E8ECC1B586}"/>
              </a:ext>
            </a:extLst>
          </p:cNvPr>
          <p:cNvSpPr/>
          <p:nvPr/>
        </p:nvSpPr>
        <p:spPr>
          <a:xfrm>
            <a:off x="4571999" y="4528657"/>
            <a:ext cx="1381174"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اَلرِّياحُ</a:t>
            </a:r>
          </a:p>
        </p:txBody>
      </p:sp>
      <p:sp>
        <p:nvSpPr>
          <p:cNvPr id="16" name="Rectangle : coins arrondis 15">
            <a:extLst>
              <a:ext uri="{FF2B5EF4-FFF2-40B4-BE49-F238E27FC236}">
                <a16:creationId xmlns:a16="http://schemas.microsoft.com/office/drawing/2014/main" id="{F5922455-A146-EB47-E227-B356059DCA66}"/>
              </a:ext>
            </a:extLst>
          </p:cNvPr>
          <p:cNvSpPr/>
          <p:nvPr/>
        </p:nvSpPr>
        <p:spPr>
          <a:xfrm>
            <a:off x="507335" y="4573774"/>
            <a:ext cx="1541760"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أَهْلُ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لْقَرْيَةِ</a:t>
            </a:r>
          </a:p>
        </p:txBody>
      </p:sp>
      <p:cxnSp>
        <p:nvCxnSpPr>
          <p:cNvPr id="17" name="Connecteur : en angle 16">
            <a:extLst>
              <a:ext uri="{FF2B5EF4-FFF2-40B4-BE49-F238E27FC236}">
                <a16:creationId xmlns:a16="http://schemas.microsoft.com/office/drawing/2014/main" id="{F5B34AB6-91F1-1DD2-3441-93F1495199ED}"/>
              </a:ext>
            </a:extLst>
          </p:cNvPr>
          <p:cNvCxnSpPr>
            <a:cxnSpLocks/>
          </p:cNvCxnSpPr>
          <p:nvPr/>
        </p:nvCxnSpPr>
        <p:spPr>
          <a:xfrm rot="10800000" flipV="1">
            <a:off x="3273927" y="3868359"/>
            <a:ext cx="4550767" cy="670751"/>
          </a:xfrm>
          <a:prstGeom prst="bentConnector3">
            <a:avLst>
              <a:gd name="adj1" fmla="val 10067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574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000"/>
                                        <p:tgtEl>
                                          <p:spTgt spid="18"/>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1000"/>
                                        <p:tgtEl>
                                          <p:spTgt spid="2"/>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1000"/>
                                        <p:tgtEl>
                                          <p:spTgt spid="9"/>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3BB96-E4F1-B483-FE06-6EE554C9FA4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0215A5BC-22FB-EF42-9F31-D655A65D28E5}"/>
              </a:ext>
            </a:extLst>
          </p:cNvPr>
          <p:cNvSpPr>
            <a:spLocks noGrp="1"/>
          </p:cNvSpPr>
          <p:nvPr>
            <p:ph type="title"/>
          </p:nvPr>
        </p:nvSpPr>
        <p:spPr>
          <a:xfrm>
            <a:off x="121262" y="759137"/>
            <a:ext cx="7450859" cy="612000"/>
          </a:xfrm>
        </p:spPr>
        <p:txBody>
          <a:bodyPr>
            <a:noAutofit/>
          </a:bodyPr>
          <a:lstStyle/>
          <a:p>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400" b="1" dirty="0">
                <a:solidFill>
                  <a:schemeClr val="bg1">
                    <a:lumMod val="50000"/>
                  </a:schemeClr>
                </a:solidFill>
                <a:ea typeface="Calibri" panose="020F0502020204030204" pitchFamily="34" charset="0"/>
                <a:cs typeface="Microsoft Uighur" panose="02000000000000000000" pitchFamily="2" charset="-78"/>
              </a:rPr>
              <a:t>أين كانت تعيش"نجمة"؟ أين اكتشفت الطيور النبع الصغير؟</a:t>
            </a:r>
            <a:r>
              <a:rPr lang="ar-SA" b="1" dirty="0"/>
              <a:t> </a:t>
            </a:r>
            <a:r>
              <a:rPr lang="ar-MA" sz="2400" b="1" dirty="0">
                <a:solidFill>
                  <a:schemeClr val="bg1">
                    <a:lumMod val="50000"/>
                  </a:schemeClr>
                </a:solidFill>
                <a:ea typeface="Calibri" panose="020F0502020204030204" pitchFamily="34" charset="0"/>
                <a:cs typeface="Microsoft Uighur" panose="02000000000000000000" pitchFamily="2" charset="-78"/>
              </a:rPr>
              <a:t>أين اختبأ المزارعون من العاصفة؟</a:t>
            </a:r>
            <a:br>
              <a:rPr lang="fr-MA" sz="2400" b="1" dirty="0">
                <a:solidFill>
                  <a:schemeClr val="bg1">
                    <a:lumMod val="50000"/>
                  </a:schemeClr>
                </a:solidFill>
                <a:ea typeface="Calibri" panose="020F0502020204030204" pitchFamily="34" charset="0"/>
                <a:cs typeface="Microsoft Uighur" panose="02000000000000000000" pitchFamily="2" charset="-78"/>
              </a:rPr>
            </a:b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4" name="Espace réservé pour une image  24" descr="Une image contenant illustration, Dessin animé, clipart, dessin humoristique&#10;&#10;Le contenu généré par l’IA peut être incorrect.">
            <a:extLst>
              <a:ext uri="{FF2B5EF4-FFF2-40B4-BE49-F238E27FC236}">
                <a16:creationId xmlns:a16="http://schemas.microsoft.com/office/drawing/2014/main" id="{7A75CD0C-D7E3-F559-D7AD-23F80EB2EE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053F8BD0-C041-D410-EBBF-C5626BB11B9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499C5BE7-778E-50C5-0791-0E30E331BE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B3E6CB7A-CB31-8170-27FE-BE2C6E3607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923FBA9-FCE0-5FB0-DBB2-844AF8989F2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7D9BEA96-29C1-12FC-C27D-8DE8B291A35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DE0386C8-7671-6FF1-93FB-D2B34853744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DF71FF84-0BFE-84EB-4637-AAA82FD80D4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0FF41734-5E85-3735-FAD1-B041B201284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01957A37-F947-9ACF-963F-8522DC9E659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C2A73A80-7930-A78E-0FA0-DA31D9D014F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2" name="Rectangle : coins arrondis 11">
            <a:extLst>
              <a:ext uri="{FF2B5EF4-FFF2-40B4-BE49-F238E27FC236}">
                <a16:creationId xmlns:a16="http://schemas.microsoft.com/office/drawing/2014/main" id="{772B274E-FB6C-3463-C688-A2D6F0FF6330}"/>
              </a:ext>
            </a:extLst>
          </p:cNvPr>
          <p:cNvSpPr/>
          <p:nvPr/>
        </p:nvSpPr>
        <p:spPr>
          <a:xfrm>
            <a:off x="6848061" y="4427128"/>
            <a:ext cx="1619353"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اَلْواحَةُ</a:t>
            </a:r>
          </a:p>
        </p:txBody>
      </p:sp>
      <p:sp>
        <p:nvSpPr>
          <p:cNvPr id="23" name="Ellipse 22">
            <a:extLst>
              <a:ext uri="{FF2B5EF4-FFF2-40B4-BE49-F238E27FC236}">
                <a16:creationId xmlns:a16="http://schemas.microsoft.com/office/drawing/2014/main" id="{C394CDC1-03EE-751B-175B-498FB0E492FD}"/>
              </a:ext>
            </a:extLst>
          </p:cNvPr>
          <p:cNvSpPr/>
          <p:nvPr/>
        </p:nvSpPr>
        <p:spPr>
          <a:xfrm>
            <a:off x="3576303"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اَلْمَكانُ</a:t>
            </a:r>
            <a:endParaRPr lang="fr-FR" sz="36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A50C6B04-4D33-8082-F899-458ADA11E9F7}"/>
              </a:ext>
            </a:extLst>
          </p:cNvPr>
          <p:cNvGrpSpPr/>
          <p:nvPr/>
        </p:nvGrpSpPr>
        <p:grpSpPr>
          <a:xfrm>
            <a:off x="1812411" y="3803040"/>
            <a:ext cx="5820838" cy="624088"/>
            <a:chOff x="3139910" y="3957759"/>
            <a:chExt cx="3149653" cy="624088"/>
          </a:xfrm>
        </p:grpSpPr>
        <p:cxnSp>
          <p:nvCxnSpPr>
            <p:cNvPr id="22" name="Connecteur : en angle 21">
              <a:extLst>
                <a:ext uri="{FF2B5EF4-FFF2-40B4-BE49-F238E27FC236}">
                  <a16:creationId xmlns:a16="http://schemas.microsoft.com/office/drawing/2014/main" id="{7BBCAC33-DB97-6670-7171-CBFD108635C5}"/>
                </a:ext>
              </a:extLst>
            </p:cNvPr>
            <p:cNvCxnSpPr>
              <a:cxnSpLocks/>
            </p:cNvCxnSpPr>
            <p:nvPr/>
          </p:nvCxnSpPr>
          <p:spPr>
            <a:xfrm rot="10800000" flipV="1">
              <a:off x="6289563" y="3957759"/>
              <a:ext cx="0" cy="624087"/>
            </a:xfrm>
            <a:prstGeom prst="bentConnector3">
              <a:avLst>
                <a:gd name="adj1" fmla="val 2147483646"/>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 en angle 23">
              <a:extLst>
                <a:ext uri="{FF2B5EF4-FFF2-40B4-BE49-F238E27FC236}">
                  <a16:creationId xmlns:a16="http://schemas.microsoft.com/office/drawing/2014/main" id="{ACE0A115-4C2D-6031-6631-03FC9DAA63EC}"/>
                </a:ext>
              </a:extLst>
            </p:cNvPr>
            <p:cNvCxnSpPr>
              <a:cxnSpLocks/>
            </p:cNvCxnSpPr>
            <p:nvPr/>
          </p:nvCxnSpPr>
          <p:spPr>
            <a:xfrm rot="10800000" flipV="1">
              <a:off x="3139910" y="3957760"/>
              <a:ext cx="183600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90DE037-6B13-7622-3F90-9ACBF78EB012}"/>
                </a:ext>
              </a:extLst>
            </p:cNvPr>
            <p:cNvCxnSpPr>
              <a:cxnSpLocks/>
            </p:cNvCxnSpPr>
            <p:nvPr/>
          </p:nvCxnSpPr>
          <p:spPr>
            <a:xfrm>
              <a:off x="4970570" y="3962685"/>
              <a:ext cx="1318993"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 name="Rectangle : coins arrondis 15">
            <a:extLst>
              <a:ext uri="{FF2B5EF4-FFF2-40B4-BE49-F238E27FC236}">
                <a16:creationId xmlns:a16="http://schemas.microsoft.com/office/drawing/2014/main" id="{46CBCC6D-B050-0CBE-0354-2A73FB2810F2}"/>
              </a:ext>
            </a:extLst>
          </p:cNvPr>
          <p:cNvSpPr/>
          <p:nvPr/>
        </p:nvSpPr>
        <p:spPr>
          <a:xfrm>
            <a:off x="3846691" y="4427127"/>
            <a:ext cx="2478351"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قَريباً مِنَ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لْواحَةِ</a:t>
            </a:r>
          </a:p>
        </p:txBody>
      </p:sp>
      <p:cxnSp>
        <p:nvCxnSpPr>
          <p:cNvPr id="17" name="Connecteur : en angle 16">
            <a:extLst>
              <a:ext uri="{FF2B5EF4-FFF2-40B4-BE49-F238E27FC236}">
                <a16:creationId xmlns:a16="http://schemas.microsoft.com/office/drawing/2014/main" id="{ED9B7312-EFE1-9276-FD6C-837269C28EAA}"/>
              </a:ext>
            </a:extLst>
          </p:cNvPr>
          <p:cNvCxnSpPr>
            <a:cxnSpLocks/>
          </p:cNvCxnSpPr>
          <p:nvPr/>
        </p:nvCxnSpPr>
        <p:spPr>
          <a:xfrm rot="10800000" flipV="1">
            <a:off x="5028462" y="3803040"/>
            <a:ext cx="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 coins arrondis 17">
            <a:extLst>
              <a:ext uri="{FF2B5EF4-FFF2-40B4-BE49-F238E27FC236}">
                <a16:creationId xmlns:a16="http://schemas.microsoft.com/office/drawing/2014/main" id="{311CEED3-B71A-F2F2-6F1D-E183B432077A}"/>
              </a:ext>
            </a:extLst>
          </p:cNvPr>
          <p:cNvSpPr/>
          <p:nvPr/>
        </p:nvSpPr>
        <p:spPr>
          <a:xfrm>
            <a:off x="562153" y="4427127"/>
            <a:ext cx="2850809"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خَلْفَ صَخْرَةٍ كَبيرَةٍ</a:t>
            </a:r>
          </a:p>
        </p:txBody>
      </p:sp>
    </p:spTree>
    <p:extLst>
      <p:ext uri="{BB962C8B-B14F-4D97-AF65-F5344CB8AC3E}">
        <p14:creationId xmlns:p14="http://schemas.microsoft.com/office/powerpoint/2010/main" val="18723008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8047-9554-0E45-BC73-F5B723E007C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7E9285F-9F66-1FBE-4C26-6BDB578F4269}"/>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سنحدد زمن أحداث الحكاية؟</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C4644D0E-465F-9436-4B43-E1F5F4FEA1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AD27BCA9-4D93-2E39-0CE5-D965AA5AAB4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0ACD582F-24A8-EEA9-9AE5-6F812EBF33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439F3EB-3030-4E28-509D-F4A13C573E5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12B19684-95EF-E658-90F4-8D151B5B93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A1436E4A-D1F4-7E6D-6E6C-77F36E8449E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2DE8567E-EAE2-FC31-096F-B64311E8916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D45E605-C98B-77FD-7B0E-40F72810335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F77E58-6FF2-C6DA-5AEE-C1D841A1F59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6A4C95C-0ED3-3564-116E-05469467F31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9E2702C-6F08-A7AF-226B-EE4D9F468A0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31" name="Ellipse 30">
            <a:extLst>
              <a:ext uri="{FF2B5EF4-FFF2-40B4-BE49-F238E27FC236}">
                <a16:creationId xmlns:a16="http://schemas.microsoft.com/office/drawing/2014/main" id="{F50BD53F-02E7-AC75-0A30-103C98703653}"/>
              </a:ext>
            </a:extLst>
          </p:cNvPr>
          <p:cNvSpPr/>
          <p:nvPr/>
        </p:nvSpPr>
        <p:spPr>
          <a:xfrm>
            <a:off x="3598510"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اَلزَّمـــــانُ</a:t>
            </a:r>
            <a:endParaRPr lang="fr-FR"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cxnSp>
        <p:nvCxnSpPr>
          <p:cNvPr id="35" name="Connecteur droit avec flèche 34">
            <a:extLst>
              <a:ext uri="{FF2B5EF4-FFF2-40B4-BE49-F238E27FC236}">
                <a16:creationId xmlns:a16="http://schemas.microsoft.com/office/drawing/2014/main" id="{CE28CCAC-031B-2C3B-FE8B-5BA03E5A27F7}"/>
              </a:ext>
            </a:extLst>
          </p:cNvPr>
          <p:cNvCxnSpPr>
            <a:cxnSpLocks/>
            <a:stCxn id="31" idx="4"/>
          </p:cNvCxnSpPr>
          <p:nvPr/>
        </p:nvCxnSpPr>
        <p:spPr>
          <a:xfrm flipH="1">
            <a:off x="4633225" y="3441033"/>
            <a:ext cx="1" cy="1296304"/>
          </a:xfrm>
          <a:prstGeom prst="straightConnector1">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 coins arrondis 35">
            <a:extLst>
              <a:ext uri="{FF2B5EF4-FFF2-40B4-BE49-F238E27FC236}">
                <a16:creationId xmlns:a16="http://schemas.microsoft.com/office/drawing/2014/main" id="{B5F205E5-1EED-A6A6-152E-1B2466385FB2}"/>
              </a:ext>
            </a:extLst>
          </p:cNvPr>
          <p:cNvSpPr/>
          <p:nvPr/>
        </p:nvSpPr>
        <p:spPr>
          <a:xfrm>
            <a:off x="3412962"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8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5571218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BB8DF-762D-BE1C-2C64-4F351EE18A5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3AF957-C631-0628-AEA7-6E23B56ECFFE}"/>
              </a:ext>
            </a:extLst>
          </p:cNvPr>
          <p:cNvSpPr>
            <a:spLocks noGrp="1"/>
          </p:cNvSpPr>
          <p:nvPr>
            <p:ph type="title"/>
          </p:nvPr>
        </p:nvSpPr>
        <p:spPr>
          <a:xfrm>
            <a:off x="268357" y="756000"/>
            <a:ext cx="7320758" cy="612000"/>
          </a:xfrm>
        </p:spPr>
        <p:txBody>
          <a:bodyPr>
            <a:norm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 متى هبت الرياح القوية؟ متى اكتشف الهدهد نبع الماء؟  متى خرج أهل القرية بحثا عن الماء</a:t>
            </a:r>
            <a:r>
              <a:rPr lang="ar-SA" sz="2400" b="1" dirty="0">
                <a:solidFill>
                  <a:schemeClr val="bg1">
                    <a:lumMod val="50000"/>
                  </a:schemeClr>
                </a:solidFill>
                <a:ea typeface="Calibri" panose="020F0502020204030204" pitchFamily="34" charset="0"/>
                <a:cs typeface="Microsoft Uighur" panose="02000000000000000000" pitchFamily="2" charset="-78"/>
              </a:rPr>
              <a:t>؟ </a:t>
            </a:r>
            <a:endParaRPr lang="ar-MA"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E7F5D677-EA57-19B1-ED95-2A02651680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EC28828A-6C76-EBAC-397A-710D50DB2A4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AFDACED3-4908-F68E-6690-C45037A93A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727F6C51-2088-4995-1EF1-F3E8C8B9FE1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4CCCD2E4-BA28-F11F-30F4-B0646AC06F5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5B2723FD-1400-B15E-403A-3A10E9CC453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1547D125-24A9-9736-1ACD-72500648A28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0B38F12-5216-8FD6-CA05-1F1FCD1722F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1EB63D10-671F-21A6-C169-58179F55184C}"/>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562D6F1-0542-D824-02E7-8A340C310F9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35A7FB8-F18C-E9B0-9A6F-2EAE97F8162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7" name="Rectangle : coins arrondis 16">
            <a:extLst>
              <a:ext uri="{FF2B5EF4-FFF2-40B4-BE49-F238E27FC236}">
                <a16:creationId xmlns:a16="http://schemas.microsoft.com/office/drawing/2014/main" id="{C1951BA6-9866-B445-981E-FDE86362FEDE}"/>
              </a:ext>
            </a:extLst>
          </p:cNvPr>
          <p:cNvSpPr/>
          <p:nvPr/>
        </p:nvSpPr>
        <p:spPr>
          <a:xfrm>
            <a:off x="507335"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بَعْدَ أَيامٍ</a:t>
            </a:r>
          </a:p>
        </p:txBody>
      </p:sp>
      <p:cxnSp>
        <p:nvCxnSpPr>
          <p:cNvPr id="19" name="Connecteur : en angle 18">
            <a:extLst>
              <a:ext uri="{FF2B5EF4-FFF2-40B4-BE49-F238E27FC236}">
                <a16:creationId xmlns:a16="http://schemas.microsoft.com/office/drawing/2014/main" id="{9C93B459-4AE7-1CD9-1815-2B6DABDF1502}"/>
              </a:ext>
            </a:extLst>
          </p:cNvPr>
          <p:cNvCxnSpPr>
            <a:cxnSpLocks/>
            <a:stCxn id="20" idx="4"/>
            <a:endCxn id="17" idx="0"/>
          </p:cNvCxnSpPr>
          <p:nvPr/>
        </p:nvCxnSpPr>
        <p:spPr>
          <a:xfrm rot="5400000">
            <a:off x="2507129" y="2611240"/>
            <a:ext cx="1296304" cy="2955891"/>
          </a:xfrm>
          <a:prstGeom prst="bentConnector3">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20" name="Ellipse 19">
            <a:extLst>
              <a:ext uri="{FF2B5EF4-FFF2-40B4-BE49-F238E27FC236}">
                <a16:creationId xmlns:a16="http://schemas.microsoft.com/office/drawing/2014/main" id="{3DA52257-9ECF-57E0-3BA4-F6EA86B39224}"/>
              </a:ext>
            </a:extLst>
          </p:cNvPr>
          <p:cNvSpPr/>
          <p:nvPr/>
        </p:nvSpPr>
        <p:spPr>
          <a:xfrm>
            <a:off x="3598510"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اَلزَّمـــــانُ</a:t>
            </a:r>
            <a:endParaRPr lang="fr-FR"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1" name="Rectangle : coins arrondis 20">
            <a:extLst>
              <a:ext uri="{FF2B5EF4-FFF2-40B4-BE49-F238E27FC236}">
                <a16:creationId xmlns:a16="http://schemas.microsoft.com/office/drawing/2014/main" id="{10CDA36E-7A81-C85A-8AC9-6B86804EF8DF}"/>
              </a:ext>
            </a:extLst>
          </p:cNvPr>
          <p:cNvSpPr/>
          <p:nvPr/>
        </p:nvSpPr>
        <p:spPr>
          <a:xfrm>
            <a:off x="6419115"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في يَوْمٍ مِنَ </a:t>
            </a:r>
            <a:r>
              <a:rPr lang="ar-S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a:t>
            </a: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لْأَيامِ</a:t>
            </a:r>
          </a:p>
        </p:txBody>
      </p:sp>
      <p:cxnSp>
        <p:nvCxnSpPr>
          <p:cNvPr id="22" name="Connecteur : en angle 21">
            <a:extLst>
              <a:ext uri="{FF2B5EF4-FFF2-40B4-BE49-F238E27FC236}">
                <a16:creationId xmlns:a16="http://schemas.microsoft.com/office/drawing/2014/main" id="{853AC77A-5450-0FD7-0C4A-805CCE93B364}"/>
              </a:ext>
            </a:extLst>
          </p:cNvPr>
          <p:cNvCxnSpPr>
            <a:cxnSpLocks/>
            <a:stCxn id="20" idx="4"/>
            <a:endCxn id="21" idx="0"/>
          </p:cNvCxnSpPr>
          <p:nvPr/>
        </p:nvCxnSpPr>
        <p:spPr>
          <a:xfrm rot="16200000" flipH="1">
            <a:off x="5463018" y="2611240"/>
            <a:ext cx="1296304" cy="2955889"/>
          </a:xfrm>
          <a:prstGeom prst="bentConnector3">
            <a:avLst>
              <a:gd name="adj1" fmla="val 5000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D3537322-D30F-9574-5652-0C8A74B50052}"/>
              </a:ext>
            </a:extLst>
          </p:cNvPr>
          <p:cNvCxnSpPr>
            <a:cxnSpLocks/>
            <a:stCxn id="20" idx="4"/>
          </p:cNvCxnSpPr>
          <p:nvPr/>
        </p:nvCxnSpPr>
        <p:spPr>
          <a:xfrm flipH="1">
            <a:off x="4633225" y="3441033"/>
            <a:ext cx="1" cy="612352"/>
          </a:xfrm>
          <a:prstGeom prst="straightConnector1">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855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2B9A2-ACFD-396C-29B6-C88F70C1E3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A5440A9-7EA7-2B16-61C1-6E76AC600C7F}"/>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لنتذكر بعض</a:t>
            </a:r>
            <a:r>
              <a:rPr lang="ar-MA" sz="2400" b="1" dirty="0">
                <a:solidFill>
                  <a:schemeClr val="bg1">
                    <a:lumMod val="50000"/>
                  </a:schemeClr>
                </a:solidFill>
                <a:ea typeface="Calibri" panose="020F0502020204030204" pitchFamily="34" charset="0"/>
                <a:cs typeface="Microsoft Uighur" panose="02000000000000000000" pitchFamily="2" charset="-78"/>
              </a:rPr>
              <a:t> الأحداث التي عاشتها النخلة "نجمة"  في هذه الحكاية.</a:t>
            </a:r>
            <a:endParaRPr lang="fr-US" sz="2400" dirty="0">
              <a:solidFill>
                <a:schemeClr val="bg1">
                  <a:lumMod val="50000"/>
                </a:schemeClr>
              </a:solidFill>
            </a:endParaRPr>
          </a:p>
        </p:txBody>
      </p:sp>
      <p:pic>
        <p:nvPicPr>
          <p:cNvPr id="26"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9482FD3B-B473-2DFA-1E72-B4951500C3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4D2AB51B-8939-A095-E7DB-88B47200CD3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558F2FFD-3E9C-1012-52A2-021CB900F8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9928AF30-2CD4-0DA7-FFAF-D6EE1854E8E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3C8637D2-265F-374D-80D7-B8303F6C7B2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17991CD7-96DA-D3B8-C394-53F439F6140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6C36DA6-8D8A-93C1-BEE9-383A4B0119F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A98C504-B951-817B-D637-14996A64CD1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1E9B17A4-AAF8-EB87-4AB3-6713BB3CFEB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1EDFBCBF-01E4-4EF0-3CA7-B4EA90A8FF6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6FD9023-9CFC-DF43-C758-3DD24E804C2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9" name="Image 8">
            <a:extLst>
              <a:ext uri="{FF2B5EF4-FFF2-40B4-BE49-F238E27FC236}">
                <a16:creationId xmlns:a16="http://schemas.microsoft.com/office/drawing/2014/main" id="{B22CE5CA-33CA-C9B0-EAA4-D902CF6BFB98}"/>
              </a:ext>
            </a:extLst>
          </p:cNvPr>
          <p:cNvPicPr>
            <a:picLocks noChangeAspect="1"/>
          </p:cNvPicPr>
          <p:nvPr/>
        </p:nvPicPr>
        <p:blipFill>
          <a:blip r:embed="rId8"/>
          <a:stretch>
            <a:fillRect/>
          </a:stretch>
        </p:blipFill>
        <p:spPr>
          <a:xfrm>
            <a:off x="977900" y="1726871"/>
            <a:ext cx="6842644" cy="4554343"/>
          </a:xfrm>
          <a:prstGeom prst="rect">
            <a:avLst/>
          </a:prstGeom>
        </p:spPr>
      </p:pic>
    </p:spTree>
    <p:extLst>
      <p:ext uri="{BB962C8B-B14F-4D97-AF65-F5344CB8AC3E}">
        <p14:creationId xmlns:p14="http://schemas.microsoft.com/office/powerpoint/2010/main" val="190770874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F1AFC-EB0B-69AC-2D47-8A74856DA81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0BEB819-0C2D-9B35-AE72-5B878BDD7792}"/>
              </a:ext>
            </a:extLst>
          </p:cNvPr>
          <p:cNvSpPr>
            <a:spLocks noGrp="1"/>
          </p:cNvSpPr>
          <p:nvPr>
            <p:ph type="title"/>
          </p:nvPr>
        </p:nvSpPr>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ماذا حدث  في بداية الحكاية؟ </a:t>
            </a:r>
            <a:r>
              <a:rPr lang="ar-SA" sz="2400" b="1" dirty="0">
                <a:solidFill>
                  <a:schemeClr val="bg1">
                    <a:lumMod val="50000"/>
                  </a:schemeClr>
                </a:solidFill>
                <a:ea typeface="Calibri" panose="020F0502020204030204" pitchFamily="34" charset="0"/>
                <a:cs typeface="Microsoft Uighur" panose="02000000000000000000" pitchFamily="2" charset="-78"/>
              </a:rPr>
              <a:t>ماذا قررت نجمة أن تفعل</a:t>
            </a:r>
            <a:r>
              <a:rPr lang="ar-MA" sz="2400" b="1" dirty="0">
                <a:solidFill>
                  <a:schemeClr val="bg1">
                    <a:lumMod val="50000"/>
                  </a:schemeClr>
                </a:solidFill>
                <a:ea typeface="Calibri" panose="020F0502020204030204" pitchFamily="34" charset="0"/>
                <a:cs typeface="Microsoft Uighur" panose="02000000000000000000" pitchFamily="2" charset="-78"/>
              </a:rPr>
              <a:t>؟</a:t>
            </a:r>
            <a:r>
              <a:rPr lang="ar-SA" sz="2400" b="1" dirty="0">
                <a:solidFill>
                  <a:schemeClr val="bg1">
                    <a:lumMod val="50000"/>
                  </a:schemeClr>
                </a:solidFill>
                <a:ea typeface="Calibri" panose="020F0502020204030204" pitchFamily="34" charset="0"/>
                <a:cs typeface="Microsoft Uighur" panose="02000000000000000000" pitchFamily="2" charset="-78"/>
              </a:rPr>
              <a:t> ماذا وجد الهدهد</a:t>
            </a:r>
            <a:r>
              <a:rPr lang="ar-MA" sz="2400" b="1" dirty="0">
                <a:solidFill>
                  <a:schemeClr val="bg1">
                    <a:lumMod val="50000"/>
                  </a:schemeClr>
                </a:solidFill>
                <a:ea typeface="Calibri" panose="020F0502020204030204" pitchFamily="34" charset="0"/>
                <a:cs typeface="Microsoft Uighur" panose="02000000000000000000" pitchFamily="2" charset="-78"/>
              </a:rPr>
              <a:t>؟</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26"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9775541F-E7ED-4034-23AC-A000207A3ED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23B05A9D-BC04-822B-E288-198B371EE3C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E2D1B35E-F38D-9960-2457-C458C0E0BD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5831D274-6D69-5374-BB78-81D16286FB0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41797779-6639-FEA0-8D23-EB37D84C40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8C25E455-EB9C-5B89-1B7D-38639698C6B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EDDCC97F-AFEA-F059-FE6D-F1BCFD6328D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ABB4AC93-F0C7-E734-92B3-FFC6337ADEA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F0D7A666-4F5E-AD98-EAB6-7E0F5932461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851558D2-A761-73ED-E47D-DE7AC2F3771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726EA9E-3466-C615-ADF0-D696B0508F9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9" name="Image 8">
            <a:extLst>
              <a:ext uri="{FF2B5EF4-FFF2-40B4-BE49-F238E27FC236}">
                <a16:creationId xmlns:a16="http://schemas.microsoft.com/office/drawing/2014/main" id="{95CC51D3-7940-71F3-B8C2-DDEB07D8024F}"/>
              </a:ext>
            </a:extLst>
          </p:cNvPr>
          <p:cNvPicPr>
            <a:picLocks noChangeAspect="1"/>
          </p:cNvPicPr>
          <p:nvPr/>
        </p:nvPicPr>
        <p:blipFill>
          <a:blip r:embed="rId8"/>
          <a:stretch>
            <a:fillRect/>
          </a:stretch>
        </p:blipFill>
        <p:spPr>
          <a:xfrm>
            <a:off x="965200" y="1726871"/>
            <a:ext cx="6842644" cy="4554343"/>
          </a:xfrm>
          <a:prstGeom prst="rect">
            <a:avLst/>
          </a:prstGeom>
        </p:spPr>
      </p:pic>
    </p:spTree>
    <p:extLst>
      <p:ext uri="{BB962C8B-B14F-4D97-AF65-F5344CB8AC3E}">
        <p14:creationId xmlns:p14="http://schemas.microsoft.com/office/powerpoint/2010/main" val="108021347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EE17B-D944-924E-7F90-5DD29A1F2CA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C0F9E02-70C7-1586-FC82-8B2AE2F9C261}"/>
              </a:ext>
            </a:extLst>
          </p:cNvPr>
          <p:cNvSpPr>
            <a:spLocks noGrp="1"/>
          </p:cNvSpPr>
          <p:nvPr>
            <p:ph type="title"/>
          </p:nvPr>
        </p:nvSpPr>
        <p:spPr>
          <a:xfrm>
            <a:off x="268357" y="756000"/>
            <a:ext cx="7182502" cy="612000"/>
          </a:xfrm>
        </p:spPr>
        <p:txBody>
          <a:bodyPr>
            <a:no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ماذا حدث بعد ذلك؟ </a:t>
            </a:r>
            <a:r>
              <a:rPr lang="ar-SA" sz="2400" b="1" dirty="0">
                <a:solidFill>
                  <a:schemeClr val="bg1">
                    <a:lumMod val="50000"/>
                  </a:schemeClr>
                </a:solidFill>
                <a:ea typeface="Calibri" panose="020F0502020204030204" pitchFamily="34" charset="0"/>
                <a:cs typeface="Microsoft Uighur" panose="02000000000000000000" pitchFamily="2" charset="-78"/>
              </a:rPr>
              <a:t>كيف دلّت نجمة المزارعين؟</a:t>
            </a:r>
            <a:r>
              <a:rPr lang="ar-MA" sz="2400" b="1" dirty="0">
                <a:solidFill>
                  <a:schemeClr val="bg1">
                    <a:lumMod val="50000"/>
                  </a:schemeClr>
                </a:solidFill>
                <a:ea typeface="Calibri" panose="020F0502020204030204" pitchFamily="34" charset="0"/>
                <a:cs typeface="Microsoft Uighur" panose="02000000000000000000" pitchFamily="2" charset="-78"/>
              </a:rPr>
              <a:t> ماذا حدث لأهل القرية في الطريق</a:t>
            </a:r>
            <a:r>
              <a:rPr lang="ar-SA" sz="2400" b="1" dirty="0">
                <a:solidFill>
                  <a:schemeClr val="bg1">
                    <a:lumMod val="50000"/>
                  </a:schemeClr>
                </a:solidFill>
                <a:ea typeface="Calibri" panose="020F0502020204030204" pitchFamily="34" charset="0"/>
                <a:cs typeface="Microsoft Uighur" panose="02000000000000000000" pitchFamily="2" charset="-78"/>
              </a:rPr>
              <a:t>؟</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A85F66C0-7FFC-EFC6-8661-41C35784F8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21327B81-411F-D50B-E382-1BBE66553A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869084F-0004-A139-32F1-8572B61518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4A765D06-5E9C-AA13-DEF6-EEBA91AB53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9ADB608C-1E70-F8D5-EC8B-B49A1A62F3D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E84435FB-D587-97BD-2E30-1C53EC55F8D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691AA5D0-37C7-D298-CB16-BF54E57F08B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ECC58C3-FA9B-E745-C882-8D230015032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EEAEE224-C26A-1B68-42EE-0DA75DFB431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F554912-295A-67CE-EE7F-C6DD0F4BF11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A135C8E3-47D5-3EBD-79C9-72DAF4CA56B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13DCEE23-26EB-53CC-7A1B-7AA057E32BF8}"/>
              </a:ext>
            </a:extLst>
          </p:cNvPr>
          <p:cNvPicPr>
            <a:picLocks noChangeAspect="1"/>
          </p:cNvPicPr>
          <p:nvPr/>
        </p:nvPicPr>
        <p:blipFill>
          <a:blip r:embed="rId8"/>
          <a:stretch>
            <a:fillRect/>
          </a:stretch>
        </p:blipFill>
        <p:spPr>
          <a:xfrm>
            <a:off x="965200" y="1726871"/>
            <a:ext cx="6842644" cy="4554343"/>
          </a:xfrm>
          <a:prstGeom prst="rect">
            <a:avLst/>
          </a:prstGeom>
        </p:spPr>
      </p:pic>
    </p:spTree>
    <p:extLst>
      <p:ext uri="{BB962C8B-B14F-4D97-AF65-F5344CB8AC3E}">
        <p14:creationId xmlns:p14="http://schemas.microsoft.com/office/powerpoint/2010/main" val="2269364432"/>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3148-26D9-00F6-7C27-FA330F3A01B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CC7E9D9-1D0F-DDA7-1125-2FCEC1BDE6D9}"/>
              </a:ext>
            </a:extLst>
          </p:cNvPr>
          <p:cNvSpPr>
            <a:spLocks noGrp="1"/>
          </p:cNvSpPr>
          <p:nvPr>
            <p:ph type="title"/>
          </p:nvPr>
        </p:nvSpPr>
        <p:spPr>
          <a:xfrm>
            <a:off x="392399" y="810106"/>
            <a:ext cx="7058460" cy="612000"/>
          </a:xfrm>
        </p:spPr>
        <p:txBody>
          <a:bodyPr>
            <a:normAutofit/>
          </a:bodyPr>
          <a:lstStyle/>
          <a:p>
            <a:pPr lvl="0"/>
            <a:r>
              <a:rPr lang="ar-MA" sz="2400" b="1" dirty="0">
                <a:solidFill>
                  <a:schemeClr val="bg1">
                    <a:lumMod val="50000"/>
                  </a:schemeClr>
                </a:solidFill>
                <a:ea typeface="Calibri" panose="020F0502020204030204" pitchFamily="34" charset="0"/>
                <a:cs typeface="Microsoft Uighur" panose="02000000000000000000" pitchFamily="2" charset="-78"/>
              </a:rPr>
              <a:t>كيف ساعدت الطيور أهل القرية بعد العاصفة</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ea typeface="Calibri" panose="020F0502020204030204" pitchFamily="34" charset="0"/>
                <a:cs typeface="Microsoft Uighur" panose="02000000000000000000" pitchFamily="2" charset="-78"/>
              </a:rPr>
              <a:t>كيف أنقذت الواحة من الجفاف؟</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2E704BCD-B9AA-B85D-1B7F-19A4248563C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8C4C5498-9B9D-618E-7CD6-FDAE86CFFAA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1710B4F-C55D-E0DD-C2A0-D5391A986C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3B1C3B74-E8CB-CA4B-B52F-4ABF722785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B2BB4829-319E-C2AE-6EE0-3055EF3E074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9EC1EE2A-5975-5991-9D24-802E159F11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5FB899D8-E8B9-4D33-F684-7FDA969E369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C7D0778-A237-BB01-E588-21650165991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3D316593-67AE-8262-FE9B-685F90A787D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6AE0438-A93B-96E8-DC82-32346162AF9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BB7466D-0C4E-A54C-3A05-7828513090F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E1424C7C-C5A1-60B6-1223-69B6C0538C09}"/>
              </a:ext>
            </a:extLst>
          </p:cNvPr>
          <p:cNvPicPr>
            <a:picLocks noChangeAspect="1"/>
          </p:cNvPicPr>
          <p:nvPr/>
        </p:nvPicPr>
        <p:blipFill>
          <a:blip r:embed="rId8"/>
          <a:stretch>
            <a:fillRect/>
          </a:stretch>
        </p:blipFill>
        <p:spPr>
          <a:xfrm>
            <a:off x="965200" y="1726871"/>
            <a:ext cx="6842644" cy="4554343"/>
          </a:xfrm>
          <a:prstGeom prst="rect">
            <a:avLst/>
          </a:prstGeom>
        </p:spPr>
      </p:pic>
    </p:spTree>
    <p:extLst>
      <p:ext uri="{BB962C8B-B14F-4D97-AF65-F5344CB8AC3E}">
        <p14:creationId xmlns:p14="http://schemas.microsoft.com/office/powerpoint/2010/main" val="302924866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05F49-A93F-A4BC-C983-3BD5E2B6615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CBFD0CA-F3E9-19D1-7C71-754032695B38}"/>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خذوا كراساتكم ص 137.</a:t>
            </a:r>
            <a:endParaRPr lang="fr-US" sz="2400" dirty="0">
              <a:solidFill>
                <a:schemeClr val="bg1">
                  <a:lumMod val="50000"/>
                </a:schemeClr>
              </a:solidFill>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13E5A995-E403-B233-7E9D-D474A758E54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AEAD2C31-8C1F-C134-A992-C111DAAE7DA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6B3EDD91-1A41-DB52-8E72-857E56AC20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9CE50296-75AB-4A22-BA35-07868F9F20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96241CE-DF0D-B3F0-E593-B7CB64574CD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A913F145-B980-EE84-4855-C8BF500198D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4CBF1A6-082A-1AE5-0F5F-D3DAFA0F7F5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C0E877B-6C28-87B3-63B3-A330610D16F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B0B2F372-EB02-1631-B27C-99F8B5B4EA7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944C152D-849B-6C5C-DBF0-F675D8BA2CA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E8D91DD4-437F-7611-3DB3-253C5BAE278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BDF710A5-42D6-4483-AFDF-04CCE2FD2EA1}"/>
              </a:ext>
            </a:extLst>
          </p:cNvPr>
          <p:cNvPicPr>
            <a:picLocks noChangeAspect="1"/>
          </p:cNvPicPr>
          <p:nvPr/>
        </p:nvPicPr>
        <p:blipFill>
          <a:blip r:embed="rId8"/>
          <a:stretch>
            <a:fillRect/>
          </a:stretch>
        </p:blipFill>
        <p:spPr>
          <a:xfrm>
            <a:off x="2695920" y="1476000"/>
            <a:ext cx="3697837" cy="5063948"/>
          </a:xfrm>
          <a:prstGeom prst="rect">
            <a:avLst/>
          </a:prstGeom>
        </p:spPr>
      </p:pic>
    </p:spTree>
    <p:extLst>
      <p:ext uri="{BB962C8B-B14F-4D97-AF65-F5344CB8AC3E}">
        <p14:creationId xmlns:p14="http://schemas.microsoft.com/office/powerpoint/2010/main" val="2019028592"/>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2297B-DB0A-667E-10E2-9F4B007094E3}"/>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5A993F4A-A7D2-9C07-F5B2-BBDDECD6AF4B}"/>
              </a:ext>
            </a:extLst>
          </p:cNvPr>
          <p:cNvPicPr>
            <a:picLocks noChangeAspect="1"/>
          </p:cNvPicPr>
          <p:nvPr/>
        </p:nvPicPr>
        <p:blipFill>
          <a:blip r:embed="rId2"/>
          <a:stretch>
            <a:fillRect/>
          </a:stretch>
        </p:blipFill>
        <p:spPr>
          <a:xfrm>
            <a:off x="2507608" y="1476001"/>
            <a:ext cx="3697837" cy="5063948"/>
          </a:xfrm>
          <a:prstGeom prst="rect">
            <a:avLst/>
          </a:prstGeom>
        </p:spPr>
      </p:pic>
      <p:sp>
        <p:nvSpPr>
          <p:cNvPr id="10" name="Titre 9">
            <a:extLst>
              <a:ext uri="{FF2B5EF4-FFF2-40B4-BE49-F238E27FC236}">
                <a16:creationId xmlns:a16="http://schemas.microsoft.com/office/drawing/2014/main" id="{CEE9F75C-2229-4505-B7A3-10CD3E2C0FED}"/>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ستجيبون عن أسئلة حول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dirty="0">
              <a:solidFill>
                <a:schemeClr val="bg1">
                  <a:lumMod val="50000"/>
                </a:schemeClr>
              </a:solidFill>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229E7885-246E-2065-AE16-301CAE4D997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CD466876-C613-37F2-8C21-8A0B8F28E0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A2A506DF-D727-7AF2-02F2-9D8710F03E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2A7DD24D-D72E-3174-C7FD-56414424E0D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AD29495-A9DE-9DC0-3127-5B425E50DDB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1" name="Image 10">
            <a:extLst>
              <a:ext uri="{FF2B5EF4-FFF2-40B4-BE49-F238E27FC236}">
                <a16:creationId xmlns:a16="http://schemas.microsoft.com/office/drawing/2014/main" id="{969F8718-DD19-F4AA-9396-68E8A2389ED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8" name="Rectangle 17">
            <a:extLst>
              <a:ext uri="{FF2B5EF4-FFF2-40B4-BE49-F238E27FC236}">
                <a16:creationId xmlns:a16="http://schemas.microsoft.com/office/drawing/2014/main" id="{46C123B1-57FC-024F-C39D-26A1A6E79A8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5CBF63DC-814C-A84A-BB77-60B13835BAA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0" name="Rectangle 19">
            <a:extLst>
              <a:ext uri="{FF2B5EF4-FFF2-40B4-BE49-F238E27FC236}">
                <a16:creationId xmlns:a16="http://schemas.microsoft.com/office/drawing/2014/main" id="{18E6E565-51F6-458E-3BEF-024AA31D8D0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3C7C8037-D4EE-6A45-2D65-CF14B8D39A5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9E216AD1-D826-9C80-C848-F6C776B4F96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2" name="Rectangle : coins arrondis 11">
            <a:extLst>
              <a:ext uri="{FF2B5EF4-FFF2-40B4-BE49-F238E27FC236}">
                <a16:creationId xmlns:a16="http://schemas.microsoft.com/office/drawing/2014/main" id="{1DE70CCD-E318-1F86-42A2-46A756160D56}"/>
              </a:ext>
            </a:extLst>
          </p:cNvPr>
          <p:cNvSpPr/>
          <p:nvPr/>
        </p:nvSpPr>
        <p:spPr>
          <a:xfrm>
            <a:off x="2479641" y="1476000"/>
            <a:ext cx="3725804" cy="2211417"/>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295372477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4BDA0-E19D-8AAB-D7F1-A759AA7B0AC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CBF0F3-3D1C-B0B5-D6E5-27E6AA803D1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علامة </a:t>
            </a:r>
            <a:r>
              <a:rPr lang="ar-MA" sz="2400" b="1" dirty="0">
                <a:solidFill>
                  <a:schemeClr val="bg1">
                    <a:lumMod val="50000"/>
                  </a:schemeClr>
                </a:solidFill>
                <a:ea typeface="Calibri" panose="020F0502020204030204" pitchFamily="34" charset="0"/>
                <a:cs typeface="Microsoft Uighur" panose="02000000000000000000" pitchFamily="2" charset="-78"/>
              </a:rPr>
              <a:t> أمام الجواب الصحيح</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5" name="Espace réservé pour une image  34">
            <a:extLst>
              <a:ext uri="{FF2B5EF4-FFF2-40B4-BE49-F238E27FC236}">
                <a16:creationId xmlns:a16="http://schemas.microsoft.com/office/drawing/2014/main" id="{A3E0FC9A-36FD-0274-8157-F2104C7A40E9}"/>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0A79C543-E928-3C3A-4648-ECEADFBA7E1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7DE87082-A608-718F-9DF6-B155DFEB29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6" name="Image 15">
            <a:extLst>
              <a:ext uri="{FF2B5EF4-FFF2-40B4-BE49-F238E27FC236}">
                <a16:creationId xmlns:a16="http://schemas.microsoft.com/office/drawing/2014/main" id="{FB6704C1-943A-FA50-670B-89183A7C85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7" name="Image 16">
            <a:extLst>
              <a:ext uri="{FF2B5EF4-FFF2-40B4-BE49-F238E27FC236}">
                <a16:creationId xmlns:a16="http://schemas.microsoft.com/office/drawing/2014/main" id="{F1BC2497-10BF-C1C7-3B62-9030A1E8CF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8" name="Image 17">
            <a:extLst>
              <a:ext uri="{FF2B5EF4-FFF2-40B4-BE49-F238E27FC236}">
                <a16:creationId xmlns:a16="http://schemas.microsoft.com/office/drawing/2014/main" id="{7F22475E-02EE-0450-C6B3-38A494ED32F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F35ABE39-6B23-B3DC-8168-FFE42E64E9F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28CE381-D242-4254-498B-9344DFAC3C3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32E9BACF-9E63-2364-13FB-00F55E0FC9A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5A56B56C-0F46-3137-7E70-E9608FE4A50F}"/>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829425E2-287F-464D-0F0C-66B30C4BC0F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Image 5">
            <a:extLst>
              <a:ext uri="{FF2B5EF4-FFF2-40B4-BE49-F238E27FC236}">
                <a16:creationId xmlns:a16="http://schemas.microsoft.com/office/drawing/2014/main" id="{6BF3849E-3A24-3C2B-2182-8FBC6DEE43C2}"/>
              </a:ext>
            </a:extLst>
          </p:cNvPr>
          <p:cNvPicPr>
            <a:picLocks noChangeAspect="1"/>
          </p:cNvPicPr>
          <p:nvPr/>
        </p:nvPicPr>
        <p:blipFill>
          <a:blip r:embed="rId8"/>
          <a:stretch>
            <a:fillRect/>
          </a:stretch>
        </p:blipFill>
        <p:spPr>
          <a:xfrm>
            <a:off x="610859" y="2367812"/>
            <a:ext cx="8005347" cy="2443076"/>
          </a:xfrm>
          <a:prstGeom prst="rect">
            <a:avLst/>
          </a:prstGeom>
        </p:spPr>
      </p:pic>
      <p:sp>
        <p:nvSpPr>
          <p:cNvPr id="8" name="Signe de multiplication 7">
            <a:extLst>
              <a:ext uri="{FF2B5EF4-FFF2-40B4-BE49-F238E27FC236}">
                <a16:creationId xmlns:a16="http://schemas.microsoft.com/office/drawing/2014/main" id="{7A66DA0B-F267-64A8-F49A-E5CD15889358}"/>
              </a:ext>
            </a:extLst>
          </p:cNvPr>
          <p:cNvSpPr/>
          <p:nvPr/>
        </p:nvSpPr>
        <p:spPr>
          <a:xfrm>
            <a:off x="4225750" y="4358559"/>
            <a:ext cx="304800" cy="273424"/>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solidFill>
                <a:srgbClr val="C00000"/>
              </a:solidFill>
              <a:latin typeface="Microsoft Uighur" panose="02000000000000000000" pitchFamily="2" charset="-78"/>
            </a:endParaRPr>
          </a:p>
        </p:txBody>
      </p:sp>
    </p:spTree>
    <p:extLst>
      <p:ext uri="{BB962C8B-B14F-4D97-AF65-F5344CB8AC3E}">
        <p14:creationId xmlns:p14="http://schemas.microsoft.com/office/powerpoint/2010/main" val="393211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F1954-5D73-2941-618B-E4A5B16EBDA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E248155-D593-ACAD-6223-9BA16EDD2D0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علامة </a:t>
            </a:r>
            <a:r>
              <a:rPr lang="ar-MA" sz="2400" b="1" dirty="0">
                <a:solidFill>
                  <a:schemeClr val="bg1">
                    <a:lumMod val="50000"/>
                  </a:schemeClr>
                </a:solidFill>
                <a:ea typeface="Calibri" panose="020F0502020204030204" pitchFamily="34" charset="0"/>
                <a:cs typeface="Microsoft Uighur" panose="02000000000000000000" pitchFamily="2" charset="-78"/>
              </a:rPr>
              <a:t> أمام الجواب الصحيح</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5" name="Espace réservé pour une image  34">
            <a:extLst>
              <a:ext uri="{FF2B5EF4-FFF2-40B4-BE49-F238E27FC236}">
                <a16:creationId xmlns:a16="http://schemas.microsoft.com/office/drawing/2014/main" id="{7A5FDDB7-45E5-6C55-5273-CC4A2DA1DA0F}"/>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C423BDED-1F99-759E-AACC-8F82CB4CA8E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61421777-5CF4-D21B-4428-7478F8B223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6" name="Image 15">
            <a:extLst>
              <a:ext uri="{FF2B5EF4-FFF2-40B4-BE49-F238E27FC236}">
                <a16:creationId xmlns:a16="http://schemas.microsoft.com/office/drawing/2014/main" id="{31D8469E-A8C3-903B-D930-210B6184DB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7" name="Image 16">
            <a:extLst>
              <a:ext uri="{FF2B5EF4-FFF2-40B4-BE49-F238E27FC236}">
                <a16:creationId xmlns:a16="http://schemas.microsoft.com/office/drawing/2014/main" id="{1CBC863E-0D63-7AEC-4B12-BC9CCB2583A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8" name="Image 17">
            <a:extLst>
              <a:ext uri="{FF2B5EF4-FFF2-40B4-BE49-F238E27FC236}">
                <a16:creationId xmlns:a16="http://schemas.microsoft.com/office/drawing/2014/main" id="{6B8DF438-80FB-3DF6-F751-71FBAA82EF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21E4611A-7661-64A3-9E6D-1F6D65E276E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6FBA30E-347C-7F0E-ABD3-11A4F66B696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F3E2FA89-18AD-8503-190B-2B0222F3F3E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18914A86-CD8F-E791-2FEA-B678273F94A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5101DE34-2106-D7BC-D482-FC98896FEA1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E0562030-5B70-A65B-7701-C3A68C83CE39}"/>
              </a:ext>
            </a:extLst>
          </p:cNvPr>
          <p:cNvPicPr>
            <a:picLocks noChangeAspect="1"/>
          </p:cNvPicPr>
          <p:nvPr/>
        </p:nvPicPr>
        <p:blipFill>
          <a:blip r:embed="rId8"/>
          <a:stretch>
            <a:fillRect/>
          </a:stretch>
        </p:blipFill>
        <p:spPr>
          <a:xfrm>
            <a:off x="1718991" y="1897007"/>
            <a:ext cx="6538527" cy="784928"/>
          </a:xfrm>
          <a:prstGeom prst="rect">
            <a:avLst/>
          </a:prstGeom>
        </p:spPr>
      </p:pic>
      <p:pic>
        <p:nvPicPr>
          <p:cNvPr id="6" name="Image 5">
            <a:extLst>
              <a:ext uri="{FF2B5EF4-FFF2-40B4-BE49-F238E27FC236}">
                <a16:creationId xmlns:a16="http://schemas.microsoft.com/office/drawing/2014/main" id="{FD757BD2-32B7-E6AB-D9E1-DB8DD34D556A}"/>
              </a:ext>
            </a:extLst>
          </p:cNvPr>
          <p:cNvPicPr>
            <a:picLocks noChangeAspect="1"/>
          </p:cNvPicPr>
          <p:nvPr/>
        </p:nvPicPr>
        <p:blipFill>
          <a:blip r:embed="rId9"/>
          <a:stretch>
            <a:fillRect/>
          </a:stretch>
        </p:blipFill>
        <p:spPr>
          <a:xfrm>
            <a:off x="417883" y="2930898"/>
            <a:ext cx="8063668" cy="1637632"/>
          </a:xfrm>
          <a:prstGeom prst="rect">
            <a:avLst/>
          </a:prstGeom>
        </p:spPr>
      </p:pic>
      <p:sp>
        <p:nvSpPr>
          <p:cNvPr id="8" name="Signe de multiplication 7">
            <a:extLst>
              <a:ext uri="{FF2B5EF4-FFF2-40B4-BE49-F238E27FC236}">
                <a16:creationId xmlns:a16="http://schemas.microsoft.com/office/drawing/2014/main" id="{A4746253-6EEE-7433-1083-E439E19860A8}"/>
              </a:ext>
            </a:extLst>
          </p:cNvPr>
          <p:cNvSpPr/>
          <p:nvPr/>
        </p:nvSpPr>
        <p:spPr>
          <a:xfrm>
            <a:off x="511907" y="3628345"/>
            <a:ext cx="304800" cy="273424"/>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solidFill>
                <a:srgbClr val="C00000"/>
              </a:solidFill>
              <a:latin typeface="Microsoft Uighur" panose="02000000000000000000" pitchFamily="2" charset="-78"/>
            </a:endParaRPr>
          </a:p>
        </p:txBody>
      </p:sp>
    </p:spTree>
    <p:extLst>
      <p:ext uri="{BB962C8B-B14F-4D97-AF65-F5344CB8AC3E}">
        <p14:creationId xmlns:p14="http://schemas.microsoft.com/office/powerpoint/2010/main" val="33507552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C0CC3-364B-D2E0-B7D9-CFB1D6647C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C04050-8601-1B42-B903-33B03A3E7A29}"/>
              </a:ext>
            </a:extLst>
          </p:cNvPr>
          <p:cNvSpPr>
            <a:spLocks noGrp="1"/>
          </p:cNvSpPr>
          <p:nvPr>
            <p:ph type="title"/>
          </p:nvPr>
        </p:nvSpPr>
        <p:spPr/>
        <p:txBody>
          <a:bodyPr>
            <a:normAutofit/>
          </a:bodyPr>
          <a:lstStyle/>
          <a:p>
            <a:r>
              <a:rPr lang="ar-MA" sz="2400" b="1" dirty="0">
                <a:solidFill>
                  <a:schemeClr val="bg1">
                    <a:lumMod val="50000"/>
                  </a:schemeClr>
                </a:solidFill>
                <a:cs typeface="Microsoft Uighur" panose="02000000000000000000" pitchFamily="2" charset="-78"/>
              </a:rPr>
              <a:t>أحسنتم يا أبطال ــــ قبل أن نمر إلى النشاط الموالي استراحة النشيد ــــ استمعوا .</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lang="fr-US" sz="2400" b="1" dirty="0">
              <a:solidFill>
                <a:schemeClr val="bg1">
                  <a:lumMod val="50000"/>
                </a:schemeClr>
              </a:solidFill>
            </a:endParaRPr>
          </a:p>
        </p:txBody>
      </p:sp>
      <p:pic>
        <p:nvPicPr>
          <p:cNvPr id="26" name="Espace réservé pour une image  2" descr="Une image contenant capture d’écran, Graphique, Bleu électrique, conception&#10;&#10;Le contenu généré par l’IA peut être incorrect.">
            <a:extLst>
              <a:ext uri="{FF2B5EF4-FFF2-40B4-BE49-F238E27FC236}">
                <a16:creationId xmlns:a16="http://schemas.microsoft.com/office/drawing/2014/main" id="{2F8E0333-E36B-1AF4-677E-1CCE8D9B8877}"/>
              </a:ext>
            </a:extLst>
          </p:cNvPr>
          <p:cNvPicPr>
            <a:picLocks noChangeAspect="1"/>
          </p:cNvPicPr>
          <p:nvPr/>
        </p:nvPicPr>
        <p:blipFill>
          <a:blip r:embed="rId4"/>
          <a:srcRect/>
          <a:stretch>
            <a:fillRect/>
          </a:stretch>
        </p:blipFill>
        <p:spPr>
          <a:xfrm>
            <a:off x="7959600" y="675784"/>
            <a:ext cx="792001" cy="792000"/>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CFE666D2-1216-2B1A-B853-9CF41C79D9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4" name="Image 3">
            <a:extLst>
              <a:ext uri="{FF2B5EF4-FFF2-40B4-BE49-F238E27FC236}">
                <a16:creationId xmlns:a16="http://schemas.microsoft.com/office/drawing/2014/main" id="{8446D428-4EA3-8A40-9257-573A6BB934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7" name="Image 6">
            <a:extLst>
              <a:ext uri="{FF2B5EF4-FFF2-40B4-BE49-F238E27FC236}">
                <a16:creationId xmlns:a16="http://schemas.microsoft.com/office/drawing/2014/main" id="{0A7C7076-F40D-8AD0-4470-D9532568A07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9" name="Image 8">
            <a:extLst>
              <a:ext uri="{FF2B5EF4-FFF2-40B4-BE49-F238E27FC236}">
                <a16:creationId xmlns:a16="http://schemas.microsoft.com/office/drawing/2014/main" id="{7324E9E0-3294-1926-9AD0-D5530DAAEB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0" name="Image 9">
            <a:extLst>
              <a:ext uri="{FF2B5EF4-FFF2-40B4-BE49-F238E27FC236}">
                <a16:creationId xmlns:a16="http://schemas.microsoft.com/office/drawing/2014/main" id="{143F5FBC-8833-01EF-711B-A1010C9718C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1" name="Image 10">
            <a:extLst>
              <a:ext uri="{FF2B5EF4-FFF2-40B4-BE49-F238E27FC236}">
                <a16:creationId xmlns:a16="http://schemas.microsoft.com/office/drawing/2014/main" id="{66E1E810-DCC2-8FA4-B038-B79E22E04A94}"/>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7B6E733B-3FDC-67CE-0127-E3B2A9A5AE8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05A1CA1-28DE-5216-ACF1-79C403BF7F58}"/>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6439A420-3254-D027-488C-55FF08FE102C}"/>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85C180C-3921-1AAF-E8EB-D451DE48A7A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9B4C5787-95BB-0875-1FF8-E0CDE58D365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Design sans titre (2)">
            <a:hlinkClick r:id="" action="ppaction://media"/>
            <a:extLst>
              <a:ext uri="{FF2B5EF4-FFF2-40B4-BE49-F238E27FC236}">
                <a16:creationId xmlns:a16="http://schemas.microsoft.com/office/drawing/2014/main" id="{B60B9FF8-6DE6-7DF5-9127-90935682C49B}"/>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41233" y="1976923"/>
            <a:ext cx="7167984" cy="4031991"/>
          </a:xfrm>
          <a:prstGeom prst="rect">
            <a:avLst/>
          </a:prstGeom>
        </p:spPr>
      </p:pic>
    </p:spTree>
    <p:extLst>
      <p:ext uri="{BB962C8B-B14F-4D97-AF65-F5344CB8AC3E}">
        <p14:creationId xmlns:p14="http://schemas.microsoft.com/office/powerpoint/2010/main" val="32423194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vol="43902">
                <p:cTn id="16" fill="hold" display="0">
                  <p:stCondLst>
                    <p:cond delay="indefinite"/>
                  </p:stCondLst>
                </p:cTn>
                <p:tgtEl>
                  <p:spTgt spid="6"/>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r>
              <a:rPr lang="ar-MA" dirty="0">
                <a:solidFill>
                  <a:srgbClr val="424D7B"/>
                </a:solidFill>
              </a:rPr>
              <a:t>قراءة</a:t>
            </a:r>
            <a:endParaRPr lang="fr-MA" dirty="0">
              <a:solidFill>
                <a:srgbClr val="424D7B"/>
              </a:solidFill>
            </a:endParaRP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719146" y="2889000"/>
            <a:ext cx="4237971" cy="540000"/>
          </a:xfrm>
          <a:prstGeom prst="rect">
            <a:avLst/>
          </a:prstGeom>
          <a:noFill/>
        </p:spPr>
        <p:txBody>
          <a:bodyPr anchor="ctr"/>
          <a:lstStyle>
            <a:defPPr>
              <a:defRPr lang="en-US"/>
            </a:defPPr>
            <a:lvl1pPr marL="266700" marR="0" lvl="0" indent="-266700" algn="r" defTabSz="914400" rtl="1" fontAlgn="auto">
              <a:lnSpc>
                <a:spcPct val="100000"/>
              </a:lnSpc>
              <a:spcBef>
                <a:spcPts val="300"/>
              </a:spcBef>
              <a:spcAft>
                <a:spcPts val="0"/>
              </a:spcAft>
              <a:buClr>
                <a:srgbClr val="424D7B"/>
              </a:buClr>
              <a:buSzPct val="50000"/>
              <a:buFont typeface="Wingdings" panose="05000000000000000000" pitchFamily="2" charset="2"/>
              <a:buChar char="l"/>
              <a:tabLst/>
              <a:defRPr kumimoji="0" sz="2400" b="1" i="0" u="none" strike="noStrike" cap="none" spc="0" normalizeH="0" baseline="0">
                <a:ln>
                  <a:noFill/>
                </a:ln>
                <a:solidFill>
                  <a:srgbClr val="424D7B"/>
                </a:solidFill>
                <a:effectLst/>
                <a:uLnTx/>
                <a:uFillTx/>
                <a:latin typeface="Dosis SemiBold" pitchFamily="2" charset="0"/>
                <a:cs typeface="Microsoft Uighur" panose="02000000000000000000" pitchFamily="2" charset="-78"/>
              </a:defRPr>
            </a:lvl1pPr>
            <a:lvl2pPr marL="685800" indent="-228600" algn="r" defTabSz="914400"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تنمية الطلاقة ـــــ إستراتيجية المفردات.</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6110745" y="1754386"/>
            <a:ext cx="978309"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a:extLst>
              <a:ext uri="{FF2B5EF4-FFF2-40B4-BE49-F238E27FC236}">
                <a16:creationId xmlns:a16="http://schemas.microsoft.com/office/drawing/2014/main" id="{A4C873EC-3159-A45A-6ED8-E6DE39DCE2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01247" y="956399"/>
            <a:ext cx="432000" cy="432000"/>
          </a:xfrm>
          <a:prstGeom prst="rect">
            <a:avLst/>
          </a:prstGeom>
          <a:ln>
            <a:noFill/>
          </a:ln>
        </p:spPr>
      </p:pic>
      <p:pic>
        <p:nvPicPr>
          <p:cNvPr id="7" name="Image 6">
            <a:extLst>
              <a:ext uri="{FF2B5EF4-FFF2-40B4-BE49-F238E27FC236}">
                <a16:creationId xmlns:a16="http://schemas.microsoft.com/office/drawing/2014/main" id="{A1915AD6-E6DF-9ABF-23AF-B14D5C62A942}"/>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a:off x="7089054" y="2026564"/>
            <a:ext cx="893900" cy="900000"/>
          </a:xfrm>
          <a:prstGeom prst="rect">
            <a:avLst/>
          </a:prstGeom>
        </p:spPr>
      </p:pic>
    </p:spTree>
    <p:extLst>
      <p:ext uri="{BB962C8B-B14F-4D97-AF65-F5344CB8AC3E}">
        <p14:creationId xmlns:p14="http://schemas.microsoft.com/office/powerpoint/2010/main" val="273433109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2FF0-5758-A033-86C3-12133E474DBC}"/>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06C1F948-3AC6-85B4-A242-9F7DAF88632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323022" y="1754386"/>
            <a:ext cx="8497956" cy="4824000"/>
          </a:xfrm>
          <a:prstGeom prst="rect">
            <a:avLst/>
          </a:prstGeom>
        </p:spPr>
      </p:pic>
      <p:pic>
        <p:nvPicPr>
          <p:cNvPr id="31" name="Image 30">
            <a:extLst>
              <a:ext uri="{FF2B5EF4-FFF2-40B4-BE49-F238E27FC236}">
                <a16:creationId xmlns:a16="http://schemas.microsoft.com/office/drawing/2014/main" id="{D1A98469-67E0-DD43-881B-3CCA162488F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72242" y="1970694"/>
            <a:ext cx="726603" cy="720000"/>
          </a:xfrm>
          <a:prstGeom prst="rect">
            <a:avLst/>
          </a:prstGeom>
        </p:spPr>
      </p:pic>
      <p:sp>
        <p:nvSpPr>
          <p:cNvPr id="4" name="Titre 3">
            <a:extLst>
              <a:ext uri="{FF2B5EF4-FFF2-40B4-BE49-F238E27FC236}">
                <a16:creationId xmlns:a16="http://schemas.microsoft.com/office/drawing/2014/main" id="{05EBBCBF-E882-2406-5AED-FE1023A7F76C}"/>
              </a:ext>
            </a:extLst>
          </p:cNvPr>
          <p:cNvSpPr>
            <a:spLocks noGrp="1"/>
          </p:cNvSpPr>
          <p:nvPr>
            <p:ph type="title"/>
          </p:nvPr>
        </p:nvSpPr>
        <p:spPr>
          <a:xfrm>
            <a:off x="628650" y="812399"/>
            <a:ext cx="7886700" cy="720000"/>
          </a:xfrm>
        </p:spPr>
        <p:txBody>
          <a:bodyPr>
            <a:normAutofit/>
          </a:bodyPr>
          <a:lstStyle/>
          <a:p>
            <a:r>
              <a:rPr lang="ar-MA" sz="4000" dirty="0">
                <a:solidFill>
                  <a:srgbClr val="424D7B"/>
                </a:solidFill>
              </a:rPr>
              <a:t>توجيهات</a:t>
            </a:r>
            <a:endParaRPr lang="fr-MA" sz="4000" dirty="0"/>
          </a:p>
        </p:txBody>
      </p:sp>
      <p:sp>
        <p:nvSpPr>
          <p:cNvPr id="5" name="Espace réservé du texte 5">
            <a:extLst>
              <a:ext uri="{FF2B5EF4-FFF2-40B4-BE49-F238E27FC236}">
                <a16:creationId xmlns:a16="http://schemas.microsoft.com/office/drawing/2014/main" id="{22A11C02-295A-27B5-A4AB-BA6E07832A76}"/>
              </a:ext>
            </a:extLst>
          </p:cNvPr>
          <p:cNvSpPr txBox="1">
            <a:spLocks/>
          </p:cNvSpPr>
          <p:nvPr/>
        </p:nvSpPr>
        <p:spPr>
          <a:xfrm>
            <a:off x="884584" y="2400717"/>
            <a:ext cx="7484164" cy="354405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ar-MA" sz="2400" b="1" dirty="0">
              <a:solidFill>
                <a:srgbClr val="424D7B"/>
              </a:solidFill>
              <a:cs typeface="Microsoft Uighur" panose="02000000000000000000" pitchFamily="2" charset="-78"/>
            </a:endParaRPr>
          </a:p>
          <a:p>
            <a:endParaRPr lang="ar-MA" sz="2400" b="1" dirty="0">
              <a:solidFill>
                <a:srgbClr val="424D7B"/>
              </a:solidFill>
              <a:cs typeface="Microsoft Uighur" panose="02000000000000000000" pitchFamily="2" charset="-78"/>
            </a:endParaRPr>
          </a:p>
          <a:p>
            <a:pPr>
              <a:buClr>
                <a:srgbClr val="424D7B"/>
              </a:buClr>
              <a:buFont typeface="Wingdings" panose="05000000000000000000" pitchFamily="2" charset="2"/>
              <a:buChar char="l"/>
              <a:defRPr/>
            </a:pPr>
            <a:r>
              <a:rPr lang="ar-MA" sz="2400" b="1" dirty="0">
                <a:solidFill>
                  <a:srgbClr val="424D7B"/>
                </a:solidFill>
                <a:cs typeface="Microsoft Uighur" panose="02000000000000000000" pitchFamily="2" charset="-78"/>
              </a:rPr>
              <a:t>يستخدم نص "النخلة الشجاعة" كرافعة مشتركة تنطلق منها الفئتان معا، لكن تتمايز بعدها المسارات. المتحكمون يغوصون في النص قراءة وفهما، بينما يتلقى المتعثرون دعما موجها على نفس النص بمستوى مناسب لهم؛</a:t>
            </a:r>
          </a:p>
          <a:p>
            <a:pPr>
              <a:buClr>
                <a:srgbClr val="424D7B"/>
              </a:buClr>
              <a:buFont typeface="Wingdings" panose="05000000000000000000" pitchFamily="2" charset="2"/>
              <a:buChar char="l"/>
              <a:defRPr/>
            </a:pPr>
            <a:r>
              <a:rPr lang="ar-MA" sz="2400" b="1" dirty="0">
                <a:solidFill>
                  <a:srgbClr val="424D7B"/>
                </a:solidFill>
                <a:cs typeface="Microsoft Uighur" panose="02000000000000000000" pitchFamily="2" charset="-78"/>
              </a:rPr>
              <a:t>المراوحة بين التشغيل والاشتغال : </a:t>
            </a:r>
          </a:p>
          <a:p>
            <a:pPr marL="419100" lvl="1" indent="0">
              <a:buClr>
                <a:srgbClr val="424D7B"/>
              </a:buClr>
              <a:buNone/>
              <a:defRPr/>
            </a:pPr>
            <a:r>
              <a:rPr lang="ar-MA" sz="2300" b="1" dirty="0">
                <a:solidFill>
                  <a:srgbClr val="424D7B"/>
                </a:solidFill>
                <a:cs typeface="Microsoft Uighur" panose="02000000000000000000" pitchFamily="2" charset="-78"/>
                <a:sym typeface="Arial"/>
              </a:rPr>
              <a:t>- يعمل الأستاذ على تشغيل فئة التلاميذ المتحكمة بقراءة نص "النخلة الشجاعة" قراءة صامتة على الكراسة والإجابة عن سؤالي الفهم كتابيا  كما توضح الشريحة الموالية؛</a:t>
            </a:r>
          </a:p>
          <a:p>
            <a:pPr marL="419100" lvl="1" indent="0">
              <a:buClr>
                <a:srgbClr val="424D7B"/>
              </a:buClr>
              <a:buNone/>
              <a:defRPr/>
            </a:pPr>
            <a:r>
              <a:rPr lang="ar-MA" sz="2300" b="1" dirty="0">
                <a:solidFill>
                  <a:srgbClr val="424D7B"/>
                </a:solidFill>
                <a:cs typeface="Microsoft Uighur" panose="02000000000000000000" pitchFamily="2" charset="-78"/>
              </a:rPr>
              <a:t>- يشتغل الأستاذ مع الفئة المتعثرة على القراءة الجهرية الموجهة لفقرة بدقة واسترسال. </a:t>
            </a:r>
          </a:p>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ZoneTexte 10">
            <a:extLst>
              <a:ext uri="{FF2B5EF4-FFF2-40B4-BE49-F238E27FC236}">
                <a16:creationId xmlns:a16="http://schemas.microsoft.com/office/drawing/2014/main" id="{6E15A1E1-09AB-D3D5-87D5-478899178C8D}"/>
              </a:ext>
            </a:extLst>
          </p:cNvPr>
          <p:cNvSpPr txBox="1"/>
          <p:nvPr/>
        </p:nvSpPr>
        <p:spPr>
          <a:xfrm>
            <a:off x="6110745" y="1754386"/>
            <a:ext cx="978309"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قراءة</a:t>
            </a:r>
            <a:endParaRPr kumimoji="0" lang="fr-MA" sz="3600" b="1"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Tree>
    <p:extLst>
      <p:ext uri="{BB962C8B-B14F-4D97-AF65-F5344CB8AC3E}">
        <p14:creationId xmlns:p14="http://schemas.microsoft.com/office/powerpoint/2010/main" val="1947505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E9E6B2E3-06BD-F741-991F-46789D5B5556}"/>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اليوم نص «النخلة الشجاعة» خذوا الكراسات ص 138.</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المتحكمين إلى قراءة النص قراءة صامتة والإجابة عن أسئلة الفهم.</a:t>
            </a:r>
            <a:endParaRPr lang="fr-US" sz="2400" i="1" dirty="0">
              <a:solidFill>
                <a:schemeClr val="bg1">
                  <a:lumMod val="50000"/>
                </a:schemeClr>
              </a:solidFill>
            </a:endParaRPr>
          </a:p>
        </p:txBody>
      </p:sp>
      <p:pic>
        <p:nvPicPr>
          <p:cNvPr id="2" name="Image 1">
            <a:extLst>
              <a:ext uri="{FF2B5EF4-FFF2-40B4-BE49-F238E27FC236}">
                <a16:creationId xmlns:a16="http://schemas.microsoft.com/office/drawing/2014/main" id="{BA22316B-7414-F248-6175-E7D4790D35B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70566ED-85F4-3E4D-0F00-AEE7C49B08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E9A38B4-40B0-5D72-6FE8-0099E143D0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D9F02BB2-5D42-0E6A-DFB8-DAD4F222F8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38C60868-D375-205F-AFAE-4A6D4C2CF2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AB3F4C5-5068-4DB5-FA94-87FD017C9F4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DA57860-3D66-CB79-2DA2-2D0F522A41D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3BF416B5-741B-E854-C484-7E4563DF95D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A8A8DCA-A500-C36B-B73D-613B4F69F1E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3466D8D8-4FBB-B9DB-96EE-1A557EE06D0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4CCB3118-4F02-EDC1-C082-E1C78CC28E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3" name="Image 12">
            <a:extLst>
              <a:ext uri="{FF2B5EF4-FFF2-40B4-BE49-F238E27FC236}">
                <a16:creationId xmlns:a16="http://schemas.microsoft.com/office/drawing/2014/main" id="{D0B7BEF8-EB02-5B92-D634-D4B39F878720}"/>
              </a:ext>
            </a:extLst>
          </p:cNvPr>
          <p:cNvPicPr>
            <a:picLocks noChangeAspect="1"/>
          </p:cNvPicPr>
          <p:nvPr/>
        </p:nvPicPr>
        <p:blipFill>
          <a:blip r:embed="rId8"/>
          <a:stretch>
            <a:fillRect/>
          </a:stretch>
        </p:blipFill>
        <p:spPr>
          <a:xfrm>
            <a:off x="2844711" y="1476000"/>
            <a:ext cx="3277793" cy="5083826"/>
          </a:xfrm>
          <a:prstGeom prst="rect">
            <a:avLst/>
          </a:prstGeom>
        </p:spPr>
      </p:pic>
    </p:spTree>
    <p:extLst>
      <p:ext uri="{BB962C8B-B14F-4D97-AF65-F5344CB8AC3E}">
        <p14:creationId xmlns:p14="http://schemas.microsoft.com/office/powerpoint/2010/main" val="198879746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EBD6E-C0E0-632B-6887-46C0B8370982}"/>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AFFBF776-6888-D99F-CC76-5B9FD40D760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الكراسات ص 140 وأجيبوا عن الأسئلة التالية.</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25C83CFA-F08D-E66B-A793-C25C4398D7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BCA812E6-D36D-82C6-6443-A1E95E52274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0952C50C-513F-9319-F89E-8D01DF6FC2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77037928-93B9-CD15-AF84-6A083D2E40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AF2EEA0F-1E2D-2B8C-D92B-E23497F72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2A5113AD-38FA-C3B9-96FC-CDE3FCA472F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6E71DBA-2493-28FF-BBA0-BE6E9834A34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CD1B3518-3D91-5A35-6023-9C86F39E58D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DF75F55-C4F0-7F7C-601C-5A96BF09CF1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FCB5ECAB-A5A9-B115-F26F-C4EC040B5F0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9B3F2C50-1E3E-FA02-DAC0-4BCA152A431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grpSp>
        <p:nvGrpSpPr>
          <p:cNvPr id="15" name="Google Shape;2778;p84">
            <a:extLst>
              <a:ext uri="{FF2B5EF4-FFF2-40B4-BE49-F238E27FC236}">
                <a16:creationId xmlns:a16="http://schemas.microsoft.com/office/drawing/2014/main" id="{FC599644-24CB-1B41-2A98-21C99BD6B691}"/>
              </a:ext>
            </a:extLst>
          </p:cNvPr>
          <p:cNvGrpSpPr/>
          <p:nvPr/>
        </p:nvGrpSpPr>
        <p:grpSpPr>
          <a:xfrm>
            <a:off x="6167980" y="3314890"/>
            <a:ext cx="386011" cy="490540"/>
            <a:chOff x="14589952" y="593325"/>
            <a:chExt cx="1844485" cy="1888130"/>
          </a:xfrm>
          <a:solidFill>
            <a:srgbClr val="00B050"/>
          </a:solidFill>
        </p:grpSpPr>
        <p:sp>
          <p:nvSpPr>
            <p:cNvPr id="17" name="Google Shape;2779;p84">
              <a:extLst>
                <a:ext uri="{FF2B5EF4-FFF2-40B4-BE49-F238E27FC236}">
                  <a16:creationId xmlns:a16="http://schemas.microsoft.com/office/drawing/2014/main" id="{CDB69A6B-9829-03CA-1E70-6BDCBF26DC9B}"/>
                </a:ext>
              </a:extLst>
            </p:cNvPr>
            <p:cNvSpPr/>
            <p:nvPr/>
          </p:nvSpPr>
          <p:spPr>
            <a:xfrm>
              <a:off x="14589952" y="593325"/>
              <a:ext cx="1844485" cy="1547879"/>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sp>
          <p:nvSpPr>
            <p:cNvPr id="18" name="Google Shape;2780;p84">
              <a:extLst>
                <a:ext uri="{FF2B5EF4-FFF2-40B4-BE49-F238E27FC236}">
                  <a16:creationId xmlns:a16="http://schemas.microsoft.com/office/drawing/2014/main" id="{B6552C51-B2F8-1202-A3C1-25DCA75F69D6}"/>
                </a:ext>
              </a:extLst>
            </p:cNvPr>
            <p:cNvSpPr/>
            <p:nvPr/>
          </p:nvSpPr>
          <p:spPr>
            <a:xfrm>
              <a:off x="14599461" y="712785"/>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grpSp>
      <p:pic>
        <p:nvPicPr>
          <p:cNvPr id="14" name="Image 13">
            <a:extLst>
              <a:ext uri="{FF2B5EF4-FFF2-40B4-BE49-F238E27FC236}">
                <a16:creationId xmlns:a16="http://schemas.microsoft.com/office/drawing/2014/main" id="{49F1CA7C-1830-D24D-2F00-B08A1348BD20}"/>
              </a:ext>
            </a:extLst>
          </p:cNvPr>
          <p:cNvPicPr>
            <a:picLocks noChangeAspect="1"/>
          </p:cNvPicPr>
          <p:nvPr/>
        </p:nvPicPr>
        <p:blipFill>
          <a:blip r:embed="rId8"/>
          <a:stretch>
            <a:fillRect/>
          </a:stretch>
        </p:blipFill>
        <p:spPr>
          <a:xfrm>
            <a:off x="2305878" y="1475999"/>
            <a:ext cx="3596778" cy="5143461"/>
          </a:xfrm>
          <a:prstGeom prst="rect">
            <a:avLst/>
          </a:prstGeom>
        </p:spPr>
      </p:pic>
    </p:spTree>
    <p:extLst>
      <p:ext uri="{BB962C8B-B14F-4D97-AF65-F5344CB8AC3E}">
        <p14:creationId xmlns:p14="http://schemas.microsoft.com/office/powerpoint/2010/main" val="25658884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E9E6B2E3-06BD-F741-991F-46789D5B5556}"/>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اليوم نص «النخلة الشجاعة»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المتعثرين إلى النشاط.</a:t>
            </a:r>
            <a:endParaRPr lang="fr-US" sz="2400" i="1" dirty="0">
              <a:solidFill>
                <a:schemeClr val="bg1">
                  <a:lumMod val="50000"/>
                </a:schemeClr>
              </a:solidFill>
            </a:endParaRPr>
          </a:p>
        </p:txBody>
      </p:sp>
      <p:pic>
        <p:nvPicPr>
          <p:cNvPr id="2" name="Image 1">
            <a:extLst>
              <a:ext uri="{FF2B5EF4-FFF2-40B4-BE49-F238E27FC236}">
                <a16:creationId xmlns:a16="http://schemas.microsoft.com/office/drawing/2014/main" id="{BA22316B-7414-F248-6175-E7D4790D35B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70566ED-85F4-3E4D-0F00-AEE7C49B08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E9A38B4-40B0-5D72-6FE8-0099E143D0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D9F02BB2-5D42-0E6A-DFB8-DAD4F222F8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38C60868-D375-205F-AFAE-4A6D4C2CF2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AB3F4C5-5068-4DB5-FA94-87FD017C9F4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DA57860-3D66-CB79-2DA2-2D0F522A41D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3BF416B5-741B-E854-C484-7E4563DF95D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A8A8DCA-A500-C36B-B73D-613B4F69F1E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3466D8D8-4FBB-B9DB-96EE-1A557EE06D0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4CCB3118-4F02-EDC1-C082-E1C78CC28E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6" name="Rectangle 1">
            <a:extLst>
              <a:ext uri="{FF2B5EF4-FFF2-40B4-BE49-F238E27FC236}">
                <a16:creationId xmlns:a16="http://schemas.microsoft.com/office/drawing/2014/main" id="{FE113DFF-8C09-18F4-0EDC-2885F9633F4C}"/>
              </a:ext>
            </a:extLst>
          </p:cNvPr>
          <p:cNvSpPr>
            <a:spLocks noChangeArrowheads="1"/>
          </p:cNvSpPr>
          <p:nvPr/>
        </p:nvSpPr>
        <p:spPr bwMode="auto">
          <a:xfrm>
            <a:off x="632373" y="1762871"/>
            <a:ext cx="7840387"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عاشَتِ ٱلنَّخْلَةُ «نَجْمَةُ» في واحَةٍ وَسَطَ ٱلصَّحْرا</a:t>
            </a:r>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ء</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أَخْبَرَتْها </a:t>
            </a:r>
            <a:endParaRPr lang="ar-M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ٱلرِّياحُ أَنَّ ٱلْجَفافَ يُهَدِّدُ ٱلْواحَةَ </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فَطَلَبَتْ مِنَ ٱلطُّيورِ </a:t>
            </a:r>
            <a:endParaRPr lang="ar-M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ٱلْبَحْثَ عَنْ ماءٍ جَدي</a:t>
            </a:r>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د</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اِكْتَشَفَتِ ٱلطُّيورُ نَبْعاً قَريباً</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فَقادَ ٱلْمُزارِعُ أَهْلَ ٱلْقَرْيَةِ نَحْوَ</a:t>
            </a:r>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ه</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لَكِنَّ عاصِفَةً رَمْلِيَّةً أَخْفَتِ </a:t>
            </a:r>
            <a:endParaRPr lang="ar-M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ٱلطَّريقَ</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فَساعَدَتِ ٱلطُّيورُ ٱلنّاسَ عَلى إيجادِ</a:t>
            </a:r>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ه</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وَبَعْدَ ٱلْعُثورِ عَلى ٱلْماءِ</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حَفَرَ أَهْلُ ٱلْقَرْيَةِ قَناةً نَحْوَ ٱلْواحَةِ</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فَنَجَتْ مِنَ ٱلْجَفافِ وَشَكَرَ ٱلْجَميعُ"نَجْمَةً"</a:t>
            </a:r>
            <a:r>
              <a:rPr lang="fr-M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69569931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649-C4D8-8F4A-0D9C-4ADC78CBDC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0366F0-4B93-C440-BC5F-DB6AA5A07E3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E7D85B15-F6DF-9108-9A8D-055628B210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B1099AF0-48B7-DA07-0D79-071B859CEBC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2C86B869-401A-5DB1-0768-FAD14BE6A7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3C4CAA8-C7CE-E036-6DD8-37BDDB6023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BDF49CB-359A-8D4F-47B0-D50F47BC6C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E5BE0CBF-6989-8066-A2D9-6ED4A012C17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AF4436E7-DC7E-AA9E-08E1-D4E2C5FCA75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A80F1C7-D40F-8C4F-C481-1FF5EA3D878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F91D7FA1-4EF8-201D-3750-91A18B5A3ED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4498931C-F008-E956-9DF4-7C6789E30CC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1269416-7A6E-6A42-2BE7-57E7DBD217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6" name="Rectangle 1">
            <a:extLst>
              <a:ext uri="{FF2B5EF4-FFF2-40B4-BE49-F238E27FC236}">
                <a16:creationId xmlns:a16="http://schemas.microsoft.com/office/drawing/2014/main" id="{B722530A-DEDF-1821-5251-A2BD007749B2}"/>
              </a:ext>
            </a:extLst>
          </p:cNvPr>
          <p:cNvSpPr>
            <a:spLocks noChangeArrowheads="1"/>
          </p:cNvSpPr>
          <p:nvPr/>
        </p:nvSpPr>
        <p:spPr bwMode="auto">
          <a:xfrm>
            <a:off x="406681" y="2319295"/>
            <a:ext cx="833063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عاشَتِ ٱلنَّخْلَةُ «نَجْمَةُ» في واحَةٍ وَسَطَ ٱلصَّحْراء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أَخْبَرَتْها </a:t>
            </a: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ٱلرِّياحُ أَنَّ ٱلْجَفافَ يُهَدِّدُ ٱلْواحَةَ </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فَطَلَبَتْ مِنَ ٱلطُّيورِ </a:t>
            </a: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ٱلْبَحْثَ عَنْ ماءٍ جَدي</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د</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3703768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EE37-CDDD-5FD7-256B-053E420DF4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026A74-C206-E18A-55D6-0C5D9B68985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بينكم 3 تلاميذ لقراءة الفقرة – تابعوا مع أصدقائكم.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640E143D-4951-6493-1F39-9EDDB6D82C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A322DE2-A8C8-AD4B-4027-8394875B07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0FF4576-CE0D-2321-5A74-42E30E0BB0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801F3A-216B-D0C5-0766-9EB691E5F0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019D1CB-254E-C9C4-456E-A79AC4370E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9BD8576B-E48E-B044-8A7B-CC1EF332CB9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802F735-94B9-70A8-C9B4-2E9EB124DCA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48BF75B-D822-16C0-69C4-9F4E1FCE2D9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6A981988-735E-CF72-DA3F-B05F68E86FC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5FADBB4-C13B-EE8F-6E3B-BF6C4ED6D9A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2316B47-9C88-FF40-ABD2-FB4ADC88803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3" name="Rectangle 1">
            <a:extLst>
              <a:ext uri="{FF2B5EF4-FFF2-40B4-BE49-F238E27FC236}">
                <a16:creationId xmlns:a16="http://schemas.microsoft.com/office/drawing/2014/main" id="{E5F2F9D6-4B0C-A390-7D63-839E669C410A}"/>
              </a:ext>
            </a:extLst>
          </p:cNvPr>
          <p:cNvSpPr>
            <a:spLocks noChangeArrowheads="1"/>
          </p:cNvSpPr>
          <p:nvPr/>
        </p:nvSpPr>
        <p:spPr bwMode="auto">
          <a:xfrm>
            <a:off x="406681" y="2319295"/>
            <a:ext cx="833063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عاشَتِ ٱلنَّخْلَةُ «نَجْمَةُ» في واحَةٍ وَسَطَ ٱلصَّحْراء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أَخْبَرَتْها </a:t>
            </a: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ٱلرِّياحُ أَنَّ ٱلْجَفافَ يُهَدِّدُ ٱلْواحَةَ </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فَطَلَبَتْ مِنَ ٱلطُّيورِ </a:t>
            </a: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ٱلْبَحْثَ عَنْ ماءٍ جَدي</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د</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76541340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667-D8A2-C34F-59CA-CFED8D090FF8}"/>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DEE55306-7DA9-422E-3347-1440377D0871}"/>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مثل قراءتي؟ </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055B4D1F-39A2-93DC-4CF0-3EB89E3D16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1D8FA32-CEE8-BE79-828E-BA7331AE2A7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D9BEA641-E2DA-2745-BB5D-7AA8234E96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E2B5D294-56FE-6FD7-FFDA-59020C7CF3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D993DE7-93A7-EB87-5647-46C4710049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66CFAB24-076D-FA3E-3D37-002E5036C37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E2A7E390-F37E-B313-D766-D819CFBBA6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9911BF6-8BF4-BDD4-463B-76CC49E3220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E4B5EBEB-64D3-94E6-4469-AF352E985F3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CE270CF-236E-05A2-49FE-C9F2F42B7B3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6B8A83-6639-55CE-C55E-06FE3D02A5D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 name="Rectangle 1">
            <a:extLst>
              <a:ext uri="{FF2B5EF4-FFF2-40B4-BE49-F238E27FC236}">
                <a16:creationId xmlns:a16="http://schemas.microsoft.com/office/drawing/2014/main" id="{40CAADE2-9501-394C-97AF-C3F469FC00CD}"/>
              </a:ext>
            </a:extLst>
          </p:cNvPr>
          <p:cNvSpPr>
            <a:spLocks noChangeArrowheads="1"/>
          </p:cNvSpPr>
          <p:nvPr/>
        </p:nvSpPr>
        <p:spPr bwMode="auto">
          <a:xfrm>
            <a:off x="406681" y="2319295"/>
            <a:ext cx="833063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عاشَتِ ٱلنَّخْلَةُ «نَجْمَةُ» في واحَةٍ وَسَطَ ٱلصَّحْراء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أَخْبَرَتْها </a:t>
            </a: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ٱلرِّياحُ أَنَّ ٱلْجَفافَ يُهَدِّدُ ٱلْواحَةَ </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فَطَلَبَتْ مِنَ ٱلطُّيورِ </a:t>
            </a: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ٱلْبَحْثَ عَنْ ماءٍ جَدي</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د</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0757987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0670-AA22-B600-C451-CEF16A895E25}"/>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62BCD220-F93F-469B-4520-40EE487F9C59}"/>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واكتبوا رقم الصورة المناسب لكل جملة.</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2F2C8ABC-1477-410C-B2BE-117380DCD88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614E0125-F86A-0D18-DE98-FABD1EAB60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B84DA065-58F6-051A-DB10-BDCD8334508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C96BAA5-2544-D68E-7EFD-13708E73D1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562CC47-80FD-0CF7-6D93-0355A7873E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8804D2E3-1891-03D9-F07E-694DC64E6CE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BAF9F978-B6FA-C881-F81E-A5A7937AB53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D62BDA3-AAB0-513E-D3C4-9382D5558FC8}"/>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AD0274B7-9140-CD08-DA13-34620A96159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E1257F6-A507-1A51-C950-E75B3A5041D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E4D061A-3621-E422-9EE7-4FC08C36533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 name="Rectangle : coins arrondis 1">
            <a:extLst>
              <a:ext uri="{FF2B5EF4-FFF2-40B4-BE49-F238E27FC236}">
                <a16:creationId xmlns:a16="http://schemas.microsoft.com/office/drawing/2014/main" id="{B0F1C3AF-7276-8A64-328B-13E225A6D4C1}"/>
              </a:ext>
            </a:extLst>
          </p:cNvPr>
          <p:cNvSpPr/>
          <p:nvPr/>
        </p:nvSpPr>
        <p:spPr>
          <a:xfrm>
            <a:off x="597225" y="5310000"/>
            <a:ext cx="4123862" cy="792000"/>
          </a:xfrm>
          <a:prstGeom prst="roundRect">
            <a:avLst/>
          </a:prstGeom>
          <a:solidFill>
            <a:schemeClr val="accent5">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algn="r" rtl="1"/>
            <a:r>
              <a:rPr lang="ar-M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أَخْبَرَت</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ٱلرِّياحُ</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نَجْمَةَ</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أَنَّ ٱل</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جَفافَ يُهَدِّدُ ٱل</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واحَةَ</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endParaRPr lang="f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F25228BC-8834-977F-39D2-2A1C47912171}"/>
              </a:ext>
            </a:extLst>
          </p:cNvPr>
          <p:cNvSpPr/>
          <p:nvPr/>
        </p:nvSpPr>
        <p:spPr>
          <a:xfrm>
            <a:off x="5022295" y="5310000"/>
            <a:ext cx="3606860" cy="792000"/>
          </a:xfrm>
          <a:prstGeom prst="roundRect">
            <a:avLst/>
          </a:prstGeom>
          <a:solidFill>
            <a:schemeClr val="accent5">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algn="r" rtl="1"/>
            <a:r>
              <a:rPr lang="ar-M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حَفَرَ أَهْلُ ٱلقَرْيَةِ قَناةً نَحْوَ ٱلواحَةِ</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53" name="Groupe 52">
            <a:extLst>
              <a:ext uri="{FF2B5EF4-FFF2-40B4-BE49-F238E27FC236}">
                <a16:creationId xmlns:a16="http://schemas.microsoft.com/office/drawing/2014/main" id="{2BDC98ED-589C-F0E9-7192-86558BE609DC}"/>
              </a:ext>
            </a:extLst>
          </p:cNvPr>
          <p:cNvGrpSpPr/>
          <p:nvPr/>
        </p:nvGrpSpPr>
        <p:grpSpPr>
          <a:xfrm>
            <a:off x="564158" y="1923380"/>
            <a:ext cx="8064997" cy="2415749"/>
            <a:chOff x="564158" y="1923380"/>
            <a:chExt cx="8064997" cy="2415749"/>
          </a:xfrm>
        </p:grpSpPr>
        <p:pic>
          <p:nvPicPr>
            <p:cNvPr id="28" name="Image 27">
              <a:extLst>
                <a:ext uri="{FF2B5EF4-FFF2-40B4-BE49-F238E27FC236}">
                  <a16:creationId xmlns:a16="http://schemas.microsoft.com/office/drawing/2014/main" id="{0ED9BC5C-AB27-ADC0-DAF6-9E520CFBDED2}"/>
                </a:ext>
              </a:extLst>
            </p:cNvPr>
            <p:cNvPicPr>
              <a:picLocks noChangeAspect="1"/>
            </p:cNvPicPr>
            <p:nvPr/>
          </p:nvPicPr>
          <p:blipFill>
            <a:blip r:embed="rId8"/>
            <a:stretch>
              <a:fillRect/>
            </a:stretch>
          </p:blipFill>
          <p:spPr>
            <a:xfrm>
              <a:off x="6205785" y="1923380"/>
              <a:ext cx="2423370" cy="2415749"/>
            </a:xfrm>
            <a:prstGeom prst="rect">
              <a:avLst/>
            </a:prstGeom>
          </p:spPr>
        </p:pic>
        <p:pic>
          <p:nvPicPr>
            <p:cNvPr id="44" name="Image 43">
              <a:extLst>
                <a:ext uri="{FF2B5EF4-FFF2-40B4-BE49-F238E27FC236}">
                  <a16:creationId xmlns:a16="http://schemas.microsoft.com/office/drawing/2014/main" id="{056E6ABF-E202-7A26-660D-77A996F3122A}"/>
                </a:ext>
              </a:extLst>
            </p:cNvPr>
            <p:cNvPicPr>
              <a:picLocks noChangeAspect="1"/>
            </p:cNvPicPr>
            <p:nvPr/>
          </p:nvPicPr>
          <p:blipFill>
            <a:blip r:embed="rId9"/>
            <a:stretch>
              <a:fillRect/>
            </a:stretch>
          </p:blipFill>
          <p:spPr>
            <a:xfrm>
              <a:off x="564158" y="1923380"/>
              <a:ext cx="2406353" cy="2415748"/>
            </a:xfrm>
            <a:prstGeom prst="rect">
              <a:avLst/>
            </a:prstGeom>
          </p:spPr>
        </p:pic>
        <p:pic>
          <p:nvPicPr>
            <p:cNvPr id="50" name="Image 49">
              <a:extLst>
                <a:ext uri="{FF2B5EF4-FFF2-40B4-BE49-F238E27FC236}">
                  <a16:creationId xmlns:a16="http://schemas.microsoft.com/office/drawing/2014/main" id="{FE30FD50-09A0-FA40-C614-7831F138F386}"/>
                </a:ext>
              </a:extLst>
            </p:cNvPr>
            <p:cNvPicPr>
              <a:picLocks noChangeAspect="1"/>
            </p:cNvPicPr>
            <p:nvPr/>
          </p:nvPicPr>
          <p:blipFill>
            <a:blip r:embed="rId10"/>
            <a:stretch>
              <a:fillRect/>
            </a:stretch>
          </p:blipFill>
          <p:spPr>
            <a:xfrm>
              <a:off x="3452851" y="1923381"/>
              <a:ext cx="2358529" cy="2415748"/>
            </a:xfrm>
            <a:prstGeom prst="rect">
              <a:avLst/>
            </a:prstGeom>
          </p:spPr>
        </p:pic>
        <p:pic>
          <p:nvPicPr>
            <p:cNvPr id="52" name="Image 51">
              <a:extLst>
                <a:ext uri="{FF2B5EF4-FFF2-40B4-BE49-F238E27FC236}">
                  <a16:creationId xmlns:a16="http://schemas.microsoft.com/office/drawing/2014/main" id="{7E7C8867-4956-1872-1A16-EF751D4A58A5}"/>
                </a:ext>
              </a:extLst>
            </p:cNvPr>
            <p:cNvPicPr>
              <a:picLocks noChangeAspect="1"/>
            </p:cNvPicPr>
            <p:nvPr/>
          </p:nvPicPr>
          <p:blipFill>
            <a:blip r:embed="rId11"/>
            <a:stretch>
              <a:fillRect/>
            </a:stretch>
          </p:blipFill>
          <p:spPr>
            <a:xfrm>
              <a:off x="3470514" y="1923380"/>
              <a:ext cx="281964" cy="320068"/>
            </a:xfrm>
            <a:prstGeom prst="rect">
              <a:avLst/>
            </a:prstGeom>
          </p:spPr>
        </p:pic>
      </p:grpSp>
    </p:spTree>
    <p:extLst>
      <p:ext uri="{BB962C8B-B14F-4D97-AF65-F5344CB8AC3E}">
        <p14:creationId xmlns:p14="http://schemas.microsoft.com/office/powerpoint/2010/main" val="2731429695"/>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649-C4D8-8F4A-0D9C-4ADC78CBDC49}"/>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CFF6CE0D-42B0-6B93-B18E-064DB8CC9DC4}"/>
              </a:ext>
            </a:extLst>
          </p:cNvPr>
          <p:cNvPicPr>
            <a:picLocks noChangeAspect="1"/>
          </p:cNvPicPr>
          <p:nvPr/>
        </p:nvPicPr>
        <p:blipFill>
          <a:blip r:embed="rId2"/>
          <a:stretch>
            <a:fillRect/>
          </a:stretch>
        </p:blipFill>
        <p:spPr>
          <a:xfrm>
            <a:off x="2799297" y="1476000"/>
            <a:ext cx="3277793" cy="5083826"/>
          </a:xfrm>
          <a:prstGeom prst="rect">
            <a:avLst/>
          </a:prstGeom>
        </p:spPr>
      </p:pic>
      <p:sp>
        <p:nvSpPr>
          <p:cNvPr id="2" name="Titre 1">
            <a:extLst>
              <a:ext uri="{FF2B5EF4-FFF2-40B4-BE49-F238E27FC236}">
                <a16:creationId xmlns:a16="http://schemas.microsoft.com/office/drawing/2014/main" id="{750366F0-4B93-C440-BC5F-DB6AA5A07E3E}"/>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النص؟</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يطلب من المتعلمين المتحكمين قراءة الفقرة الأولى من النص</a:t>
            </a:r>
            <a:endParaRPr lang="fr-US" sz="2400" i="1"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E7D85B15-F6DF-9108-9A8D-055628B2109F}"/>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B1099AF0-48B7-DA07-0D79-071B859CEB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2C86B869-401A-5DB1-0768-FAD14BE6A7E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3C4CAA8-C7CE-E036-6DD8-37BDDB60238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BDF49CB-359A-8D4F-47B0-D50F47BC6C2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E5BE0CBF-6989-8066-A2D9-6ED4A012C1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AF4436E7-DC7E-AA9E-08E1-D4E2C5FCA75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A80F1C7-D40F-8C4F-C481-1FF5EA3D878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F91D7FA1-4EF8-201D-3750-91A18B5A3ED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4498931C-F008-E956-9DF4-7C6789E30CC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1269416-7A6E-6A42-2BE7-57E7DBD217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9" name="Rectangle : coins arrondis 8">
            <a:extLst>
              <a:ext uri="{FF2B5EF4-FFF2-40B4-BE49-F238E27FC236}">
                <a16:creationId xmlns:a16="http://schemas.microsoft.com/office/drawing/2014/main" id="{AD459191-1213-076F-D143-4586F106C999}"/>
              </a:ext>
            </a:extLst>
          </p:cNvPr>
          <p:cNvSpPr/>
          <p:nvPr/>
        </p:nvSpPr>
        <p:spPr>
          <a:xfrm>
            <a:off x="2941146" y="1948070"/>
            <a:ext cx="2994094" cy="92433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16071372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EE37-CDDD-5FD7-256B-053E420DF4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026A74-C206-E18A-55D6-0C5D9B68985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بينكم 3 تلاميذ لقراءة الفقرة – تابعوا مع أصدقائكم.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640E143D-4951-6493-1F39-9EDDB6D82C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A322DE2-A8C8-AD4B-4027-8394875B07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0FF4576-CE0D-2321-5A74-42E30E0BB0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801F3A-216B-D0C5-0766-9EB691E5F0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019D1CB-254E-C9C4-456E-A79AC4370E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9BD8576B-E48E-B044-8A7B-CC1EF332CB9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802F735-94B9-70A8-C9B4-2E9EB124DCA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48BF75B-D822-16C0-69C4-9F4E1FCE2D9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6A981988-735E-CF72-DA3F-B05F68E86FC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5FADBB4-C13B-EE8F-6E3B-BF6C4ED6D9A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2316B47-9C88-FF40-ABD2-FB4ADC88803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Image 5">
            <a:extLst>
              <a:ext uri="{FF2B5EF4-FFF2-40B4-BE49-F238E27FC236}">
                <a16:creationId xmlns:a16="http://schemas.microsoft.com/office/drawing/2014/main" id="{2CD71601-51F5-5590-156D-BC9A425C13E6}"/>
              </a:ext>
            </a:extLst>
          </p:cNvPr>
          <p:cNvPicPr>
            <a:picLocks noChangeAspect="1"/>
          </p:cNvPicPr>
          <p:nvPr/>
        </p:nvPicPr>
        <p:blipFill>
          <a:blip r:embed="rId8"/>
          <a:stretch>
            <a:fillRect/>
          </a:stretch>
        </p:blipFill>
        <p:spPr>
          <a:xfrm>
            <a:off x="2484783" y="1476000"/>
            <a:ext cx="3825237" cy="5132819"/>
          </a:xfrm>
          <a:prstGeom prst="rect">
            <a:avLst/>
          </a:prstGeom>
        </p:spPr>
      </p:pic>
      <p:sp>
        <p:nvSpPr>
          <p:cNvPr id="9" name="Rectangle : coins arrondis 8">
            <a:extLst>
              <a:ext uri="{FF2B5EF4-FFF2-40B4-BE49-F238E27FC236}">
                <a16:creationId xmlns:a16="http://schemas.microsoft.com/office/drawing/2014/main" id="{F2233D59-33BF-EB81-FBEA-B14B92426C10}"/>
              </a:ext>
            </a:extLst>
          </p:cNvPr>
          <p:cNvSpPr/>
          <p:nvPr/>
        </p:nvSpPr>
        <p:spPr>
          <a:xfrm>
            <a:off x="2484783" y="1878496"/>
            <a:ext cx="3508513" cy="92433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807004199"/>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2548-44A2-3DF0-13F5-8AEC7071596A}"/>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E95491A0-3404-8B27-FB7B-FF685DE77335}"/>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الآن؛ الفقرة الثانية  ــــ تابعوا معي على كراساتكم.</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92041130-BCF9-9093-AA97-5F4F19D524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CF9C41B8-6B10-185E-5E25-841C668B564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514F8D02-A8B0-607D-0431-B888E2F39F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28D514E0-F337-9631-AC01-C03AF880A5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0427CF6-8E4B-890F-5858-CBABC44920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4A0FAA80-8867-ADEC-917D-6E787B0B429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9CAF4EE9-7DAD-1CF0-A3FD-4F40C14DA9A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80D558B-68D1-68D6-1DA5-EF28D47FE78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4E51A765-4EAE-1A79-F37B-A8497FAC2B9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8F28131-BB45-0B2F-BA40-BA73910CA0E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4F92A85A-599D-961E-9F61-37AB3736C64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2" name="Image 1">
            <a:extLst>
              <a:ext uri="{FF2B5EF4-FFF2-40B4-BE49-F238E27FC236}">
                <a16:creationId xmlns:a16="http://schemas.microsoft.com/office/drawing/2014/main" id="{2B4486CB-C554-22FA-43DF-E8BE09C8530B}"/>
              </a:ext>
            </a:extLst>
          </p:cNvPr>
          <p:cNvPicPr>
            <a:picLocks noChangeAspect="1"/>
          </p:cNvPicPr>
          <p:nvPr/>
        </p:nvPicPr>
        <p:blipFill>
          <a:blip r:embed="rId8"/>
          <a:stretch>
            <a:fillRect/>
          </a:stretch>
        </p:blipFill>
        <p:spPr>
          <a:xfrm>
            <a:off x="2799297" y="1476000"/>
            <a:ext cx="3277793" cy="5083826"/>
          </a:xfrm>
          <a:prstGeom prst="rect">
            <a:avLst/>
          </a:prstGeom>
        </p:spPr>
      </p:pic>
      <p:sp>
        <p:nvSpPr>
          <p:cNvPr id="9" name="Rectangle : coins arrondis 8">
            <a:extLst>
              <a:ext uri="{FF2B5EF4-FFF2-40B4-BE49-F238E27FC236}">
                <a16:creationId xmlns:a16="http://schemas.microsoft.com/office/drawing/2014/main" id="{8AE64E00-017F-7465-3C81-C252D966339E}"/>
              </a:ext>
            </a:extLst>
          </p:cNvPr>
          <p:cNvSpPr/>
          <p:nvPr/>
        </p:nvSpPr>
        <p:spPr>
          <a:xfrm>
            <a:off x="2941146" y="2842591"/>
            <a:ext cx="2994094" cy="795131"/>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67674553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667-D8A2-C34F-59CA-CFED8D090FF8}"/>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DEE55306-7DA9-422E-3347-1440377D0871}"/>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مثل قراءتي؟ </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055B4D1F-39A2-93DC-4CF0-3EB89E3D16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1D8FA32-CEE8-BE79-828E-BA7331AE2A7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D9BEA641-E2DA-2745-BB5D-7AA8234E96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E2B5D294-56FE-6FD7-FFDA-59020C7CF3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D993DE7-93A7-EB87-5647-46C4710049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66CFAB24-076D-FA3E-3D37-002E5036C37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E2A7E390-F37E-B313-D766-D819CFBBA6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9911BF6-8BF4-BDD4-463B-76CC49E3220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E4B5EBEB-64D3-94E6-4469-AF352E985F3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CE270CF-236E-05A2-49FE-C9F2F42B7B3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6B8A83-6639-55CE-C55E-06FE3D02A5D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2" name="Image 1">
            <a:extLst>
              <a:ext uri="{FF2B5EF4-FFF2-40B4-BE49-F238E27FC236}">
                <a16:creationId xmlns:a16="http://schemas.microsoft.com/office/drawing/2014/main" id="{C67D7058-6CDF-A310-46AC-46642E2B2A3C}"/>
              </a:ext>
            </a:extLst>
          </p:cNvPr>
          <p:cNvPicPr>
            <a:picLocks noChangeAspect="1"/>
          </p:cNvPicPr>
          <p:nvPr/>
        </p:nvPicPr>
        <p:blipFill>
          <a:blip r:embed="rId8"/>
          <a:stretch>
            <a:fillRect/>
          </a:stretch>
        </p:blipFill>
        <p:spPr>
          <a:xfrm>
            <a:off x="2799297" y="1476000"/>
            <a:ext cx="3277793" cy="5083826"/>
          </a:xfrm>
          <a:prstGeom prst="rect">
            <a:avLst/>
          </a:prstGeom>
        </p:spPr>
      </p:pic>
      <p:sp>
        <p:nvSpPr>
          <p:cNvPr id="6" name="Rectangle : coins arrondis 5">
            <a:extLst>
              <a:ext uri="{FF2B5EF4-FFF2-40B4-BE49-F238E27FC236}">
                <a16:creationId xmlns:a16="http://schemas.microsoft.com/office/drawing/2014/main" id="{CD2EC030-CEE1-CD81-39CD-046C25DC7F05}"/>
              </a:ext>
            </a:extLst>
          </p:cNvPr>
          <p:cNvSpPr/>
          <p:nvPr/>
        </p:nvSpPr>
        <p:spPr>
          <a:xfrm>
            <a:off x="2941146" y="2842591"/>
            <a:ext cx="2994094" cy="795131"/>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851839904"/>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7014-CB8A-EFAB-54D7-1A628BE990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7FFBEB-849A-4D56-B90D-E51651BC8230}"/>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نتذكر معا خطوات إستراتيجية الصفة المضافة. </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grpSp>
        <p:nvGrpSpPr>
          <p:cNvPr id="3" name="Groupe 2">
            <a:extLst>
              <a:ext uri="{FF2B5EF4-FFF2-40B4-BE49-F238E27FC236}">
                <a16:creationId xmlns:a16="http://schemas.microsoft.com/office/drawing/2014/main" id="{8BE7B9DD-6E36-5556-C034-8E7947C569B3}"/>
              </a:ext>
            </a:extLst>
          </p:cNvPr>
          <p:cNvGrpSpPr/>
          <p:nvPr/>
        </p:nvGrpSpPr>
        <p:grpSpPr>
          <a:xfrm>
            <a:off x="507335" y="109129"/>
            <a:ext cx="7750183" cy="288000"/>
            <a:chOff x="507335" y="109129"/>
            <a:chExt cx="7750183" cy="288000"/>
          </a:xfrm>
        </p:grpSpPr>
        <p:pic>
          <p:nvPicPr>
            <p:cNvPr id="4" name="Image 3">
              <a:extLst>
                <a:ext uri="{FF2B5EF4-FFF2-40B4-BE49-F238E27FC236}">
                  <a16:creationId xmlns:a16="http://schemas.microsoft.com/office/drawing/2014/main" id="{D402BCF3-55A0-CA4E-B452-1315513C03B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48FE38E1-10D5-9B67-1FD6-3E9945DD84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35EC5C66-2826-3628-A9C3-99BE8D0AB8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92DE1C82-26E7-D0C7-F059-9E5FE15192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D14E8F7C-54AC-B45E-92CB-13BE9A5536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F587E0C9-7D36-61B3-060C-ACF9B0C3866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4764D5D-8EB0-1171-4501-90E2EBD68A2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92DA4477-951A-836B-1033-66443ABA444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6B29C70-23E0-B041-1891-39CBDE75978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E9925CD-D316-14FB-C9C4-236BE405531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pic>
        <p:nvPicPr>
          <p:cNvPr id="30" name="Espace réservé pour une image  14" descr="Une image contenant habits, illustration, clipart, Dessin animé&#10;&#10;Le contenu généré par l’IA peut être incorrect.">
            <a:extLst>
              <a:ext uri="{FF2B5EF4-FFF2-40B4-BE49-F238E27FC236}">
                <a16:creationId xmlns:a16="http://schemas.microsoft.com/office/drawing/2014/main" id="{75039BC4-27F5-498D-E71B-3E3B182AA39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437657D6-9B5D-56EF-55AC-CBC9D9209DF7}"/>
              </a:ext>
            </a:extLst>
          </p:cNvPr>
          <p:cNvPicPr>
            <a:picLocks noChangeAspect="1"/>
          </p:cNvPicPr>
          <p:nvPr/>
        </p:nvPicPr>
        <p:blipFill>
          <a:blip r:embed="rId8"/>
          <a:stretch>
            <a:fillRect/>
          </a:stretch>
        </p:blipFill>
        <p:spPr>
          <a:xfrm>
            <a:off x="507335" y="1766601"/>
            <a:ext cx="7370472" cy="4733590"/>
          </a:xfrm>
          <a:prstGeom prst="rect">
            <a:avLst/>
          </a:prstGeom>
        </p:spPr>
      </p:pic>
    </p:spTree>
    <p:extLst>
      <p:ext uri="{BB962C8B-B14F-4D97-AF65-F5344CB8AC3E}">
        <p14:creationId xmlns:p14="http://schemas.microsoft.com/office/powerpoint/2010/main" val="229680256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2CD79-1A41-FE83-CB2E-D84F4DDC9F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09AA31-2913-DCCB-B80E-F93B2F93AD5F}"/>
              </a:ext>
            </a:extLst>
          </p:cNvPr>
          <p:cNvSpPr>
            <a:spLocks noGrp="1"/>
          </p:cNvSpPr>
          <p:nvPr>
            <p:ph type="title"/>
          </p:nvPr>
        </p:nvSpPr>
        <p:spPr/>
        <p:txBody>
          <a:bodyPr>
            <a:norm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ص </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139</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dirty="0">
              <a:solidFill>
                <a:schemeClr val="bg1">
                  <a:lumMod val="50000"/>
                </a:schemeClr>
              </a:solidFill>
            </a:endParaRPr>
          </a:p>
        </p:txBody>
      </p:sp>
      <p:pic>
        <p:nvPicPr>
          <p:cNvPr id="4" name="Espace réservé pour une image  10" descr="Une image contenant accessoire, sac, Bagages et sacs, Bagage à main&#10;&#10;Le contenu généré par l’IA peut être incorrect.">
            <a:extLst>
              <a:ext uri="{FF2B5EF4-FFF2-40B4-BE49-F238E27FC236}">
                <a16:creationId xmlns:a16="http://schemas.microsoft.com/office/drawing/2014/main" id="{768D52E0-953D-ECA0-0E4F-776681966964}"/>
              </a:ext>
            </a:extLst>
          </p:cNvPr>
          <p:cNvPicPr>
            <a:picLocks noChangeAspect="1"/>
          </p:cNvPicPr>
          <p:nvPr/>
        </p:nvPicPr>
        <p:blipFill>
          <a:blip r:embed="rId2"/>
          <a:srcRect/>
          <a:stretch>
            <a:fillRect/>
          </a:stretch>
        </p:blipFill>
        <p:spPr>
          <a:xfrm>
            <a:off x="7960105" y="684000"/>
            <a:ext cx="792000" cy="792000"/>
          </a:xfrm>
          <a:prstGeom prst="rect">
            <a:avLst/>
          </a:prstGeom>
        </p:spPr>
      </p:pic>
      <p:pic>
        <p:nvPicPr>
          <p:cNvPr id="3" name="Image 2">
            <a:extLst>
              <a:ext uri="{FF2B5EF4-FFF2-40B4-BE49-F238E27FC236}">
                <a16:creationId xmlns:a16="http://schemas.microsoft.com/office/drawing/2014/main" id="{96D657C1-B1F8-FC95-B62A-41CAFED2868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7E8F1A6D-A445-1FF1-EC22-5FA1468AEE2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BD3D19F4-5EE3-A685-E471-9A80A2FDF6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B3963EE0-3947-304D-3A50-A012064008B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0AB664BC-C050-EC74-7FEB-A65C072D952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587CB6B6-244B-7DD7-6AA0-5D2D781983F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979E576-4515-FCED-6D99-89208717840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4AC7E749-5169-0B9E-44F4-C30D521A0FE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2E4CD4F0-166D-7624-5481-E94FFDB37CB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D1593FF-0E90-9C04-24C0-36483F4619A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Image 15">
            <a:extLst>
              <a:ext uri="{FF2B5EF4-FFF2-40B4-BE49-F238E27FC236}">
                <a16:creationId xmlns:a16="http://schemas.microsoft.com/office/drawing/2014/main" id="{58ECF3A3-FC2E-C7EC-4F69-F03443C1B510}"/>
              </a:ext>
            </a:extLst>
          </p:cNvPr>
          <p:cNvPicPr>
            <a:picLocks noChangeAspect="1"/>
          </p:cNvPicPr>
          <p:nvPr/>
        </p:nvPicPr>
        <p:blipFill>
          <a:blip r:embed="rId8"/>
          <a:stretch>
            <a:fillRect/>
          </a:stretch>
        </p:blipFill>
        <p:spPr>
          <a:xfrm>
            <a:off x="3134893" y="1476000"/>
            <a:ext cx="3418063" cy="4894983"/>
          </a:xfrm>
          <a:prstGeom prst="rect">
            <a:avLst/>
          </a:prstGeom>
        </p:spPr>
      </p:pic>
    </p:spTree>
    <p:extLst>
      <p:ext uri="{BB962C8B-B14F-4D97-AF65-F5344CB8AC3E}">
        <p14:creationId xmlns:p14="http://schemas.microsoft.com/office/powerpoint/2010/main" val="2779896620"/>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ستقرؤون الجمل وتختارون الصفة المناسبة. ما الصفة المناسبة للجملة الأولى؟</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C2140A3A-D60E-2092-7D2D-49FE838150D4}"/>
              </a:ext>
            </a:extLst>
          </p:cNvPr>
          <p:cNvPicPr>
            <a:picLocks noGrp="1" noChangeAspect="1"/>
          </p:cNvPicPr>
          <p:nvPr>
            <p:ph type="pic" sz="quarter" idx="12"/>
          </p:nvPr>
        </p:nvPicPr>
        <p:blipFill>
          <a:blip r:embed="rId2"/>
          <a:srcRect/>
          <a:stretch/>
        </p:blipFill>
        <p:spPr>
          <a:xfrm>
            <a:off x="7943462" y="702876"/>
            <a:ext cx="828000" cy="827999"/>
          </a:xfrm>
        </p:spPr>
      </p:pic>
      <p:pic>
        <p:nvPicPr>
          <p:cNvPr id="3" name="Image 2">
            <a:extLst>
              <a:ext uri="{FF2B5EF4-FFF2-40B4-BE49-F238E27FC236}">
                <a16:creationId xmlns:a16="http://schemas.microsoft.com/office/drawing/2014/main" id="{5C4B0388-147D-9B29-602B-B138E2FB3C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7AAE6847-B8DC-C258-CB34-62EC46A439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CFF6CA5C-B2ED-4387-658C-ABE3ECB2AD6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2AB78A79-C10D-15CC-BCC3-454F618C46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FC2944E2-58A5-86DB-B0B8-FDCC9913348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F9099CFC-0F27-2EF9-E6C5-8534247126A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CCCC973-C48C-EB10-ECEA-92A9045FF04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808BB0CD-4B6E-8918-F81A-6C7900DACAD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03793615-4B8C-1A0D-0403-4151E504DE8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92965C97-6EAB-A98F-DB59-2DECFE730CC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Image 13">
            <a:extLst>
              <a:ext uri="{FF2B5EF4-FFF2-40B4-BE49-F238E27FC236}">
                <a16:creationId xmlns:a16="http://schemas.microsoft.com/office/drawing/2014/main" id="{1744DF1F-BB6A-4D16-7416-5C38AD024B25}"/>
              </a:ext>
            </a:extLst>
          </p:cNvPr>
          <p:cNvPicPr>
            <a:picLocks noChangeAspect="1"/>
          </p:cNvPicPr>
          <p:nvPr/>
        </p:nvPicPr>
        <p:blipFill>
          <a:blip r:embed="rId8"/>
          <a:stretch>
            <a:fillRect/>
          </a:stretch>
        </p:blipFill>
        <p:spPr>
          <a:xfrm>
            <a:off x="648510" y="2051615"/>
            <a:ext cx="7788716" cy="3985067"/>
          </a:xfrm>
          <a:prstGeom prst="rect">
            <a:avLst/>
          </a:prstGeom>
        </p:spPr>
      </p:pic>
    </p:spTree>
    <p:extLst>
      <p:ext uri="{BB962C8B-B14F-4D97-AF65-F5344CB8AC3E}">
        <p14:creationId xmlns:p14="http://schemas.microsoft.com/office/powerpoint/2010/main" val="996255678"/>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F7268-383A-FCC5-D581-4DC869C4FF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29FC7D8-480F-639F-4D2C-4777FD1AD7C0}"/>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صححوا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E0BE5F3D-839E-1CA5-9364-D82EF141FC74}"/>
              </a:ext>
            </a:extLst>
          </p:cNvPr>
          <p:cNvPicPr>
            <a:picLocks noGrp="1" noChangeAspect="1"/>
          </p:cNvPicPr>
          <p:nvPr>
            <p:ph type="pic" sz="quarter" idx="12"/>
          </p:nvPr>
        </p:nvPicPr>
        <p:blipFill>
          <a:blip r:embed="rId2"/>
          <a:srcRect/>
          <a:stretch/>
        </p:blipFill>
        <p:spPr>
          <a:xfrm>
            <a:off x="7943462" y="702876"/>
            <a:ext cx="828000" cy="827999"/>
          </a:xfrm>
        </p:spPr>
      </p:pic>
      <p:pic>
        <p:nvPicPr>
          <p:cNvPr id="3" name="Image 2">
            <a:extLst>
              <a:ext uri="{FF2B5EF4-FFF2-40B4-BE49-F238E27FC236}">
                <a16:creationId xmlns:a16="http://schemas.microsoft.com/office/drawing/2014/main" id="{01DFAC0D-25B1-6B07-4BA4-C93B216737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61E0B91D-991F-4265-BBA3-A4FF6A355E7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7CB760E-5742-40F8-CD94-1D47B1884B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19D78EF4-F1E5-5BAC-1390-E84A1E90AAE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1F78F27-145F-1EE5-B339-840D87FAB9F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D01230AE-C418-B813-EB37-D763B99D642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54E6DD7F-CFF9-4389-7DCC-5BC7F1617CD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22E8510-48D1-366F-E1A3-1E41E91DE0A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314BF79B-8946-AB50-15C7-031F9B2A803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FFBD4204-52CF-0BB4-69AD-7AE8515EF21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18" name="Groupe 17">
            <a:extLst>
              <a:ext uri="{FF2B5EF4-FFF2-40B4-BE49-F238E27FC236}">
                <a16:creationId xmlns:a16="http://schemas.microsoft.com/office/drawing/2014/main" id="{4F4F7ED6-B231-F434-6C67-64F844451608}"/>
              </a:ext>
            </a:extLst>
          </p:cNvPr>
          <p:cNvGrpSpPr/>
          <p:nvPr/>
        </p:nvGrpSpPr>
        <p:grpSpPr>
          <a:xfrm>
            <a:off x="648510" y="2051615"/>
            <a:ext cx="7788716" cy="3985067"/>
            <a:chOff x="648510" y="2051615"/>
            <a:chExt cx="7788716" cy="3985067"/>
          </a:xfrm>
        </p:grpSpPr>
        <p:pic>
          <p:nvPicPr>
            <p:cNvPr id="4" name="Image 3">
              <a:extLst>
                <a:ext uri="{FF2B5EF4-FFF2-40B4-BE49-F238E27FC236}">
                  <a16:creationId xmlns:a16="http://schemas.microsoft.com/office/drawing/2014/main" id="{B0D8EFB8-D765-D488-1987-419D6DAB9B43}"/>
                </a:ext>
              </a:extLst>
            </p:cNvPr>
            <p:cNvPicPr>
              <a:picLocks noChangeAspect="1"/>
            </p:cNvPicPr>
            <p:nvPr/>
          </p:nvPicPr>
          <p:blipFill>
            <a:blip r:embed="rId8"/>
            <a:stretch>
              <a:fillRect/>
            </a:stretch>
          </p:blipFill>
          <p:spPr>
            <a:xfrm>
              <a:off x="648510" y="2051615"/>
              <a:ext cx="7788716" cy="3985067"/>
            </a:xfrm>
            <a:prstGeom prst="rect">
              <a:avLst/>
            </a:prstGeom>
          </p:spPr>
        </p:pic>
        <p:sp>
          <p:nvSpPr>
            <p:cNvPr id="14" name="Rectangle : coins arrondis 13">
              <a:extLst>
                <a:ext uri="{FF2B5EF4-FFF2-40B4-BE49-F238E27FC236}">
                  <a16:creationId xmlns:a16="http://schemas.microsoft.com/office/drawing/2014/main" id="{C5BCE671-EF0E-E8C6-998B-253BA9067088}"/>
                </a:ext>
              </a:extLst>
            </p:cNvPr>
            <p:cNvSpPr/>
            <p:nvPr/>
          </p:nvSpPr>
          <p:spPr>
            <a:xfrm>
              <a:off x="1767335" y="2753138"/>
              <a:ext cx="1093852" cy="766809"/>
            </a:xfrm>
            <a:prstGeom prst="roundRect">
              <a:avLst/>
            </a:prstGeom>
            <a:noFill/>
            <a:ln w="28575">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MA" dirty="0"/>
            </a:p>
          </p:txBody>
        </p:sp>
        <p:sp>
          <p:nvSpPr>
            <p:cNvPr id="15" name="Rectangle : coins arrondis 14">
              <a:extLst>
                <a:ext uri="{FF2B5EF4-FFF2-40B4-BE49-F238E27FC236}">
                  <a16:creationId xmlns:a16="http://schemas.microsoft.com/office/drawing/2014/main" id="{F1F0EB16-3D0F-71D2-8202-9670B2AD309C}"/>
                </a:ext>
              </a:extLst>
            </p:cNvPr>
            <p:cNvSpPr/>
            <p:nvPr/>
          </p:nvSpPr>
          <p:spPr>
            <a:xfrm>
              <a:off x="3993357" y="2865782"/>
              <a:ext cx="1589209" cy="766809"/>
            </a:xfrm>
            <a:prstGeom prst="roundRect">
              <a:avLst/>
            </a:prstGeom>
            <a:solidFill>
              <a:schemeClr val="bg1"/>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lvl="0" algn="ctr" rtl="1"/>
              <a:r>
                <a:rPr lang="ar-SA" sz="3200" b="1" dirty="0">
                  <a:solidFill>
                    <a:srgbClr val="C00000"/>
                  </a:solidFill>
                </a:rPr>
                <a:t>ٱلْمُسافِرَةِ</a:t>
              </a:r>
              <a:r>
                <a:rPr lang="ar-MA" sz="3200" b="1" dirty="0">
                  <a:solidFill>
                    <a:srgbClr val="C00000"/>
                  </a:solidFill>
                </a:rPr>
                <a:t>.</a:t>
              </a:r>
              <a:endParaRPr lang="fr-MA" sz="3200" dirty="0">
                <a:solidFill>
                  <a:srgbClr val="C00000"/>
                </a:solidFill>
              </a:endParaRPr>
            </a:p>
          </p:txBody>
        </p:sp>
      </p:grpSp>
    </p:spTree>
    <p:extLst>
      <p:ext uri="{BB962C8B-B14F-4D97-AF65-F5344CB8AC3E}">
        <p14:creationId xmlns:p14="http://schemas.microsoft.com/office/powerpoint/2010/main" val="113310209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4B2DC-CE7A-589C-F57D-C9CA2302D2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D6B05B-A193-5269-E62F-6863B137D435}"/>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4B0567F7-1210-190C-2D63-1C591235C6FA}"/>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3DAC2D48-764E-7092-57BF-926EE9966C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200E451D-FD5A-77DD-545E-5D2607CF483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CA532A4-063F-88CC-9952-B344E19630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D32B650-3606-B6DD-30DE-D8927E7990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7844723D-9477-3309-D7D5-12C42176F4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B7E5EA39-0CE4-1EA6-17D5-B1C2AC2453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C6F5129-6826-7CC8-12B1-611240D119C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4A0C296B-FCA8-E919-D415-6E314905A4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75FAAF4-90EF-BE18-416D-09D4ECF9AFE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EAB816B0-4525-A985-518A-52EA5006932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6" name="Groupe 5">
            <a:extLst>
              <a:ext uri="{FF2B5EF4-FFF2-40B4-BE49-F238E27FC236}">
                <a16:creationId xmlns:a16="http://schemas.microsoft.com/office/drawing/2014/main" id="{F9847A82-F137-A066-D8ED-563259652BE9}"/>
              </a:ext>
            </a:extLst>
          </p:cNvPr>
          <p:cNvGrpSpPr/>
          <p:nvPr/>
        </p:nvGrpSpPr>
        <p:grpSpPr>
          <a:xfrm>
            <a:off x="648510" y="2051615"/>
            <a:ext cx="7788716" cy="3985067"/>
            <a:chOff x="648510" y="2051615"/>
            <a:chExt cx="7788716" cy="3985067"/>
          </a:xfrm>
        </p:grpSpPr>
        <p:pic>
          <p:nvPicPr>
            <p:cNvPr id="9" name="Image 8">
              <a:extLst>
                <a:ext uri="{FF2B5EF4-FFF2-40B4-BE49-F238E27FC236}">
                  <a16:creationId xmlns:a16="http://schemas.microsoft.com/office/drawing/2014/main" id="{ADE824FD-D484-D987-4BBC-8B70C5D00944}"/>
                </a:ext>
              </a:extLst>
            </p:cNvPr>
            <p:cNvPicPr>
              <a:picLocks noChangeAspect="1"/>
            </p:cNvPicPr>
            <p:nvPr/>
          </p:nvPicPr>
          <p:blipFill>
            <a:blip r:embed="rId8"/>
            <a:stretch>
              <a:fillRect/>
            </a:stretch>
          </p:blipFill>
          <p:spPr>
            <a:xfrm>
              <a:off x="648510" y="2051615"/>
              <a:ext cx="7788716" cy="3985067"/>
            </a:xfrm>
            <a:prstGeom prst="rect">
              <a:avLst/>
            </a:prstGeom>
          </p:spPr>
        </p:pic>
        <p:sp>
          <p:nvSpPr>
            <p:cNvPr id="10" name="Rectangle : coins arrondis 9">
              <a:extLst>
                <a:ext uri="{FF2B5EF4-FFF2-40B4-BE49-F238E27FC236}">
                  <a16:creationId xmlns:a16="http://schemas.microsoft.com/office/drawing/2014/main" id="{3C57B503-AF1A-84C3-1B48-79BAE0668EDE}"/>
                </a:ext>
              </a:extLst>
            </p:cNvPr>
            <p:cNvSpPr/>
            <p:nvPr/>
          </p:nvSpPr>
          <p:spPr>
            <a:xfrm>
              <a:off x="1767335" y="2753138"/>
              <a:ext cx="1066450" cy="766809"/>
            </a:xfrm>
            <a:prstGeom prst="roundRect">
              <a:avLst/>
            </a:prstGeom>
            <a:noFill/>
            <a:ln w="28575">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MA" dirty="0"/>
            </a:p>
          </p:txBody>
        </p:sp>
        <p:sp>
          <p:nvSpPr>
            <p:cNvPr id="11" name="Rectangle : coins arrondis 10">
              <a:extLst>
                <a:ext uri="{FF2B5EF4-FFF2-40B4-BE49-F238E27FC236}">
                  <a16:creationId xmlns:a16="http://schemas.microsoft.com/office/drawing/2014/main" id="{07474003-D4B3-4BD8-0C1E-8B959435A0C2}"/>
                </a:ext>
              </a:extLst>
            </p:cNvPr>
            <p:cNvSpPr/>
            <p:nvPr/>
          </p:nvSpPr>
          <p:spPr>
            <a:xfrm>
              <a:off x="3993357" y="2865782"/>
              <a:ext cx="1589209" cy="766809"/>
            </a:xfrm>
            <a:prstGeom prst="roundRect">
              <a:avLst/>
            </a:prstGeom>
            <a:solidFill>
              <a:schemeClr val="bg1"/>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lvl="0" algn="ctr" rtl="1"/>
              <a:r>
                <a:rPr lang="ar-SA" sz="3200" b="1" dirty="0">
                  <a:solidFill>
                    <a:srgbClr val="C00000"/>
                  </a:solidFill>
                </a:rPr>
                <a:t>ٱلْمُسافِرَةِ</a:t>
              </a:r>
              <a:r>
                <a:rPr lang="ar-MA" sz="3200" b="1" dirty="0">
                  <a:solidFill>
                    <a:srgbClr val="C00000"/>
                  </a:solidFill>
                </a:rPr>
                <a:t>.</a:t>
              </a:r>
              <a:endParaRPr lang="fr-MA" sz="3200" dirty="0">
                <a:solidFill>
                  <a:srgbClr val="C00000"/>
                </a:solidFill>
              </a:endParaRPr>
            </a:p>
          </p:txBody>
        </p:sp>
      </p:grpSp>
      <p:sp>
        <p:nvSpPr>
          <p:cNvPr id="14" name="Rectangle : coins arrondis 13">
            <a:extLst>
              <a:ext uri="{FF2B5EF4-FFF2-40B4-BE49-F238E27FC236}">
                <a16:creationId xmlns:a16="http://schemas.microsoft.com/office/drawing/2014/main" id="{23832448-21CC-9875-48DF-16CB23AC9A0C}"/>
              </a:ext>
            </a:extLst>
          </p:cNvPr>
          <p:cNvSpPr/>
          <p:nvPr/>
        </p:nvSpPr>
        <p:spPr>
          <a:xfrm>
            <a:off x="4013536" y="3611635"/>
            <a:ext cx="1827147" cy="766809"/>
          </a:xfrm>
          <a:prstGeom prst="roundRect">
            <a:avLst/>
          </a:prstGeom>
          <a:solidFill>
            <a:schemeClr val="bg1"/>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lvl="0" algn="ctr" rtl="1"/>
            <a:r>
              <a:rPr lang="ar-MA" sz="3200" b="1" dirty="0">
                <a:solidFill>
                  <a:srgbClr val="C00000"/>
                </a:solidFill>
              </a:rPr>
              <a:t>مُقْلِقَةً.</a:t>
            </a:r>
            <a:endParaRPr lang="fr-MA" sz="3200" b="1" dirty="0">
              <a:solidFill>
                <a:srgbClr val="C00000"/>
              </a:solidFill>
            </a:endParaRPr>
          </a:p>
        </p:txBody>
      </p:sp>
      <p:sp>
        <p:nvSpPr>
          <p:cNvPr id="15" name="Rectangle : coins arrondis 14">
            <a:extLst>
              <a:ext uri="{FF2B5EF4-FFF2-40B4-BE49-F238E27FC236}">
                <a16:creationId xmlns:a16="http://schemas.microsoft.com/office/drawing/2014/main" id="{1E672E64-A858-C5C9-8660-962C3882E21D}"/>
              </a:ext>
            </a:extLst>
          </p:cNvPr>
          <p:cNvSpPr/>
          <p:nvPr/>
        </p:nvSpPr>
        <p:spPr>
          <a:xfrm>
            <a:off x="4013536" y="4322122"/>
            <a:ext cx="2029455" cy="766809"/>
          </a:xfrm>
          <a:prstGeom prst="roundRect">
            <a:avLst/>
          </a:prstGeom>
          <a:solidFill>
            <a:schemeClr val="bg1"/>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lvl="0" algn="ctr" rtl="1"/>
            <a:r>
              <a:rPr lang="ar-MA" sz="3200" b="1" dirty="0">
                <a:solidFill>
                  <a:srgbClr val="C00000"/>
                </a:solidFill>
              </a:rPr>
              <a:t>كَبيراً.</a:t>
            </a:r>
            <a:endParaRPr lang="fr-MA" sz="3200" b="1" dirty="0">
              <a:solidFill>
                <a:srgbClr val="C00000"/>
              </a:solidFill>
            </a:endParaRPr>
          </a:p>
        </p:txBody>
      </p:sp>
      <p:sp>
        <p:nvSpPr>
          <p:cNvPr id="21" name="Rectangle : coins arrondis 20">
            <a:extLst>
              <a:ext uri="{FF2B5EF4-FFF2-40B4-BE49-F238E27FC236}">
                <a16:creationId xmlns:a16="http://schemas.microsoft.com/office/drawing/2014/main" id="{E2FA54E5-49E3-7F0F-83D4-729DB17DE343}"/>
              </a:ext>
            </a:extLst>
          </p:cNvPr>
          <p:cNvSpPr/>
          <p:nvPr/>
        </p:nvSpPr>
        <p:spPr>
          <a:xfrm>
            <a:off x="3930474" y="5032609"/>
            <a:ext cx="1850551" cy="766809"/>
          </a:xfrm>
          <a:prstGeom prst="roundRect">
            <a:avLst/>
          </a:prstGeom>
          <a:solidFill>
            <a:schemeClr val="bg1"/>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lvl="0" algn="ctr" rtl="1"/>
            <a:r>
              <a:rPr lang="ar-MA" sz="3200" b="1" dirty="0">
                <a:solidFill>
                  <a:srgbClr val="C00000"/>
                </a:solidFill>
              </a:rPr>
              <a:t>ناضِجَةً.</a:t>
            </a:r>
            <a:endParaRPr lang="fr-MA" sz="3200" b="1" dirty="0">
              <a:solidFill>
                <a:srgbClr val="C00000"/>
              </a:solidFill>
            </a:endParaRPr>
          </a:p>
        </p:txBody>
      </p:sp>
    </p:spTree>
    <p:extLst>
      <p:ext uri="{BB962C8B-B14F-4D97-AF65-F5344CB8AC3E}">
        <p14:creationId xmlns:p14="http://schemas.microsoft.com/office/powerpoint/2010/main" val="2331904367"/>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80E96-A4BE-4887-73EB-229F95B2F9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D7F4A8-A6E6-BC01-72E7-19B818D97789}"/>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الفقرة؟ ما ضد الجبانة؟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718D157C-3313-21B5-946A-5E8074046707}"/>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C671B4CA-E06E-D5E3-B63A-1DB2717918D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E81E7856-A957-98E6-61C9-FF5911B13F1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AB3E9B97-067E-F7D0-FC46-C77A17B6033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037B75B1-94B8-3E25-A4BE-639A16CEAA5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045033E1-4BDD-998B-87F8-C548018E36A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4538E645-A54E-DF58-A200-15567F9164E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C53A6E4D-D4B0-71AB-AD38-5DF95AF34EA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15A3E397-3951-B070-45F0-3E632603711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8F7A505B-D1D6-98C9-422B-BF7004DE42F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1F644B65-8C07-3C0A-0A3F-00A1A96C6A9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9" name="Image 8">
            <a:extLst>
              <a:ext uri="{FF2B5EF4-FFF2-40B4-BE49-F238E27FC236}">
                <a16:creationId xmlns:a16="http://schemas.microsoft.com/office/drawing/2014/main" id="{F5AAED24-179E-42A0-3ACB-33DF3361C965}"/>
              </a:ext>
            </a:extLst>
          </p:cNvPr>
          <p:cNvPicPr>
            <a:picLocks noChangeAspect="1"/>
          </p:cNvPicPr>
          <p:nvPr/>
        </p:nvPicPr>
        <p:blipFill>
          <a:blip r:embed="rId8"/>
          <a:stretch>
            <a:fillRect/>
          </a:stretch>
        </p:blipFill>
        <p:spPr>
          <a:xfrm>
            <a:off x="849811" y="2466036"/>
            <a:ext cx="7707780" cy="2749246"/>
          </a:xfrm>
          <a:prstGeom prst="rect">
            <a:avLst/>
          </a:prstGeom>
        </p:spPr>
      </p:pic>
    </p:spTree>
    <p:extLst>
      <p:ext uri="{BB962C8B-B14F-4D97-AF65-F5344CB8AC3E}">
        <p14:creationId xmlns:p14="http://schemas.microsoft.com/office/powerpoint/2010/main" val="4218554775"/>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C091-4D99-7C28-693A-75ACA367C3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1A55A7-5F8D-6A81-B9F1-23FE8FD46CCF}"/>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سأعوض الجبانة بضدها الشجاعة. أتمموا كتابة الفقرة مع تعويض الكلمات بضدها.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559809B2-1B4E-4949-8D37-E05817ED04FD}"/>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7A889039-63A3-9E56-CD7B-34BE8860DBE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6B37690F-612A-A84A-CEE5-9CC287C57FB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BC137B-92FF-07BD-74BB-65245F1E42F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7A01E1B-8E60-B2B1-C8DD-A33C6E4AD3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76D6DC60-0DC4-2D08-4589-D7BF45853D3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F10F6980-D110-258D-A013-4C998C651BA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429A3FC-94E9-C680-BE49-76DA59C71AD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EA3FC71A-5120-438C-D34E-7A1E7C57810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9A858FB-C489-CA74-9C88-05D08262755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0CA4E3C-C930-B117-E067-5DFF502CCCE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80A5F855-D316-E593-F502-45149DC2EB63}"/>
              </a:ext>
            </a:extLst>
          </p:cNvPr>
          <p:cNvPicPr>
            <a:picLocks noChangeAspect="1"/>
          </p:cNvPicPr>
          <p:nvPr/>
        </p:nvPicPr>
        <p:blipFill>
          <a:blip r:embed="rId8"/>
          <a:stretch>
            <a:fillRect/>
          </a:stretch>
        </p:blipFill>
        <p:spPr>
          <a:xfrm>
            <a:off x="1164937" y="1763297"/>
            <a:ext cx="6840000" cy="2077030"/>
          </a:xfrm>
          <a:prstGeom prst="rect">
            <a:avLst/>
          </a:prstGeom>
        </p:spPr>
      </p:pic>
      <p:sp>
        <p:nvSpPr>
          <p:cNvPr id="14" name="Rectangle : coins arrondis 13">
            <a:extLst>
              <a:ext uri="{FF2B5EF4-FFF2-40B4-BE49-F238E27FC236}">
                <a16:creationId xmlns:a16="http://schemas.microsoft.com/office/drawing/2014/main" id="{C5A0C3B6-5411-2226-FB1D-F773854BF573}"/>
              </a:ext>
            </a:extLst>
          </p:cNvPr>
          <p:cNvSpPr/>
          <p:nvPr/>
        </p:nvSpPr>
        <p:spPr>
          <a:xfrm>
            <a:off x="926767" y="3971787"/>
            <a:ext cx="7290465" cy="19177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r" rtl="1"/>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قَرَّرَتْ نَجْمَة</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dirty="0"/>
              <a:t> </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شُّجاعَ</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 </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أَنْ تُنْقِذَ </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لْواحَة</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82506531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813DB-DA2F-7CCB-E875-6408574FD9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0D898D-A8C8-4D44-FEFC-626EC79629A8}"/>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783427A8-2781-D468-5B1C-05B4973175A5}"/>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FEB16A0F-75C3-2CD7-2B9A-BE40A77F68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5FB7E58F-84C2-741E-922D-EE82D2E3410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CED0EE0-6EFE-8EC6-0C61-D7ED49843B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1DAEC462-71A6-A4CB-8E37-358ABD9A57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97ABB843-4252-F710-0505-20A2E2F767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1DE7970B-E6F5-C0D0-0347-0F01FFDE751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F5A1896-7416-C5AF-C270-0C8F5F7BE8F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375C85E7-601C-59B8-1D57-2576F2A9882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C8A785-C45C-D05A-6396-CDC7E2372D2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017E843F-C0B4-9C54-ED8B-4452001E5E3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2" name="Rectangle : coins arrondis 11">
            <a:extLst>
              <a:ext uri="{FF2B5EF4-FFF2-40B4-BE49-F238E27FC236}">
                <a16:creationId xmlns:a16="http://schemas.microsoft.com/office/drawing/2014/main" id="{07C68D05-8AB4-6B7A-D978-76BF2215446A}"/>
              </a:ext>
            </a:extLst>
          </p:cNvPr>
          <p:cNvSpPr/>
          <p:nvPr/>
        </p:nvSpPr>
        <p:spPr>
          <a:xfrm>
            <a:off x="593536" y="2058945"/>
            <a:ext cx="8017647" cy="397951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just" rtl="1"/>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قَرَّرَتْ نَجْمَة</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dirty="0"/>
              <a:t> </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شُّجاعَ</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 </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أَنْ تُنْقِذَ </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لْواحَة</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فَٱسْتَدْعَتْ أَصْدِقاءَها ٱلطُّيورَ </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هاجِرَ</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وَطَلَبَتْ مِنْه</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مُساعَدَتَها في ٱلْبَحْثِ عَنْ مَصْدَرٍ </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جَديدٍ </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لِلْماءِ. نَجَحَ ٱلْهُدْهُدُ في ٱكْتِشافِ نَهْرٍ</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صَغير</a:t>
            </a: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رَسَمَتْ نَجْمَةُ </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ذَّكِيَّة</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مَساراً يُرْشِدُ أَهْلَ ٱلْقَرْيَةِ. </a:t>
            </a:r>
            <a:endParaRPr lang="f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73538600"/>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CCD9-2E23-A0AD-6CA3-F59059D6D1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1CFC34E-8916-4891-D2D1-20ED21ED4582}"/>
              </a:ext>
            </a:extLst>
          </p:cNvPr>
          <p:cNvSpPr>
            <a:spLocks noGrp="1"/>
          </p:cNvSpPr>
          <p:nvPr>
            <p:ph type="title"/>
          </p:nvPr>
        </p:nvSpPr>
        <p:spPr>
          <a:xfrm>
            <a:off x="326807" y="874536"/>
            <a:ext cx="7886700" cy="720000"/>
          </a:xfrm>
        </p:spPr>
        <p:txBody>
          <a:bodyPr/>
          <a:lstStyle/>
          <a:p>
            <a:r>
              <a:rPr lang="ar-MA" sz="4000" dirty="0">
                <a:solidFill>
                  <a:srgbClr val="424D7B"/>
                </a:solidFill>
              </a:rPr>
              <a:t>خط ونقل</a:t>
            </a:r>
            <a:endParaRPr lang="fr-MA" sz="4000" dirty="0">
              <a:solidFill>
                <a:srgbClr val="424D7B"/>
              </a:solidFill>
            </a:endParaRPr>
          </a:p>
        </p:txBody>
      </p:sp>
      <p:pic>
        <p:nvPicPr>
          <p:cNvPr id="28" name="Image 27">
            <a:extLst>
              <a:ext uri="{FF2B5EF4-FFF2-40B4-BE49-F238E27FC236}">
                <a16:creationId xmlns:a16="http://schemas.microsoft.com/office/drawing/2014/main" id="{51D36B5B-126F-21F8-097F-6DD2C40BB1D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762F2B-E694-3732-D103-BBF7FAC3DCAC}"/>
              </a:ext>
            </a:extLst>
          </p:cNvPr>
          <p:cNvSpPr txBox="1">
            <a:spLocks/>
          </p:cNvSpPr>
          <p:nvPr/>
        </p:nvSpPr>
        <p:spPr>
          <a:xfrm>
            <a:off x="2322000" y="2690694"/>
            <a:ext cx="4500000" cy="684000"/>
          </a:xfrm>
          <a:prstGeom prst="rect">
            <a:avLst/>
          </a:prstGeom>
          <a:noFill/>
        </p:spPr>
        <p:txBody>
          <a:bodyPr anchor="ctr"/>
          <a:lstStyle>
            <a:defPPr>
              <a:defRPr lang="en-US"/>
            </a:defPPr>
            <a:lvl1pPr marL="266700" marR="0" lvl="0" indent="-266700" algn="r" defTabSz="914400" rtl="1" fontAlgn="auto">
              <a:lnSpc>
                <a:spcPct val="100000"/>
              </a:lnSpc>
              <a:spcBef>
                <a:spcPts val="300"/>
              </a:spcBef>
              <a:spcAft>
                <a:spcPts val="0"/>
              </a:spcAft>
              <a:buClr>
                <a:srgbClr val="424D7B"/>
              </a:buClr>
              <a:buSzPct val="50000"/>
              <a:buFont typeface="Wingdings" panose="05000000000000000000" pitchFamily="2" charset="2"/>
              <a:buChar char="l"/>
              <a:tabLst/>
              <a:defRPr kumimoji="0" sz="2400" b="1" i="0" u="none" strike="noStrike" cap="none" spc="0" normalizeH="0" baseline="0">
                <a:ln>
                  <a:noFill/>
                </a:ln>
                <a:solidFill>
                  <a:srgbClr val="424D7B"/>
                </a:solidFill>
                <a:effectLst/>
                <a:uLnTx/>
                <a:uFillTx/>
                <a:latin typeface="Dosis SemiBold" pitchFamily="2" charset="0"/>
                <a:cs typeface="Microsoft Uighur" panose="02000000000000000000" pitchFamily="2" charset="-78"/>
              </a:defRPr>
            </a:lvl1pPr>
            <a:lvl2pPr marL="685800" indent="-228600" algn="r" defTabSz="914400"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كتابة جمل ونقل جمل بخط مقروء وجميل</a:t>
            </a:r>
            <a:endParaRPr lang="fr-MA" dirty="0"/>
          </a:p>
          <a:p>
            <a:pPr marL="0" indent="0">
              <a:buNone/>
            </a:pPr>
            <a:r>
              <a:rPr lang="fr-MA" dirty="0"/>
              <a:t>	</a:t>
            </a:r>
            <a:endParaRPr lang="ar-MA" dirty="0"/>
          </a:p>
        </p:txBody>
      </p:sp>
      <p:sp>
        <p:nvSpPr>
          <p:cNvPr id="30" name="ZoneTexte 29">
            <a:extLst>
              <a:ext uri="{FF2B5EF4-FFF2-40B4-BE49-F238E27FC236}">
                <a16:creationId xmlns:a16="http://schemas.microsoft.com/office/drawing/2014/main" id="{C74AD921-078F-F854-41D5-B3977F2813B5}"/>
              </a:ext>
            </a:extLst>
          </p:cNvPr>
          <p:cNvSpPr txBox="1"/>
          <p:nvPr/>
        </p:nvSpPr>
        <p:spPr>
          <a:xfrm>
            <a:off x="5698163" y="1791405"/>
            <a:ext cx="1287532" cy="646331"/>
          </a:xfrm>
          <a:prstGeom prst="rect">
            <a:avLst/>
          </a:prstGeom>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خط ونقل</a:t>
            </a:r>
            <a:endParaRPr kumimoji="0" lang="fr-MA" sz="3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5" name="Google Shape;571;p140">
            <a:extLst>
              <a:ext uri="{FF2B5EF4-FFF2-40B4-BE49-F238E27FC236}">
                <a16:creationId xmlns:a16="http://schemas.microsoft.com/office/drawing/2014/main" id="{A040957B-1717-0680-9CD9-D2276735B04F}"/>
              </a:ext>
            </a:extLst>
          </p:cNvPr>
          <p:cNvPicPr preferRelativeResize="0"/>
          <p:nvPr/>
        </p:nvPicPr>
        <p:blipFill rotWithShape="1">
          <a:blip r:embed="rId3">
            <a:alphaModFix/>
          </a:blip>
          <a:srcRect/>
          <a:stretch/>
        </p:blipFill>
        <p:spPr>
          <a:xfrm>
            <a:off x="5110581" y="1018536"/>
            <a:ext cx="432000" cy="432000"/>
          </a:xfrm>
          <a:prstGeom prst="rect">
            <a:avLst/>
          </a:prstGeom>
          <a:noFill/>
          <a:ln>
            <a:noFill/>
          </a:ln>
        </p:spPr>
      </p:pic>
      <p:pic>
        <p:nvPicPr>
          <p:cNvPr id="2" name="Google Shape;2361;p63">
            <a:extLst>
              <a:ext uri="{FF2B5EF4-FFF2-40B4-BE49-F238E27FC236}">
                <a16:creationId xmlns:a16="http://schemas.microsoft.com/office/drawing/2014/main" id="{75F59608-E1BB-13C2-5949-3A4194414F3A}"/>
              </a:ext>
            </a:extLst>
          </p:cNvPr>
          <p:cNvPicPr preferRelativeResize="0"/>
          <p:nvPr/>
        </p:nvPicPr>
        <p:blipFill rotWithShape="1">
          <a:blip r:embed="rId4">
            <a:extLst>
              <a:ext uri="{28A0092B-C50C-407E-A947-70E740481C1C}">
                <a14:useLocalDpi xmlns:a14="http://schemas.microsoft.com/office/drawing/2010/main" val="0"/>
              </a:ext>
            </a:extLst>
          </a:blip>
          <a:srcRect l="-7526" r="-7526"/>
          <a:stretch>
            <a:fillRect/>
          </a:stretch>
        </p:blipFill>
        <p:spPr>
          <a:xfrm>
            <a:off x="944749" y="1761909"/>
            <a:ext cx="540000" cy="540000"/>
          </a:xfrm>
          <a:prstGeom prst="rect">
            <a:avLst/>
          </a:prstGeom>
          <a:noFill/>
          <a:ln>
            <a:noFill/>
          </a:ln>
        </p:spPr>
      </p:pic>
      <p:pic>
        <p:nvPicPr>
          <p:cNvPr id="3" name="Image 2">
            <a:extLst>
              <a:ext uri="{FF2B5EF4-FFF2-40B4-BE49-F238E27FC236}">
                <a16:creationId xmlns:a16="http://schemas.microsoft.com/office/drawing/2014/main" id="{DF6EE06E-4CCA-BBBE-9E14-58D67F58AF2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rcRect/>
          <a:stretch/>
        </p:blipFill>
        <p:spPr>
          <a:xfrm>
            <a:off x="7180527" y="2087568"/>
            <a:ext cx="928977" cy="720000"/>
          </a:xfrm>
          <a:prstGeom prst="rect">
            <a:avLst/>
          </a:prstGeom>
        </p:spPr>
      </p:pic>
    </p:spTree>
    <p:extLst>
      <p:ext uri="{BB962C8B-B14F-4D97-AF65-F5344CB8AC3E}">
        <p14:creationId xmlns:p14="http://schemas.microsoft.com/office/powerpoint/2010/main" val="38751732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4A2C5-9030-CA18-9C0D-0D8EC91E60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486385-4891-A740-959B-AA2A0545448D}"/>
              </a:ext>
            </a:extLst>
          </p:cNvPr>
          <p:cNvSpPr>
            <a:spLocks noGrp="1"/>
          </p:cNvSpPr>
          <p:nvPr>
            <p:ph type="title"/>
          </p:nvPr>
        </p:nvSpPr>
        <p:spPr>
          <a:xfrm>
            <a:off x="595797" y="819538"/>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ستتدربون على النقل بخط جميل ـــ  من يقرأ هذه الجملة؟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5" descr="Une image contenant habits, illustration, clipart, Dessin animé&#10;&#10;Le contenu généré par l’IA peut être incorrect.">
            <a:extLst>
              <a:ext uri="{FF2B5EF4-FFF2-40B4-BE49-F238E27FC236}">
                <a16:creationId xmlns:a16="http://schemas.microsoft.com/office/drawing/2014/main" id="{44308883-DA52-D843-776E-3E55891DCE9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9" name="Rectangle 8">
            <a:extLst>
              <a:ext uri="{FF2B5EF4-FFF2-40B4-BE49-F238E27FC236}">
                <a16:creationId xmlns:a16="http://schemas.microsoft.com/office/drawing/2014/main" id="{DE641DE0-15C9-5D0A-B2A7-68F5E6CB1FA3}"/>
              </a:ext>
            </a:extLst>
          </p:cNvPr>
          <p:cNvSpPr/>
          <p:nvPr/>
        </p:nvSpPr>
        <p:spPr>
          <a:xfrm>
            <a:off x="675309" y="2445630"/>
            <a:ext cx="7981432" cy="30807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just" rtl="1">
              <a:lnSpc>
                <a:spcPct val="200000"/>
              </a:lnSpc>
            </a:pPr>
            <a:r>
              <a:rPr lang="ar-SA" sz="5400" b="1" dirty="0">
                <a:solidFill>
                  <a:srgbClr val="424D7B"/>
                </a:solidFill>
                <a:latin typeface="Microsoft Uighur" panose="02000000000000000000" pitchFamily="2" charset="-78"/>
                <a:cs typeface="Microsoft Uighur" panose="02000000000000000000" pitchFamily="2" charset="-78"/>
              </a:rPr>
              <a:t>أَخْبَرَت</a:t>
            </a:r>
            <a:r>
              <a:rPr lang="ar-MA" sz="5400" b="1" dirty="0">
                <a:solidFill>
                  <a:srgbClr val="424D7B"/>
                </a:solidFill>
                <a:latin typeface="Microsoft Uighur" panose="02000000000000000000" pitchFamily="2" charset="-78"/>
                <a:cs typeface="Microsoft Uighur" panose="02000000000000000000" pitchFamily="2" charset="-78"/>
              </a:rPr>
              <a:t>ِ </a:t>
            </a:r>
            <a:r>
              <a:rPr lang="ar-SA" sz="5400" b="1" dirty="0">
                <a:solidFill>
                  <a:srgbClr val="424D7B"/>
                </a:solidFill>
                <a:latin typeface="Microsoft Uighur" panose="02000000000000000000" pitchFamily="2" charset="-78"/>
                <a:cs typeface="Microsoft Uighur" panose="02000000000000000000" pitchFamily="2" charset="-78"/>
              </a:rPr>
              <a:t>ٱلرِّياحُ</a:t>
            </a:r>
            <a:r>
              <a:rPr lang="ar-MA" sz="5400" b="1" dirty="0">
                <a:solidFill>
                  <a:srgbClr val="424D7B"/>
                </a:solidFill>
                <a:latin typeface="Microsoft Uighur" panose="02000000000000000000" pitchFamily="2" charset="-78"/>
                <a:cs typeface="Microsoft Uighur" panose="02000000000000000000" pitchFamily="2" charset="-78"/>
              </a:rPr>
              <a:t> نَجْمَةَ</a:t>
            </a:r>
            <a:r>
              <a:rPr lang="ar-SA" sz="5400" b="1" dirty="0">
                <a:solidFill>
                  <a:srgbClr val="424D7B"/>
                </a:solidFill>
                <a:latin typeface="Microsoft Uighur" panose="02000000000000000000" pitchFamily="2" charset="-78"/>
                <a:cs typeface="Microsoft Uighur" panose="02000000000000000000" pitchFamily="2" charset="-78"/>
              </a:rPr>
              <a:t> أَنَّ ٱلْجَفافَ يُهَدِّدُ ٱلْواحَةَ، فَطَلَبَتْ مِنَ ٱلطُّيورِ ٱل</a:t>
            </a:r>
            <a:r>
              <a:rPr lang="ar-MA" sz="5400" b="1" dirty="0">
                <a:solidFill>
                  <a:srgbClr val="424D7B"/>
                </a:solidFill>
                <a:latin typeface="Microsoft Uighur" panose="02000000000000000000" pitchFamily="2" charset="-78"/>
                <a:cs typeface="Microsoft Uighur" panose="02000000000000000000" pitchFamily="2" charset="-78"/>
              </a:rPr>
              <a:t>ْ</a:t>
            </a:r>
            <a:r>
              <a:rPr lang="ar-SA" sz="5400" b="1" dirty="0">
                <a:solidFill>
                  <a:srgbClr val="424D7B"/>
                </a:solidFill>
                <a:latin typeface="Microsoft Uighur" panose="02000000000000000000" pitchFamily="2" charset="-78"/>
                <a:cs typeface="Microsoft Uighur" panose="02000000000000000000" pitchFamily="2" charset="-78"/>
              </a:rPr>
              <a:t>بَحْثَ عَنْ ماءٍ جَديد.</a:t>
            </a:r>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r>
              <a:rPr lang="ar-MA" sz="5400" b="1" dirty="0">
                <a:solidFill>
                  <a:srgbClr val="424D7B"/>
                </a:solidFill>
                <a:latin typeface="Microsoft Uighur" panose="02000000000000000000" pitchFamily="2" charset="-78"/>
                <a:cs typeface="Microsoft Uighur" panose="02000000000000000000" pitchFamily="2" charset="-78"/>
              </a:rPr>
              <a:t> </a:t>
            </a:r>
          </a:p>
        </p:txBody>
      </p:sp>
      <p:pic>
        <p:nvPicPr>
          <p:cNvPr id="17" name="Image 16">
            <a:extLst>
              <a:ext uri="{FF2B5EF4-FFF2-40B4-BE49-F238E27FC236}">
                <a16:creationId xmlns:a16="http://schemas.microsoft.com/office/drawing/2014/main" id="{0BCAB1D3-78F4-71A8-72BF-12964492C3B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8" name="Image 17">
            <a:extLst>
              <a:ext uri="{FF2B5EF4-FFF2-40B4-BE49-F238E27FC236}">
                <a16:creationId xmlns:a16="http://schemas.microsoft.com/office/drawing/2014/main" id="{171E0A1C-27EE-A22D-90E9-F6337AD7A6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9" name="Image 18">
            <a:extLst>
              <a:ext uri="{FF2B5EF4-FFF2-40B4-BE49-F238E27FC236}">
                <a16:creationId xmlns:a16="http://schemas.microsoft.com/office/drawing/2014/main" id="{FAF83D73-1027-CF14-6F63-D58A62294D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20" name="Image 19">
            <a:extLst>
              <a:ext uri="{FF2B5EF4-FFF2-40B4-BE49-F238E27FC236}">
                <a16:creationId xmlns:a16="http://schemas.microsoft.com/office/drawing/2014/main" id="{879CC15F-0DDE-C2E6-19C7-E3F87FDA44D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1" name="Image 20">
            <a:extLst>
              <a:ext uri="{FF2B5EF4-FFF2-40B4-BE49-F238E27FC236}">
                <a16:creationId xmlns:a16="http://schemas.microsoft.com/office/drawing/2014/main" id="{3D3929F7-9F06-D572-2AB8-1FD722FC2C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2" name="Rectangle 21">
            <a:extLst>
              <a:ext uri="{FF2B5EF4-FFF2-40B4-BE49-F238E27FC236}">
                <a16:creationId xmlns:a16="http://schemas.microsoft.com/office/drawing/2014/main" id="{AF900029-953D-C577-0D26-06E4AD47867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6DA19CD5-38DB-8E6A-77F5-07EF7F42B01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4" name="Rectangle 23">
            <a:extLst>
              <a:ext uri="{FF2B5EF4-FFF2-40B4-BE49-F238E27FC236}">
                <a16:creationId xmlns:a16="http://schemas.microsoft.com/office/drawing/2014/main" id="{1A9AB037-37F0-90F9-4580-A20E13727BFD}"/>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232F9BA-0689-5982-2820-28F0549190A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06FDA477-921E-29C0-EAD1-D21BED8053A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40216650"/>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8F0C-BA3C-05A5-3D05-51CD7B61DD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5CCC9A-72BB-8F01-79EB-002AA6A507FC}"/>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كيف أنقل هذه الجملة على السبورة الجانبية : أقرأ الكلمة ثم أكتبها دفعة واحدة.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5" descr="Une image contenant habits, illustration, clipart, Dessin animé&#10;&#10;Le contenu généré par l’IA peut être incorrect.">
            <a:extLst>
              <a:ext uri="{FF2B5EF4-FFF2-40B4-BE49-F238E27FC236}">
                <a16:creationId xmlns:a16="http://schemas.microsoft.com/office/drawing/2014/main" id="{9D157398-601E-DE76-DFC3-C4329833194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4EA6FD18-EF58-C811-38C7-A31FD9DA29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88CA1CF9-4221-9A91-7A87-C14AE6CC225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07BFABC5-033D-EFE6-76AD-92D3033F0B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6ECFB530-DDAA-1A43-590D-CAB17C6F32B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14961FCF-7BEB-5F36-5916-481019D6EAC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F97A306C-7ABA-29AF-66C6-AE7CCDE8BC1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5EB36F4D-E5FA-8124-B043-93468C9F2CE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8A841AFA-B296-0089-7CC9-6899460EB9D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A8EE3D9-7EF8-2A15-E466-B7A5C5FE915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62F4526A-FAB9-D79F-A1C5-F7C4A60673B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sp>
        <p:nvSpPr>
          <p:cNvPr id="10" name="Rectangle 9">
            <a:extLst>
              <a:ext uri="{FF2B5EF4-FFF2-40B4-BE49-F238E27FC236}">
                <a16:creationId xmlns:a16="http://schemas.microsoft.com/office/drawing/2014/main" id="{FEAE2744-F0E6-CAA1-4226-32D7E83DC454}"/>
              </a:ext>
            </a:extLst>
          </p:cNvPr>
          <p:cNvSpPr/>
          <p:nvPr/>
        </p:nvSpPr>
        <p:spPr>
          <a:xfrm>
            <a:off x="675309" y="2445630"/>
            <a:ext cx="7981432" cy="30807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just" rtl="1">
              <a:lnSpc>
                <a:spcPct val="200000"/>
              </a:lnSpc>
            </a:pPr>
            <a:r>
              <a:rPr lang="ar-SA" sz="5400" b="1" dirty="0">
                <a:solidFill>
                  <a:srgbClr val="424D7B"/>
                </a:solidFill>
                <a:latin typeface="Microsoft Uighur" panose="02000000000000000000" pitchFamily="2" charset="-78"/>
                <a:cs typeface="Microsoft Uighur" panose="02000000000000000000" pitchFamily="2" charset="-78"/>
              </a:rPr>
              <a:t>أَخْبَرَت</a:t>
            </a:r>
            <a:r>
              <a:rPr lang="ar-MA" sz="5400" b="1" dirty="0">
                <a:solidFill>
                  <a:srgbClr val="424D7B"/>
                </a:solidFill>
                <a:latin typeface="Microsoft Uighur" panose="02000000000000000000" pitchFamily="2" charset="-78"/>
                <a:cs typeface="Microsoft Uighur" panose="02000000000000000000" pitchFamily="2" charset="-78"/>
              </a:rPr>
              <a:t>ِ </a:t>
            </a:r>
            <a:r>
              <a:rPr lang="ar-SA" sz="5400" b="1" dirty="0">
                <a:solidFill>
                  <a:srgbClr val="424D7B"/>
                </a:solidFill>
                <a:latin typeface="Microsoft Uighur" panose="02000000000000000000" pitchFamily="2" charset="-78"/>
                <a:cs typeface="Microsoft Uighur" panose="02000000000000000000" pitchFamily="2" charset="-78"/>
              </a:rPr>
              <a:t>ٱلرِّياحُ</a:t>
            </a:r>
            <a:r>
              <a:rPr lang="ar-MA" sz="5400" b="1" dirty="0">
                <a:solidFill>
                  <a:srgbClr val="424D7B"/>
                </a:solidFill>
                <a:latin typeface="Microsoft Uighur" panose="02000000000000000000" pitchFamily="2" charset="-78"/>
                <a:cs typeface="Microsoft Uighur" panose="02000000000000000000" pitchFamily="2" charset="-78"/>
              </a:rPr>
              <a:t> نَجْمَةَ</a:t>
            </a:r>
            <a:r>
              <a:rPr lang="ar-SA" sz="5400" b="1" dirty="0">
                <a:solidFill>
                  <a:srgbClr val="424D7B"/>
                </a:solidFill>
                <a:latin typeface="Microsoft Uighur" panose="02000000000000000000" pitchFamily="2" charset="-78"/>
                <a:cs typeface="Microsoft Uighur" panose="02000000000000000000" pitchFamily="2" charset="-78"/>
              </a:rPr>
              <a:t> أَنَّ ٱلْجَفافَ يُهَدِّدُ ٱلْواحَةَ، فَطَلَبَتْ مِنَ ٱلطُّيورِ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a:t>
            </a:r>
            <a:r>
              <a:rPr lang="ar-SA" sz="5400" b="1" dirty="0">
                <a:solidFill>
                  <a:srgbClr val="424D7B"/>
                </a:solidFill>
                <a:latin typeface="Microsoft Uighur" panose="02000000000000000000" pitchFamily="2" charset="-78"/>
                <a:cs typeface="Microsoft Uighur" panose="02000000000000000000" pitchFamily="2" charset="-78"/>
              </a:rPr>
              <a:t>بَحْثَ عَنْ ماءٍ جَديد.</a:t>
            </a:r>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r>
              <a:rPr lang="ar-MA" sz="5400" b="1" dirty="0">
                <a:solidFill>
                  <a:srgbClr val="424D7B"/>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298390109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1B5D-334A-61FE-56E5-94AE972868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848E45-461A-3840-9B2E-EEA3D5A08C9C}"/>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القسم  وانقلوا الجملة بخط جميل.</a:t>
            </a:r>
            <a:endParaRPr lang="fr-US" sz="2400" dirty="0">
              <a:solidFill>
                <a:schemeClr val="bg1">
                  <a:lumMod val="50000"/>
                </a:schemeClr>
              </a:solidFill>
            </a:endParaRPr>
          </a:p>
        </p:txBody>
      </p:sp>
      <p:pic>
        <p:nvPicPr>
          <p:cNvPr id="15" name="Espace réservé pour une image  15" descr="Une image contenant Dessin animé, sourire, dessin humoristique, illustration&#10;&#10;Le contenu généré par l’IA peut être incorrect.">
            <a:extLst>
              <a:ext uri="{FF2B5EF4-FFF2-40B4-BE49-F238E27FC236}">
                <a16:creationId xmlns:a16="http://schemas.microsoft.com/office/drawing/2014/main" id="{CC8DB185-06F3-513D-4ABF-672B9500370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992C60F9-6483-E520-05B7-03240274892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411EDAAB-8D34-02F4-6923-A3177736A0C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F5774AB8-649E-88F2-22B5-135D9C769CA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D8E9F88B-7056-D8C1-BC62-BEFE213CE20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4E96955-5E06-1CF2-CB21-D31B3A6D942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EA39992D-0FBD-C394-211D-BA29EFDA085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9C72F38-E6B4-B386-B750-B4C1422AE9F4}"/>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67EB216-C3C2-37F7-16AF-959A15FE055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26AA6C5-F011-75D1-455E-4388D28CAD9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E517427-47C7-7913-0D62-8509C1073F9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pic>
        <p:nvPicPr>
          <p:cNvPr id="18" name="Image 17">
            <a:extLst>
              <a:ext uri="{FF2B5EF4-FFF2-40B4-BE49-F238E27FC236}">
                <a16:creationId xmlns:a16="http://schemas.microsoft.com/office/drawing/2014/main" id="{36D0454A-9930-7743-C73A-450380B1B618}"/>
              </a:ext>
            </a:extLst>
          </p:cNvPr>
          <p:cNvPicPr>
            <a:picLocks noChangeAspect="1"/>
          </p:cNvPicPr>
          <p:nvPr/>
        </p:nvPicPr>
        <p:blipFill>
          <a:blip r:embed="rId8"/>
          <a:stretch>
            <a:fillRect/>
          </a:stretch>
        </p:blipFill>
        <p:spPr>
          <a:xfrm>
            <a:off x="445412" y="2266002"/>
            <a:ext cx="8253175" cy="2743438"/>
          </a:xfrm>
          <a:prstGeom prst="rect">
            <a:avLst/>
          </a:prstGeom>
        </p:spPr>
      </p:pic>
    </p:spTree>
    <p:extLst>
      <p:ext uri="{BB962C8B-B14F-4D97-AF65-F5344CB8AC3E}">
        <p14:creationId xmlns:p14="http://schemas.microsoft.com/office/powerpoint/2010/main" val="72217848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BF9A-DE2A-1FF5-6EF4-FFE8D3EB74FD}"/>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E6124874-9CDF-CCDC-DCDE-8B7AAEC93F4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10581" y="1018536"/>
            <a:ext cx="432000" cy="432000"/>
          </a:xfrm>
          <a:prstGeom prst="rect">
            <a:avLst/>
          </a:prstGeom>
          <a:ln>
            <a:noFill/>
          </a:ln>
        </p:spPr>
      </p:pic>
      <p:sp>
        <p:nvSpPr>
          <p:cNvPr id="3" name="Titre 3">
            <a:extLst>
              <a:ext uri="{FF2B5EF4-FFF2-40B4-BE49-F238E27FC236}">
                <a16:creationId xmlns:a16="http://schemas.microsoft.com/office/drawing/2014/main" id="{BC9C9A97-2002-44FC-B764-904BCA3CE43C}"/>
              </a:ext>
            </a:extLst>
          </p:cNvPr>
          <p:cNvSpPr>
            <a:spLocks noGrp="1"/>
          </p:cNvSpPr>
          <p:nvPr>
            <p:ph type="title"/>
          </p:nvPr>
        </p:nvSpPr>
        <p:spPr>
          <a:xfrm>
            <a:off x="202712" y="874536"/>
            <a:ext cx="7886700" cy="720000"/>
          </a:xfrm>
        </p:spPr>
        <p:txBody>
          <a:bodyPr/>
          <a:lstStyle/>
          <a:p>
            <a:r>
              <a:rPr lang="ar-MA" sz="4000" dirty="0">
                <a:solidFill>
                  <a:srgbClr val="424D7B"/>
                </a:solidFill>
              </a:rPr>
              <a:t>اختتام الحصة</a:t>
            </a:r>
          </a:p>
        </p:txBody>
      </p:sp>
      <p:pic>
        <p:nvPicPr>
          <p:cNvPr id="4" name="Image 3">
            <a:extLst>
              <a:ext uri="{FF2B5EF4-FFF2-40B4-BE49-F238E27FC236}">
                <a16:creationId xmlns:a16="http://schemas.microsoft.com/office/drawing/2014/main" id="{ACD68186-15A7-BEF6-9CAE-3F070E5D315D}"/>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a:noFill/>
        </p:spPr>
      </p:pic>
      <p:sp>
        <p:nvSpPr>
          <p:cNvPr id="5" name="Espace réservé du texte 5">
            <a:extLst>
              <a:ext uri="{FF2B5EF4-FFF2-40B4-BE49-F238E27FC236}">
                <a16:creationId xmlns:a16="http://schemas.microsoft.com/office/drawing/2014/main" id="{DC882218-D074-DEEC-BF66-E07FE09CED9C}"/>
              </a:ext>
            </a:extLst>
          </p:cNvPr>
          <p:cNvSpPr txBox="1">
            <a:spLocks/>
          </p:cNvSpPr>
          <p:nvPr/>
        </p:nvSpPr>
        <p:spPr>
          <a:xfrm>
            <a:off x="2322000" y="2690694"/>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28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buSzPct val="50000"/>
            </a:pPr>
            <a:r>
              <a:rPr lang="ar-MA" dirty="0"/>
              <a:t>ماذا تعلمتم اليوم؟ </a:t>
            </a:r>
          </a:p>
          <a:p>
            <a:pPr lvl="0">
              <a:buSzPct val="50000"/>
            </a:pPr>
            <a:r>
              <a:rPr lang="ar-MA" dirty="0"/>
              <a:t>واجباتكم المنزلية. </a:t>
            </a:r>
          </a:p>
        </p:txBody>
      </p:sp>
      <p:sp>
        <p:nvSpPr>
          <p:cNvPr id="10" name="ZoneTexte 9">
            <a:extLst>
              <a:ext uri="{FF2B5EF4-FFF2-40B4-BE49-F238E27FC236}">
                <a16:creationId xmlns:a16="http://schemas.microsoft.com/office/drawing/2014/main" id="{12407025-A53C-0F19-2DF1-48ADE3658F1A}"/>
              </a:ext>
            </a:extLst>
          </p:cNvPr>
          <p:cNvSpPr txBox="1"/>
          <p:nvPr/>
        </p:nvSpPr>
        <p:spPr>
          <a:xfrm>
            <a:off x="3683726" y="1791405"/>
            <a:ext cx="3537611" cy="646331"/>
          </a:xfrm>
          <a:prstGeom prst="rect">
            <a:avLst/>
          </a:prstGeom>
        </p:spPr>
        <p:txBody>
          <a:bodyPr wrap="square" rtlCol="0">
            <a:spAutoFit/>
          </a:bodyPr>
          <a:lstStyle/>
          <a:p>
            <a:pPr lvl="0" algn="r" rtl="1">
              <a:defRPr/>
            </a:pPr>
            <a:r>
              <a:rPr lang="ar-MA" sz="3600" b="1" dirty="0">
                <a:solidFill>
                  <a:srgbClr val="424D7B"/>
                </a:solidFill>
                <a:latin typeface="Microsoft Uighur" panose="02000000000000000000" pitchFamily="2" charset="-78"/>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190907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5"/>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4D765-B037-AA21-5532-138C23F712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408707-502D-A4C9-916A-BB8E9CE01F8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استخرجنا عناصر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4" name="Image 3">
            <a:extLst>
              <a:ext uri="{FF2B5EF4-FFF2-40B4-BE49-F238E27FC236}">
                <a16:creationId xmlns:a16="http://schemas.microsoft.com/office/drawing/2014/main" id="{F13A4A6C-FE92-9FEC-868B-8D66FFFED5E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4" name="Image 13">
            <a:extLst>
              <a:ext uri="{FF2B5EF4-FFF2-40B4-BE49-F238E27FC236}">
                <a16:creationId xmlns:a16="http://schemas.microsoft.com/office/drawing/2014/main" id="{A286A8A7-E648-10C0-C61E-EA9E0E67D26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7" name="Image 16">
            <a:extLst>
              <a:ext uri="{FF2B5EF4-FFF2-40B4-BE49-F238E27FC236}">
                <a16:creationId xmlns:a16="http://schemas.microsoft.com/office/drawing/2014/main" id="{F78A6441-7636-4156-B0D1-79A1AB855D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8" name="Image 17">
            <a:extLst>
              <a:ext uri="{FF2B5EF4-FFF2-40B4-BE49-F238E27FC236}">
                <a16:creationId xmlns:a16="http://schemas.microsoft.com/office/drawing/2014/main" id="{250FABAB-EBE3-9FF1-06AC-45EDD34AEC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1" name="Image 20">
            <a:extLst>
              <a:ext uri="{FF2B5EF4-FFF2-40B4-BE49-F238E27FC236}">
                <a16:creationId xmlns:a16="http://schemas.microsoft.com/office/drawing/2014/main" id="{74C58295-AD58-A328-58BA-42CD42D69BA8}"/>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2" name="Rectangle 21">
            <a:extLst>
              <a:ext uri="{FF2B5EF4-FFF2-40B4-BE49-F238E27FC236}">
                <a16:creationId xmlns:a16="http://schemas.microsoft.com/office/drawing/2014/main" id="{78E1C279-4F39-7D31-2C76-79CF3126937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4853B19-B786-3F83-B972-B6195958BAB0}"/>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4" name="Rectangle 23">
            <a:extLst>
              <a:ext uri="{FF2B5EF4-FFF2-40B4-BE49-F238E27FC236}">
                <a16:creationId xmlns:a16="http://schemas.microsoft.com/office/drawing/2014/main" id="{2685C393-F11D-2DC8-7408-442C92EF65B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D6F8787-897B-DC3D-2DC8-13267D05A0A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1BB56C8-407E-DD54-3484-00E13B9E8C9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خط ونقل</a:t>
            </a:r>
          </a:p>
        </p:txBody>
      </p:sp>
      <p:pic>
        <p:nvPicPr>
          <p:cNvPr id="3" name="Espace réservé pour une image  15" descr="Une image contenant habits, illustration, clipart, Dessin animé&#10;&#10;Le contenu généré par l’IA peut être incorrect.">
            <a:extLst>
              <a:ext uri="{FF2B5EF4-FFF2-40B4-BE49-F238E27FC236}">
                <a16:creationId xmlns:a16="http://schemas.microsoft.com/office/drawing/2014/main" id="{382F3C75-15B0-B679-AC56-336CEAE8209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5" name="Rectangle : coins arrondis 4">
            <a:extLst>
              <a:ext uri="{FF2B5EF4-FFF2-40B4-BE49-F238E27FC236}">
                <a16:creationId xmlns:a16="http://schemas.microsoft.com/office/drawing/2014/main" id="{313BDBF3-11AB-829D-4127-E66D82653488}"/>
              </a:ext>
            </a:extLst>
          </p:cNvPr>
          <p:cNvSpPr/>
          <p:nvPr/>
        </p:nvSpPr>
        <p:spPr>
          <a:xfrm>
            <a:off x="6912203"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اَلشَّخْصِياتُ</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17A26A14-5007-C346-49B8-C61DE7EA33B5}"/>
              </a:ext>
            </a:extLst>
          </p:cNvPr>
          <p:cNvSpPr/>
          <p:nvPr/>
        </p:nvSpPr>
        <p:spPr>
          <a:xfrm>
            <a:off x="4809361"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اَلْمَكانُ</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F8BD6989-30B0-EFC9-D8E8-C743BB4D63D5}"/>
              </a:ext>
            </a:extLst>
          </p:cNvPr>
          <p:cNvSpPr/>
          <p:nvPr/>
        </p:nvSpPr>
        <p:spPr>
          <a:xfrm>
            <a:off x="2706520"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اَلزَّمانُ</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BBFE4006-1797-17D1-0AC6-B23B83C729CA}"/>
              </a:ext>
            </a:extLst>
          </p:cNvPr>
          <p:cNvSpPr/>
          <p:nvPr/>
        </p:nvSpPr>
        <p:spPr>
          <a:xfrm>
            <a:off x="603679"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اَلْأَحْداثُ </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0845598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9D0F-F61E-F7AB-44DE-F917B787049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082B167-112B-9A49-836F-B59FE8D0669B}"/>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المنزل، أنجزوا التمرين2 ص 137.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ارسموا علامة أمام المطلوب </a:t>
            </a:r>
            <a:endParaRPr lang="fr-US" sz="2400" dirty="0">
              <a:solidFill>
                <a:schemeClr val="bg1">
                  <a:lumMod val="50000"/>
                </a:schemeClr>
              </a:solidFill>
            </a:endParaRPr>
          </a:p>
        </p:txBody>
      </p:sp>
      <p:pic>
        <p:nvPicPr>
          <p:cNvPr id="3" name="Espace réservé pour une image  15" descr="Une image contenant habits, illustration, clipart, Dessin animé&#10;&#10;Le contenu généré par l’IA peut être incorrect.">
            <a:extLst>
              <a:ext uri="{FF2B5EF4-FFF2-40B4-BE49-F238E27FC236}">
                <a16:creationId xmlns:a16="http://schemas.microsoft.com/office/drawing/2014/main" id="{BB580275-4D2F-43CC-F199-0800156E1A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5" name="Image 4">
            <a:extLst>
              <a:ext uri="{FF2B5EF4-FFF2-40B4-BE49-F238E27FC236}">
                <a16:creationId xmlns:a16="http://schemas.microsoft.com/office/drawing/2014/main" id="{1A559061-6EB2-3C1F-36FC-A19E87A2FA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71A7CC77-D5C5-AA4D-B345-14E317206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8" name="Image 7">
            <a:extLst>
              <a:ext uri="{FF2B5EF4-FFF2-40B4-BE49-F238E27FC236}">
                <a16:creationId xmlns:a16="http://schemas.microsoft.com/office/drawing/2014/main" id="{4E62312A-F106-993A-4A2C-92652B6F5E6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9" name="Image 8">
            <a:extLst>
              <a:ext uri="{FF2B5EF4-FFF2-40B4-BE49-F238E27FC236}">
                <a16:creationId xmlns:a16="http://schemas.microsoft.com/office/drawing/2014/main" id="{E0721E09-921A-71B6-F6EA-202450771A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8A52ACB9-520A-498B-7B24-3F6A5F0C12D1}"/>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F521A3F9-5040-8A8F-1453-BE42CDB41A0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4AE33BE2-CD33-B673-7306-632218A0AFB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70A9C769-55DA-62E7-09AF-FEF0C643E37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5981E7B5-A366-5DA5-5E50-3EF1C11F84F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42F15903-895E-EDEF-C449-0BB202F99B7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خط ونقل</a:t>
            </a:r>
          </a:p>
        </p:txBody>
      </p:sp>
      <p:grpSp>
        <p:nvGrpSpPr>
          <p:cNvPr id="11" name="Google Shape;2778;p84">
            <a:extLst>
              <a:ext uri="{FF2B5EF4-FFF2-40B4-BE49-F238E27FC236}">
                <a16:creationId xmlns:a16="http://schemas.microsoft.com/office/drawing/2014/main" id="{F5350603-E5D0-AFDA-8B1A-BE9612EBE3DF}"/>
              </a:ext>
            </a:extLst>
          </p:cNvPr>
          <p:cNvGrpSpPr/>
          <p:nvPr/>
        </p:nvGrpSpPr>
        <p:grpSpPr>
          <a:xfrm>
            <a:off x="6307015" y="3762150"/>
            <a:ext cx="386011" cy="490540"/>
            <a:chOff x="14589952" y="593325"/>
            <a:chExt cx="1844485" cy="1888130"/>
          </a:xfrm>
          <a:solidFill>
            <a:srgbClr val="00B050"/>
          </a:solidFill>
        </p:grpSpPr>
        <p:sp>
          <p:nvSpPr>
            <p:cNvPr id="15" name="Google Shape;2779;p84">
              <a:extLst>
                <a:ext uri="{FF2B5EF4-FFF2-40B4-BE49-F238E27FC236}">
                  <a16:creationId xmlns:a16="http://schemas.microsoft.com/office/drawing/2014/main" id="{92C37773-F941-12F8-C2BB-E71DD6C15904}"/>
                </a:ext>
              </a:extLst>
            </p:cNvPr>
            <p:cNvSpPr/>
            <p:nvPr/>
          </p:nvSpPr>
          <p:spPr>
            <a:xfrm>
              <a:off x="14589952" y="593325"/>
              <a:ext cx="1844485" cy="1547879"/>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sp>
          <p:nvSpPr>
            <p:cNvPr id="17" name="Google Shape;2780;p84">
              <a:extLst>
                <a:ext uri="{FF2B5EF4-FFF2-40B4-BE49-F238E27FC236}">
                  <a16:creationId xmlns:a16="http://schemas.microsoft.com/office/drawing/2014/main" id="{D2808146-5B0D-FFEA-FDF9-4C8474489FB9}"/>
                </a:ext>
              </a:extLst>
            </p:cNvPr>
            <p:cNvSpPr/>
            <p:nvPr/>
          </p:nvSpPr>
          <p:spPr>
            <a:xfrm>
              <a:off x="14599461" y="712785"/>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grpSp>
      <p:pic>
        <p:nvPicPr>
          <p:cNvPr id="18" name="Espace réservé pour une image  19" descr="Une image contenant dessin humoristique, Dessin animé, poupée&#10;&#10;Le contenu généré par l’IA peut être incorrect.">
            <a:extLst>
              <a:ext uri="{FF2B5EF4-FFF2-40B4-BE49-F238E27FC236}">
                <a16:creationId xmlns:a16="http://schemas.microsoft.com/office/drawing/2014/main" id="{49CC824D-4CEF-BECC-BE7D-F8FA044C754C}"/>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408650" y="1374183"/>
            <a:ext cx="792000" cy="792000"/>
          </a:xfrm>
        </p:spPr>
      </p:pic>
      <p:pic>
        <p:nvPicPr>
          <p:cNvPr id="7" name="Image 6">
            <a:extLst>
              <a:ext uri="{FF2B5EF4-FFF2-40B4-BE49-F238E27FC236}">
                <a16:creationId xmlns:a16="http://schemas.microsoft.com/office/drawing/2014/main" id="{3C8B9340-048D-6A62-B069-034973AB94DF}"/>
              </a:ext>
            </a:extLst>
          </p:cNvPr>
          <p:cNvPicPr>
            <a:picLocks noChangeAspect="1"/>
          </p:cNvPicPr>
          <p:nvPr/>
        </p:nvPicPr>
        <p:blipFill>
          <a:blip r:embed="rId9"/>
          <a:stretch>
            <a:fillRect/>
          </a:stretch>
        </p:blipFill>
        <p:spPr>
          <a:xfrm>
            <a:off x="2925104" y="1476000"/>
            <a:ext cx="3489853" cy="5159417"/>
          </a:xfrm>
          <a:prstGeom prst="rect">
            <a:avLst/>
          </a:prstGeom>
        </p:spPr>
      </p:pic>
    </p:spTree>
    <p:extLst>
      <p:ext uri="{BB962C8B-B14F-4D97-AF65-F5344CB8AC3E}">
        <p14:creationId xmlns:p14="http://schemas.microsoft.com/office/powerpoint/2010/main" val="3705972542"/>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اختتام الحصة 2">
            <a:hlinkClick r:id="" action="ppaction://media"/>
            <a:extLst>
              <a:ext uri="{FF2B5EF4-FFF2-40B4-BE49-F238E27FC236}">
                <a16:creationId xmlns:a16="http://schemas.microsoft.com/office/drawing/2014/main" id="{405CA9B2-41D7-4CBE-A016-4AFB981C6B3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2000" y="1629000"/>
            <a:ext cx="6399999" cy="360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67828F0B-E51D-8BE3-4B91-475EF8EFC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spTree>
    <p:extLst>
      <p:ext uri="{BB962C8B-B14F-4D97-AF65-F5344CB8AC3E}">
        <p14:creationId xmlns:p14="http://schemas.microsoft.com/office/powerpoint/2010/main" val="3458582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21499</TotalTime>
  <Words>1964</Words>
  <Application>Microsoft Office PowerPoint</Application>
  <PresentationFormat>Affichage à l'écran (4:3)</PresentationFormat>
  <Paragraphs>556</Paragraphs>
  <Slides>75</Slides>
  <Notes>0</Notes>
  <HiddenSlides>0</HiddenSlides>
  <MMClips>6</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75</vt:i4>
      </vt:variant>
    </vt:vector>
  </HeadingPairs>
  <TitlesOfParts>
    <vt:vector size="96" baseType="lpstr">
      <vt:lpstr>Dosis Medium</vt:lpstr>
      <vt:lpstr>Arial</vt:lpstr>
      <vt:lpstr>Dosis ExtraBold</vt:lpstr>
      <vt:lpstr>Wingdings</vt:lpstr>
      <vt:lpstr>Calibri</vt:lpstr>
      <vt:lpstr>Dosis</vt:lpstr>
      <vt:lpstr>Calibri Light</vt:lpstr>
      <vt:lpstr>Modern Love</vt:lpstr>
      <vt:lpstr>Dosis SemiBold</vt:lpstr>
      <vt:lpstr>Microsoft Uighur</vt:lpstr>
      <vt:lpstr>Noto Sans Symbols</vt:lpstr>
      <vt:lpstr>Thème Office</vt:lpstr>
      <vt:lpstr>04- قراءة/ كتابة</vt:lpstr>
      <vt:lpstr>05- اختتام الحصة</vt:lpstr>
      <vt:lpstr>03- استماع وتحدث</vt:lpstr>
      <vt:lpstr>01- نشاط اعتيادي</vt:lpstr>
      <vt:lpstr>1_Thème Office</vt:lpstr>
      <vt:lpstr>3_Env-Enseignant</vt:lpstr>
      <vt:lpstr>2_Thème Office</vt:lpstr>
      <vt:lpstr>00_Env-Enseignant</vt:lpstr>
      <vt:lpstr>1_04- قراءة/ كتابة</vt:lpstr>
      <vt:lpstr>Présentation PowerPoint</vt:lpstr>
      <vt:lpstr>Présentation PowerPoint</vt:lpstr>
      <vt:lpstr>تنظيم حصص الأسبوع</vt:lpstr>
      <vt:lpstr>هيكلة حصة اليوم</vt:lpstr>
      <vt:lpstr>Présentation PowerPoint</vt:lpstr>
      <vt:lpstr>  افتتاح الحصة</vt:lpstr>
      <vt:lpstr>مرحبا بكم . سننطلق في حصة اللغة العربية.</vt:lpstr>
      <vt:lpstr> قبل أن نبدأ حصة اليوم سأخبركم عن شروط الحصول على نجمة التميز.  في كل حصة سيفوز ثلاثة منكم بالنجمة. </vt:lpstr>
      <vt:lpstr> ضعوا اللوحة على الطاولة، الدفتر  والمقلمة في القمطر.</vt:lpstr>
      <vt:lpstr>انتبهوا جيدا كيف سأقرأ الكلمات. </vt:lpstr>
      <vt:lpstr>استعدوا للقراءة؛ أمامكم  دقيقة  من أجل قراءة صامتة للكلمات.</vt:lpstr>
      <vt:lpstr>التلميذ ....... قم إلى السبورة للقراءة . ويسجل الأستاذ على سجل الطلاقة.</vt:lpstr>
      <vt:lpstr>خذوا ألواحكم سأملي عليكم كلمات.</vt:lpstr>
      <vt:lpstr>سأقرأ الكلمات . من يقرأ الكلمات قبل أن تختفي؟ </vt:lpstr>
      <vt:lpstr>انظروا إلى الكلمة جيدا. </vt:lpstr>
      <vt:lpstr>اكتبوا.  ينطق الأستاذ الكلمة.</vt:lpstr>
      <vt:lpstr>ارفعوا الألواح، صححوا.</vt:lpstr>
      <vt:lpstr>انظروا إلى الكلمة جيدا. </vt:lpstr>
      <vt:lpstr>اكتبوا. ينطق الأستاذ الكلمة.</vt:lpstr>
      <vt:lpstr>ارفعوا الألواح، صححوا.</vt:lpstr>
      <vt:lpstr>Présentation PowerPoint</vt:lpstr>
      <vt:lpstr> من يذكرنا بعنوان حكايتنا لهذا الأسبوع؟</vt:lpstr>
      <vt:lpstr>سنتعرف اليوم  على عناصر الحكاية. شخصياتها وزمانها ومكانها. استعدوا للاستماع.</vt:lpstr>
      <vt:lpstr>عرض فيديو الحكاية. </vt:lpstr>
      <vt:lpstr>نستخرج شخصيات الحكاية  ـــ من هي  بطلة الحكاية؟</vt:lpstr>
      <vt:lpstr>النخلة نجمة هي بطلة حكايتنا لهذا الأسبوع. رددوا.</vt:lpstr>
      <vt:lpstr> من كان يحدث نجمة؟ </vt:lpstr>
      <vt:lpstr>كانت الطيور والرياح تحدثان نجمة. رددوا.</vt:lpstr>
      <vt:lpstr>من اكتشف النبع الصغير؟</vt:lpstr>
      <vt:lpstr>طائر الهدهد هو الذي اكتشف نبعا صغيرا قريبا من الواحة. رددوا.</vt:lpstr>
      <vt:lpstr>  من ذهب نحو النبع الصغير؟من واجه العاصفة الرملية؟ </vt:lpstr>
      <vt:lpstr>المزارع الحكيم وأهل القرية هم الذين ذهبوا نحو النبع. رددوا.</vt:lpstr>
      <vt:lpstr>استخرجنا شخصيات الحكاية.  من الشخصيات الأخرى التي لم نذكرها؟ </vt:lpstr>
      <vt:lpstr> أين كانت تعيش"نجمة"؟ أين اكتشفت الطيور النبع الصغير؟ أين اختبأ المزارعون من العاصفة؟ </vt:lpstr>
      <vt:lpstr>سنحدد زمن أحداث الحكاية؟</vt:lpstr>
      <vt:lpstr> متى هبت الرياح القوية؟ متى اكتشف الهدهد نبع الماء؟  متى خرج أهل القرية بحثا عن الماء؟ </vt:lpstr>
      <vt:lpstr>والآن لنتذكر بعض الأحداث التي عاشتها النخلة "نجمة"  في هذه الحكاية.</vt:lpstr>
      <vt:lpstr>ماذا حدث  في بداية الحكاية؟ ماذا قررت نجمة أن تفعل؟ ماذا وجد الهدهد؟</vt:lpstr>
      <vt:lpstr>ماذا حدث بعد ذلك؟ كيف دلّت نجمة المزارعين؟ ماذا حدث لأهل القرية في الطريق؟</vt:lpstr>
      <vt:lpstr>كيف ساعدت الطيور أهل القرية بعد العاصفة؟كيف أنقذت الواحة من الجفاف؟</vt:lpstr>
      <vt:lpstr> خذوا كراساتكم ص 137.</vt:lpstr>
      <vt:lpstr>ستجيبون عن أسئلة حول الحكاية.</vt:lpstr>
      <vt:lpstr>ضعوا علامة  أمام الجواب الصحيح. صححوا  </vt:lpstr>
      <vt:lpstr>ضعوا علامة  أمام الجواب الصحيح. صححوا  </vt:lpstr>
      <vt:lpstr>أحسنتم يا أبطال ــــ قبل أن نمر إلى النشاط الموالي استراحة النشيد ــــ استمعوا .</vt:lpstr>
      <vt:lpstr>قراءة</vt:lpstr>
      <vt:lpstr>توجيهات</vt:lpstr>
      <vt:lpstr>سنقرأ  اليوم نص «النخلة الشجاعة» خذوا الكراسات ص 138. يوجه الأستاذ المتعلمين المتحكمين إلى قراءة النص قراءة صامتة والإجابة عن أسئلة الفهم.</vt:lpstr>
      <vt:lpstr>خذوا الكراسات ص 140 وأجيبوا عن الأسئلة التالية.</vt:lpstr>
      <vt:lpstr>سنقرأ  اليوم نص «النخلة الشجاعة» يوجه الأستاذ المتعلمين المتعثرين إلى النشاط.</vt:lpstr>
      <vt:lpstr>تابعوا معي. </vt:lpstr>
      <vt:lpstr>سأعين من بينكم 3 تلاميذ لقراءة الفقرة – تابعوا مع أصدقائكم. </vt:lpstr>
      <vt:lpstr>Présentation PowerPoint</vt:lpstr>
      <vt:lpstr>Présentation PowerPoint</vt:lpstr>
      <vt:lpstr>من يقرأ النص؟ يطلب من المتعلمين المتحكمين قراءة الفقرة الأولى من النص</vt:lpstr>
      <vt:lpstr>سأعين من بينكم 3 تلاميذ لقراءة الفقرة – تابعوا مع أصدقائكم. </vt:lpstr>
      <vt:lpstr>Présentation PowerPoint</vt:lpstr>
      <vt:lpstr>Présentation PowerPoint</vt:lpstr>
      <vt:lpstr>نتذكر معا خطوات إستراتيجية الصفة المضافة. </vt:lpstr>
      <vt:lpstr>خذوا كراساتكم ص 139.</vt:lpstr>
      <vt:lpstr>ستقرؤون الجمل وتختارون الصفة المناسبة. ما الصفة المناسبة للجملة الأولى؟</vt:lpstr>
      <vt:lpstr>. صححوا</vt:lpstr>
      <vt:lpstr>صححوا.</vt:lpstr>
      <vt:lpstr>من يقرأ الفقرة؟ ما ضد الجبانة؟ </vt:lpstr>
      <vt:lpstr>سأعوض الجبانة بضدها الشجاعة. أتمموا كتابة الفقرة مع تعويض الكلمات بضدها.</vt:lpstr>
      <vt:lpstr>صححوا</vt:lpstr>
      <vt:lpstr>خط ونقل</vt:lpstr>
      <vt:lpstr>الآن ستتدربون على النقل بخط جميل ـــ  من يقرأ هذه الجملة؟ </vt:lpstr>
      <vt:lpstr>لاحظوا كيف أنقل هذه الجملة على السبورة الجانبية : أقرأ الكلمة ثم أكتبها دفعة واحدة. </vt:lpstr>
      <vt:lpstr>خذوا دفاتر القسم  وانقلوا الجملة بخط جميل.</vt:lpstr>
      <vt:lpstr>اختتام الحصة</vt:lpstr>
      <vt:lpstr>استخرجنا عناصر الحكاية. </vt:lpstr>
      <vt:lpstr>في المنزل، أنجزوا التمرين2 ص 137. ارسموا علامة أمام المطلوب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BTIHAJ EL HAMDOUNI</dc:creator>
  <cp:lastModifiedBy>EL HAMDOUNI BTIHAJ</cp:lastModifiedBy>
  <cp:revision>276</cp:revision>
  <dcterms:created xsi:type="dcterms:W3CDTF">2023-09-20T21:35:22Z</dcterms:created>
  <dcterms:modified xsi:type="dcterms:W3CDTF">2026-05-17T14:57:45Z</dcterms:modified>
</cp:coreProperties>
</file>