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0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63"/>
  </p:notesMasterIdLst>
  <p:sldIdLst>
    <p:sldId id="2147482789" r:id="rId12"/>
    <p:sldId id="2147482483" r:id="rId13"/>
    <p:sldId id="2147482630" r:id="rId14"/>
    <p:sldId id="2147482692" r:id="rId15"/>
    <p:sldId id="2147482631" r:id="rId16"/>
    <p:sldId id="2147482691" r:id="rId17"/>
    <p:sldId id="2147482633" r:id="rId18"/>
    <p:sldId id="2134806179" r:id="rId19"/>
    <p:sldId id="2147482503" r:id="rId20"/>
    <p:sldId id="2134806417" r:id="rId21"/>
    <p:sldId id="2134806537" r:id="rId22"/>
    <p:sldId id="2147482787" r:id="rId23"/>
    <p:sldId id="2147482788" r:id="rId24"/>
    <p:sldId id="2147482647" r:id="rId25"/>
    <p:sldId id="2134806402" r:id="rId26"/>
    <p:sldId id="2147482640" r:id="rId27"/>
    <p:sldId id="2147482706" r:id="rId28"/>
    <p:sldId id="2134806900" r:id="rId29"/>
    <p:sldId id="2134808494" r:id="rId30"/>
    <p:sldId id="2134808495" r:id="rId31"/>
    <p:sldId id="2147482637" r:id="rId32"/>
    <p:sldId id="2134806904" r:id="rId33"/>
    <p:sldId id="2147482635" r:id="rId34"/>
    <p:sldId id="2134808499" r:id="rId35"/>
    <p:sldId id="2147482720" r:id="rId36"/>
    <p:sldId id="2147482711" r:id="rId37"/>
    <p:sldId id="2147482784" r:id="rId38"/>
    <p:sldId id="2147482785" r:id="rId39"/>
    <p:sldId id="2147482790" r:id="rId40"/>
    <p:sldId id="2147482776" r:id="rId41"/>
    <p:sldId id="2147482791" r:id="rId42"/>
    <p:sldId id="2147482792" r:id="rId43"/>
    <p:sldId id="2147482778" r:id="rId44"/>
    <p:sldId id="2147482775" r:id="rId45"/>
    <p:sldId id="2147482749" r:id="rId46"/>
    <p:sldId id="2147482773" r:id="rId47"/>
    <p:sldId id="2147482786" r:id="rId48"/>
    <p:sldId id="2147482705" r:id="rId49"/>
    <p:sldId id="2134808533" r:id="rId50"/>
    <p:sldId id="2147482717" r:id="rId51"/>
    <p:sldId id="2134808527" r:id="rId52"/>
    <p:sldId id="2134808535" r:id="rId53"/>
    <p:sldId id="2134808536" r:id="rId54"/>
    <p:sldId id="2134808537" r:id="rId55"/>
    <p:sldId id="2147482793" r:id="rId56"/>
    <p:sldId id="2134808539" r:id="rId57"/>
    <p:sldId id="2134808547" r:id="rId58"/>
    <p:sldId id="2134808528" r:id="rId59"/>
    <p:sldId id="2147482704" r:id="rId60"/>
    <p:sldId id="2147482639" r:id="rId61"/>
    <p:sldId id="2147482534" r:id="rId62"/>
  </p:sldIdLst>
  <p:sldSz cx="9144000" cy="6858000" type="screen4x3"/>
  <p:notesSz cx="6858000" cy="9144000"/>
  <p:embeddedFontLs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regular r:id="rId66"/>
      <p:bold r:id="rId67"/>
    </p:embeddedFont>
    <p:embeddedFont>
      <p:font typeface="Microsoft Uighur" panose="02000000000000000000" pitchFamily="2" charset="-78"/>
      <p:regular r:id="rId68"/>
      <p:bold r:id="rId6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7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pos="19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pos="4014" userDrawn="1">
          <p15:clr>
            <a:srgbClr val="A4A3A4"/>
          </p15:clr>
        </p15:guide>
        <p15:guide id="10" pos="505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A1A7BC"/>
    <a:srgbClr val="000000"/>
    <a:srgbClr val="1F4E79"/>
    <a:srgbClr val="75161C"/>
    <a:srgbClr val="E3001B"/>
    <a:srgbClr val="FF7C80"/>
    <a:srgbClr val="4C7B38"/>
    <a:srgbClr val="7EA43E"/>
    <a:srgbClr val="FEE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0" autoAdjust="0"/>
    <p:restoredTop sz="94655"/>
  </p:normalViewPr>
  <p:slideViewPr>
    <p:cSldViewPr snapToGrid="0">
      <p:cViewPr varScale="1">
        <p:scale>
          <a:sx n="78" d="100"/>
          <a:sy n="78" d="100"/>
        </p:scale>
        <p:origin x="1642" y="62"/>
      </p:cViewPr>
      <p:guideLst>
        <p:guide pos="4604"/>
        <p:guide orient="horz" pos="709"/>
        <p:guide pos="3470"/>
        <p:guide orient="horz" pos="2568"/>
        <p:guide orient="horz" pos="2251"/>
        <p:guide pos="907"/>
        <p:guide pos="1950"/>
        <p:guide pos="2993"/>
        <p:guide pos="4014"/>
        <p:guide pos="5057"/>
        <p:guide pos="431"/>
        <p:guide pos="1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4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font" Target="fonts/font2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11/05/2026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28.pn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8.png"/><Relationship Id="rId7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36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11" Type="http://schemas.openxmlformats.org/officeDocument/2006/relationships/image" Target="../media/image17.gif"/><Relationship Id="rId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11" Type="http://schemas.openxmlformats.org/officeDocument/2006/relationships/image" Target="../media/image42.png"/><Relationship Id="rId5" Type="http://schemas.openxmlformats.org/officeDocument/2006/relationships/image" Target="../media/image17.gif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12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11" Type="http://schemas.openxmlformats.org/officeDocument/2006/relationships/image" Target="../media/image50.png"/><Relationship Id="rId5" Type="http://schemas.openxmlformats.org/officeDocument/2006/relationships/image" Target="../media/image34.png"/><Relationship Id="rId10" Type="http://schemas.openxmlformats.org/officeDocument/2006/relationships/image" Target="../media/image49.png"/><Relationship Id="rId4" Type="http://schemas.openxmlformats.org/officeDocument/2006/relationships/image" Target="../media/image33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11" Type="http://schemas.openxmlformats.org/officeDocument/2006/relationships/image" Target="../media/image72.png"/><Relationship Id="rId5" Type="http://schemas.openxmlformats.org/officeDocument/2006/relationships/image" Target="../media/image33.png"/><Relationship Id="rId10" Type="http://schemas.openxmlformats.org/officeDocument/2006/relationships/image" Target="../media/image71.png"/><Relationship Id="rId4" Type="http://schemas.openxmlformats.org/officeDocument/2006/relationships/image" Target="../media/image32.png"/><Relationship Id="rId9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5.xml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73.png"/><Relationship Id="rId12" Type="http://schemas.openxmlformats.org/officeDocument/2006/relationships/image" Target="../media/image3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11" Type="http://schemas.openxmlformats.org/officeDocument/2006/relationships/image" Target="../media/image34.png"/><Relationship Id="rId5" Type="http://schemas.openxmlformats.org/officeDocument/2006/relationships/image" Target="../media/image17.gif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F6AF93-A072-0C24-12E8-3973AEBD1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0" b="383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107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2" y="9333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51595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نشيد : «أنا الشجرة».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37286" y="1532644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توليف ودعم.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025445" y="4427170"/>
            <a:ext cx="4635154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إستراتيجية الصفة المضافة ــــــ إستراتيجية الفهم ــــــ الجملة الفعلية ــــــ التعليق على مشاهد.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6465" y="4102846"/>
            <a:ext cx="170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 الدعم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أنا والطبيعة: التوقع والتحقق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30495" y="539273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A03DEDF3-947C-D91D-3EB2-8E683F0DD4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525" y="2666335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647074" y="3087000"/>
            <a:ext cx="552414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نشيد : «أنا الشجرة»/ كلمات 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501445" y="645216"/>
            <a:ext cx="6937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5450" y="413953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59265" y="1888954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50401" y="497689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3058510" y="2821508"/>
            <a:ext cx="3168869" cy="54443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74FB6C-1108-691E-C70F-67F47E8CF5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6BBBBA-CCCE-8155-EAE5-3D8945A0A81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E307-82F3-CCE2-497D-5F8F7DFDE9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5477E5-1C98-B13C-D338-7F590566B99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E5608-D8D8-B5CC-235F-A3D6D258EDF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EF29C8-EAB3-9BD3-5F66-838D7D618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E88673-8998-2FB9-C9E9-672D8D925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CBB878-20BF-18A9-D61F-0DA19A52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8E7B64-8B80-0493-D718-D30C097A62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BF6211-1DCC-0671-CB76-2D1CA4856C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351553" y="8493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186561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768596-C019-85A3-4EE7-98816FB4CF9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84370C-CC30-8179-9F21-BC0DB1475B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1B68D-495C-9945-F63D-FD571DB15AE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9B5CC-61AB-3A2F-C85D-B86C496DB9B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1D196-007A-EEB5-DE5F-0248082AAF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CB41D12-8378-6553-162C-8F708BA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0714D8-8F55-02CF-73D9-416484D6D5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1865B8-30EC-2C42-B166-64E754BFD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6A89AA-708B-DDE8-6C35-1C3A72FBA6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F420EC-1E36-EB94-28AA-14B3E27C9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95CC3D-43EC-1698-3D14-30996F6D58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C5FD4A-D116-208E-2C7D-CCC328F01FD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CFDF-02BB-EC31-D643-FBAAB2B9551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C558-379C-B123-A4CB-7AF1E593E5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73774-1E03-7255-B5A5-6811A2F523C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19B5BC-273E-BE5C-C15F-1E7E3021377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B6A4F-A538-9B9D-3BEC-40095E449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A4AE7E-EBA3-4D6F-AB2B-64C1907B37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4DD69D-BB39-1A66-005F-B1F1DF73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0EC74-37FA-694A-9659-7308073C09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B8D7EF-F774-A447-59C8-7E39828BC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Design sans titre (2)">
            <a:hlinkClick r:id="" action="ppaction://media"/>
            <a:extLst>
              <a:ext uri="{FF2B5EF4-FFF2-40B4-BE49-F238E27FC236}">
                <a16:creationId xmlns:a16="http://schemas.microsoft.com/office/drawing/2014/main" id="{0F2987AE-D902-E7B1-C252-00FCA9B917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5781" y="1841492"/>
            <a:ext cx="7167984" cy="403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43902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DCA08-0BA7-4349-BAC3-EEE6DAAA89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6310F9-CADA-2CEC-C229-F6758E4E01C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562DD-B913-3804-024F-CE2D155F81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A52B0-89E3-22AE-674C-A7D64A937C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6F1739-F34C-7F2C-AF90-72E6DAA5214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3963FE-811E-41BA-A85A-148A944B1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CBE0E8-1FAB-0609-1446-A13C1803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9F24DA-6E25-CA43-938F-6AE36F191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3C80511-6ADB-8D03-14BA-CD84A2015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A7796-98C4-374F-7E7A-60278BC2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ille, habits, poupée, Visage humain&#10;&#10;Le contenu généré par l’IA peut être incorrect.">
            <a:extLst>
              <a:ext uri="{FF2B5EF4-FFF2-40B4-BE49-F238E27FC236}">
                <a16:creationId xmlns:a16="http://schemas.microsoft.com/office/drawing/2014/main" id="{51718318-1514-1021-B75F-65AF6B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2373" y="1769055"/>
            <a:ext cx="3459254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AA3FD-70D8-D7AA-E381-51A851089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DEE494-2E2C-9275-BA9E-8C49FEFC22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83BD5E-0DA1-4233-0FCE-371E1C83C74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FA6370-5264-5F4D-0676-B317615E6C2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97C6AC-E229-0463-85F8-90141B9918C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D7C78C-5F3F-4C0F-5789-88F5BF0761C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952AED-F176-62B8-0432-0F33A95EACB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72D8ABF-C5B9-4DD1-0FF9-63CD59019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2988A4A-9A71-A193-23B5-FEB5BEBE9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5F44A1A-DC94-121B-17E0-97E3280FE5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5233D1-C0FF-7634-6D7D-BEF645BF86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F17AA20-90D5-3D21-9CA6-7EF98207B6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B8B7A740-8240-4C7D-CEE8-AA6FA2C7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oogle Shape;2778;p84">
            <a:extLst>
              <a:ext uri="{FF2B5EF4-FFF2-40B4-BE49-F238E27FC236}">
                <a16:creationId xmlns:a16="http://schemas.microsoft.com/office/drawing/2014/main" id="{8D70BCB1-BF93-ACEB-B770-1A7D085E27C8}"/>
              </a:ext>
            </a:extLst>
          </p:cNvPr>
          <p:cNvGrpSpPr/>
          <p:nvPr/>
        </p:nvGrpSpPr>
        <p:grpSpPr>
          <a:xfrm>
            <a:off x="6219442" y="5749413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7" name="Google Shape;2779;p84">
              <a:extLst>
                <a:ext uri="{FF2B5EF4-FFF2-40B4-BE49-F238E27FC236}">
                  <a16:creationId xmlns:a16="http://schemas.microsoft.com/office/drawing/2014/main" id="{C70A3DCB-6F98-E52C-2FB3-7EBDBA25FC74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2780;p84">
              <a:extLst>
                <a:ext uri="{FF2B5EF4-FFF2-40B4-BE49-F238E27FC236}">
                  <a16:creationId xmlns:a16="http://schemas.microsoft.com/office/drawing/2014/main" id="{0A8C701F-BFB9-865E-144F-855481D7BBD9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42C2088-26B5-4557-6441-E938982DDD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9672" y="1484467"/>
            <a:ext cx="3439770" cy="506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7316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7367F-06A9-6ABD-F2A2-670A379E2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4EC05C-002C-D180-AD09-D9DBCDA685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4EBE1C8-BF75-5BAF-42C0-3359A962D86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A682B2-859F-CF6D-6E53-7B5E2D017B0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DD794B-D2BF-583B-40EF-992B7A4B83F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8C7EA6-B087-98AE-9451-A50365693C7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27AA3-3C14-BBB5-98DC-FE06109F3DF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E011273-8963-1D98-953E-6A4FBE2FAC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991DC28-3B85-4F30-5115-3032350B1C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8DFEED0-254C-FEE4-2119-CBF6A3C811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AE3D9D5-9DB8-DB2B-EA0E-E1603D910F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D07335A-16BD-9918-B5D9-E67F985A1B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C2892DE1-643A-43DC-6D4C-49A618539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44BF70-9A2D-A83E-A701-EF95A2F5CF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393" y="2245432"/>
            <a:ext cx="7041437" cy="158450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193A7C2-238E-D42D-B63B-FC483FEBE3C1}"/>
              </a:ext>
            </a:extLst>
          </p:cNvPr>
          <p:cNvSpPr txBox="1"/>
          <p:nvPr/>
        </p:nvSpPr>
        <p:spPr>
          <a:xfrm>
            <a:off x="626615" y="2905119"/>
            <a:ext cx="7939214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قَفَزَ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S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ٱللَّوْحَةِ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فَعَمَّ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لظَّلامُ وَسادَ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لْهُدوءُ 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63642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B681C-C100-6F96-0A8B-F1DA931F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93462D65-F4D8-30C3-7404-B486BC7F70F9}"/>
              </a:ext>
            </a:extLst>
          </p:cNvPr>
          <p:cNvSpPr txBox="1"/>
          <p:nvPr/>
        </p:nvSpPr>
        <p:spPr>
          <a:xfrm>
            <a:off x="580103" y="675548"/>
            <a:ext cx="6914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lvl="0"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يجتاز السؤال فئة المتعلمين المتعثرين. </a:t>
            </a:r>
          </a:p>
        </p:txBody>
      </p: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A274AB-B1AA-C975-2EC4-806707142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5707FB9-3ED4-9769-42D9-C822C4EC9E5A}"/>
              </a:ext>
            </a:extLst>
          </p:cNvPr>
          <p:cNvGrpSpPr/>
          <p:nvPr/>
        </p:nvGrpSpPr>
        <p:grpSpPr>
          <a:xfrm>
            <a:off x="550512" y="2763601"/>
            <a:ext cx="8042975" cy="2652430"/>
            <a:chOff x="684076" y="2655446"/>
            <a:chExt cx="8042975" cy="26524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101DFA2-C7E9-801D-EAE9-0F2AB0EBC51F}"/>
                </a:ext>
              </a:extLst>
            </p:cNvPr>
            <p:cNvSpPr/>
            <p:nvPr/>
          </p:nvSpPr>
          <p:spPr>
            <a:xfrm>
              <a:off x="4928574" y="2655446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مُشْمِساً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64BA49-C75B-A8E0-0B87-AF93CB98EBFE}"/>
                </a:ext>
              </a:extLst>
            </p:cNvPr>
            <p:cNvSpPr/>
            <p:nvPr/>
          </p:nvSpPr>
          <p:spPr>
            <a:xfrm>
              <a:off x="6783686" y="2655446"/>
              <a:ext cx="194336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رَعْدٌ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1BAF0F-4D8D-B94E-9521-BE73D750C2EF}"/>
                </a:ext>
              </a:extLst>
            </p:cNvPr>
            <p:cNvSpPr/>
            <p:nvPr/>
          </p:nvSpPr>
          <p:spPr>
            <a:xfrm>
              <a:off x="3032537" y="2655446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هَطَلَتْ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D554C4C-FC58-3A72-921F-01BB67B09811}"/>
                </a:ext>
              </a:extLst>
            </p:cNvPr>
            <p:cNvSpPr/>
            <p:nvPr/>
          </p:nvSpPr>
          <p:spPr>
            <a:xfrm>
              <a:off x="684076" y="2655446"/>
              <a:ext cx="2142361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مَطَرٌ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1E2FFD4-0C5B-C07B-AB09-8A6DB1CE65F2}"/>
                </a:ext>
              </a:extLst>
            </p:cNvPr>
            <p:cNvSpPr/>
            <p:nvPr/>
          </p:nvSpPr>
          <p:spPr>
            <a:xfrm>
              <a:off x="4976095" y="4304800"/>
              <a:ext cx="167461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حَزِنَ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069852E-B12D-F4E1-EB5A-7C466398B86E}"/>
                </a:ext>
              </a:extLst>
            </p:cNvPr>
            <p:cNvSpPr/>
            <p:nvPr/>
          </p:nvSpPr>
          <p:spPr>
            <a:xfrm>
              <a:off x="6872409" y="4304800"/>
              <a:ext cx="1854642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ظَهَرَ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E4B5C84-92E1-C930-A4DF-B8714F55F789}"/>
                </a:ext>
              </a:extLst>
            </p:cNvPr>
            <p:cNvSpPr/>
            <p:nvPr/>
          </p:nvSpPr>
          <p:spPr>
            <a:xfrm>
              <a:off x="3032535" y="4306970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شَعَرَتْ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4D9837E-E607-040C-04F3-11FE7D207F3F}"/>
                </a:ext>
              </a:extLst>
            </p:cNvPr>
            <p:cNvSpPr/>
            <p:nvPr/>
          </p:nvSpPr>
          <p:spPr>
            <a:xfrm>
              <a:off x="714936" y="4304800"/>
              <a:ext cx="206397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رَسْمٌ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F72811F-EF20-11C3-C2EE-10BD5F22F9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E426F-D6A3-8B7C-B8D5-57110A1970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20622F-35C6-92E5-9F30-7C932ED45E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034308-5CCC-0D07-9163-8EFEF703813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FA7636-BE1B-86FB-B1BE-C3F32595A8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84C4CF-E3A3-0CA2-212E-C1C47556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BE5BAB-8193-A026-94AE-77D31DECA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D89BA1-3D0D-53B0-9785-5038EB7F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77D0C9-EA0D-4416-6D59-899A11A9B5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02564D-CCB2-09A9-DAFF-23D59FF8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2464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62891" y="8433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1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4F9EDCC4-D4F2-E4D2-DB3C-3E47ECD1AF98}"/>
              </a:ext>
            </a:extLst>
          </p:cNvPr>
          <p:cNvGrpSpPr/>
          <p:nvPr/>
        </p:nvGrpSpPr>
        <p:grpSpPr>
          <a:xfrm>
            <a:off x="774250" y="1880443"/>
            <a:ext cx="7283335" cy="4293557"/>
            <a:chOff x="774250" y="1880443"/>
            <a:chExt cx="7283335" cy="429355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ED8184-1413-4726-8803-6A05FAB31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1400" y="1912496"/>
              <a:ext cx="2209992" cy="199661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C914B5F-9177-1E52-F57D-BCBC450AE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67377" y="1891875"/>
              <a:ext cx="2377646" cy="1996612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C60DFA4-10FC-C510-D398-A1472CCC1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90439" y="1880443"/>
              <a:ext cx="2248095" cy="1996612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454B63B-CAF0-E6B4-0EB4-14AD87355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771387" y="4240713"/>
              <a:ext cx="2286198" cy="1933287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09AB153E-E506-D524-E578-D378135AC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353562" y="4151110"/>
              <a:ext cx="2151805" cy="1996611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E612F50-3D89-4A56-0A98-DA760B7FB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74250" y="4151110"/>
              <a:ext cx="2232853" cy="1950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237041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57797" y="8397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يركب جملة مستعملا .....؟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E7D81-4DC1-2C15-7455-B79EF79984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D8545-1721-A144-3EAA-98D5D736CFE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3BC4D-32D8-1EE5-AE2F-4D464CFD5D9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8271C-B3B1-DEC1-40B4-6CBF7D11997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BC6CD2-1A21-D0A1-7F05-86A3A2514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D54189-9FD8-2955-A4AA-82C21864AE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48BD44-1D1A-9170-191F-27F6350C79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B40F1B-EE28-880F-B192-7D7F061E2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BD4828-EE9E-3E03-CC08-D6AF62237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9F1277-3CA5-32D7-B4F0-188613477A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2BB62-5DBD-0611-0523-543C2F93A5D1}"/>
              </a:ext>
            </a:extLst>
          </p:cNvPr>
          <p:cNvSpPr txBox="1"/>
          <p:nvPr/>
        </p:nvSpPr>
        <p:spPr>
          <a:xfrm>
            <a:off x="6268452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4800" dirty="0"/>
              <a:t>تَثاءَبَ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A890A-DB09-2008-152E-4CB3A16928F1}"/>
              </a:ext>
            </a:extLst>
          </p:cNvPr>
          <p:cNvSpPr txBox="1"/>
          <p:nvPr/>
        </p:nvSpPr>
        <p:spPr>
          <a:xfrm>
            <a:off x="3518885" y="4288308"/>
            <a:ext cx="2183940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4800" dirty="0"/>
              <a:t>تَتَلَأْلَأُ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9BF56F-3415-DD15-9B1E-95B537961191}"/>
              </a:ext>
            </a:extLst>
          </p:cNvPr>
          <p:cNvSpPr txBox="1"/>
          <p:nvPr/>
        </p:nvSpPr>
        <p:spPr>
          <a:xfrm>
            <a:off x="829690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800" dirty="0">
                <a:ea typeface="Calibri" panose="020F0502020204030204" pitchFamily="34" charset="0"/>
              </a:rPr>
              <a:t>تَمَلْمَلَتْ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8C2CDE-E552-7DB7-0E3D-09BA42745CEB}"/>
              </a:ext>
            </a:extLst>
          </p:cNvPr>
          <p:cNvSpPr txBox="1"/>
          <p:nvPr/>
        </p:nvSpPr>
        <p:spPr>
          <a:xfrm>
            <a:off x="3441174" y="2794862"/>
            <a:ext cx="2261651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4800" dirty="0"/>
              <a:t>اِكْتَسَتْ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145BC3-D438-B9AE-FAA9-4F85AB3E63D9}"/>
              </a:ext>
            </a:extLst>
          </p:cNvPr>
          <p:cNvSpPr txBox="1"/>
          <p:nvPr/>
        </p:nvSpPr>
        <p:spPr>
          <a:xfrm>
            <a:off x="6268453" y="2794862"/>
            <a:ext cx="2083547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تَتَدَفَّقُ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7795FD-E381-17E7-14DE-4865E151915A}"/>
              </a:ext>
            </a:extLst>
          </p:cNvPr>
          <p:cNvSpPr txBox="1"/>
          <p:nvPr/>
        </p:nvSpPr>
        <p:spPr>
          <a:xfrm>
            <a:off x="829690" y="2794862"/>
            <a:ext cx="236622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لَوْحَةٌ فَنِّيَّةٌ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86299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90334" y="1777877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828" y="10660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0090E9C-3291-B1DF-BBB7-11DD89F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4E2A0-C76A-CD8B-711F-C04200DA4E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24096" y="1992208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215" y="1894987"/>
            <a:ext cx="6541766" cy="4361177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EAE-9B9A-BA66-FC63-7697EA33B8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BE71D7-ADC7-63A3-CF8C-931B28F3F03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CFD83-19CC-98B7-CFD2-A3BE0019B77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2A7AE1-2844-C5D5-BB45-2DAC88D74E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E13E1-5280-1924-695A-57888C8C5CF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61EA46-E0C9-D525-BA49-5F762DE8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40A58B-FC68-38A2-5F75-BE19745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461784-4440-AFAF-4B89-716EF3F1F6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FDFDA3-80FB-429B-81FE-16D80D101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0A76-6DB5-75D1-EE90-7B463333C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834BAA6-9924-8ECF-A6F6-141B2E91789F}"/>
              </a:ext>
            </a:extLst>
          </p:cNvPr>
          <p:cNvGrpSpPr/>
          <p:nvPr/>
        </p:nvGrpSpPr>
        <p:grpSpPr>
          <a:xfrm>
            <a:off x="566662" y="2860075"/>
            <a:ext cx="8128042" cy="2409260"/>
            <a:chOff x="566662" y="2860075"/>
            <a:chExt cx="8128042" cy="240926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8B9D2E9-6790-6D2C-165E-F72C74A5A76A}"/>
                </a:ext>
              </a:extLst>
            </p:cNvPr>
            <p:cNvGrpSpPr/>
            <p:nvPr/>
          </p:nvGrpSpPr>
          <p:grpSpPr>
            <a:xfrm>
              <a:off x="2129589" y="2860076"/>
              <a:ext cx="6565115" cy="2409259"/>
              <a:chOff x="513356" y="2846970"/>
              <a:chExt cx="6565115" cy="2409259"/>
            </a:xfrm>
          </p:grpSpPr>
          <p:sp>
            <p:nvSpPr>
              <p:cNvPr id="4" name="Google Shape;1671;p201">
                <a:extLst>
                  <a:ext uri="{FF2B5EF4-FFF2-40B4-BE49-F238E27FC236}">
                    <a16:creationId xmlns:a16="http://schemas.microsoft.com/office/drawing/2014/main" id="{BC2F01D4-18F0-213D-83BC-FD34E7A50908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أَجْمَلَ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Google Shape;1671;p201">
                <a:extLst>
                  <a:ext uri="{FF2B5EF4-FFF2-40B4-BE49-F238E27FC236}">
                    <a16:creationId xmlns:a16="http://schemas.microsoft.com/office/drawing/2014/main" id="{B4F0FFEC-439E-C895-B957-3DB781A667E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أَلَيْسَ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418419F7-496A-A77F-1EC1-E7C0FF89BC8F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عِنْدَما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268A27B4-378A-8353-104C-22DF8D7B938B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وَأَخيراً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DB7D488C-A9B5-CC98-9F4D-B65B5C223496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بَعْدَ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28D7B033-3F14-CC12-6F9B-DC57D50D503D}"/>
                  </a:ext>
                </a:extLst>
              </p:cNvPr>
              <p:cNvSpPr/>
              <p:nvPr/>
            </p:nvSpPr>
            <p:spPr>
              <a:xfrm>
                <a:off x="513356" y="2846970"/>
                <a:ext cx="231205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في </a:t>
                </a:r>
                <a:r>
                  <a:rPr lang="ar-DZ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لصَّباحِ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1BBF3C80-069D-9E29-1DC7-9C78F3D77526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لَقَدْ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Google Shape;1671;p201">
              <a:extLst>
                <a:ext uri="{FF2B5EF4-FFF2-40B4-BE49-F238E27FC236}">
                  <a16:creationId xmlns:a16="http://schemas.microsoft.com/office/drawing/2014/main" id="{F9F7EEDE-CEA2-A601-A2BA-C8F2332E9B5A}"/>
                </a:ext>
              </a:extLst>
            </p:cNvPr>
            <p:cNvSpPr/>
            <p:nvPr/>
          </p:nvSpPr>
          <p:spPr>
            <a:xfrm>
              <a:off x="667091" y="2860075"/>
              <a:ext cx="1264555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لِماذا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01769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A2F7FB-EC06-C49A-66FB-2246D55F98F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03260B-F132-5E41-D07F-456B873DE83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9DAFB-5D62-1E75-3074-ADBCE8E32D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98FE0-2975-7970-9D8A-DF0DAD64BDE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DFE896-1BA4-05C7-4996-114B1896B0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BFF53-6B1F-C40E-7AE4-25841D2F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A8E46D-315F-C59C-593A-1C98F8D7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76B9D62-D5E3-7604-A80D-669EE70A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2C7116D-641C-9FCD-5DDA-F1FBB2E5B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2ACFF8-627E-E257-E703-3150A8618A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940D9B7-EAF2-71E4-FF96-7572FA80BC93}"/>
              </a:ext>
            </a:extLst>
          </p:cNvPr>
          <p:cNvGrpSpPr/>
          <p:nvPr/>
        </p:nvGrpSpPr>
        <p:grpSpPr>
          <a:xfrm>
            <a:off x="566662" y="2860075"/>
            <a:ext cx="8128042" cy="2409260"/>
            <a:chOff x="566662" y="2860075"/>
            <a:chExt cx="8128042" cy="240926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2A668A89-AF55-CDEC-D3F2-642E4489E55F}"/>
                </a:ext>
              </a:extLst>
            </p:cNvPr>
            <p:cNvGrpSpPr/>
            <p:nvPr/>
          </p:nvGrpSpPr>
          <p:grpSpPr>
            <a:xfrm>
              <a:off x="2129589" y="2860076"/>
              <a:ext cx="6565115" cy="2409259"/>
              <a:chOff x="513356" y="2846970"/>
              <a:chExt cx="6565115" cy="2409259"/>
            </a:xfrm>
          </p:grpSpPr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ACECE37F-12A8-9410-6F76-A6C2A6BD2AA1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أَجْمَلَ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0A4EFD77-157B-65CD-5E1D-30E46D5D67D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أَلَيْسَ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5DE736C3-E41E-E476-A54B-367374B388BD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عِنْدَما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07478278-38E4-B53A-94FE-6D39075E8B30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وَأَخيراً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3" name="Google Shape;1671;p201">
                <a:extLst>
                  <a:ext uri="{FF2B5EF4-FFF2-40B4-BE49-F238E27FC236}">
                    <a16:creationId xmlns:a16="http://schemas.microsoft.com/office/drawing/2014/main" id="{AD568CE9-067E-F78C-4453-4F158DF1A0FE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بَعْدَ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4" name="Google Shape;1671;p201">
                <a:extLst>
                  <a:ext uri="{FF2B5EF4-FFF2-40B4-BE49-F238E27FC236}">
                    <a16:creationId xmlns:a16="http://schemas.microsoft.com/office/drawing/2014/main" id="{458341A3-9DEB-95A9-C918-719B05456842}"/>
                  </a:ext>
                </a:extLst>
              </p:cNvPr>
              <p:cNvSpPr/>
              <p:nvPr/>
            </p:nvSpPr>
            <p:spPr>
              <a:xfrm>
                <a:off x="513356" y="2846970"/>
                <a:ext cx="231205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في </a:t>
                </a:r>
                <a:r>
                  <a:rPr lang="ar-DZ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لصَّباحِ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F14C21C9-C3FD-08AB-8917-6EED7B840935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لَقَدْ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660E0B0F-93B4-FB81-2B78-3858C0F492E0}"/>
                </a:ext>
              </a:extLst>
            </p:cNvPr>
            <p:cNvSpPr/>
            <p:nvPr/>
          </p:nvSpPr>
          <p:spPr>
            <a:xfrm>
              <a:off x="667091" y="2860075"/>
              <a:ext cx="1264555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لِماذا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5748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133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0F45C3-F7A5-8097-2C45-58BF861662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9080C-1AFD-BB4E-ACC1-07F47F1F8CC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E7CB-1FE0-2931-37F6-E023BA571F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5D9B8-35CD-DEA2-1137-5C9265716A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FB6C31-8FA5-2376-8692-0B77DDE5CC6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1386973-B2C7-75CD-DF4D-385AAEDA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BFD1F0-9AAF-5B69-FB76-980D74D34A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E6F15-3595-99F3-BD1D-916757632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88A830-4163-96EC-1D59-8808AB84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F282AF-ACDE-8AAD-71D1-69E1A0B00D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7E0BE7-E258-66E3-F2E5-E7A4BC375D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2537" y="1476000"/>
            <a:ext cx="3364670" cy="499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7154E8-A595-6CFF-2836-7E8F5C33ED4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30B35F-67D8-BA15-3A0C-AA14F27781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AD23-E09C-5FF4-9F8E-D651DF1DB9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5F368-9D9E-8D03-37F3-81C028AC42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0947F-2975-3A66-E337-027E4F3ACC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DB10C0-5215-E420-29CE-69160405C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A6078-74F0-80F4-A5AD-37043A6CC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838299-A4F4-3D49-6C70-AEC90333D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A9E5E1-12C2-A3FE-CAA7-9158FF069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A385A9-D61C-E00A-143C-F815F7429C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1B363C-BF54-3271-604B-CD9D50B86E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1408" y="1485434"/>
            <a:ext cx="5347148" cy="512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46211-5BCD-A988-4536-2DADAE69E5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22FAC9-BE2D-6FA4-4242-168E63A2A60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EC33A-D5C1-430B-5FC6-8A31475DD96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B164-ACC4-575D-7FB7-FE20867BF2E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409DB-14EC-793B-1ABE-A2BBFFF8FCF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8A0FF-22D6-8865-9C4F-08DE62D8A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D491D9-C0B1-D264-FD5F-058FCCB2C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FEADE7-C3F2-42D2-F277-F9316ECF7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238FC-1D07-5121-507C-00139C53D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3A0EBF-1086-5EC7-BC83-5FDB3E8731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594252-150C-43F0-063F-D1818B2274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1408" y="1485434"/>
            <a:ext cx="5347148" cy="512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796413" y="684213"/>
            <a:ext cx="65956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وضعوا خطا تحت هذه الكلمات. 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 </a:t>
            </a: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1B349D-B436-050B-0274-79B15CB208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D4FD1-3A8F-D9DC-F8F5-18B3CFFD2DB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872F9-9682-B08D-B134-33EA6BC257C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C3A878-630D-5B65-1AFE-DC93386597D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51F3B-5B39-D899-E950-227E73557E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445B0A-B896-7DD0-A84D-FE8C1CE5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026726-658D-4CC7-C361-545CCFF12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9FE84B-5B2A-FA8E-B481-545638975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1D86B8-3601-44C1-3F68-300AFB2AF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36D977-A74B-F31B-F0A5-693AF816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81C4F3-C8D3-EA00-CEF0-A36601CA48F4}"/>
              </a:ext>
            </a:extLst>
          </p:cNvPr>
          <p:cNvGrpSpPr/>
          <p:nvPr/>
        </p:nvGrpSpPr>
        <p:grpSpPr>
          <a:xfrm>
            <a:off x="566662" y="2860075"/>
            <a:ext cx="8128042" cy="2409260"/>
            <a:chOff x="566662" y="2860075"/>
            <a:chExt cx="8128042" cy="2409260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221A549-66DD-9679-D6AE-3138E5B97776}"/>
                </a:ext>
              </a:extLst>
            </p:cNvPr>
            <p:cNvGrpSpPr/>
            <p:nvPr/>
          </p:nvGrpSpPr>
          <p:grpSpPr>
            <a:xfrm>
              <a:off x="2129589" y="2860076"/>
              <a:ext cx="6565115" cy="2409259"/>
              <a:chOff x="513356" y="2846970"/>
              <a:chExt cx="6565115" cy="2409259"/>
            </a:xfrm>
          </p:grpSpPr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13D70120-9FF6-1BDD-35F1-FF316215F35D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ما أَجْمَلَ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949758EA-E9C5-FBF2-DF14-6596F9159314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أَلَيْسَ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0" name="Google Shape;1671;p201">
                <a:extLst>
                  <a:ext uri="{FF2B5EF4-FFF2-40B4-BE49-F238E27FC236}">
                    <a16:creationId xmlns:a16="http://schemas.microsoft.com/office/drawing/2014/main" id="{38418C93-314E-5289-2487-D2E0B7C2B2F7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عِنْدَما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1" name="Google Shape;1671;p201">
                <a:extLst>
                  <a:ext uri="{FF2B5EF4-FFF2-40B4-BE49-F238E27FC236}">
                    <a16:creationId xmlns:a16="http://schemas.microsoft.com/office/drawing/2014/main" id="{32ABD035-1139-1446-9246-720A11C89430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وَأَخيراً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067DBC05-D21F-C5EA-CDCE-058F93CDB610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بَعْدَ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808AB866-A022-2265-07D8-A0D8584FFAB3}"/>
                  </a:ext>
                </a:extLst>
              </p:cNvPr>
              <p:cNvSpPr/>
              <p:nvPr/>
            </p:nvSpPr>
            <p:spPr>
              <a:xfrm>
                <a:off x="513356" y="2846970"/>
                <a:ext cx="231205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في </a:t>
                </a:r>
                <a:r>
                  <a:rPr lang="ar-DZ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ٱ</a:t>
                </a: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لصَّباحِ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90AAFB48-F5AB-ACD1-5145-E0D9D6F71092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لَقَدْ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DA9F2293-84FC-33FB-46D5-AD7614A4E6D8}"/>
                </a:ext>
              </a:extLst>
            </p:cNvPr>
            <p:cNvSpPr/>
            <p:nvPr/>
          </p:nvSpPr>
          <p:spPr>
            <a:xfrm>
              <a:off x="667091" y="2860075"/>
              <a:ext cx="1264555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لِماذا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0B41-75A0-137C-7F98-075762C8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5148B70-0BC5-638E-FC91-080F994A4D1F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1؟ من يتابع؟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89763-260A-A714-557E-DE58E05AD5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F7E1C-7CDD-D75F-5EB2-89E26A44432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3F18C-9545-812E-559B-AF242D0CCBD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BAD6A-0116-3E9E-4EBB-EA2ACC90EF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1B1A4-775E-1232-2603-DFF61D0B530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F0648-1218-9481-7C3D-E553CA13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12614F-1E61-170D-6E35-CC8AF8E7D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1CF143-2340-10F6-C60F-C591AFCC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2ECAC9-A447-BB81-7AF9-AC7A0009F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709D91-6C31-3C72-296A-81878C54E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4750A-2AFC-8EE4-D5F0-F51F503D4C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72F6FE-D93E-3D60-85CE-A72F3E3AD1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1408" y="1485434"/>
            <a:ext cx="5347148" cy="512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072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1916-A5D3-D403-0E88-254B8D3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BC130C5-0334-3313-D4EE-C9292EFFC404}"/>
              </a:ext>
            </a:extLst>
          </p:cNvPr>
          <p:cNvSpPr txBox="1"/>
          <p:nvPr/>
        </p:nvSpPr>
        <p:spPr>
          <a:xfrm>
            <a:off x="319087" y="809850"/>
            <a:ext cx="7172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قرأنا النص – عودوا إلى النص للبحث عن ضد هذه الكلمات: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5306C-6A3D-5ACC-D49F-5659BDCB55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56350-EB9E-7E69-AEF4-DAACFE502F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F1D228-2913-A332-B3CE-45B5BE96080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511F6-D916-C6E6-E14C-E2131662CC8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50F46-A0FD-E286-557F-D5ACBA1AF7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F8BE4D-1EC8-8C3D-38B5-3F2D5C76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6BFD5-5FA5-1EDA-8FA9-9936C9E7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2EC03-900F-63EC-63F4-2F06AE6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187EE7-D6EF-0798-64DE-5D245403A1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F11EAC-491B-2CC7-4753-49EEB2E5C9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E84675-E6C7-A148-E06A-9663FBF07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1EB9C9-2250-8A95-3AF9-ACC5DE6B84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723" y="2972719"/>
            <a:ext cx="8321311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0968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37C1-8546-DAF9-00D8-0420A01AC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719228C-2962-FDF7-FBD8-C3C8F842F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02" y="3009649"/>
            <a:ext cx="8321311" cy="1463167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42FB08B-41A9-7939-A2FB-2BEB3286B5A6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F13CD-D758-EFF0-C79E-CC4618126CE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7D797C-04C6-E7F2-DA07-87A53E02001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653207-DB4E-E22F-41B5-CBD9F7E66CD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E0D20-1037-5510-1290-AF1C07F454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B41379-9A60-AA35-766C-8B3406FC91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9CB699A-0EA0-AAB7-C2F4-B6DBFC1547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8A2DA2-076E-D600-D64A-7267CA6CA2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26EF2C-D7E2-3A85-CEDC-9D03543A3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BD1013-2896-F637-B5D6-1E00F53B27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23D4FB-FA36-8CDC-E42F-65FEB6F3DF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D5466B-23D5-EAED-475B-BE23BEB284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52339BB-3713-E515-9495-568F190B6754}"/>
              </a:ext>
            </a:extLst>
          </p:cNvPr>
          <p:cNvSpPr txBox="1"/>
          <p:nvPr/>
        </p:nvSpPr>
        <p:spPr>
          <a:xfrm>
            <a:off x="3553583" y="3704961"/>
            <a:ext cx="1179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مُظْلِماً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70ED79-9B53-3FAD-BB44-BDF442605F92}"/>
              </a:ext>
            </a:extLst>
          </p:cNvPr>
          <p:cNvSpPr txBox="1"/>
          <p:nvPr/>
        </p:nvSpPr>
        <p:spPr>
          <a:xfrm>
            <a:off x="849093" y="3699251"/>
            <a:ext cx="1179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جَديداً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20D619-FEB7-5C76-DA0D-9B149A22B60B}"/>
              </a:ext>
            </a:extLst>
          </p:cNvPr>
          <p:cNvSpPr txBox="1"/>
          <p:nvPr/>
        </p:nvSpPr>
        <p:spPr>
          <a:xfrm>
            <a:off x="6120783" y="3699252"/>
            <a:ext cx="156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اِسْتَيْقَظَ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638826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8F49-4BA1-72AA-8F92-1C15256FE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036F473-C564-1313-AE8A-85EB0338C93C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سنجيب عن الأسئلة. من يقرأ السؤال 2؟ عودوا إلى النص للبحث.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إعادة قراءة النص والإجابة عن سؤال الفهم على الكراسة.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F8C7E7-6488-BC69-69D9-72255CD88DA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9FEAC9-61B3-7D21-5806-233F60B2759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029FC3-F631-FC9A-7CA5-0FD9C020F1F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F09D82-AC03-2074-A5E9-A1C257A3311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6FDBC-7F4D-03C4-8930-166ABE7B012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AB6511-4171-F9A0-CA5F-8126323ED0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853235-7A32-8668-6CE6-AC3173E13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347CE98-29F5-1701-7D11-E2CC35220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37C156-F6CF-2D72-B179-CB21B8E652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6D9C40-D523-E450-5A64-0C57EFAEEE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E7FBB8-E477-BD40-F13C-E52063032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DC0AC90-1B97-63B1-ED9D-0F354FC5B770}"/>
              </a:ext>
            </a:extLst>
          </p:cNvPr>
          <p:cNvSpPr/>
          <p:nvPr/>
        </p:nvSpPr>
        <p:spPr>
          <a:xfrm>
            <a:off x="1046723" y="3429000"/>
            <a:ext cx="7131313" cy="9121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نْزَعَجَ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ٱلْقَلَمُ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ٱلْأَسْوَدُ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إِضافَةِ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ٱلْقَمَرِ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وَٱلنُّجومِ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20016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BC268-DED2-0B2E-4EF3-FFCC1A73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8B96E5A6-B852-E75D-2558-FC8C5A4CC292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سنجيب عن الأسئلة. من يقرأ السؤال؟ عودوا إلى النص للبحث.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المتعثرة إعادة قراءة الفقرة الأولى والإجابة عن سؤال الفهم.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EABED5-CF21-94C3-6BDD-352AB482615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886948-7E54-FBED-ECD2-7719317461A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32E1C7-1FED-3ECF-5918-9CEEED0D078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7F962B-B8C1-29B4-43F7-132F600D0F2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46C8A8-70F0-9ACA-1BA9-BB765124DC9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8C1AC8A-ECB2-2B8A-BF2C-5A2FB47EB3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986D39C-02D9-BB7A-FB03-5C0085FED3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D7A3F9-44D6-8DFC-580F-4FCC182BA9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4F7EE91-A442-8255-9A4A-F10DB4E65E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C826E3-6B25-5C00-50DA-7E7FDEE3ED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9B616C5-5A68-C4C3-D85E-C50C1D816B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DD7BB4B-A4D5-5D48-AEEA-A096CAA5F224}"/>
              </a:ext>
            </a:extLst>
          </p:cNvPr>
          <p:cNvSpPr/>
          <p:nvPr/>
        </p:nvSpPr>
        <p:spPr>
          <a:xfrm>
            <a:off x="1724000" y="3429000"/>
            <a:ext cx="5941372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ٱسْتَيْقَظَ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ٱلْقَلَمُ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ٱلْأَبْيَضُ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222149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F5E26-0EFA-42CE-A522-E4D02E0F1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F5EEE12-9BF5-4B20-E87B-4684ACF39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74" y="2524484"/>
            <a:ext cx="8062452" cy="1447748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0DDE592-28B9-5729-D747-F88CBF8E685F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52DE4A-46C8-2F00-62FB-E7F9C6920A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7D65D0-FFD3-E32D-6ACC-0EB2B372F58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B1A1AA-B43D-D9B4-11E0-F598575DB7A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B82E68-DA5F-420D-4B54-FFB99591F8B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C58A44-806D-EB82-C401-EB5B226CF12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5FFDE5-9DD0-E1B6-8DCA-42D9E603FD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0BBEB7-189F-96C3-77DD-C5A24BC9FA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918DAF-D7BA-B592-500C-A7516B20A6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8F11F0-AE3A-E6F5-0697-1FB25795F7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13F82A-0B59-A1D4-41E0-64C34F4218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12596A-EFB9-298A-3F02-1F8803F32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DD6E943-9E20-B2A3-0525-1D7CB5362EDD}"/>
              </a:ext>
            </a:extLst>
          </p:cNvPr>
          <p:cNvCxnSpPr>
            <a:cxnSpLocks/>
          </p:cNvCxnSpPr>
          <p:nvPr/>
        </p:nvCxnSpPr>
        <p:spPr>
          <a:xfrm>
            <a:off x="4151577" y="3282239"/>
            <a:ext cx="18585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49D928A-627C-7FCD-5522-A59343672BA0}"/>
              </a:ext>
            </a:extLst>
          </p:cNvPr>
          <p:cNvSpPr/>
          <p:nvPr/>
        </p:nvSpPr>
        <p:spPr>
          <a:xfrm>
            <a:off x="1584966" y="5129731"/>
            <a:ext cx="5941372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ٱسْتَيْقَظَ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ٱلْقَلَمُ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ٱلْأَبْيَضُ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578913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A828B-DB99-CE0F-0449-C9A73B3F7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299FB372-709F-0D0A-9B34-87775F6C311F}"/>
              </a:ext>
            </a:extLst>
          </p:cNvPr>
          <p:cNvSpPr txBox="1"/>
          <p:nvPr/>
        </p:nvSpPr>
        <p:spPr>
          <a:xfrm>
            <a:off x="1253263" y="82477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انقلوا الجواب على الدفاتر.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F42F25-8BFF-1A86-22C9-80E175FCAA7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237DFA-D596-2535-1148-89B6C522A0D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1FD9C6-CFD0-EC6E-F3A6-4DE548060CD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2140A0-B10E-7CE4-F5D3-6A7CB24712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3A9930-970A-17CE-16CC-9EF3EE4E8C8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9753A8F-AB2B-93CB-7B2E-E2707F9891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7BE297-D254-0B27-B89C-D8DAAD3A87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7D43F74-28BC-27E9-7A03-5D720104B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87BCB89-1166-7A85-B296-BDEC6BD6DD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26F0E21-84FA-418F-DDC1-881201B09D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81757E-16C5-B5A2-EA30-6B79207281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EBB35B0-4155-175B-1136-1035A293DA76}"/>
              </a:ext>
            </a:extLst>
          </p:cNvPr>
          <p:cNvSpPr/>
          <p:nvPr/>
        </p:nvSpPr>
        <p:spPr>
          <a:xfrm>
            <a:off x="4401986" y="3318817"/>
            <a:ext cx="4307489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ٱسْتَيْقَظَ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ٱلْقَلَمُ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ٱلْأَبْيَضُ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FF2ECCA-1C76-0285-F1DA-C4ADEBF86F41}"/>
              </a:ext>
            </a:extLst>
          </p:cNvPr>
          <p:cNvSpPr/>
          <p:nvPr/>
        </p:nvSpPr>
        <p:spPr>
          <a:xfrm>
            <a:off x="532852" y="3318816"/>
            <a:ext cx="3683307" cy="900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بَعْدَ أَنْ نامَتِ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ٱلْأَقْلامُ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230761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887A5-8C50-FF36-8C6F-467CB922C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92F957E7-F517-C7EB-7FA3-790474E22544}"/>
              </a:ext>
            </a:extLst>
          </p:cNvPr>
          <p:cNvSpPr txBox="1"/>
          <p:nvPr/>
        </p:nvSpPr>
        <p:spPr>
          <a:xfrm>
            <a:off x="593705" y="684213"/>
            <a:ext cx="6974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يجيب عن السؤال؟ 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الفئة المتحكمة الإجابة عن السؤال.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A291F6-A67A-A02A-3BD6-F9557B802A4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8AB0E3-634B-AE14-148A-7ABAC0F992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4D3A6D-F6CD-A9B0-5E3D-DE62AED7F36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70F83B-3462-5C26-D512-128C6D39E91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523849-A33E-590E-9A96-41B8ED979F4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95F8C52-4579-3C41-F77E-77D7DB8C46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97F29B9-751C-3CDF-3D6C-040CBD8BB4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112362-6987-F6D1-86E5-B57DAA8E7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0C454BA-F0E2-73DC-1663-A2C21B037E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40E4D76-6376-3617-C5DC-BF907F9925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734259D-D773-159E-D649-0C4353D9C4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9384AF-9CC5-27EF-7979-C960DA0D6C43}"/>
              </a:ext>
            </a:extLst>
          </p:cNvPr>
          <p:cNvSpPr/>
          <p:nvPr/>
        </p:nvSpPr>
        <p:spPr>
          <a:xfrm>
            <a:off x="1046723" y="3429000"/>
            <a:ext cx="7131313" cy="9121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نْزَعَجَ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ٱلْقَلَمُ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ٱلْأَسْوَدُ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إِضافَةِ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ٱلْقَمَرِ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وَٱلنُّجومِ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427515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A3ACB-1AC2-EE20-6171-A6EA90FA1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09C127A-57AA-501F-5B4D-2E98C46E3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23" y="2047046"/>
            <a:ext cx="8303832" cy="208044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F86902D-6DEC-B509-AB98-D2F2A45378E9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C73474-114D-0FA4-A942-D02B4B29D15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DD716F-34DA-5423-D43B-9B5EC61110D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500BDA-157E-6CDF-D7C9-075E798929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8FF84F-0439-61A3-7A81-E88E313CC0C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B64BEF-3097-7492-B8F1-0DF2DC663DC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AF0103E-9C5E-2F3A-5F15-168D7A178D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513B34-1D32-F916-C6E2-95280DCABB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078877D-93BD-00DD-8F04-B93607AEB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CC685E-56A4-E638-767E-771A7F077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667BCB-6186-1DB3-4397-718C314839F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24A0FFC-EAC3-204F-39A6-965FD04C2A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F76929C-EF9E-E941-3D34-E4AE7FF93428}"/>
              </a:ext>
            </a:extLst>
          </p:cNvPr>
          <p:cNvCxnSpPr>
            <a:cxnSpLocks/>
          </p:cNvCxnSpPr>
          <p:nvPr/>
        </p:nvCxnSpPr>
        <p:spPr>
          <a:xfrm>
            <a:off x="5288700" y="3142929"/>
            <a:ext cx="23327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CB74D41-8BBE-E051-49B9-BBD174C8DAB2}"/>
              </a:ext>
            </a:extLst>
          </p:cNvPr>
          <p:cNvSpPr/>
          <p:nvPr/>
        </p:nvSpPr>
        <p:spPr>
          <a:xfrm>
            <a:off x="1093694" y="5286633"/>
            <a:ext cx="7131313" cy="9121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نْزَعَجَ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ٱلْقَلَمُ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ٱلْأَسْوَدُ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إِضافَةِ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ٱلْقَمَرِ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وَٱلنُّجومِ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238289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DFD2-D1E6-77D8-C829-B3743FE9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75ACB12-DFE4-8F3A-AADE-909458EAA622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صححوا إجاباتكم.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91CB4-0EAF-6B88-8684-2A5571BA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A48D6-8484-795F-156D-4BD003FEE07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EF041-CD39-091A-B69C-9C356180FE9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1B28A0-8984-E9E9-57D1-6406B25E32C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5A80E8-903F-D6A3-5D4D-099200C30D5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AB57BAB-C91B-7194-1B81-81AF2BD824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687545-5336-A4BF-E7D6-5E8AF67698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008AB3-2574-30B3-10DE-631F5826E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78C803-AB2E-23C7-063E-98A8A17499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6FB2AC-A146-097B-A16A-9D6DA15771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99A0B9-2267-C0C7-9D1D-BA3D20B0E0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77C4ED5-FA40-B6CB-4C5E-F35FEEC97A7E}"/>
              </a:ext>
            </a:extLst>
          </p:cNvPr>
          <p:cNvSpPr/>
          <p:nvPr/>
        </p:nvSpPr>
        <p:spPr>
          <a:xfrm>
            <a:off x="796413" y="2689583"/>
            <a:ext cx="7727631" cy="10817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ٱ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نْزَعَجَ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ٱلْقَلَمُ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ٱلْأَسْوَدُ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إِضافَةِ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ٱلْقَمَرِ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وَٱلنُّجومِ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291D52-9717-1424-3790-1112DAB07674}"/>
              </a:ext>
            </a:extLst>
          </p:cNvPr>
          <p:cNvSpPr/>
          <p:nvPr/>
        </p:nvSpPr>
        <p:spPr>
          <a:xfrm>
            <a:off x="796414" y="4168417"/>
            <a:ext cx="7727631" cy="10817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لِأَنَّهُ أَرادَ أَنْ يَكونَ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للَّيْلُ مُظْلِماً فَقَطْ.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085657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0" y="802099"/>
            <a:ext cx="7563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اكملوا بصفة مناسبة باعتماد المشهد  لوصف شاطئ البحر.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544029-4533-53CA-6A2C-CA9E5BD66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9A5A2E-5691-7D51-2EC4-1826D84C1F6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5D1F0D-4A62-18F0-E73C-AC39822CCF5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26A127-BE7F-9A87-1C28-A0183674CC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44F1A9-370C-50CA-B9F8-5CFCA468F88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B6B52-E1E0-ED44-F1F3-C75FCEBF56A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01E7B7-93A6-A81A-6D12-C4EFF8AA32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02092-C654-EDBF-A128-0B6983895C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0B6B0D-D456-B5F1-E9C3-9A224C7C7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7CF8F12-1D82-6836-4EE1-FA0691C61C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C69263-2BA2-03F1-A25B-B5A0DB2585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F086682C-F40F-B0C9-9C42-18AE874F766C}"/>
              </a:ext>
            </a:extLst>
          </p:cNvPr>
          <p:cNvGrpSpPr/>
          <p:nvPr/>
        </p:nvGrpSpPr>
        <p:grpSpPr>
          <a:xfrm>
            <a:off x="1046723" y="2328560"/>
            <a:ext cx="7157742" cy="3588493"/>
            <a:chOff x="567822" y="2348224"/>
            <a:chExt cx="7157742" cy="3588493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31C0BD9-03F1-DF9D-2270-1E29F9B97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7822" y="2348224"/>
              <a:ext cx="4095105" cy="3588493"/>
            </a:xfrm>
            <a:prstGeom prst="roundRect">
              <a:avLst/>
            </a:prstGeom>
          </p:spPr>
        </p:pic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8086B40C-678C-55A1-3155-0263FEE149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01464" y="2936762"/>
              <a:ext cx="3818818" cy="1449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EBF86BB7-6F6F-513E-E41F-6BA3EDD25D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942" y="4142471"/>
              <a:ext cx="297709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Google Shape;1671;p201">
              <a:extLst>
                <a:ext uri="{FF2B5EF4-FFF2-40B4-BE49-F238E27FC236}">
                  <a16:creationId xmlns:a16="http://schemas.microsoft.com/office/drawing/2014/main" id="{A4906B9E-5A42-2192-6AA2-94D54652F463}"/>
                </a:ext>
              </a:extLst>
            </p:cNvPr>
            <p:cNvSpPr/>
            <p:nvPr/>
          </p:nvSpPr>
          <p:spPr>
            <a:xfrm>
              <a:off x="5671821" y="2558472"/>
              <a:ext cx="2053743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اَلسُّحُبُ...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Google Shape;1671;p201">
              <a:extLst>
                <a:ext uri="{FF2B5EF4-FFF2-40B4-BE49-F238E27FC236}">
                  <a16:creationId xmlns:a16="http://schemas.microsoft.com/office/drawing/2014/main" id="{64105597-9DC3-F13F-0E8D-23EBFA478FFF}"/>
                </a:ext>
              </a:extLst>
            </p:cNvPr>
            <p:cNvSpPr/>
            <p:nvPr/>
          </p:nvSpPr>
          <p:spPr>
            <a:xfrm>
              <a:off x="5671821" y="3651518"/>
              <a:ext cx="2053743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اَلْأَمْواجُ...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Google Shape;1671;p201">
              <a:extLst>
                <a:ext uri="{FF2B5EF4-FFF2-40B4-BE49-F238E27FC236}">
                  <a16:creationId xmlns:a16="http://schemas.microsoft.com/office/drawing/2014/main" id="{FA78C5B7-4EFB-49DB-4037-C1F7840A7BD5}"/>
                </a:ext>
              </a:extLst>
            </p:cNvPr>
            <p:cNvSpPr/>
            <p:nvPr/>
          </p:nvSpPr>
          <p:spPr>
            <a:xfrm>
              <a:off x="5671821" y="4656981"/>
              <a:ext cx="2053743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اَلرِّمالُ...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F9D302A7-5216-784E-314C-91A933B488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31464" y="5023470"/>
              <a:ext cx="2563931" cy="2951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884530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534A6-9DF1-8BDA-D27B-D738C1D7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2A92039-E5BD-5551-FAA0-A6E73B61F993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7978672-E0D7-BD14-AD6C-7A579FA9A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304207-CA74-BFD8-FEFA-21EA4BD67C7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6C5BF-8C24-E279-B80C-04655691238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AAE133-F962-172C-0D50-D8F50D3045D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B67F82-74F9-7144-7B67-D9115952926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95E080-93EF-A554-8D27-9641FA098CD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E5730D2-613E-3874-9D9B-DC12D990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F0F0FE-CE4D-2DA3-0A60-07D189CD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44A7BC-EE00-0AC4-0EC1-BA130F4489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B98FE77-2289-9481-F35D-469FE267E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D4B013-9063-5681-C2CE-98ACA70CCA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E40020F-A34B-956E-A26D-43C082E0DC36}"/>
              </a:ext>
            </a:extLst>
          </p:cNvPr>
          <p:cNvGrpSpPr/>
          <p:nvPr/>
        </p:nvGrpSpPr>
        <p:grpSpPr>
          <a:xfrm>
            <a:off x="1194258" y="2338392"/>
            <a:ext cx="7157742" cy="3588493"/>
            <a:chOff x="567822" y="2348224"/>
            <a:chExt cx="7157742" cy="358849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CDFEBB-37EE-1146-0033-251F000A7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7822" y="2348224"/>
              <a:ext cx="4095105" cy="3588493"/>
            </a:xfrm>
            <a:prstGeom prst="roundRect">
              <a:avLst/>
            </a:prstGeom>
          </p:spPr>
        </p:pic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BBD85AAC-399F-F6FD-58C8-90B5F548CE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01464" y="2936762"/>
              <a:ext cx="3818818" cy="1449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88B09213-EB40-255A-DB64-E15803424F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942" y="4142471"/>
              <a:ext cx="297709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Google Shape;1671;p201">
              <a:extLst>
                <a:ext uri="{FF2B5EF4-FFF2-40B4-BE49-F238E27FC236}">
                  <a16:creationId xmlns:a16="http://schemas.microsoft.com/office/drawing/2014/main" id="{F425B49C-6A45-CDCA-E69A-26789ACD3C86}"/>
                </a:ext>
              </a:extLst>
            </p:cNvPr>
            <p:cNvSpPr/>
            <p:nvPr/>
          </p:nvSpPr>
          <p:spPr>
            <a:xfrm>
              <a:off x="5037927" y="2558472"/>
              <a:ext cx="2687637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اَلسُّحُبُ </a:t>
              </a:r>
              <a:r>
                <a:rPr lang="ar-S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لْبَيْضاءُ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Google Shape;1671;p201">
              <a:extLst>
                <a:ext uri="{FF2B5EF4-FFF2-40B4-BE49-F238E27FC236}">
                  <a16:creationId xmlns:a16="http://schemas.microsoft.com/office/drawing/2014/main" id="{75D2947C-E160-DDFD-9003-5573EDB3C337}"/>
                </a:ext>
              </a:extLst>
            </p:cNvPr>
            <p:cNvSpPr/>
            <p:nvPr/>
          </p:nvSpPr>
          <p:spPr>
            <a:xfrm>
              <a:off x="5037927" y="3651518"/>
              <a:ext cx="2687637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اَلْأَمْواجُ </a:t>
              </a:r>
              <a:r>
                <a:rPr lang="ar-S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لْهادِئَةُ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5E763797-D3DF-F7AD-8101-BF2AFA7F7719}"/>
                </a:ext>
              </a:extLst>
            </p:cNvPr>
            <p:cNvSpPr/>
            <p:nvPr/>
          </p:nvSpPr>
          <p:spPr>
            <a:xfrm>
              <a:off x="5037927" y="4656981"/>
              <a:ext cx="2687637" cy="79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اَلرِّمالُ </a:t>
              </a:r>
              <a:r>
                <a:rPr lang="ar-S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لذَّهَبِيَّةُ</a:t>
              </a:r>
              <a:endParaRPr lang="f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5F50B193-7B93-362F-03A3-ECA602FE7B2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31464" y="5023470"/>
              <a:ext cx="2563931" cy="2951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894943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72EFC-56B4-6904-1278-43441203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2C164FEA-5457-6458-5E52-4419CA16F6D1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ركبوا إجاباتكم في فقرة.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D27DB0B-F19D-03FB-3B7B-7434A18EBD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4ED6494-8C56-822C-E46B-B1233F255F8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C3D3F4-417D-078A-65D1-C41C6A597E2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2EC89B-7211-B07C-16FA-02C7B614608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4B801A-704C-09EB-CF1A-F72436C4A55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04FDAA-7967-EDEB-0995-B9911800DA8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1DFEA19-AE01-A1FD-1306-323E2C8713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1FAA510-0FCD-2185-2AF8-242ECF9E49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20F3CDC-43F3-F017-30CF-90B5F8158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3E65689-8E30-5DCC-ED9A-A36F7F6415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E6A26C-9FAD-30C7-DAE7-98BA9B9814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298A3F84-39B1-ED1F-E43D-2FA9E5437BFF}"/>
              </a:ext>
            </a:extLst>
          </p:cNvPr>
          <p:cNvSpPr/>
          <p:nvPr/>
        </p:nvSpPr>
        <p:spPr>
          <a:xfrm>
            <a:off x="289793" y="1874090"/>
            <a:ext cx="8458208" cy="413596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lnSpc>
                <a:spcPct val="200000"/>
              </a:lnSpc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شاطِئِ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لْبَحْرِ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ٱلسُّحُبُ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.................في</a:t>
            </a:r>
            <a:r>
              <a:rPr lang="ar-SA" b="1" dirty="0"/>
              <a:t>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لسَّماءِ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لزَّرْقاءِ.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وَتَتَدافَعُ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لْأَمْواجُ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...............ف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َوْقَ  </a:t>
            </a:r>
            <a:r>
              <a:rPr lang="ar-S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ٱلرِّمَال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 </a:t>
            </a:r>
            <a:r>
              <a:rPr lang="ar-S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 لَهُ مِنْ مَنْظَرٍ رائِعٍ</a:t>
            </a:r>
            <a:r>
              <a:rPr lang="f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0953552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/>
              <a:t>قراءة إثرائية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أنا والطبيعة: التوقع والتحقق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A3B22D-DA7C-AACC-5B36-F83097923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7242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4227872" y="1771950"/>
            <a:ext cx="2871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04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71D0FB-B4F7-634C-B522-8333AAD19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4016" y="2062358"/>
            <a:ext cx="882528" cy="684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2FD8E2F-E9A0-EDFC-D4CB-EC9B462D5A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4120" y="177195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227748" y="80249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سنقرأ قصة جديدة عنوانها "أنا والطبيعة". لاحظوا الصورة وتوقعوا عم ستدور القصة؟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E5B903-96D2-7324-BD11-7F84E59C86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4675" y="2303301"/>
            <a:ext cx="6096528" cy="349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7265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A924-8C82-655D-349E-6B19DFC4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495A7AFE-6288-1AC3-731F-33679BC3E6DF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للتحقق من توقعاتكم. سأقرأ أولا القصة. تابعوا معي.</a:t>
            </a: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89145EA6-EB23-2A37-1E94-3790EC38AB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D4D7F33-48B3-F653-133E-16940C4393C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CF592B-5374-DA40-1CA1-5D6BFD4978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4A5462-39DE-BA14-CA73-B224DA745A7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56BC9C-9397-BD04-C6E3-82EA7F6F92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76042F-2982-C2F8-D71E-4F3B75E57CF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961C9E4-C255-293E-48AB-1C5C2E15B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C36C19D-EB1C-C942-7D4C-F833FBE9A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37E9670-F18B-3DB8-0FE5-EDADC1EA72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02D2EAC-056A-122B-F999-27A49C8AF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5416E91-A130-D165-AA9D-EF418B2D4F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5C4CB8-4F60-36AC-7F31-0EA3D26D78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097" y="1512000"/>
            <a:ext cx="3995806" cy="511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3250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06451CE6-A061-9047-BAAF-49669CD49400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D7BA6D5-CB3A-9A66-8F8F-77BB1C1459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1BE42B8-86A0-15DF-4C59-835E145EF7E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AD0C76-0D69-E38A-DEEB-6014EDC22B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842D18-8801-A7CF-982F-027D5A30808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B28616-D034-47CC-8DEE-987F7232583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963FE33-4629-D266-B7EF-093535524EB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1170451-A930-C75C-DE2B-2B6F3D85B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9529E15-47A6-814B-B8D4-86E6B4780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ABFA95E-AA2E-6BD1-6C26-75679D3AF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81F7FF-88E2-8A85-3C5F-40B3D6617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03E2DC2-CF64-AEDA-577C-BCC8ABBF64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1875A1-DC15-511C-036B-CF158B4F67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938" y="1667734"/>
            <a:ext cx="7022495" cy="49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0258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F36626B-8522-B04F-8CB6-9B41AE743E6C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8578C0-C635-8CAD-FA91-3956062D6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E0623BF-4A8F-BED1-E72D-526740BB8B2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82029E-3519-C83D-BBF1-94E47C16A43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98E376-534E-DAB0-1782-F84F2C5C5B3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149C80-F4AE-065C-9C1E-20F1C2BC25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9AFA49-F742-835F-C4B5-F1610852B5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A478A0E-1F24-1588-FA3A-6868426B7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FD90525-4F23-7F12-9488-040C1B7D9A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1D1EFB2-CE50-C0B6-7CEA-5B8511686E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3D5C2CD-D9B1-DA88-E6F8-E0FA0BE78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F932B3B-1386-E2BB-7074-F96CFCDAD6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F94354-48A5-C95D-7903-8585217666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476" y="1634520"/>
            <a:ext cx="6934801" cy="486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8962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EE422B4B-E813-2E4D-8FA0-0AB23B89C4D4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C43D302-FA67-C4F2-7CDD-756B1EB8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E042368-76DA-FEC7-2788-37DAD1D7C7A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3FD7BB-0959-444F-42C8-66956889B0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B8F436-3691-FF74-DF48-DADBB1822B9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5C06BC-840D-4798-BFC8-D25E6DFF02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587B09-3E97-85F1-AB8C-927FAD5C670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F2E6F72-FCA7-ECB7-A78C-788EFF65F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32D4FFF-688D-3704-A803-51740051CB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9062422-3E17-B3D8-4AD9-E6DF089F2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92001DD-9D5E-94AB-12C6-951627BA3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626CC17-A8FC-640A-3777-B4E5927AEC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A5247C-5D12-44EF-2EEF-B48583F426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526" y="1476000"/>
            <a:ext cx="6683319" cy="49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3011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AF95FA8-7D4C-B649-B2B2-F65C6CF415C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F211C3B-6894-F57F-659F-78ED50B72E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2FDA5D-E85E-2C05-52ED-1F371F4774A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1FC3D8-B61B-CB41-2086-AD87DA54F9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87FF1-804A-7972-BDD4-B1B81EEEFD8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FC4BDE-CF06-0371-6772-F97DA0B927D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F9F3DD-6D4E-D2B3-624C-1223C128BB5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9D16B4-B5E6-4CBC-F7E8-BA3B89903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0E31A2-B8DD-5617-954E-B95A6EB25E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5F33232-73C4-710B-D2B8-6251F0C83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08C31B6-E83F-F45B-EBAF-0AE1C4271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891865C-4B7A-1531-1515-00C2DCA1AA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1DAE73-7470-7E9C-A0B2-43EE805E08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935" y="1476000"/>
            <a:ext cx="6987356" cy="503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6673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0D86A-7262-5640-55AC-CEEC28C42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A0FE9D27-D0B4-4AEA-6874-3A1FE5E37F85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36C6D632-8727-59B3-EA58-D0895B52BB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E23BAB1-A984-0B2B-B896-40BC0259764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EE2FE1-9946-EA14-837C-C5988297678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CEE495-F83B-1FC8-8CBA-52B6E82533F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4D184DB-257F-C5C2-0805-5F5230A0A23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D9DEE3-0A0B-80EE-08BC-5F79FC6EA06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331869A9-068D-4820-3797-B7942C560C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9079169-A8F2-8EA3-0210-31CE627F85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F109D49-C33D-BCB5-5806-985B4C7B3D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CCDB898E-0B5A-F118-5D55-23E66E8A78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02AFE517-CA49-602B-A950-F0932F8D23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AFD0D9-1FF1-BFE6-C929-078BCCD9A1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7064" y="1476000"/>
            <a:ext cx="6573227" cy="501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9762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C087C-1199-00F1-29F6-29D3AA08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5EB016C6-6D2D-E442-AD0F-23FEC7B4A16D}"/>
              </a:ext>
            </a:extLst>
          </p:cNvPr>
          <p:cNvSpPr txBox="1"/>
          <p:nvPr/>
        </p:nvSpPr>
        <p:spPr>
          <a:xfrm>
            <a:off x="-402805" y="825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كان توقعه قريبا للقصة. 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928F383B-BD76-F4EF-5B37-84AB15CBEF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85D6AD6-6EEC-9868-2131-38A723D27EA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232B6E-BCCF-04DC-F981-175D19EB433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16C463-E7D4-DCEF-ADF4-CF185342836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C662CB-0292-6495-AD8E-E240A0A7B38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F43C56-E7B0-302F-5B23-EA2D4561A97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5A7627C-8406-C1C3-50E8-9F7F604133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EAC98B-0D73-8AB6-D30B-D9D849971A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E4734C-73DB-22CE-9E50-DBEAFF03FD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F19B10-E8C4-2CA7-2242-0D5ABEB8D7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B83F676-75BC-2E52-EAE2-91C3EA74F9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33C432-F161-65A0-17D9-4E1BC11CAD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097" y="1512000"/>
            <a:ext cx="3995806" cy="511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51819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F9D1B-D837-3566-EDD6-E344639E8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B04BD9E-58FC-574B-A8D2-4F9F45688AF4}"/>
              </a:ext>
            </a:extLst>
          </p:cNvPr>
          <p:cNvSpPr txBox="1"/>
          <p:nvPr/>
        </p:nvSpPr>
        <p:spPr>
          <a:xfrm>
            <a:off x="629111" y="837902"/>
            <a:ext cx="67531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يتذكر الأسئلة التي طرحها الطفل في كل صورة؟  يعيد الأستاذ قراءة المقاطع؛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4">
            <a:extLst>
              <a:ext uri="{FF2B5EF4-FFF2-40B4-BE49-F238E27FC236}">
                <a16:creationId xmlns:a16="http://schemas.microsoft.com/office/drawing/2014/main" id="{D5C56D20-B29B-08BB-2CA5-49047FCB0E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1DCF7D-668A-B401-B1E3-08922D39836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7E70E9-0A24-E909-DF66-38C003435E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A1D14CC-272F-5F28-824C-EA4CE0BE13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94B4A7E-0184-42A0-EE8A-032B3BD1739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6B5BA0-1B38-C22E-01FE-C3DEC1081CB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3D6F716-87AE-D4CF-CB5D-96AE0E858F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BE9B6BF-87CE-45E0-73B2-557FDD1839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1801217-1B57-AD12-6396-17204D2C20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EFD9D5F-54DB-E815-F7C9-77369A8A15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003BE3F8-9A51-FB56-DD8A-A090440CC4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631AED5B-62F0-7395-819E-2B52484BF5AD}"/>
              </a:ext>
            </a:extLst>
          </p:cNvPr>
          <p:cNvGrpSpPr/>
          <p:nvPr/>
        </p:nvGrpSpPr>
        <p:grpSpPr>
          <a:xfrm>
            <a:off x="1170905" y="2193399"/>
            <a:ext cx="6931895" cy="3745285"/>
            <a:chOff x="629111" y="1918096"/>
            <a:chExt cx="7585013" cy="449540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F7FB4F-5AE1-7115-466D-0D23A29F3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26439" y="1918097"/>
              <a:ext cx="3787685" cy="2165159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948D922-9C50-D39D-82B0-7F345155A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9111" y="1918096"/>
              <a:ext cx="3744706" cy="216516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EF1613-6E01-A84B-7875-DFF614E60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50871" y="4248342"/>
              <a:ext cx="3763253" cy="216515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BEA725B-3409-E6CF-5C19-AEBAECCB1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9111" y="4248342"/>
              <a:ext cx="3742051" cy="20824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46861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1071716" y="824176"/>
            <a:ext cx="6307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عناصر الطبيعة التي سألها الطفل؟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5AC641-58D1-6701-1959-97D52C11147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29C1E5-3743-2699-D70F-B7007F43F56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59D04E-B0CF-F943-E5FA-A79BD1C121E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B1AF622-F25D-E477-5B71-6258AD36B20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9A7155-65AC-AF1E-CA9D-96A84CA4B14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39BD13C8-5FAB-8370-FECC-04C806D27C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96C767E-3EFE-7277-A993-3F60E6B1F3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5532490-45F9-E148-2AC0-11A64BE702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AF7FE1F-4A64-4D95-5CBC-6C01C825B5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BC70021-2E25-5766-7A37-217D9A8372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F3275D-EAAA-CB37-6AFF-AA81D75F9E40}"/>
              </a:ext>
            </a:extLst>
          </p:cNvPr>
          <p:cNvSpPr/>
          <p:nvPr/>
        </p:nvSpPr>
        <p:spPr>
          <a:xfrm>
            <a:off x="3562852" y="2000297"/>
            <a:ext cx="1714191" cy="309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D19086C0-CA0F-DF44-B28E-6254378D08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A9497A3-FA33-FDA4-48F5-01A9594E5A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6237" y="1584325"/>
            <a:ext cx="3932156" cy="485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13233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53BD-0875-3EC1-B454-4F1A28AA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DEC78E3-41C3-6324-420F-03F83ECD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281C94-8E0E-F03A-3DE4-9045140E6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5E355A82-6D51-D1AD-4E3B-2C4304D53C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726A952-D198-E8E9-E9AD-84F3943B94A3}"/>
              </a:ext>
            </a:extLst>
          </p:cNvPr>
          <p:cNvSpPr txBox="1">
            <a:spLocks/>
          </p:cNvSpPr>
          <p:nvPr/>
        </p:nvSpPr>
        <p:spPr>
          <a:xfrm>
            <a:off x="432007" y="110737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b="0" dirty="0">
              <a:solidFill>
                <a:srgbClr val="424D7C"/>
              </a:solidFill>
            </a:endParaRPr>
          </a:p>
          <a:p>
            <a:pP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0556BF-153C-F75F-0632-E3015105A400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واجباتكم المنزلية. </a:t>
            </a:r>
          </a:p>
          <a:p>
            <a:pPr marL="0" indent="0">
              <a:buClr>
                <a:srgbClr val="424D7B"/>
              </a:buClr>
              <a:buNone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E7445D-81E1-8C32-703E-55B94B4C0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9348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5F804B-EF44-74B2-4BA2-DC829EC18BD1}"/>
              </a:ext>
            </a:extLst>
          </p:cNvPr>
          <p:cNvSpPr txBox="1"/>
          <p:nvPr/>
        </p:nvSpPr>
        <p:spPr>
          <a:xfrm>
            <a:off x="4729316" y="1789877"/>
            <a:ext cx="2266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defRPr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4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67D47-7B74-041F-97B0-027AC73605A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CC175-0899-5606-E6E4-2D90416D03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1D3C3-3E37-7556-4EC4-BE7D76275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C9E86-EFF2-479D-760C-19C733B51F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5F792-2C02-84B9-48AD-64B4591BDED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3032FE-507A-F5DD-EAF6-0524870E9E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D8C3DE-1919-CA74-C251-111F41BF94C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E705B3-7573-FD41-4246-80883ED49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FFB31-ED15-4BDB-346C-2354F61ECC9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E6FCFE-4994-D767-3695-157A0CD29D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16073</TotalTime>
  <Words>1275</Words>
  <Application>Microsoft Office PowerPoint</Application>
  <PresentationFormat>Affichage à l'écran (4:3)</PresentationFormat>
  <Paragraphs>381</Paragraphs>
  <Slides>51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51</vt:i4>
      </vt:variant>
    </vt:vector>
  </HeadingPairs>
  <TitlesOfParts>
    <vt:vector size="69" baseType="lpstr">
      <vt:lpstr>Wingdings</vt:lpstr>
      <vt:lpstr>Calibri</vt:lpstr>
      <vt:lpstr>Microsoft Uighur</vt:lpstr>
      <vt:lpstr>Arial</vt:lpstr>
      <vt:lpstr>Dosis Medium</vt:lpstr>
      <vt:lpstr>Dosis ExtraBold</vt:lpstr>
      <vt:lpstr>Dosis SemiBold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خذوا الواجب المنزلي. سأمر لأراقب إنجازاتكم </vt:lpstr>
      <vt:lpstr>صححوا.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202</cp:revision>
  <dcterms:created xsi:type="dcterms:W3CDTF">2023-09-20T21:35:22Z</dcterms:created>
  <dcterms:modified xsi:type="dcterms:W3CDTF">2026-05-11T02:04:28Z</dcterms:modified>
</cp:coreProperties>
</file>