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</p:sldMasterIdLst>
  <p:notesMasterIdLst>
    <p:notesMasterId r:id="rId78"/>
  </p:notesMasterIdLst>
  <p:sldIdLst>
    <p:sldId id="2147482784" r:id="rId19"/>
    <p:sldId id="2147482523" r:id="rId20"/>
    <p:sldId id="257" r:id="rId21"/>
    <p:sldId id="2147482725" r:id="rId22"/>
    <p:sldId id="2147482713" r:id="rId23"/>
    <p:sldId id="2147482691" r:id="rId24"/>
    <p:sldId id="2134806141" r:id="rId25"/>
    <p:sldId id="2134806901" r:id="rId26"/>
    <p:sldId id="2147482340" r:id="rId27"/>
    <p:sldId id="2134806539" r:id="rId28"/>
    <p:sldId id="2134806904" r:id="rId29"/>
    <p:sldId id="2147482714" r:id="rId30"/>
    <p:sldId id="2147482819" r:id="rId31"/>
    <p:sldId id="2134806541" r:id="rId32"/>
    <p:sldId id="2134806522" r:id="rId33"/>
    <p:sldId id="2134806543" r:id="rId34"/>
    <p:sldId id="2134806544" r:id="rId35"/>
    <p:sldId id="2134806542" r:id="rId36"/>
    <p:sldId id="2134806547" r:id="rId37"/>
    <p:sldId id="2134806548" r:id="rId38"/>
    <p:sldId id="2134806550" r:id="rId39"/>
    <p:sldId id="2147482727" r:id="rId40"/>
    <p:sldId id="2134806934" r:id="rId41"/>
    <p:sldId id="2134806936" r:id="rId42"/>
    <p:sldId id="2147482787" r:id="rId43"/>
    <p:sldId id="2147482785" r:id="rId44"/>
    <p:sldId id="2134806324" r:id="rId45"/>
    <p:sldId id="2147482792" r:id="rId46"/>
    <p:sldId id="2147482527" r:id="rId47"/>
    <p:sldId id="2147482737" r:id="rId48"/>
    <p:sldId id="2147482790" r:id="rId49"/>
    <p:sldId id="2147482789" r:id="rId50"/>
    <p:sldId id="2147482791" r:id="rId51"/>
    <p:sldId id="2147482788" r:id="rId52"/>
    <p:sldId id="2147482773" r:id="rId53"/>
    <p:sldId id="2147482774" r:id="rId54"/>
    <p:sldId id="2147482775" r:id="rId55"/>
    <p:sldId id="2147482718" r:id="rId56"/>
    <p:sldId id="2147482793" r:id="rId57"/>
    <p:sldId id="2147482726" r:id="rId58"/>
    <p:sldId id="2134808433" r:id="rId59"/>
    <p:sldId id="2147482740" r:id="rId60"/>
    <p:sldId id="2147482794" r:id="rId61"/>
    <p:sldId id="2134808473" r:id="rId62"/>
    <p:sldId id="2147482783" r:id="rId63"/>
    <p:sldId id="2134806537" r:id="rId64"/>
    <p:sldId id="2147482731" r:id="rId65"/>
    <p:sldId id="2134806944" r:id="rId66"/>
    <p:sldId id="2147482754" r:id="rId67"/>
    <p:sldId id="2147482517" r:id="rId68"/>
    <p:sldId id="2147482519" r:id="rId69"/>
    <p:sldId id="2147482733" r:id="rId70"/>
    <p:sldId id="2134808494" r:id="rId71"/>
    <p:sldId id="2147482795" r:id="rId72"/>
    <p:sldId id="2147482796" r:id="rId73"/>
    <p:sldId id="2147482732" r:id="rId74"/>
    <p:sldId id="2147482499" r:id="rId75"/>
    <p:sldId id="2147482531" r:id="rId76"/>
    <p:sldId id="2147482534" r:id="rId77"/>
  </p:sldIdLst>
  <p:sldSz cx="9144000" cy="6858000" type="screen4x3"/>
  <p:notesSz cx="6858000" cy="9144000"/>
  <p:embeddedFontLst>
    <p:embeddedFont>
      <p:font typeface="Abadi" panose="020B0604020104020204" pitchFamily="34" charset="0"/>
      <p:regular r:id="rId79"/>
      <p:bold r:id="rId80"/>
      <p:italic r:id="rId81"/>
      <p:boldItalic r:id="rId82"/>
    </p:embeddedFont>
    <p:embeddedFont>
      <p:font typeface="Dosis" pitchFamily="2" charset="0"/>
      <p:regular r:id="rId83"/>
      <p:bold r:id="rId84"/>
    </p:embeddedFont>
    <p:embeddedFont>
      <p:font typeface="Dosis Medium" pitchFamily="2" charset="0"/>
      <p:regular r:id="rId85"/>
    </p:embeddedFont>
    <p:embeddedFont>
      <p:font typeface="Dosis SemiBold" pitchFamily="2" charset="0"/>
      <p:regular r:id="rId86"/>
      <p:bold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Modern Love" panose="04090805081005020601" pitchFamily="82" charset="0"/>
      <p:regular r:id="rId90"/>
    </p:embeddedFont>
    <p:embeddedFont>
      <p:font typeface="Noto Sans Symbols" panose="020B0604020202020204" charset="0"/>
      <p:regular r:id="rId91"/>
      <p:bold r:id="rId9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FFFFFF"/>
    <a:srgbClr val="DEC8DC"/>
    <a:srgbClr val="A56CA0"/>
    <a:srgbClr val="518BC6"/>
    <a:srgbClr val="424D7B"/>
    <a:srgbClr val="000000"/>
    <a:srgbClr val="1F4E79"/>
    <a:srgbClr val="565F88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10" autoAdjust="0"/>
    <p:restoredTop sz="95033" autoAdjust="0"/>
  </p:normalViewPr>
  <p:slideViewPr>
    <p:cSldViewPr snapToGrid="0">
      <p:cViewPr varScale="1">
        <p:scale>
          <a:sx n="74" d="100"/>
          <a:sy n="74" d="100"/>
        </p:scale>
        <p:origin x="696" y="56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6.fntdata"/><Relationship Id="rId89" Type="http://schemas.openxmlformats.org/officeDocument/2006/relationships/font" Target="fonts/font11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2.fntdata"/><Relationship Id="rId95" Type="http://schemas.openxmlformats.org/officeDocument/2006/relationships/theme" Target="theme/theme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5.fntdata"/><Relationship Id="rId88" Type="http://schemas.openxmlformats.org/officeDocument/2006/relationships/font" Target="fonts/font10.fntdata"/><Relationship Id="rId91" Type="http://schemas.openxmlformats.org/officeDocument/2006/relationships/font" Target="fonts/font13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font" Target="fonts/font9.fntdata"/><Relationship Id="rId61" Type="http://schemas.openxmlformats.org/officeDocument/2006/relationships/slide" Target="slides/slide43.xml"/><Relationship Id="rId82" Type="http://schemas.openxmlformats.org/officeDocument/2006/relationships/font" Target="fonts/font4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11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D9256-1AFB-6199-E788-67737BA7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0965F7-F3AE-83D2-6F2E-52F04DD83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FB245D-F865-4660-D442-B695673C5B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A6B56-343E-8BCA-6976-2D222E078D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993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7BB13-A447-5CC1-41C1-D2749A1E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BC2AF0A-D52D-02F4-CC0D-C84063F60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7C062E-F17D-0642-9A8E-D9745C28A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5AA296-B0ED-9630-5FD5-55EB9F989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722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C2EAE-330C-D0A7-92FD-C5BF282F2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B202F9-7FF0-89D7-951F-EC971DD9DF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36A524-3283-D8A3-E4B4-39EAEEDB7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84D5E-C462-E448-DC7E-8405D1713A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091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C8BF9-8AA4-E50C-3E12-3B506C3F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F2D10B-189E-3216-0DC9-B1CBE0D28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088A85-4A3A-A61A-E42B-29FCE7860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6E3062-9219-63E2-7266-F3F128B51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1156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FDB9-ABD7-7283-7621-4D6D3DE1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1750A1-2330-9C35-B8EE-E2BDCEC13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ACFB0D-2D56-6F49-084A-B4776BAD1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65CA34-0B7E-678D-4F6C-4C8B6E782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715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78E88-E093-43BA-6A4A-1629D4F84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434E51-4634-3A0C-6B2E-DDAB1E660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856545-1236-DE07-EE8D-7A4BD766A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68CEB5-3D20-B186-5B31-1D71ECD65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976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DD92E-CA22-769F-DB26-9107DDC6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8B3D3-F7D4-B6F2-F9D3-4DD923BE3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5A968F-022A-D9B6-C50D-D0829B6D0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0E695D-85BF-38E4-4F3A-CE781CAEA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781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2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png"/><Relationship Id="rId7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gif"/><Relationship Id="rId11" Type="http://schemas.openxmlformats.org/officeDocument/2006/relationships/image" Target="../media/image7.png"/><Relationship Id="rId5" Type="http://schemas.openxmlformats.org/officeDocument/2006/relationships/image" Target="../media/image49.png"/><Relationship Id="rId10" Type="http://schemas.openxmlformats.org/officeDocument/2006/relationships/image" Target="../media/image6.png"/><Relationship Id="rId4" Type="http://schemas.openxmlformats.org/officeDocument/2006/relationships/image" Target="../media/image48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11" Type="http://schemas.openxmlformats.org/officeDocument/2006/relationships/image" Target="../media/image60.png"/><Relationship Id="rId5" Type="http://schemas.openxmlformats.org/officeDocument/2006/relationships/image" Target="../media/image5.png"/><Relationship Id="rId10" Type="http://schemas.openxmlformats.org/officeDocument/2006/relationships/image" Target="../media/image59.png"/><Relationship Id="rId4" Type="http://schemas.openxmlformats.org/officeDocument/2006/relationships/image" Target="../media/image4.png"/><Relationship Id="rId9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5.png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11" Type="http://schemas.openxmlformats.org/officeDocument/2006/relationships/image" Target="../media/image69.png"/><Relationship Id="rId5" Type="http://schemas.openxmlformats.org/officeDocument/2006/relationships/image" Target="../media/image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.png"/><Relationship Id="rId7" Type="http://schemas.openxmlformats.org/officeDocument/2006/relationships/image" Target="../media/image5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png"/><Relationship Id="rId7" Type="http://schemas.openxmlformats.org/officeDocument/2006/relationships/image" Target="../media/image5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7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28.png"/><Relationship Id="rId7" Type="http://schemas.openxmlformats.org/officeDocument/2006/relationships/image" Target="../media/image8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2.gif"/><Relationship Id="rId4" Type="http://schemas.openxmlformats.org/officeDocument/2006/relationships/image" Target="../media/image82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C68A47-3D51-10B5-7DFD-D7235B619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6" b="364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4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اعتيادية&gt;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ar-S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الطلاقة.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التحدث:  استعمال أساليب الوصف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427143" y="5398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08517" y="405727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kern="12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086FDD06-25D6-CD6C-86C2-C8196D89B2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6560" y="2672888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BB9204D0-CF91-1689-99FA-E10BA0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752944" y="3934680"/>
            <a:ext cx="406805" cy="468313"/>
          </a:xfrm>
          <a:prstGeom prst="rect">
            <a:avLst/>
          </a:prstGeom>
        </p:spPr>
      </p:pic>
      <p:pic>
        <p:nvPicPr>
          <p:cNvPr id="19" name="Google Shape;1234;p4">
            <a:extLst>
              <a:ext uri="{FF2B5EF4-FFF2-40B4-BE49-F238E27FC236}">
                <a16:creationId xmlns:a16="http://schemas.microsoft.com/office/drawing/2014/main" id="{13042567-AB7D-44C9-1711-5022671BF6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03706" y="5254612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20513" y="3714578"/>
            <a:ext cx="6707032" cy="890781"/>
            <a:chOff x="1320513" y="2851205"/>
            <a:chExt cx="6707032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320513" y="3138901"/>
              <a:ext cx="508384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الوصف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DD110EC-85A5-C0FD-AFE6-4182486B93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7" name="majd_wave">
            <a:hlinkClick r:id="" action="ppaction://media"/>
            <a:extLst>
              <a:ext uri="{FF2B5EF4-FFF2-40B4-BE49-F238E27FC236}">
                <a16:creationId xmlns:a16="http://schemas.microsoft.com/office/drawing/2014/main" id="{866382E2-B863-47B4-D9FB-39BA5F9C1F0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0B0F89-96EA-0CF4-2B97-7271F9FA5A5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FDF-F264-A71D-9FBC-E4689A8044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8FFEB9-5D04-F982-6930-F87F0D567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64F99E-8D86-7D5B-1E32-2724860BD0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598A4-09F0-1EB6-6857-F8551585D80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AC9F633-3D34-C7DD-C1AB-E34B541B3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C13048-6496-21E8-DA45-B5696EC4E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59567A-9FB1-E784-2FE0-CFBBCF3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BF4549-F61F-97EB-6C03-27747105E93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018F8D-77F4-E415-2DB7-FCAB45BC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EC838-8CB7-F414-B582-B64F6C57047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4313D-6349-F909-72C2-B3E1C5306DE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314B8-3448-DFAE-7B82-C8D6962E2F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FB27-C0B5-02AF-6738-29FE8024C9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C1A71-C6C0-9B0F-DB00-CD8239B16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F7F39-BB38-8C57-E447-CAE7395EDE9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A7551-9EA4-B60F-7227-F355FB18B23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72B3D8-6F71-732A-B42E-9C9D35BEC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BE344-AC3F-D73D-070C-89CF3EFB7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C8E28-9577-4323-2FFC-A1BD122372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D1D71-B825-F8B7-B379-5FCEBFD560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660709-351A-2516-3A79-BBAB5E0388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F1F598-D9CF-83D7-BCE0-68E94B8F6785}"/>
              </a:ext>
            </a:extLst>
          </p:cNvPr>
          <p:cNvSpPr txBox="1"/>
          <p:nvPr/>
        </p:nvSpPr>
        <p:spPr>
          <a:xfrm>
            <a:off x="446787" y="1939468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أَشْرَقَتِ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ٱلْجِبالِ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َكْسُوَّةِ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بِٱلثُّلوجِ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وَتَفَتَّحَتِ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ٱلْمُلَوَّنَةُ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قُرْبَ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ٱلنَّهْرِ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ٱلصّافي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تَرْقُصُ مَعَ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ٱلنَّسيمِ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وَٱلْعَصافيرُ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تُغَرِّ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اِسْتَمْتَعَ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بِجَمالِ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ٱلطَّبيعَةِ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ٱلْخَلّابِ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وَجَلَسوا يَتَأَمَّلونَ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ٱلْبُحَيْرَةَ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ٱلْهادِئَةَ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وَٱلسُّحُبَ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ٱلْبَيْضاءَ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وَيَسْمَعونَ خَريرَ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ٱلْعَذْبِ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بِسُرو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F7EF88-3F33-D18B-F618-B6067A707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18F76-8347-EB6E-E172-A79BE7F8F5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0DEEE7-0DC1-4C14-20A8-B188E5CF2A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9AC9F6-56F3-1ABA-E7DA-6936B50758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0C181-B7B5-05EA-8BD5-9818FC45FA9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7ABAA-5086-C865-372A-F227E17D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36D4C-EC5F-F8FC-4263-1EE4B72A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E17539-503D-EAA8-18B6-D7D497D4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E4E8BDC-FF04-8CF9-1F61-B3F3D6E22E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ACBE57-0095-7227-7EFE-9966B12937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86B253CE-2BA5-D3D0-844D-067C3CA97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3" y="1512213"/>
            <a:ext cx="782030" cy="900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E6A2C52-6D54-4F65-15C9-2D3FAD4052A6}"/>
              </a:ext>
            </a:extLst>
          </p:cNvPr>
          <p:cNvSpPr txBox="1"/>
          <p:nvPr/>
        </p:nvSpPr>
        <p:spPr>
          <a:xfrm>
            <a:off x="351568" y="2183630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أَشْرَقَتِ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ٱلْجِبالِ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َكْسُوَّةِ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بِٱلثُّلوجِ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وَتَفَتَّحَتِ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ٱلْمُلَوَّنَةُ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قُرْبَ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ٱلنَّهْرِ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ٱلصّافي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تَرْقُصُ مَعَ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ٱلنَّسيمِ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وَٱلْعَصافيرُ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تُغَرِّ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اِسْتَمْتَعَ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بِجَمالِ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ٱلطَّبيعَةِ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ٱلْخَلّابِ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وَجَلَسوا يَتَأَمَّلونَ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ٱلْبُحَيْرَةَ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ٱلْهادِئَةَ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وَٱلسُّحُبَ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ٱلْبَيْضاءَ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وَيَسْمَعونَ خَريرَ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ٱلْعَذْبِ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بِسُرو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A82B-4D52-FD1E-034D-29A966934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EDB0C-D4F8-9EF3-18BC-35FB02D285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26C7B-7546-99B5-07EC-3D922E32DD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43B7C-351A-2E0A-434E-E1F3A31FCB8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807856-67BB-268A-5F22-B3275FD6FE4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4434A2-985F-7B37-2B4E-51034C2EF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E9FF71-EA59-A0E6-C270-51DF9D32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286E36-A7FC-09FF-2C1F-22843382E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58C4C0-8BD9-7812-C170-BEDDBEC11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E6E7F0-723C-D339-EEBE-5C88F7051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75FDFFD-E7BE-BD53-D1E7-2A9666FC8936}"/>
              </a:ext>
            </a:extLst>
          </p:cNvPr>
          <p:cNvSpPr txBox="1"/>
          <p:nvPr/>
        </p:nvSpPr>
        <p:spPr>
          <a:xfrm>
            <a:off x="446787" y="1939468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أَشْرَقَتِ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ٱلْجِبالِ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َكْسُوَّةِ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بِٱلثُّلوجِ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وَتَفَتَّحَتِ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ٱلْمُلَوَّنَةُ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قُرْبَ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ٱلنَّهْرِ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ٱلصّافي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تَرْقُصُ مَعَ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ٱلنَّسيمِ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وَٱلْعَصافيرُ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تُغَرِّ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اِسْتَمْتَعَ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بِجَمالِ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ٱلطَّبيعَةِ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ٱلْخَلّابِ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وَجَلَسوا يَتَأَمَّلونَ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ٱلْبُحَيْرَةَ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ٱلْهادِئَةَ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وَٱلسُّحُبَ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ٱلْبَيْضاءَ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وَيَسْمَعونَ خَريرَ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ٱلْعَذْبِ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بِسُرو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D9C06-3937-855C-9368-7965856F7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D110DE4-A610-C440-7CF3-29D82EA4C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الملونة؟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متعلمي الفئة المتعثرة لقراءة الكلمات. ويسجل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B9E9E8-0B92-0A54-CC9E-5C1A3DCEE7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2718791-B3C0-0266-3DCA-9185F504C96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A58D43-A27F-964E-10D9-42FC0AF34E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71829F-EFD3-57F9-0CB9-F478F3CE8B1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D2D84CD-17A8-48A6-157B-30853D39D59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76BEB8-F2A6-B5E7-F895-473A79952C0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EB70820-4ED8-D179-7EC5-78768FDD6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0BAC80-2047-5C6B-4E3C-1262EA836E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350EB13-467F-20BA-DEA9-CF93FF1F7F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8F51611-4DD4-00AB-3AFF-4EF1B454FD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20F7A8-77F1-441D-42D8-DD356C0C478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EB198A7-46C4-924F-EE76-AFC89A0229DF}"/>
              </a:ext>
            </a:extLst>
          </p:cNvPr>
          <p:cNvSpPr txBox="1"/>
          <p:nvPr/>
        </p:nvSpPr>
        <p:spPr>
          <a:xfrm>
            <a:off x="446787" y="1939468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أَشْرَقَتِ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ٱلْجِبالِ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َكْسُوَّةِ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بِٱلثُّلوجِ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وَتَفَتَّحَتِ </a:t>
            </a:r>
            <a:r>
              <a:rPr lang="ar-SA" sz="4800" b="1" u="sng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ٱلْمُلَوَّنَةُ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قُرْبَ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ٱلنَّهْرِ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ٱلصّافي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تَرْقُصُ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ٱلنَّسيمِ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وَٱلْعَصافيرُ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تُغَرِّ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اِسْتَمْتَعَ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ِجَمالِ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ٱلطَّبيعَةِ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ٱلْخَلّابِ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وَجَلَسوا يَتَأَمَّلونَ </a:t>
            </a:r>
            <a:r>
              <a:rPr lang="ar-SA" sz="4800" b="1" u="sng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ٱلْبُحَيْرَةَ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ٱلْهادِئَةَ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وَٱلسُّحُبَ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ٱلْبَيْضاءَ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وَيَسْمَعونَ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خَريرَ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ٱلْعَذْبِ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بِسُرو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726350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3223B-A994-57DC-A09A-101CD65530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A0657-1F9E-3432-DAB0-C25ACBBB171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7D6E0-6EFC-BA4A-9F5C-3B95E4BB0C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716543-E49B-E3FB-8A82-59AF861F8BC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647501-0D01-2E85-7D08-4CF45FF6B1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4C1BDD-651E-EF5B-2905-2C49973A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438B4-B377-C0F2-F771-8362ABE40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B08132-AE7B-953F-0405-2C3919EE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A379D8-FF2C-85EA-F2C3-9F4D2F5B5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F9AF8E-B72E-25B1-348C-3B77763D67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1706787" y="3492507"/>
            <a:ext cx="239215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اَلسُّحُبُ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5378192" y="3429000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أَشْرَقَتِ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3EE6D-1753-5992-53C9-91250D78D15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93EAF-6604-332C-1612-1CD1497CA6F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295ED-7F50-383B-3861-884D1F26DC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255BF5-A9AA-0A44-095B-55CD560B67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1F24D5-BE02-BD5C-2369-FD923A6FFC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00F4B4-35D9-3A2C-B4ED-9CE58DC3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586F6-4B6C-B7E9-69C2-B2BC7656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A657D1-814F-3CD5-526F-80B930BD7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39E650-37D7-5642-300E-57397DF6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02A153-CBED-6EA5-84C0-B6E3658DA3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309911" y="3085521"/>
            <a:ext cx="3026661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أَشْرَقَتِ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2BA22-D63B-D427-6E68-05522C7E03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BBE3B-9190-AAF2-DC44-ACFA54E528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E2999-EE3F-AF63-9A68-E38EE3A23AC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98214-A73C-7451-5CED-0103110192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F7DB-79C6-D0E9-823C-53B86508D69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242973-40B8-9DA1-16B8-7B3CA5F9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EFFF45-78C4-EDC8-9FBF-CB54DEB3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ECC0C-F2C8-974D-7D1B-595FBD7D6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339A7D-2752-5E3C-53EF-6DC16ED418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34DD7D-2619-9891-474D-402ABE90CA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2953A-C610-55BD-BE70-FBA6B96807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3629F-0FA6-C88F-80C1-8365B51F07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4FBAB-D239-58DF-8978-7D1C8AA68F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3BCB-21C0-F0FC-761D-322C8BAC14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75447F-B91A-5B7D-1D12-925C3B72BDC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FD365B-BD1F-975D-BF5C-8A0542E2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3A8935-3F38-814F-B486-2F2A672BF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A3757-887A-5285-18ED-E111DE01E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F2030F-820D-66C5-112D-1928DE346C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72D763-E59E-471D-57A1-FACF64299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39647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أَشْرَقَتِ</a:t>
            </a: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197351-B504-77BE-ED72-A341FA2C30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16E026-1239-6285-9A5C-B3CE8242B66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830CB-5FBC-B20B-4A9B-CF652043E5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4F3F3-6ACE-12CE-590B-22CE644428A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E48AC-744E-6432-830A-E704317505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6773C3-D842-61B9-C283-DB7EA2C1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066538-14E8-80A6-93FF-17D7A655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2088F-43D6-BEA5-A453-BC9D92778D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6A440-A91C-CA45-8F29-3477094E7D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000E76-9E2A-34CF-A8CF-233AE69C1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3290610" y="2808206"/>
            <a:ext cx="291961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اَلسُّحُبُ</a:t>
            </a:r>
            <a:endParaRPr lang="ar-MA" sz="9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A72A3-35D2-7546-B4D8-0CEECCF56F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2E6F7-6920-EFA7-DFA1-D925BD409C7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90E53-A9DC-3F8B-C73C-599B0683F3A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91503-E0F3-DCE4-021B-E97FC610E6B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DE952-23AA-AABD-465F-1707433EE16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D58D2B-ED10-37FB-DD58-B052D992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1DDAF-FB20-93A4-2692-4D60CDAA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89E4DA-DF21-1CE1-0A68-A2ACF94D7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5EE4F9-D2C3-ECF6-87B2-A598214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B3972F-A275-017D-90BC-E58F0E18B8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CBBF7C-7746-AD0A-2263-0F6592E5FD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309F-53F5-B1EB-7886-5107D1E075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1E25C-8985-00E6-4D96-4EA802D9EB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0B73F-1936-F3AC-86DA-76D62DAAD0B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A175-910F-8973-BBA9-4EEC0DF6AF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FE361A-6AA1-CCEC-2D20-F455F28F3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5E3DC1-D985-5290-660B-CC98FADA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6A5EB9-50B1-F5D2-D328-BD05861FF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BAABC8-B2DD-4610-ED9C-A2A5F006D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B7AB4E-5F2E-0F3E-30BE-ED51EFC09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CC027-CDA5-0D0B-688C-258A00F3CA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7E6B96-7595-EFE4-4B3F-F6E0D63F93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5A3DD5-7626-4270-311B-4B041363C8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9DA92E-A5E1-2AD7-6C0E-B1A6B870C2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BE02-0232-EC50-92FF-948BC955F8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559300-81D7-1CBA-D3B1-404026556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5759FF-896F-8166-50AE-BEBD81781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996EB6-D673-D47D-3437-21E1157C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AAC128-FF98-34F9-8CE5-1F123DEE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EC6050-10E9-F395-BCBC-1E16508C74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878145"/>
            <a:ext cx="317430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اَلسُّحُبُ</a:t>
            </a: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A32FBF-A75D-AEA0-733D-88BE83A95C6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6C0C5-6199-9197-0591-9675D72016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8776-933D-F553-BB12-2BA75AA876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C57D8-C037-4D53-CC89-58CD0A33A94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CB662-B7DF-7CEF-CFDC-0E9FF0F6CB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E27505-B4DC-0D84-D63D-22A60D70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9CE4C-DA68-0E9E-7D27-F1983FA4B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002C75-461C-7C87-E49C-4EFC2CDBA1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F4A81D-448A-2846-C2A8-5929F4BE9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5C6D6-E0A2-5DD9-3527-70523A8EF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0D1809-B2D6-866D-1073-41B7168540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783" y="1476000"/>
            <a:ext cx="3825237" cy="513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618C3-E196-C6CE-A400-F66AD5194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1765686-1FDF-0E79-6766-56585667A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الصفحة 128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وأجيبوا عن سؤالي الفهم.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قراءة النص والإجابة عن سؤالي الفهم.</a:t>
            </a:r>
            <a:endParaRPr lang="fr-US" sz="2400" b="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0A140D-BC82-9AB1-EE63-A8279BC9EE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42A96CF-69C8-01B6-7F0E-01AAB41D498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66DEDE-4F72-DFE4-59DA-A8CE83E8D4B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9FEB64-0241-9F0D-D7EE-F84ECD26677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42203B-1C81-3D88-5A16-2EC4FC4442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A2F7DE-856F-A260-DCF6-875B6FF3FA2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80C28D6-4424-2AF9-904C-BBB9A4646B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E804971-BDFF-FB28-31D9-270DBB3250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42C4DF-288F-4A13-EBAD-C2AB8F2996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CC37B74-9909-F7C8-04BC-4B994E479A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64A372-D496-00EC-F9A0-2E77233AC2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EE5C1E-68C4-07AE-FB1A-9F1E763B52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152" y="1496041"/>
            <a:ext cx="3777386" cy="5035387"/>
          </a:xfrm>
          <a:prstGeom prst="rect">
            <a:avLst/>
          </a:prstGeom>
        </p:spPr>
      </p:pic>
      <p:grpSp>
        <p:nvGrpSpPr>
          <p:cNvPr id="6" name="Google Shape;2778;p84">
            <a:extLst>
              <a:ext uri="{FF2B5EF4-FFF2-40B4-BE49-F238E27FC236}">
                <a16:creationId xmlns:a16="http://schemas.microsoft.com/office/drawing/2014/main" id="{171D11A4-DCCA-9E1F-E0B1-F0A38285F29E}"/>
              </a:ext>
            </a:extLst>
          </p:cNvPr>
          <p:cNvGrpSpPr/>
          <p:nvPr/>
        </p:nvGrpSpPr>
        <p:grpSpPr>
          <a:xfrm>
            <a:off x="6040934" y="4965799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7" name="Google Shape;2779;p84">
              <a:extLst>
                <a:ext uri="{FF2B5EF4-FFF2-40B4-BE49-F238E27FC236}">
                  <a16:creationId xmlns:a16="http://schemas.microsoft.com/office/drawing/2014/main" id="{E0AB2294-BD69-7C9E-03BC-298F07540404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8" name="Google Shape;2780;p84">
              <a:extLst>
                <a:ext uri="{FF2B5EF4-FFF2-40B4-BE49-F238E27FC236}">
                  <a16:creationId xmlns:a16="http://schemas.microsoft.com/office/drawing/2014/main" id="{F39C6806-A4C5-16F9-A6B4-8F70679D1659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048375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146D4-867D-7B96-9464-0F3B235C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5803C37-1CEC-31B8-D3F3-5E0043102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تابعوا.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يوجه الفئة المتعثرة إلى قراءة جمل الفقرة. </a:t>
            </a:r>
            <a:endParaRPr lang="fr-US" sz="2400" b="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72C404-9172-3E98-3D89-11A10037D2C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C447BF-8A54-0CCC-2327-E7FF0F74C8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ABBAE8-4B5D-F45D-E2AE-E9661244EF7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42D967-F29D-1D3A-898B-279FE5B05A7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F71ABB-2B9B-F3AB-4416-B34BE1BCD7D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E84D13D-771C-6FED-FE0A-187F9157C7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8F7A836-ADA8-0927-B94F-83C113D56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C9B80F6-1AFC-845A-7396-1B93C8924D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DADC72-2926-21A5-6110-A0E217B7AD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914BAD-4EB9-D393-4313-7826C75FA4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2D16676-BAD7-389C-F915-35448BFCD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27" y="1595021"/>
            <a:ext cx="8531945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تَمَلْمَلَتِ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ٱلْمِقْلَمَةُ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فَخَرَجَتِ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ٱلْأَقْلامُ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وَبَدَأَتْ تَرْسُمُ لَوْحَةً رائِعَ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سارَعَ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ٱلْقَلَمُ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ٱلْأَخْضَرُ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تَلْوينِ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ٱلنَّباتاتِ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وَٱلْأَزْرَقُ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ٱلْمِياهَ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وَٱلْأَصْفَرُ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ٱلشَّمْسَ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وَٱلْأَحْمَرُ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لَكِنَّ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ٱلْقَلَمَ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ٱلْأَسْوَدَ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حَزِنَ لِأَنَّهُ لَمْ يَجِدْ دَوْراً بَيْنَ أَصْدِقائِهِ فَعادَ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ٱلْمِقْلَمَ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وَبَعْدَ أَنْ تَعِبَ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وَأَرادوا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ٱلنَّوْمَ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ظَهَرَ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ٱلْقَلَمُ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ٱلْأَسْوَدُ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وَرَسَمَ لَيْلاً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فَأَكْمَلَ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ٱللَّوْحَةَ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وَٱبْتَسَمَتِ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ٱلْأَقْلامُ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وَسادَ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ٱلْهُدو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D46118-5011-C02E-9F57-C1C094A2A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400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66F0-4B93-C440-BC5F-DB6AA5A0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سأعين من بينكم من يمر للقراءة – تابعوا مع أصدقائكم.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099AF0-48B7-DA07-0D79-071B859CEB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6B869-401A-5DB1-0768-FAD14BE6A7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4CAA8-C7CE-E036-6DD8-37BDDB602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DF49CB-359A-8D4F-47B0-D50F47BC6C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BE0CBF-6989-8066-A2D9-6ED4A012C1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4436E7-DC7E-AA9E-08E1-D4E2C5FCA75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0F1C7-D40F-8C4F-C481-1FF5EA3D878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D7FA1-4EF8-201D-3750-91A18B5A3ED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98931C-F008-E956-9DF4-7C6789E30C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69416-7A6E-6A42-2BE7-57E7DBD217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B722530A-DEDF-1821-5251-A2BD00774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27" y="2006315"/>
            <a:ext cx="8531945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تَمَلْمَلَتِ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ٱلْمِقْلَمَةُ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فَخَرَجَتِ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ٱلْأَقْلامُ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وَبَدَأَتْ تَرْسُمُ لَوْحَةً رائِعَ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سارَعَ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ٱلْقَلَمُ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ٱلْأَخْضَرُ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تَلْوينِ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ٱلنَّباتاتِ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وَٱلْأَزْرَقُ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ٱلْمِياهَ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وَٱلْأَصْفَرُ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ٱلشَّمْسَ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وَٱلْأَحْمَرُ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endParaRPr lang="f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3FE259-F9E9-8081-56CB-023CAA8071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EF665-7E98-0A43-5039-D329AE7EB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9E685E-2327-BB5B-36B1-CABF68DC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1A0FE1-77C5-E940-9DE0-5E777FBF3E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B7D133-FB1D-4B42-7BA2-3E14EAF766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ECEC2F-3D5A-F54A-A431-10632725E5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86D206-2949-D50C-8DBB-D6ECEE77FA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155132-3F01-5E81-CDCC-AC163EDE3F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599485-6A68-738A-58F4-47105C55CBC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56FE8E-C6A8-4166-61B7-DD57B2098B8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27D8E7-C551-B700-FB23-C6DE7FBE28D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1ADEEC-A5FE-0942-3B35-302B4DEDD3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BFC283-822C-6835-7485-07B73B70861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AAF9F3F-11B5-757E-01DB-7DAAB4E62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27" y="2560313"/>
            <a:ext cx="8531945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لَكِنَّ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ٱلْقَلَمَ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ٱلْأَسْوَدَ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حَزِنَ لِأَنَّهُ لَمْ يَجِدْ دَوْراً بَيْنَ أَصْدِقائِهِ فَعادَ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ٱلْمِقْلَمَ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2CDB3E-0313-4776-5D70-D2BDBE91A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1813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B667-D8A2-C34F-59CA-CFED8D09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DEE55306-7DA9-422E-3347-1440377D087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D8FA32-CEE8-BE79-828E-BA7331AE2A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BEA641-E2DA-2745-BB5D-7AA8234E96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B5D294-56FE-6FD7-FFDA-59020C7CF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993DE7-93A7-EB87-5647-46C4710049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CFAB24-076D-FA3E-3D37-002E5036C3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A7E390-F37E-B313-D766-D819CFBBA6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11BF6-8BF4-BDD4-463B-76CC49E3220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5EBEB-64D3-94E6-4469-AF352E985F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E270CF-236E-05A2-49FE-C9F2F42B7B3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6B8A83-6639-55CE-C55E-06FE3D02A5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C205F1C-390A-AEBB-8A3F-4D1D2AD44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27" y="2942867"/>
            <a:ext cx="8531945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وَبَعْدَ أَنْ تَعِبَ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وَأَرادوا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ٱلنَّوْمَ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ظَهَرَ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ٱلْقَلَمُ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ٱلْأَسْوَدُ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وَرَسَمَ لَيْلاً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فَأَكْمَلَ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ٱللَّوْحَةَ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وَٱبْتَسَمَتِ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ٱلْأَقْلامُ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وَسادَ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ٱلْهُدو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6DFF26-A363-D506-DCB4-03A6CD53B0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987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الإجابة عن أسئلة الفهم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رَسَمَتِ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ٱلْأَقْلامُ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A00CE-4B43-4F19-B8E3-B7013A60EF2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DBBE0-B880-7C76-5191-F782CE57EA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F23169-9A2D-B4CB-452E-713CC79714D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407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48CD2-6021-8C4E-117C-87EB5399F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3963B43-7C49-C74C-88EE-2B6BF94F4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CE34B07-3F33-2350-0C36-78118E7746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E534C08-6478-2C35-678C-B4BC8561F6FF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رَسَمَتِ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ٱلْأَقْلامُ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568C80-2506-33C1-3E8C-147CD636A90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2628C7-F1E0-8896-02E9-0C5EBEFBCDF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53E7B7-E777-F472-09B3-2BFDE23B1CE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24E84D-0306-A732-C527-E523C365424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DC4738-0672-DF1F-70F4-2BD1D8CC92B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5D970FA-7539-4615-C036-0A6AD9B37E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A4909B-707C-4FD1-51D3-18B3B8C9B8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07F946-164B-1F89-A977-05F6D3862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1084F86-0BED-1926-7B9E-4B694E1C41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0169A25-FB0C-C4E6-FD73-69F0336F553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74D39D6F-E2EB-19C1-1E9E-E006103116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6C2A8C-557C-857F-8D81-FBF96680D5DB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رَسَمَتِ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ٱلْأَقْلامُ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لَوْحَةً رائِعَةً.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33660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B5B68-4DA3-0A99-DC07-08916E144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A9DB959-F6E3-7F2F-A790-6B5E5E229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الإجابة عن أسئلة الفهم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517A1C-A265-1E47-91EB-F004408F46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CB1E34F-C73A-69FD-BFB7-38F2FC61DEE3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حَزِنَ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قَلَمُ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لْأَسْوَدُ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858510-7DCA-9D12-48B0-3C59EAE1AC6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7B693A-11ED-5529-BD23-3ED0514353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750F27-3769-87C6-C652-585449775F7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0E49FB-468B-24B2-EF9D-BD55BFCBB66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C3D47B-E1A3-0AC0-21EF-F24BB535C02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E19D511-5CD1-3BC6-B97E-F1B8E9925E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18FD8F9-D9B3-66A1-7FEE-9CC9026B19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C85C1E-551B-A48D-79B7-B1F84E82E2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FFA6505-EA53-9C4C-A03F-158AA4E1341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93921A-0720-A02A-E86D-A9922E61BC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F27C1295-531B-DE34-FEC7-DF0C373012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3656BFE-B934-08F3-FE8B-5400A68DFEE7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04662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9AAF2-B2EE-5DD2-3CA1-E99463EDA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2867F04-07F0-90BA-3743-7DF0FA2B0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21A25F-BE2C-844B-41DC-A915F516BF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1927AFA-3D3C-BB4D-767A-A38410442DC4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حَزِنَ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قَلَمُ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لْأَسْوَدُ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0BCD30-9C1E-F158-B6DB-64423A2C6C5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4AB716-EEB6-0834-53ED-BFD69557F1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219A1F-9DA5-C520-E54E-1F66B6E318A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5364D0-EED2-5921-EB22-6A9779FC4A8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61F733-C477-DF59-E782-1A40F2F9D6F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A1EA354-BFFA-45C8-42A5-851A52FC00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520515-54FD-1E1D-7424-6D7029E68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ECAD947-BD99-189D-F537-A80C996EA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2207F6-69FF-3B22-9685-806E421633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486986-1BC3-E23A-1145-AAC6A7E108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B8B37252-15BF-7A69-5F11-99FA7B7712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6FC79BB-60E5-3E20-EA86-036872DDA5F8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لِأَنَّهُ لَمْ يَجِدْ دَوْراً بَيْنَ أَصْدِقائِهِ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409602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783E6-EA54-99A3-89D8-522874896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FFB905B-846F-7164-2B53-2230729A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ينتقل الأستاذ </a:t>
            </a: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إلى تصحيح ا لإنجازات مع  الفئة المتحكمة.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96179C-475B-CA32-2EC6-73E4BA199F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6B57799-DB0C-AF92-9D90-E0EB5C7009F4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لَمْ تَغْرُبِ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لشَّمْسُ في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لنِّهايَةِ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EAD671-28C8-BD33-FF52-B8FF4D64C74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2E2C81-8951-5A49-440D-B921634C2E4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3119FB-F7E3-2FAB-A738-85844E23EE7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AAF2B9-7D49-2365-DD77-2A8E81A7540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4A6713-410A-D420-D475-2A98D613CC8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51089CB-26C5-9925-20FF-466BBA2A4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17263DD-41D3-4FB8-6A47-7C1B642F37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571140-E1B7-4CFF-C052-12248ACD61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D2B3A75-0735-8315-D5D4-176334B5922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750EBC2-5741-9D8B-ECEE-DC533F286F1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4268E81F-E7CD-4403-C181-7BF1DE0FF5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9E40ABB-A2A1-8E35-3D02-59B984ECE21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6243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4AE46-42DD-43C7-D0BC-7AF81E77E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CB606C7-8D22-0B93-3245-482885D1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أين وجدتم الجواب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812DE1-4E33-86B1-D7F9-A29674F355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B2A98F-5833-3BEF-DB11-70569FB8192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3503E-2CE7-1B15-6BED-16D467EB005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A231F6-7511-6510-7ACB-741F02E270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8D9F7E-404C-C964-3BDB-0919DA8BBB5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2176DF-E6C4-6C78-81B4-FADE35FCD7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78D973E-448B-FC50-2ECB-AC8057783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7D6840B-1D0A-F768-8C4D-5840428DC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6173AB-4CF7-D73A-D189-9232740EE1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A8710F-EFD2-19A6-6217-EC9A130FBE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2AE2D42-868E-E88C-9081-B206159BC0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98A618-CB71-8AF3-F077-1E94DF7E71B8}"/>
              </a:ext>
            </a:extLst>
          </p:cNvPr>
          <p:cNvGrpSpPr/>
          <p:nvPr/>
        </p:nvGrpSpPr>
        <p:grpSpPr>
          <a:xfrm>
            <a:off x="750321" y="4660635"/>
            <a:ext cx="7146989" cy="1142116"/>
            <a:chOff x="750321" y="3932847"/>
            <a:chExt cx="7146989" cy="1142116"/>
          </a:xfrm>
        </p:grpSpPr>
        <p:pic>
          <p:nvPicPr>
            <p:cNvPr id="3" name="Image 2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EEF561F4-B47F-81F3-B2E0-5937FA172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2082" y="4014458"/>
              <a:ext cx="4445228" cy="1060505"/>
            </a:xfrm>
            <a:prstGeom prst="rect">
              <a:avLst/>
            </a:prstGeom>
          </p:spPr>
        </p:pic>
        <p:pic>
          <p:nvPicPr>
            <p:cNvPr id="5" name="Image 4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B20A690E-209A-B7F8-6B9C-F03065F72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552"/>
            <a:stretch>
              <a:fillRect/>
            </a:stretch>
          </p:blipFill>
          <p:spPr>
            <a:xfrm>
              <a:off x="750321" y="4014458"/>
              <a:ext cx="2820411" cy="1060505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C32B77E-9392-ED66-0889-C7759BC15F5D}"/>
                </a:ext>
              </a:extLst>
            </p:cNvPr>
            <p:cNvSpPr txBox="1"/>
            <p:nvPr/>
          </p:nvSpPr>
          <p:spPr>
            <a:xfrm>
              <a:off x="1027241" y="3932847"/>
              <a:ext cx="6655788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لِأَنَّها كانَتْ تَنْتَظِرُ </a:t>
              </a:r>
              <a:r>
                <a:rPr lang="ar-SA" sz="40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ٱلْقَلَمَ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0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ٱلْأَسْوَدَ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يَرْسُم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0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ٱلظَّلامَ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0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وَٱللَّيْلَ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D5F87BB-7C17-1B8B-4E2C-FD6913152D10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لَمْ تَغْرُبِ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لشَّمْسُ في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لنِّهايَةِ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971931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678B-0F74-84EB-1D76-A17B40F9E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57AA8D5-CC3B-8F92-D5C1-C2E1BBA4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DEC5C-57C4-46CA-7549-2FB4520B7D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4A42722-87C7-9253-3A24-6A3E375F0E50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لَّذي يَدُلُّ عَلى تَسامُحِ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لْقَلَمِ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لْأَسْوَدِ؟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EC1ADE-A0DE-49F8-D8C5-014FF09330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9C4E9E-6710-D224-CC33-686E8435DB7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F05CA6-F2B6-782E-3977-E5C35F0F6B9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30122-5CCA-7A2F-11D9-DF1E251F6AF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A7BCC-A076-B717-B720-C7D02CB9E14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336DD91-8683-B1F6-132F-D18A3890DD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8C2F5A-0D1F-6B09-9752-544C9BE60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06DE58-BD18-8BEB-F3AC-DFE4CD78DE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BB0A9B-412D-24BE-0EB9-376029F944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70CAB6-4201-D7B3-DD54-C9B5000CB30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307BE01B-AF9F-1BA6-B0E2-C84EC461BE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A74877-708A-D46E-8231-6D19AC72616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33641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14B8A-8AFA-34EC-DD6B-4BCA7593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66E1067-4792-31DA-7AA0-299204FB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DF3177-D610-C367-EF82-194F16B9F2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09DDE2-B2A3-C4D1-C408-7468965EB61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80622C-07F2-1DCF-EB98-6E1EC560CF1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BA95D0-8AA9-5D69-461C-F1C111E0E9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1142DF-D714-F05F-E2F2-A14C660E4C0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0FBB5-DCCA-1B9A-6F77-F5727376BB2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5BDDB7-FC1B-7552-9565-083FB74A9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443FE4-157A-0A30-2D8D-0467FD1FA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E11760-DDCD-015E-BA58-4E132EF091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0C2AEC7-5918-8F48-1013-BE0EBF223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011DAF-81D9-7A1F-E20E-EFAE959A94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9216DFF-3899-70B2-E16A-DEDFEA2810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328" y="4014457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5DD33F5-3C54-7BEB-427D-F1A7251899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446788" y="4014458"/>
            <a:ext cx="3711722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830EFB-6B1F-AD91-B569-54617284DB69}"/>
              </a:ext>
            </a:extLst>
          </p:cNvPr>
          <p:cNvSpPr txBox="1"/>
          <p:nvPr/>
        </p:nvSpPr>
        <p:spPr>
          <a:xfrm>
            <a:off x="-172795" y="4168503"/>
            <a:ext cx="89014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 إِلى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ٱللَّوْحَةِ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وَساعَدَ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ٱلْأَقْلامَ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بِرَسْمِ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ٱللَّيْلِ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بَعْدَما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ٱعْتَذَرَتْ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مِنْهُ 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AFCFD1-73B0-D396-6550-67A64180716E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لَّذي يَدُلُّ عَلى تَسامُحِ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لْقَلَمِ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لْأَسْوَدِ؟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47258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16D6-072C-2EC2-37EB-2189CC0A37D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55A3B-4B45-82E4-6502-35EC662B45B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FE4DC48-5F00-A423-EDD6-C48B1FD993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220" y="1813505"/>
            <a:ext cx="7029029" cy="4462759"/>
          </a:xfrm>
          <a:prstGeom prst="rect">
            <a:avLst/>
          </a:prstGeom>
        </p:spPr>
      </p:pic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66256C2D-0680-365E-0175-72376423E432}"/>
              </a:ext>
            </a:extLst>
          </p:cNvPr>
          <p:cNvSpPr/>
          <p:nvPr/>
        </p:nvSpPr>
        <p:spPr>
          <a:xfrm>
            <a:off x="4743215" y="3429000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5C7AAE88-E092-EE5A-EE95-00625CC6BE1F}"/>
              </a:ext>
            </a:extLst>
          </p:cNvPr>
          <p:cNvSpPr/>
          <p:nvPr/>
        </p:nvSpPr>
        <p:spPr>
          <a:xfrm>
            <a:off x="901220" y="5859674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Organigramme : Connecteur 24">
            <a:extLst>
              <a:ext uri="{FF2B5EF4-FFF2-40B4-BE49-F238E27FC236}">
                <a16:creationId xmlns:a16="http://schemas.microsoft.com/office/drawing/2014/main" id="{063D9A33-F06A-DB07-585D-2F190D6DFDC3}"/>
              </a:ext>
            </a:extLst>
          </p:cNvPr>
          <p:cNvSpPr/>
          <p:nvPr/>
        </p:nvSpPr>
        <p:spPr>
          <a:xfrm>
            <a:off x="4692379" y="5775778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1A10E869-4827-FFAC-C933-22E86E578285}"/>
              </a:ext>
            </a:extLst>
          </p:cNvPr>
          <p:cNvSpPr/>
          <p:nvPr/>
        </p:nvSpPr>
        <p:spPr>
          <a:xfrm>
            <a:off x="926691" y="3448959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5" grpId="0" animBg="1"/>
      <p:bldP spid="2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00AC6-8A6A-92CB-5EB3-E04C78586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26192F7E-32CF-B6FC-6BE5-86FCBE84A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E9179A-E274-E9DD-5C13-7A54B567D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0D39C9-CDE5-FC04-84B4-6F013C6AA1A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81D908-229D-81DA-9C1E-1BB024A498C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2414BD-2542-ABEB-C6E1-9C0A2EDADBB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3C6211-8A72-B62D-15BC-843049D510F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1C3BC6-0C0E-C722-0BA0-65C944D6E18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BECDD6D-465C-1382-AFE8-B442BB1959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F55B40-4634-9B91-8314-888EC57EC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BF85988-FF8B-31E4-BD55-0A2386FC3E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9D4C0AB-833D-82BC-E2FD-A20E6528F1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5A44ED8-F586-5F71-C84E-BC903B9048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F147AD4-ECDF-B799-9DAB-8B100F7DD36B}"/>
              </a:ext>
            </a:extLst>
          </p:cNvPr>
          <p:cNvGrpSpPr/>
          <p:nvPr/>
        </p:nvGrpSpPr>
        <p:grpSpPr>
          <a:xfrm>
            <a:off x="858415" y="1913391"/>
            <a:ext cx="7177929" cy="4459418"/>
            <a:chOff x="2253172" y="1880876"/>
            <a:chExt cx="5361346" cy="369811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C0DFE30-84AA-CBA2-4409-91DBAADBD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34109" y="3887202"/>
              <a:ext cx="2271491" cy="169178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7AC0A56-3958-7708-D1A0-3ED1B6BF3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53172" y="1880877"/>
              <a:ext cx="2289326" cy="1691786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652506E-7CC5-1451-0F23-AF3343FB9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62090" y="3887201"/>
              <a:ext cx="2289326" cy="169178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EEC717C-A782-AEA1-F8E7-7C729D0E1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25193" y="1880876"/>
              <a:ext cx="2289325" cy="1691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321356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427369" y="2727145"/>
            <a:ext cx="588362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التحدث:  استعمال أساليب الوصف في وضعيات جديدة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87369" y="1774154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80892-5EC4-3144-05BA-BF1C4BF6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532" y="2101042"/>
            <a:ext cx="622967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A1AFE-3232-0CFB-808C-866C4B8D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659" y="10529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" y="760065"/>
            <a:ext cx="73152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التعبير عن الهواية المفضلة. لنتذكر العبارات.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7AF46-EC89-4BA7-65C4-D65A441E84A6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D2386-66D4-A551-0532-64C1A3637E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653AF-188C-269F-49DC-1E62757604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A17FD-5945-291B-B5C9-5F745F17FE5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EBDE7-40BD-BDB6-DEB5-7FB7A28D9E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C155A5-C167-D016-94D2-0658724C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EBA2A6-BF2A-44B1-8C06-BA9BBF56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3BE1C7-2730-E246-7476-0B478D76B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4CA2-B103-C1E1-3360-1E271542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D7393-116E-90E8-11BA-12D9BF38F3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4F04CD-581A-0FE4-D1FC-483CE0D0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4" y="2524479"/>
            <a:ext cx="1530815" cy="33115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4DA94E-49D5-72D3-9DCA-2509BDD2B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89" y="2343394"/>
            <a:ext cx="1427099" cy="349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6EB-08AB-3F2B-7729-544C2821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B55EB6-BD98-1CCD-A976-C85EB1134CB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EDDB03-01A3-6938-A226-F13288BEEE4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809DC3-121E-EDAC-7E25-40473C00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 وصف التربة، ماذا تقول؟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073AFD-A3B1-0951-F403-9BCE1E01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6877D-2C92-D319-360A-284AA872652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BA2E3-9508-849D-0B70-668570EF87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BA611-8F70-0374-B2D4-93115DCC23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95BDE-78F4-AF44-FC5B-4D3C4DEE730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4B083-CB2F-E37E-7EE7-C68CBCE976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E919FF9-825C-1219-6D15-D3BA0E60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8BB0E6-912C-BA52-D816-4787DB27E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5E0CC8D-31F2-639D-903F-313AEA46F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91A7949-9D57-8AC3-B2FD-E8D9B4E651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076528-5D1B-0625-382D-1AE6BB14D7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CF485444-AF94-7841-F15C-08D52167160A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3FC7E7-E450-5F79-556F-B884E608B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50843" y="2619751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32DDF7-EF8A-FB1E-4F47-C94B0E7C9D54}"/>
              </a:ext>
            </a:extLst>
          </p:cNvPr>
          <p:cNvSpPr txBox="1"/>
          <p:nvPr/>
        </p:nvSpPr>
        <p:spPr>
          <a:xfrm>
            <a:off x="6015636" y="2271843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رَسَمْتُ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تُرْبَةً  نَدِيَّةً.</a:t>
            </a:r>
            <a:r>
              <a:rPr lang="ar-SA" dirty="0"/>
              <a:t> 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EF7468-F5FB-F6CA-02B5-9085ADC106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151" y="2733508"/>
            <a:ext cx="2624546" cy="217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2729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F4A77-870D-4158-3832-E97CC4095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77500A3-D27D-2381-BA84-5A21B04A9DF7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5008AC-300D-D5E3-D483-5B179835FC8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5EAA622-7BD0-4D8C-10E1-A6D6F99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 وصف الشمس، ماذا تقول؟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A0E11E-88CB-7DDA-AE16-4B0DFDE8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84AF6C-E4EA-12BC-04DB-128EA2AED6A2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517838-ACBB-796D-C38F-5C9F1656DFA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895FC7-0C07-180E-032B-C47C3930A7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5D55F3-3965-5453-4693-268EDA38FF9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53EFDB-7A18-261B-D215-4648D0AC2B6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1C6391-0D46-3C55-3A37-924563F682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22C2728-ED92-2295-40A4-06F88F375E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7C74A55-91BB-E6EE-136E-DDAC5FE6F3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E82FA31-09F5-8F55-21D9-335BBB36FF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5BFB320-22D2-A751-A63B-2AA2F0C2FB4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CBD69F2E-206D-13FE-8B3A-4884E072044A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8A2C2D-EC1D-460B-A5DE-18D780C1D17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50843" y="2619751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479FB1-216F-B7A7-8340-046DE14D464F}"/>
              </a:ext>
            </a:extLst>
          </p:cNvPr>
          <p:cNvSpPr txBox="1"/>
          <p:nvPr/>
        </p:nvSpPr>
        <p:spPr>
          <a:xfrm>
            <a:off x="6015636" y="2271843"/>
            <a:ext cx="2814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S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أُضِيءُ </a:t>
            </a:r>
            <a:r>
              <a:rPr lang="ar-SA" sz="2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ٱللَّوْحَةَ</a:t>
            </a:r>
            <a:r>
              <a:rPr lang="ar-S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بِشَمْسٍ مُشْرِقَةٍ تُرْسِلُ </a:t>
            </a:r>
            <a:r>
              <a:rPr lang="ar-S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ٱلنُّورَ</a:t>
            </a:r>
            <a:r>
              <a:rPr lang="f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ctr" rtl="1"/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26E4EE-B6A4-F2D5-919A-F0F3656A99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198" y="2829769"/>
            <a:ext cx="2660396" cy="218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8722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الطبيعة  لزميله؟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B13E82-F656-1B0B-80A6-9B940A724308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43037-CFFA-26C8-AD8B-16D53A91596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F878A-AD37-6DEB-438C-E71D241E3E2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AB2D7-30D4-D971-C030-663E7F66E4D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DC857-F15D-662A-8259-7471BD13F3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61B7F40-DB7B-2C46-1DC6-34010A4DF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F5EFA06-D519-76B1-8B51-763CE6B5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EA07306-8591-2241-5689-E996B11F9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36A951A-AF9D-05E9-EE57-6BB0A07740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4F1B53-C599-34F3-54B4-0196F87A76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B9B256-ED05-91E6-E51A-4DA251A795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01535" y="2790443"/>
            <a:ext cx="1452881" cy="3311557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247896B3-7AF1-FA92-2402-319937DD6E13}"/>
              </a:ext>
            </a:extLst>
          </p:cNvPr>
          <p:cNvSpPr/>
          <p:nvPr/>
        </p:nvSpPr>
        <p:spPr>
          <a:xfrm flipH="1">
            <a:off x="4922581" y="1863156"/>
            <a:ext cx="2243328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F01BB8D-7D96-8CB0-2CD7-6D90B85E52B8}"/>
              </a:ext>
            </a:extLst>
          </p:cNvPr>
          <p:cNvSpPr txBox="1"/>
          <p:nvPr/>
        </p:nvSpPr>
        <p:spPr>
          <a:xfrm flipH="1">
            <a:off x="4565769" y="1959446"/>
            <a:ext cx="2956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أشْجار...سَماء...شَمْس...</a:t>
            </a:r>
          </a:p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نَباتات...أَزْهار...جِبال...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894480-153A-CAA3-070C-7C3E154E28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126" y="2944436"/>
            <a:ext cx="2633537" cy="205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4F6D9-29E0-CD58-825B-86D5E2826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3488A52-CF86-2EC4-CCE0-1B3FF6D585E2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29D85BF-8054-E747-470B-9A2A5779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ويصف منظرا من الطبيعة؟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34D2B-BE06-FBDC-AE2F-4C60D42A5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D528AB4-4CB8-C6BF-0DDE-1E4C2B9151D1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E71AED-F82B-AF2E-C0D4-8250E14DAF3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6391A-29AD-D3B3-F9B3-DE35FEDD80A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F04E46-700C-176B-DD36-5968DA3D4E8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05450E-E1B0-1FCE-7AD8-DE2C14344FF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AD90395-E0B9-B604-5327-383E360E56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905F412-8BC7-5D5F-40B6-2AD862D9D3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64525DF-0BD9-74C6-02B2-61D78A97F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01001BE-6388-512C-96A2-4C87C51D6F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20225B0-6317-AFEA-8D90-0B1FC1585D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5C195DE6-6297-4B22-AC78-1367DDCFBEEF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252522-4157-85C0-D2DC-5D83A7DE5C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09473" y="2793553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4119C6-712C-EAB8-45ED-4B1ED72357D0}"/>
              </a:ext>
            </a:extLst>
          </p:cNvPr>
          <p:cNvSpPr txBox="1"/>
          <p:nvPr/>
        </p:nvSpPr>
        <p:spPr>
          <a:xfrm>
            <a:off x="6015636" y="2178343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BED45EB-5C38-D53B-6D3F-93A6C861A6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1431" y="2207318"/>
            <a:ext cx="4186407" cy="276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7450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DF9DA-0CCA-5E9C-EC1E-AF87AFE828E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2" name="Design sans titre (2)">
            <a:hlinkClick r:id="" action="ppaction://media"/>
            <a:extLst>
              <a:ext uri="{FF2B5EF4-FFF2-40B4-BE49-F238E27FC236}">
                <a16:creationId xmlns:a16="http://schemas.microsoft.com/office/drawing/2014/main" id="{048B7F07-B5B6-200B-1682-8985A29938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1233" y="1976923"/>
            <a:ext cx="7167984" cy="403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43902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الفعلية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سنتعلم معا كيف نحول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كراساتكم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ص131.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D97089-6673-C1B7-E280-300FF46AC9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902" y="1368001"/>
            <a:ext cx="3714670" cy="518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DE92-4083-61E7-FDE9-AC197BCE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51CB2-2F94-EFC7-4823-D38E8BE2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أقرأ؛ تابعوا معي. من يقرأ؟  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6ADFE-E3CD-2C62-92C6-AB599301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6C5FC-BBEC-7095-1CAC-948DCC9D54C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5489-0436-204F-6509-0088EB59541C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21F8B-FB37-F37C-70CF-DBDC713D81A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F2EB6-4AFB-BFC4-EFA1-DED7960059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309AFB-6146-D586-F6A5-F28962DD32C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17E2DD-FBEC-6D3C-BC72-365B5F4B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9257C1-0C9A-BAD7-28A9-200B8BC0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515D0A-E606-7202-B65C-C533449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653E5-78FB-D280-9E96-BE61A865A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C3A1F-2D6A-0261-CC7D-8F314C0B17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5C4690-46F8-5CF4-CAB2-46CF01697D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787" y="1368000"/>
            <a:ext cx="5084495" cy="518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7807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بنفس الطريقة سنحول هذه الجملة؛ من يقرأ؟  من يحول أَنْتَ...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2D4172-C4EF-4B19-B07E-18AF63C5C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26D2C-A0D9-3725-61C9-7E051901E8A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86925-932F-289A-4F56-DBD3360ECED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0AFDE8-28D2-64EB-BA70-92B3D96E7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39B0D5-9EB8-5DBF-AB21-F0BBFF8C9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16ADF7-F2D6-19F2-951D-65FC639205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6396" y="1715944"/>
            <a:ext cx="5510275" cy="465390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B7BAEF8-F336-70FB-CC73-AF7C020368D5}"/>
              </a:ext>
            </a:extLst>
          </p:cNvPr>
          <p:cNvSpPr txBox="1"/>
          <p:nvPr/>
        </p:nvSpPr>
        <p:spPr>
          <a:xfrm>
            <a:off x="4469363" y="2632472"/>
            <a:ext cx="200049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تُزَيِّنُ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27D1F1-AFF3-C668-B685-20AEC86424B9}"/>
              </a:ext>
            </a:extLst>
          </p:cNvPr>
          <p:cNvSpPr txBox="1"/>
          <p:nvPr/>
        </p:nvSpPr>
        <p:spPr>
          <a:xfrm>
            <a:off x="4356461" y="3375347"/>
            <a:ext cx="211339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تُزَيِّنينَ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935C0ED-B368-77E1-06D3-064718A788CB}"/>
              </a:ext>
            </a:extLst>
          </p:cNvPr>
          <p:cNvSpPr txBox="1"/>
          <p:nvPr/>
        </p:nvSpPr>
        <p:spPr>
          <a:xfrm>
            <a:off x="4423842" y="4136886"/>
            <a:ext cx="218429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يُزَيِّنُ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E9C263-99DB-97B1-F735-6D3837F75F65}"/>
              </a:ext>
            </a:extLst>
          </p:cNvPr>
          <p:cNvSpPr txBox="1"/>
          <p:nvPr/>
        </p:nvSpPr>
        <p:spPr>
          <a:xfrm>
            <a:off x="4469363" y="4838773"/>
            <a:ext cx="218429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يُزَيِّنونَ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D5D2B4C-923E-717D-D7A2-8991F8D5E74C}"/>
              </a:ext>
            </a:extLst>
          </p:cNvPr>
          <p:cNvSpPr txBox="1"/>
          <p:nvPr/>
        </p:nvSpPr>
        <p:spPr>
          <a:xfrm>
            <a:off x="4488290" y="5604312"/>
            <a:ext cx="20554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نُزَيِّنُ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7" grpId="0" animBg="1"/>
      <p:bldP spid="25" grpId="0" animBg="1"/>
      <p:bldP spid="2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74A-DBF7-678B-7461-B024C2B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3FFED3-D35C-5B9C-D12A-F722F518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سنرتب الكلمات التالية للحصول على جملة مفيدة.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DABE6C-B7B6-45C7-75DD-A04973951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D07D6E-1719-271A-653F-4B5CD2A5CAF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3CD8C-4900-8600-1FE2-DC7E22FBEAD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006E23-4640-4555-2FC7-8BD19D6E8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5F79D4-119A-5488-9D73-0954490AD5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020098-5818-80F7-6A00-CAB71FB72C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7062BF1-4D50-CB32-4150-9C5FC3DE36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90C2A7-7B71-952D-87C3-CEE6B79502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FA1151-722E-B91F-C21A-592CC2F8F5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F5C982-9FDA-A7E6-1EA4-E35AB7D8F4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64A7C8A-A559-75EE-34FA-2A8FF85C69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9C21F0-E8DB-8BC4-61AD-37BE49F3A2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3255529"/>
            <a:ext cx="7921689" cy="103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7632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3AB3FD8-CD45-B47F-32BD-80B52C017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73" y="3255529"/>
            <a:ext cx="7921689" cy="1037762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عَمَّ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يكمل؟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BD73C-0750-FD11-826B-8C6068CF022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FD91FE-C33C-96C0-6D86-6E0596E4EA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F1D5DE-9709-EB48-7AF2-49B42D0086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AD1FC4-FEC9-2142-AC1A-9910928F60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0B61AD50-6F67-B7A7-A9D5-90E43BBD24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87745E-8619-3984-1746-E2D1685B1086}"/>
              </a:ext>
            </a:extLst>
          </p:cNvPr>
          <p:cNvSpPr txBox="1"/>
          <p:nvPr/>
        </p:nvSpPr>
        <p:spPr>
          <a:xfrm>
            <a:off x="1007287" y="5417495"/>
            <a:ext cx="6090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عَمَّ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BE195FF-C0A2-2C56-7A36-34B8A6B78884}"/>
              </a:ext>
            </a:extLst>
          </p:cNvPr>
          <p:cNvCxnSpPr>
            <a:cxnSpLocks/>
          </p:cNvCxnSpPr>
          <p:nvPr/>
        </p:nvCxnSpPr>
        <p:spPr>
          <a:xfrm flipH="1">
            <a:off x="5088494" y="3255529"/>
            <a:ext cx="892428" cy="103776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4840B-788B-8EC9-777B-25704496131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FC762-A9BC-AFE6-BCA4-EFCD6D9F86F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5EC30D-30C7-13A8-AC97-A3632F14E1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3826E8-5227-58BC-338D-65E60088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969B5743-9956-EC4A-8D9F-D7C3FCC53D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4489A24-031B-456C-7F6D-6464CC055720}"/>
              </a:ext>
            </a:extLst>
          </p:cNvPr>
          <p:cNvSpPr txBox="1"/>
          <p:nvPr/>
        </p:nvSpPr>
        <p:spPr>
          <a:xfrm>
            <a:off x="1007287" y="5417495"/>
            <a:ext cx="6090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عَمَّ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ٱلظَّلامُ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ٱلْوادِيَ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665906-7562-0214-533B-FD876720BF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373" y="3255529"/>
            <a:ext cx="7921689" cy="1037762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28EBB7E-E8F0-9446-C405-4D2E2A16516A}"/>
              </a:ext>
            </a:extLst>
          </p:cNvPr>
          <p:cNvCxnSpPr>
            <a:cxnSpLocks/>
          </p:cNvCxnSpPr>
          <p:nvPr/>
        </p:nvCxnSpPr>
        <p:spPr>
          <a:xfrm flipH="1">
            <a:off x="5088494" y="3255529"/>
            <a:ext cx="892428" cy="103776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3BB6C-710A-161A-29C9-AB6DBAEEF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1D0A9A1-D3E8-CF2C-0764-0B17A6C9E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رتبوا الجملة التالية.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C8DEB0-C086-8C11-5916-8CEC16DA93C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19BAFC-F769-AB22-6CA3-9A556E52D749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968252-EE35-CE98-A9B3-403F09CC7F1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84274B-EF3D-5387-0E7A-F3D6996783B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40195C-E6E6-68A7-6098-9FDE5E5C2F0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CBB929A-C8FE-4092-C3B9-5065380F5D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2F33953-A83E-B985-98CF-8AA8682EB2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1678A7-DD74-64A6-0D3C-2A79C87374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430D090-EAAB-E731-2002-3BBFEC9C50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999B05F-6E23-927A-AD82-C9580D27B3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9797FB55-12D1-6959-DE44-1A6789EC9E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D3FC30-D75D-220F-EAA5-C1908704B8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249" y="2971822"/>
            <a:ext cx="8035767" cy="1060505"/>
          </a:xfrm>
          <a:prstGeom prst="rect">
            <a:avLst/>
          </a:prstGeom>
        </p:spPr>
      </p:pic>
      <p:pic>
        <p:nvPicPr>
          <p:cNvPr id="8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0AFC5C-F41F-2C9A-50B7-0B26067EB8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</p:spTree>
    <p:extLst>
      <p:ext uri="{BB962C8B-B14F-4D97-AF65-F5344CB8AC3E}">
        <p14:creationId xmlns:p14="http://schemas.microsoft.com/office/powerpoint/2010/main" val="410150894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0617A-5951-A6BC-A59D-BBF4ACC66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805AFE-00D7-B6C2-D1B9-FA99AECF9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4D52B3-FC69-3F98-D873-CC39779A52E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B79265-2942-BB41-6309-B52840D02DE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689F78-913D-2B63-98DF-81ADEAE1D9A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FA73CF-7215-17E2-CEE9-A0985E9BE1C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EE1CB9-96E5-8F29-76B1-B8E2B938FA5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50E3BE-9996-44E1-B378-568EC816EF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0212BF6-D76B-2411-77B6-0855F2F1D9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87CFA97-1DF8-397E-4634-01068C91D0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807D31B-CC79-C378-7DB7-C44B16AF29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5BE21C7-6A32-FFD5-C0E7-FA4A9FA632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EEDE6EAF-7DAE-8425-0C18-65303C5B83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0620D62-5C2F-94A1-184E-C4606080B2B1}"/>
              </a:ext>
            </a:extLst>
          </p:cNvPr>
          <p:cNvSpPr txBox="1"/>
          <p:nvPr/>
        </p:nvSpPr>
        <p:spPr>
          <a:xfrm>
            <a:off x="446787" y="5419824"/>
            <a:ext cx="6090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 قَمَراً لامِعاً في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سَماءِٱللَّيْلِ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D8C4EE-8FA2-3853-1DD1-CB72BF2229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D0EE55-F8AC-99B0-B23D-1AFD84135E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249" y="2971822"/>
            <a:ext cx="8035767" cy="106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9058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 تدربوا على قراءة نص" اللوحة الكاملة" ص 126.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FD2-5F2B-2E7D-1D67-DEBA604581A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A0B16-3EEA-5E9F-B0B3-9FE62881932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DFF34-0F3A-853F-E84E-10851489BCA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480ED-4047-DB24-7A13-562009FFC3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92013-F13C-CFE8-95B8-BC83D59076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1920C536-B646-D01B-ADBA-573B59D695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DEF7D50F-1FE6-9F08-6A2E-6D5F1AFF67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22C422C-6D48-2FE9-0C7C-FC8B2BED0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18527AA2-2008-615F-A862-CD4FD9F020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01B5CABE-F955-3D1B-79EC-852985FE0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771779" y="3797139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22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ED810F5-FA62-AC70-D0C6-4F3F524FAC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783" y="1476000"/>
            <a:ext cx="3825237" cy="513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15833</TotalTime>
  <Words>1642</Words>
  <Application>Microsoft Office PowerPoint</Application>
  <PresentationFormat>Affichage à l'écran (4:3)</PresentationFormat>
  <Paragraphs>413</Paragraphs>
  <Slides>59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59</vt:i4>
      </vt:variant>
    </vt:vector>
  </HeadingPairs>
  <TitlesOfParts>
    <vt:vector size="88" baseType="lpstr">
      <vt:lpstr>Calibri</vt:lpstr>
      <vt:lpstr>Wingdings</vt:lpstr>
      <vt:lpstr>Dosis Medium</vt:lpstr>
      <vt:lpstr>Dosis</vt:lpstr>
      <vt:lpstr>Microsoft Uighur</vt:lpstr>
      <vt:lpstr>Modern Love</vt:lpstr>
      <vt:lpstr>Abadi</vt:lpstr>
      <vt:lpstr>Arial</vt:lpstr>
      <vt:lpstr>Noto Sans Symbols</vt:lpstr>
      <vt:lpstr>Dosis SemiBold</vt:lpstr>
      <vt:lpstr>Calibri Light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 يسجل الأستاذ على سجل الطلاقة.</vt:lpstr>
      <vt:lpstr>من يقرأ الكلمات الملونة؟ يدعو الأستاذ متعلمي الفئة المتعثرة لقراءة الكلمات. ويسجل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</vt:lpstr>
      <vt:lpstr>قراءة</vt:lpstr>
      <vt:lpstr>من يذكرنا بعنوان النص الذي قرأناه؟  عم يتحدث هذا النص؟</vt:lpstr>
      <vt:lpstr>من يقرأ؟ من يتابع؟ </vt:lpstr>
      <vt:lpstr>خذوا كراساتكم الصفحة 128 وأجيبوا عن سؤالي الفهم. يطلب من الفئة المتحكمة قراءة النص والإجابة عن سؤالي الفهم.</vt:lpstr>
      <vt:lpstr>سأقرأ تابعوا. يوجه الفئة المتعثرة إلى قراءة جمل الفقرة. </vt:lpstr>
      <vt:lpstr>من يقرأ؟ سأعين من بينكم من يمر للقراءة – تابعوا مع أصدقائكم. </vt:lpstr>
      <vt:lpstr>من يقرأ؟ </vt:lpstr>
      <vt:lpstr>Présentation PowerPoint</vt:lpstr>
      <vt:lpstr>من يقرأ السؤال؟ من يجيب؟ يطلب من الفئة المتعثرة الإجابة عن أسئلة الفهم.</vt:lpstr>
      <vt:lpstr>صححوا.</vt:lpstr>
      <vt:lpstr>من يقرأ السؤال؟ من يجيب؟ يطلب من الفئة المتعثرة الإجابة عن أسئلة الفهم.</vt:lpstr>
      <vt:lpstr>صححوا.</vt:lpstr>
      <vt:lpstr>من يقرأ السؤال؟ من يجيب؟ ينتقل الأستاذ إلى تصحيح ا لإنجازات مع  الفئة المتحكمة.</vt:lpstr>
      <vt:lpstr> من يقرأ الجواب؟ أين وجدتم الجواب في النص؟ </vt:lpstr>
      <vt:lpstr>من يقرأ السؤال؟ من يجيب؟</vt:lpstr>
      <vt:lpstr> من يقرأ الجواب؟ صححوا.</vt:lpstr>
      <vt:lpstr>  رتبوا المشاهد بوضع الأرقام من 1 إلى 4.</vt:lpstr>
      <vt:lpstr>  صححوا.</vt:lpstr>
      <vt:lpstr> استماع وتحدث</vt:lpstr>
      <vt:lpstr> والآن ستتدربون على استعمال  أساليب التعبير عن الهواية المفضلة. لنتذكر العبارات. </vt:lpstr>
      <vt:lpstr>إذا أردت وصف التربة، ماذا تقول؟ </vt:lpstr>
      <vt:lpstr>إذا أردت وصف الشمس، ماذا تقول؟ </vt:lpstr>
      <vt:lpstr>من يصف الطبيعة  لزميله؟</vt:lpstr>
      <vt:lpstr>من يأخذ الكلمة ويصف منظرا من الطبيعة؟</vt:lpstr>
      <vt:lpstr>أنشدوا.</vt:lpstr>
      <vt:lpstr>تمارين كتابية</vt:lpstr>
      <vt:lpstr>والآن سنتعلم معا كيف نحول جملا . خذوا كراساتكم ص131.</vt:lpstr>
      <vt:lpstr>أقرأ؛ تابعوا معي. من يقرأ؟  </vt:lpstr>
      <vt:lpstr>الآن؛ بنفس الطريقة سنحول هذه الجملة؛ من يقرأ؟  من يحول أَنْتَ... </vt:lpstr>
      <vt:lpstr>انتبهوا سنرتب الكلمات التالية للحصول على جملة مفيدة. ما الكلمة الأولى؟</vt:lpstr>
      <vt:lpstr>عَمَّ. من يكمل؟ </vt:lpstr>
      <vt:lpstr>من يقرأ الجملة. </vt:lpstr>
      <vt:lpstr>رتبوا الجملة التالية. ما الكلمة الأولى؟</vt:lpstr>
      <vt:lpstr>صححوا</vt:lpstr>
      <vt:lpstr>اختتام الحصة</vt:lpstr>
      <vt:lpstr>في المنزل تدربوا على قراءة نص" اللوحة الكاملة" ص 126.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207</cp:revision>
  <dcterms:created xsi:type="dcterms:W3CDTF">2023-09-20T21:35:22Z</dcterms:created>
  <dcterms:modified xsi:type="dcterms:W3CDTF">2026-05-12T06:23:14Z</dcterms:modified>
</cp:coreProperties>
</file>