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2.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3.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4.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5.xml" ContentType="application/vnd.openxmlformats-officedocument.theme+xml"/>
  <Override PartName="/ppt/slideLayouts/slideLayout189.xml" ContentType="application/vnd.openxmlformats-officedocument.presentationml.slideLayout+xml"/>
  <Override PartName="/ppt/theme/theme16.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7.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18.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19.xml" ContentType="application/vnd.openxmlformats-officedocument.theme+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74" r:id="rId2"/>
    <p:sldMasterId id="2147483683" r:id="rId3"/>
    <p:sldMasterId id="2147483690" r:id="rId4"/>
    <p:sldMasterId id="2147483699" r:id="rId5"/>
    <p:sldMasterId id="2147483706" r:id="rId6"/>
    <p:sldMasterId id="2147483717" r:id="rId7"/>
    <p:sldMasterId id="2147483725" r:id="rId8"/>
    <p:sldMasterId id="2147483737" r:id="rId9"/>
    <p:sldMasterId id="2147483761" r:id="rId10"/>
    <p:sldMasterId id="2147483785" r:id="rId11"/>
    <p:sldMasterId id="2147483813" r:id="rId12"/>
    <p:sldMasterId id="2147483836" r:id="rId13"/>
    <p:sldMasterId id="2147483877" r:id="rId14"/>
    <p:sldMasterId id="2147483891" r:id="rId15"/>
    <p:sldMasterId id="2147483904" r:id="rId16"/>
    <p:sldMasterId id="2147483906" r:id="rId17"/>
    <p:sldMasterId id="2147483909" r:id="rId18"/>
    <p:sldMasterId id="2147483933" r:id="rId19"/>
    <p:sldMasterId id="2147483949" r:id="rId20"/>
  </p:sldMasterIdLst>
  <p:notesMasterIdLst>
    <p:notesMasterId r:id="rId109"/>
  </p:notesMasterIdLst>
  <p:sldIdLst>
    <p:sldId id="2147482963" r:id="rId21"/>
    <p:sldId id="2147482495" r:id="rId22"/>
    <p:sldId id="2147482472" r:id="rId23"/>
    <p:sldId id="2147482559" r:id="rId24"/>
    <p:sldId id="2147482616" r:id="rId25"/>
    <p:sldId id="2147482691" r:id="rId26"/>
    <p:sldId id="2147482407" r:id="rId27"/>
    <p:sldId id="2134806825" r:id="rId28"/>
    <p:sldId id="2147482411" r:id="rId29"/>
    <p:sldId id="2147482784" r:id="rId30"/>
    <p:sldId id="2134806335" r:id="rId31"/>
    <p:sldId id="2147482790" r:id="rId32"/>
    <p:sldId id="2147482791" r:id="rId33"/>
    <p:sldId id="2147482605" r:id="rId34"/>
    <p:sldId id="2147482719" r:id="rId35"/>
    <p:sldId id="2134806445" r:id="rId36"/>
    <p:sldId id="2147482865" r:id="rId37"/>
    <p:sldId id="2147482867" r:id="rId38"/>
    <p:sldId id="2147482866" r:id="rId39"/>
    <p:sldId id="2147482622" r:id="rId40"/>
    <p:sldId id="2147482903" r:id="rId41"/>
    <p:sldId id="2134806231" r:id="rId42"/>
    <p:sldId id="2147482641" r:id="rId43"/>
    <p:sldId id="2147482491" r:id="rId44"/>
    <p:sldId id="2147482425" r:id="rId45"/>
    <p:sldId id="2147482606" r:id="rId46"/>
    <p:sldId id="2147482928" r:id="rId47"/>
    <p:sldId id="2147482929" r:id="rId48"/>
    <p:sldId id="2147482930" r:id="rId49"/>
    <p:sldId id="2147482931" r:id="rId50"/>
    <p:sldId id="2134806307" r:id="rId51"/>
    <p:sldId id="2147482932" r:id="rId52"/>
    <p:sldId id="2147482933" r:id="rId53"/>
    <p:sldId id="2147482693" r:id="rId54"/>
    <p:sldId id="2147482935" r:id="rId55"/>
    <p:sldId id="2147482936" r:id="rId56"/>
    <p:sldId id="2147482938" r:id="rId57"/>
    <p:sldId id="2147482937" r:id="rId58"/>
    <p:sldId id="2147482939" r:id="rId59"/>
    <p:sldId id="2147482940" r:id="rId60"/>
    <p:sldId id="2147482941" r:id="rId61"/>
    <p:sldId id="2147482942" r:id="rId62"/>
    <p:sldId id="2147482943" r:id="rId63"/>
    <p:sldId id="2147482944" r:id="rId64"/>
    <p:sldId id="2147482945" r:id="rId65"/>
    <p:sldId id="2147482946" r:id="rId66"/>
    <p:sldId id="2147482947" r:id="rId67"/>
    <p:sldId id="2147482948" r:id="rId68"/>
    <p:sldId id="2147482949" r:id="rId69"/>
    <p:sldId id="2147482950" r:id="rId70"/>
    <p:sldId id="2147482951" r:id="rId71"/>
    <p:sldId id="2147482646" r:id="rId72"/>
    <p:sldId id="2147482952" r:id="rId73"/>
    <p:sldId id="2147482424" r:id="rId74"/>
    <p:sldId id="2134806320" r:id="rId75"/>
    <p:sldId id="2147482695" r:id="rId76"/>
    <p:sldId id="2147482882" r:id="rId77"/>
    <p:sldId id="2147482883" r:id="rId78"/>
    <p:sldId id="2147482884" r:id="rId79"/>
    <p:sldId id="2147482964" r:id="rId80"/>
    <p:sldId id="2147482894" r:id="rId81"/>
    <p:sldId id="2147482953" r:id="rId82"/>
    <p:sldId id="2147482954" r:id="rId83"/>
    <p:sldId id="2147482958" r:id="rId84"/>
    <p:sldId id="2147482959" r:id="rId85"/>
    <p:sldId id="2147482960" r:id="rId86"/>
    <p:sldId id="2147482961" r:id="rId87"/>
    <p:sldId id="2147482962" r:id="rId88"/>
    <p:sldId id="2147482955" r:id="rId89"/>
    <p:sldId id="2147482956" r:id="rId90"/>
    <p:sldId id="2147482957" r:id="rId91"/>
    <p:sldId id="2147482905" r:id="rId92"/>
    <p:sldId id="2147482906" r:id="rId93"/>
    <p:sldId id="2147482887" r:id="rId94"/>
    <p:sldId id="2147482888" r:id="rId95"/>
    <p:sldId id="2147482907" r:id="rId96"/>
    <p:sldId id="2147482900" r:id="rId97"/>
    <p:sldId id="2147482901" r:id="rId98"/>
    <p:sldId id="2147482902" r:id="rId99"/>
    <p:sldId id="2134806890" r:id="rId100"/>
    <p:sldId id="2147482423" r:id="rId101"/>
    <p:sldId id="2147482607" r:id="rId102"/>
    <p:sldId id="2134806317" r:id="rId103"/>
    <p:sldId id="2147482426" r:id="rId104"/>
    <p:sldId id="2134806668" r:id="rId105"/>
    <p:sldId id="2147482858" r:id="rId106"/>
    <p:sldId id="2147482464" r:id="rId107"/>
    <p:sldId id="2147482703" r:id="rId108"/>
  </p:sldIdLst>
  <p:sldSz cx="9144000" cy="6858000" type="screen4x3"/>
  <p:notesSz cx="6858000" cy="9144000"/>
  <p:embeddedFontLst>
    <p:embeddedFont>
      <p:font typeface="Dosis" pitchFamily="2" charset="0"/>
      <p:regular r:id="rId110"/>
      <p:bold r:id="rId111"/>
    </p:embeddedFont>
    <p:embeddedFont>
      <p:font typeface="Dosis ExtraBold" pitchFamily="2" charset="0"/>
      <p:bold r:id="rId112"/>
    </p:embeddedFont>
    <p:embeddedFont>
      <p:font typeface="Dosis Medium" pitchFamily="2" charset="0"/>
      <p:regular r:id="rId113"/>
    </p:embeddedFont>
    <p:embeddedFont>
      <p:font typeface="Dosis SemiBold" pitchFamily="2" charset="0"/>
      <p:bold r:id="rId114"/>
    </p:embeddedFont>
    <p:embeddedFont>
      <p:font typeface="Microsoft Uighur" panose="02000000000000000000" pitchFamily="2" charset="-78"/>
      <p:regular r:id="rId115"/>
      <p:bold r:id="rId116"/>
    </p:embeddedFont>
    <p:embeddedFont>
      <p:font typeface="Modern Love" panose="04090805081005020601" pitchFamily="82" charset="0"/>
      <p:regular r:id="rId117"/>
    </p:embeddedFont>
    <p:embeddedFont>
      <p:font typeface="Noto Sans Symbols" panose="020B0604020202020204" charset="0"/>
      <p:regular r:id="rId118"/>
      <p:bold r:id="rId11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00ACA4"/>
    <a:srgbClr val="1E3F48"/>
    <a:srgbClr val="FFFFFF"/>
    <a:srgbClr val="D6E9EA"/>
    <a:srgbClr val="0097B2"/>
    <a:srgbClr val="4C5155"/>
    <a:srgbClr val="7FB9BE"/>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841" autoAdjust="0"/>
    <p:restoredTop sz="94660"/>
  </p:normalViewPr>
  <p:slideViewPr>
    <p:cSldViewPr snapToGrid="0">
      <p:cViewPr varScale="1">
        <p:scale>
          <a:sx n="74" d="100"/>
          <a:sy n="74" d="100"/>
        </p:scale>
        <p:origin x="5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6.xml"/><Relationship Id="rId117" Type="http://schemas.openxmlformats.org/officeDocument/2006/relationships/font" Target="fonts/font8.fntdata"/><Relationship Id="rId21" Type="http://schemas.openxmlformats.org/officeDocument/2006/relationships/slide" Target="slides/slide1.xml"/><Relationship Id="rId42" Type="http://schemas.openxmlformats.org/officeDocument/2006/relationships/slide" Target="slides/slide22.xml"/><Relationship Id="rId47" Type="http://schemas.openxmlformats.org/officeDocument/2006/relationships/slide" Target="slides/slide27.xml"/><Relationship Id="rId63" Type="http://schemas.openxmlformats.org/officeDocument/2006/relationships/slide" Target="slides/slide43.xml"/><Relationship Id="rId68" Type="http://schemas.openxmlformats.org/officeDocument/2006/relationships/slide" Target="slides/slide48.xml"/><Relationship Id="rId84" Type="http://schemas.openxmlformats.org/officeDocument/2006/relationships/slide" Target="slides/slide64.xml"/><Relationship Id="rId89" Type="http://schemas.openxmlformats.org/officeDocument/2006/relationships/slide" Target="slides/slide69.xml"/><Relationship Id="rId112" Type="http://schemas.openxmlformats.org/officeDocument/2006/relationships/font" Target="fonts/font3.fntdata"/><Relationship Id="rId16" Type="http://schemas.openxmlformats.org/officeDocument/2006/relationships/slideMaster" Target="slideMasters/slideMaster16.xml"/><Relationship Id="rId107" Type="http://schemas.openxmlformats.org/officeDocument/2006/relationships/slide" Target="slides/slide87.xml"/><Relationship Id="rId11" Type="http://schemas.openxmlformats.org/officeDocument/2006/relationships/slideMaster" Target="slideMasters/slideMaster11.xml"/><Relationship Id="rId32" Type="http://schemas.openxmlformats.org/officeDocument/2006/relationships/slide" Target="slides/slide12.xml"/><Relationship Id="rId37" Type="http://schemas.openxmlformats.org/officeDocument/2006/relationships/slide" Target="slides/slide17.xml"/><Relationship Id="rId53" Type="http://schemas.openxmlformats.org/officeDocument/2006/relationships/slide" Target="slides/slide33.xml"/><Relationship Id="rId58" Type="http://schemas.openxmlformats.org/officeDocument/2006/relationships/slide" Target="slides/slide38.xml"/><Relationship Id="rId74" Type="http://schemas.openxmlformats.org/officeDocument/2006/relationships/slide" Target="slides/slide54.xml"/><Relationship Id="rId79" Type="http://schemas.openxmlformats.org/officeDocument/2006/relationships/slide" Target="slides/slide59.xml"/><Relationship Id="rId102" Type="http://schemas.openxmlformats.org/officeDocument/2006/relationships/slide" Target="slides/slide82.xml"/><Relationship Id="rId123"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70.xml"/><Relationship Id="rId95" Type="http://schemas.openxmlformats.org/officeDocument/2006/relationships/slide" Target="slides/slide75.xml"/><Relationship Id="rId22" Type="http://schemas.openxmlformats.org/officeDocument/2006/relationships/slide" Target="slides/slide2.xml"/><Relationship Id="rId27" Type="http://schemas.openxmlformats.org/officeDocument/2006/relationships/slide" Target="slides/slide7.xml"/><Relationship Id="rId43" Type="http://schemas.openxmlformats.org/officeDocument/2006/relationships/slide" Target="slides/slide23.xml"/><Relationship Id="rId48" Type="http://schemas.openxmlformats.org/officeDocument/2006/relationships/slide" Target="slides/slide28.xml"/><Relationship Id="rId64" Type="http://schemas.openxmlformats.org/officeDocument/2006/relationships/slide" Target="slides/slide44.xml"/><Relationship Id="rId69" Type="http://schemas.openxmlformats.org/officeDocument/2006/relationships/slide" Target="slides/slide49.xml"/><Relationship Id="rId113" Type="http://schemas.openxmlformats.org/officeDocument/2006/relationships/font" Target="fonts/font4.fntdata"/><Relationship Id="rId118" Type="http://schemas.openxmlformats.org/officeDocument/2006/relationships/font" Target="fonts/font9.fntdata"/><Relationship Id="rId80" Type="http://schemas.openxmlformats.org/officeDocument/2006/relationships/slide" Target="slides/slide60.xml"/><Relationship Id="rId85" Type="http://schemas.openxmlformats.org/officeDocument/2006/relationships/slide" Target="slides/slide65.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3.xml"/><Relationship Id="rId38" Type="http://schemas.openxmlformats.org/officeDocument/2006/relationships/slide" Target="slides/slide18.xml"/><Relationship Id="rId59" Type="http://schemas.openxmlformats.org/officeDocument/2006/relationships/slide" Target="slides/slide39.xml"/><Relationship Id="rId103" Type="http://schemas.openxmlformats.org/officeDocument/2006/relationships/slide" Target="slides/slide83.xml"/><Relationship Id="rId108" Type="http://schemas.openxmlformats.org/officeDocument/2006/relationships/slide" Target="slides/slide88.xml"/><Relationship Id="rId54" Type="http://schemas.openxmlformats.org/officeDocument/2006/relationships/slide" Target="slides/slide34.xml"/><Relationship Id="rId70" Type="http://schemas.openxmlformats.org/officeDocument/2006/relationships/slide" Target="slides/slide50.xml"/><Relationship Id="rId75" Type="http://schemas.openxmlformats.org/officeDocument/2006/relationships/slide" Target="slides/slide55.xml"/><Relationship Id="rId91" Type="http://schemas.openxmlformats.org/officeDocument/2006/relationships/slide" Target="slides/slide71.xml"/><Relationship Id="rId96" Type="http://schemas.openxmlformats.org/officeDocument/2006/relationships/slide" Target="slides/slide76.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3.xml"/><Relationship Id="rId28" Type="http://schemas.openxmlformats.org/officeDocument/2006/relationships/slide" Target="slides/slide8.xml"/><Relationship Id="rId49" Type="http://schemas.openxmlformats.org/officeDocument/2006/relationships/slide" Target="slides/slide29.xml"/><Relationship Id="rId114" Type="http://schemas.openxmlformats.org/officeDocument/2006/relationships/font" Target="fonts/font5.fntdata"/><Relationship Id="rId119" Type="http://schemas.openxmlformats.org/officeDocument/2006/relationships/font" Target="fonts/font10.fntdata"/><Relationship Id="rId44" Type="http://schemas.openxmlformats.org/officeDocument/2006/relationships/slide" Target="slides/slide24.xml"/><Relationship Id="rId60" Type="http://schemas.openxmlformats.org/officeDocument/2006/relationships/slide" Target="slides/slide40.xml"/><Relationship Id="rId65" Type="http://schemas.openxmlformats.org/officeDocument/2006/relationships/slide" Target="slides/slide45.xml"/><Relationship Id="rId81" Type="http://schemas.openxmlformats.org/officeDocument/2006/relationships/slide" Target="slides/slide61.xml"/><Relationship Id="rId86" Type="http://schemas.openxmlformats.org/officeDocument/2006/relationships/slide" Target="slides/slide6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9.xml"/><Relationship Id="rId109" Type="http://schemas.openxmlformats.org/officeDocument/2006/relationships/notesMaster" Target="notesMasters/notesMaster1.xml"/><Relationship Id="rId34" Type="http://schemas.openxmlformats.org/officeDocument/2006/relationships/slide" Target="slides/slide14.xml"/><Relationship Id="rId50" Type="http://schemas.openxmlformats.org/officeDocument/2006/relationships/slide" Target="slides/slide30.xml"/><Relationship Id="rId55" Type="http://schemas.openxmlformats.org/officeDocument/2006/relationships/slide" Target="slides/slide35.xml"/><Relationship Id="rId76" Type="http://schemas.openxmlformats.org/officeDocument/2006/relationships/slide" Target="slides/slide56.xml"/><Relationship Id="rId97" Type="http://schemas.openxmlformats.org/officeDocument/2006/relationships/slide" Target="slides/slide77.xml"/><Relationship Id="rId104" Type="http://schemas.openxmlformats.org/officeDocument/2006/relationships/slide" Target="slides/slide84.xml"/><Relationship Id="rId120"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1.xml"/><Relationship Id="rId92" Type="http://schemas.openxmlformats.org/officeDocument/2006/relationships/slide" Target="slides/slide72.xml"/><Relationship Id="rId2" Type="http://schemas.openxmlformats.org/officeDocument/2006/relationships/slideMaster" Target="slideMasters/slideMaster2.xml"/><Relationship Id="rId29" Type="http://schemas.openxmlformats.org/officeDocument/2006/relationships/slide" Target="slides/slide9.xml"/><Relationship Id="rId24" Type="http://schemas.openxmlformats.org/officeDocument/2006/relationships/slide" Target="slides/slide4.xml"/><Relationship Id="rId40" Type="http://schemas.openxmlformats.org/officeDocument/2006/relationships/slide" Target="slides/slide20.xml"/><Relationship Id="rId45" Type="http://schemas.openxmlformats.org/officeDocument/2006/relationships/slide" Target="slides/slide25.xml"/><Relationship Id="rId66" Type="http://schemas.openxmlformats.org/officeDocument/2006/relationships/slide" Target="slides/slide46.xml"/><Relationship Id="rId87" Type="http://schemas.openxmlformats.org/officeDocument/2006/relationships/slide" Target="slides/slide67.xml"/><Relationship Id="rId110" Type="http://schemas.openxmlformats.org/officeDocument/2006/relationships/font" Target="fonts/font1.fntdata"/><Relationship Id="rId115" Type="http://schemas.openxmlformats.org/officeDocument/2006/relationships/font" Target="fonts/font6.fntdata"/><Relationship Id="rId61" Type="http://schemas.openxmlformats.org/officeDocument/2006/relationships/slide" Target="slides/slide41.xml"/><Relationship Id="rId82" Type="http://schemas.openxmlformats.org/officeDocument/2006/relationships/slide" Target="slides/slide6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0.xml"/><Relationship Id="rId35" Type="http://schemas.openxmlformats.org/officeDocument/2006/relationships/slide" Target="slides/slide15.xml"/><Relationship Id="rId56" Type="http://schemas.openxmlformats.org/officeDocument/2006/relationships/slide" Target="slides/slide36.xml"/><Relationship Id="rId77" Type="http://schemas.openxmlformats.org/officeDocument/2006/relationships/slide" Target="slides/slide57.xml"/><Relationship Id="rId100" Type="http://schemas.openxmlformats.org/officeDocument/2006/relationships/slide" Target="slides/slide80.xml"/><Relationship Id="rId105" Type="http://schemas.openxmlformats.org/officeDocument/2006/relationships/slide" Target="slides/slide85.xml"/><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slide" Target="slides/slide52.xml"/><Relationship Id="rId93" Type="http://schemas.openxmlformats.org/officeDocument/2006/relationships/slide" Target="slides/slide73.xml"/><Relationship Id="rId98" Type="http://schemas.openxmlformats.org/officeDocument/2006/relationships/slide" Target="slides/slide78.xml"/><Relationship Id="rId121"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5.xml"/><Relationship Id="rId46" Type="http://schemas.openxmlformats.org/officeDocument/2006/relationships/slide" Target="slides/slide26.xml"/><Relationship Id="rId67" Type="http://schemas.openxmlformats.org/officeDocument/2006/relationships/slide" Target="slides/slide47.xml"/><Relationship Id="rId116" Type="http://schemas.openxmlformats.org/officeDocument/2006/relationships/font" Target="fonts/font7.fntdata"/><Relationship Id="rId20" Type="http://schemas.openxmlformats.org/officeDocument/2006/relationships/slideMaster" Target="slideMasters/slideMaster20.xml"/><Relationship Id="rId41" Type="http://schemas.openxmlformats.org/officeDocument/2006/relationships/slide" Target="slides/slide21.xml"/><Relationship Id="rId62" Type="http://schemas.openxmlformats.org/officeDocument/2006/relationships/slide" Target="slides/slide42.xml"/><Relationship Id="rId83" Type="http://schemas.openxmlformats.org/officeDocument/2006/relationships/slide" Target="slides/slide63.xml"/><Relationship Id="rId88" Type="http://schemas.openxmlformats.org/officeDocument/2006/relationships/slide" Target="slides/slide68.xml"/><Relationship Id="rId111" Type="http://schemas.openxmlformats.org/officeDocument/2006/relationships/font" Target="fonts/font2.fntdata"/><Relationship Id="rId15" Type="http://schemas.openxmlformats.org/officeDocument/2006/relationships/slideMaster" Target="slideMasters/slideMaster15.xml"/><Relationship Id="rId36" Type="http://schemas.openxmlformats.org/officeDocument/2006/relationships/slide" Target="slides/slide16.xml"/><Relationship Id="rId57" Type="http://schemas.openxmlformats.org/officeDocument/2006/relationships/slide" Target="slides/slide37.xml"/><Relationship Id="rId106" Type="http://schemas.openxmlformats.org/officeDocument/2006/relationships/slide" Target="slides/slide86.xml"/><Relationship Id="rId10" Type="http://schemas.openxmlformats.org/officeDocument/2006/relationships/slideMaster" Target="slideMasters/slideMaster10.xml"/><Relationship Id="rId31" Type="http://schemas.openxmlformats.org/officeDocument/2006/relationships/slide" Target="slides/slide11.xml"/><Relationship Id="rId52" Type="http://schemas.openxmlformats.org/officeDocument/2006/relationships/slide" Target="slides/slide32.xml"/><Relationship Id="rId73" Type="http://schemas.openxmlformats.org/officeDocument/2006/relationships/slide" Target="slides/slide53.xml"/><Relationship Id="rId78" Type="http://schemas.openxmlformats.org/officeDocument/2006/relationships/slide" Target="slides/slide58.xml"/><Relationship Id="rId94" Type="http://schemas.openxmlformats.org/officeDocument/2006/relationships/slide" Target="slides/slide74.xml"/><Relationship Id="rId99" Type="http://schemas.openxmlformats.org/officeDocument/2006/relationships/slide" Target="slides/slide79.xml"/><Relationship Id="rId101" Type="http://schemas.openxmlformats.org/officeDocument/2006/relationships/slide" Target="slides/slide81.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19/05/2026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61027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CD9DE21-818D-D35B-600F-EEF91C0A06E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FFFE28D-9B39-A409-0832-088F39CCDE9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F70BB8F-EBBD-AFA9-7B39-073F4AB76CC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06044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9.xml"/><Relationship Id="rId4" Type="http://schemas.openxmlformats.org/officeDocument/2006/relationships/image" Target="../media/image13.png"/></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14.png"/><Relationship Id="rId9" Type="http://schemas.microsoft.com/office/2007/relationships/hdphoto" Target="../media/hdphoto4.wdp"/></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 Id="rId4" Type="http://schemas.openxmlformats.org/officeDocument/2006/relationships/image" Target="../media/image13.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0.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4.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1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2.xml"/><Relationship Id="rId4" Type="http://schemas.openxmlformats.org/officeDocument/2006/relationships/image" Target="../media/image13.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3.xml"/><Relationship Id="rId4" Type="http://schemas.openxmlformats.org/officeDocument/2006/relationships/image" Target="../media/image13.png"/></Relationships>
</file>

<file path=ppt/slideLayouts/_rels/slideLayout16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3.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14.png"/><Relationship Id="rId9" Type="http://schemas.microsoft.com/office/2007/relationships/hdphoto" Target="../media/hdphoto4.wdp"/></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4.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8.xml"/><Relationship Id="rId4" Type="http://schemas.openxmlformats.org/officeDocument/2006/relationships/image" Target="../media/image13.png"/></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8.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4.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2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2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22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2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25.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9.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073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Vide">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54919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76270893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09934755"/>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31359609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84294159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n-cs"/>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59129172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333350474"/>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8393544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33660311"/>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4746799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9300228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0E5CC6-5844-5651-EB28-8AF4BE29BC4F}"/>
              </a:ext>
            </a:extLst>
          </p:cNvPr>
          <p:cNvSpPr>
            <a:spLocks noGrp="1"/>
          </p:cNvSpPr>
          <p:nvPr>
            <p:ph type="title"/>
          </p:nvPr>
        </p:nvSpPr>
        <p:spPr/>
        <p:txBody>
          <a:bodyPr/>
          <a:lstStyle/>
          <a:p>
            <a:r>
              <a:rPr lang="fr-FR"/>
              <a:t>Modifiez le style du titre</a:t>
            </a:r>
            <a:endParaRPr lang="fr-MA"/>
          </a:p>
        </p:txBody>
      </p:sp>
      <p:sp>
        <p:nvSpPr>
          <p:cNvPr id="5" name="Espace réservé de l'élément multimédia 3">
            <a:extLst>
              <a:ext uri="{FF2B5EF4-FFF2-40B4-BE49-F238E27FC236}">
                <a16:creationId xmlns:a16="http://schemas.microsoft.com/office/drawing/2014/main" id="{7158AF08-10F4-6C53-749F-2E0CEFA83D3E}"/>
              </a:ext>
            </a:extLst>
          </p:cNvPr>
          <p:cNvSpPr>
            <a:spLocks noGrp="1" noChangeAspect="1"/>
          </p:cNvSpPr>
          <p:nvPr>
            <p:ph type="media" sz="quarter" idx="13"/>
          </p:nvPr>
        </p:nvSpPr>
        <p:spPr>
          <a:xfrm>
            <a:off x="5108934" y="1736400"/>
            <a:ext cx="2632500" cy="4680000"/>
          </a:xfrm>
          <a:prstGeom prst="rect">
            <a:avLst/>
          </a:prstGeom>
        </p:spPr>
        <p:txBody>
          <a:bodyPr/>
          <a:lstStyle/>
          <a:p>
            <a:endParaRPr lang="fr-MA"/>
          </a:p>
        </p:txBody>
      </p:sp>
      <p:sp>
        <p:nvSpPr>
          <p:cNvPr id="6" name="Espace réservé de l'élément multimédia 3">
            <a:extLst>
              <a:ext uri="{FF2B5EF4-FFF2-40B4-BE49-F238E27FC236}">
                <a16:creationId xmlns:a16="http://schemas.microsoft.com/office/drawing/2014/main" id="{08198E61-F011-56ED-2B91-C21B57043EF7}"/>
              </a:ext>
            </a:extLst>
          </p:cNvPr>
          <p:cNvSpPr>
            <a:spLocks noGrp="1" noChangeAspect="1"/>
          </p:cNvSpPr>
          <p:nvPr>
            <p:ph type="media" sz="quarter" idx="14"/>
          </p:nvPr>
        </p:nvSpPr>
        <p:spPr>
          <a:xfrm>
            <a:off x="1402566" y="1736400"/>
            <a:ext cx="2632500" cy="468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E58089AC-9029-2347-65C8-F79B9564ACEA}"/>
              </a:ext>
            </a:extLst>
          </p:cNvPr>
          <p:cNvSpPr>
            <a:spLocks noGrp="1" noChangeAspect="1"/>
          </p:cNvSpPr>
          <p:nvPr>
            <p:ph type="pic" sz="quarter" idx="12"/>
          </p:nvPr>
        </p:nvSpPr>
        <p:spPr>
          <a:xfrm>
            <a:off x="7964634"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422987399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_Env-Apprenant_Contents_mm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64634" y="738000"/>
            <a:ext cx="828000" cy="828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7477202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D85697A0-97CA-9A9A-3C2E-21D683A22E16}"/>
              </a:ext>
            </a:extLst>
          </p:cNvPr>
          <p:cNvSpPr>
            <a:spLocks noGrp="1" noChangeAspect="1"/>
          </p:cNvSpPr>
          <p:nvPr>
            <p:ph type="pic" sz="quarter" idx="12"/>
          </p:nvPr>
        </p:nvSpPr>
        <p:spPr>
          <a:xfrm>
            <a:off x="7964634"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60722435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4" name="Espace réservé pour une image  16">
            <a:extLst>
              <a:ext uri="{FF2B5EF4-FFF2-40B4-BE49-F238E27FC236}">
                <a16:creationId xmlns:a16="http://schemas.microsoft.com/office/drawing/2014/main" id="{5376F757-8962-819B-1852-3FBFB8E62CC9}"/>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209789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82FE75FF-9D91-DD6E-D6E6-687DF38DA79C}"/>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32699020"/>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4796414"/>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770873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95252309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130816448"/>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391067966"/>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43135360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28440162"/>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6949101"/>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92145965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115523130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391629934"/>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6184400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76CE829C-B4BA-DB8F-7F0D-34BBF67199B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89050693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CBC9159-68BE-D25F-16BF-F5A362C72538}"/>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548225708"/>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DD762EA-1ED2-E7C4-44BA-EC3723DDDE55}"/>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8316804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3" name="Espace réservé pour une image  16">
            <a:extLst>
              <a:ext uri="{FF2B5EF4-FFF2-40B4-BE49-F238E27FC236}">
                <a16:creationId xmlns:a16="http://schemas.microsoft.com/office/drawing/2014/main" id="{8F5CEE98-E4D9-AFBE-326A-8480E1460315}"/>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67691633"/>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5" name="Espace réservé pour une image  16">
            <a:extLst>
              <a:ext uri="{FF2B5EF4-FFF2-40B4-BE49-F238E27FC236}">
                <a16:creationId xmlns:a16="http://schemas.microsoft.com/office/drawing/2014/main" id="{95C9D7DB-3478-30AE-7D71-9C8B923C7601}"/>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444166861"/>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C2656312-9BF5-2643-F574-6232C8AFCDC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238785863"/>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1442A0CD-6DB3-0E91-EFC7-4B48244DA835}"/>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34964928"/>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BCFD62F2-E6E7-B12D-652E-9F03C197FFAD}"/>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29249265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4275409C-18CD-E3C8-7086-D734F7EC5869}"/>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417776579"/>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9564A4D4-E4A7-DE3C-B447-08585F25793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870941354"/>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3" name="Espace réservé pour une image  16">
            <a:extLst>
              <a:ext uri="{FF2B5EF4-FFF2-40B4-BE49-F238E27FC236}">
                <a16:creationId xmlns:a16="http://schemas.microsoft.com/office/drawing/2014/main" id="{C4738B4C-E013-3DAD-7D30-1D058D7FEE32}"/>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158223104"/>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5" name="Espace réservé pour une image  16">
            <a:extLst>
              <a:ext uri="{FF2B5EF4-FFF2-40B4-BE49-F238E27FC236}">
                <a16:creationId xmlns:a16="http://schemas.microsoft.com/office/drawing/2014/main" id="{3BF6B7D6-D656-4F1E-384D-C50FF7DF6206}"/>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66903768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568FE0D1-D352-31A9-1631-924E30FE3AF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84306667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25F12C6-6D26-3D38-3006-AA7C613E6EDD}"/>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9877350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438CCFB6-BF1B-1865-9CCD-5A6C32A23E05}"/>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729293458"/>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3" name="Rectangle : coins arrondis 2">
            <a:extLst>
              <a:ext uri="{FF2B5EF4-FFF2-40B4-BE49-F238E27FC236}">
                <a16:creationId xmlns:a16="http://schemas.microsoft.com/office/drawing/2014/main" id="{B5F6E889-9779-0B58-CB08-48D8510F1CB4}"/>
              </a:ext>
            </a:extLst>
          </p:cNvPr>
          <p:cNvSpPr/>
          <p:nvPr userDrawn="1"/>
        </p:nvSpPr>
        <p:spPr>
          <a:xfrm>
            <a:off x="1006251" y="2143064"/>
            <a:ext cx="7131497" cy="2676586"/>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52599" y="2143063"/>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1592542"/>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14C68C8B-1550-B926-E2E2-0BA4C132E33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787489823"/>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14C68C8B-1550-B926-E2E2-0BA4C132E33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35236491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970BBE57-F8F7-9C29-5882-4578A3364D7D}"/>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49869968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75656035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29900678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184432527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132602846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n-cs"/>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84789130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2607016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8038425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67808688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96235146"/>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93409531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45178975"/>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8164068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7129833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989993"/>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7671579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631089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6617032"/>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5482912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4728064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2697017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329099"/>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01953457"/>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5294601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909638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0102994"/>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52837903"/>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1525620"/>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2957027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17482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031087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358811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19613346"/>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1087801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63048281"/>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22746723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162243038"/>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0464852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8917803"/>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79683676"/>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1281227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80396141"/>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5420345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29495957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11249001"/>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4043960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8756753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5456707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7707126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0543894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21572901"/>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32658440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6228577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92173568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07534999"/>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7977883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7210815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68487132"/>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028478868"/>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25102968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142123046"/>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0868412"/>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1153486"/>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82423533"/>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086978"/>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21372451"/>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6310936"/>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639759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06668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65098352"/>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28074"/>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894129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433979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3018300"/>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6205575"/>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839279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5085615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73517948"/>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810517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632940"/>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6990860"/>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406226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61822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6493326"/>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4779971"/>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3402236"/>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95612473"/>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983226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60609311"/>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9598515"/>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18692350"/>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067390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99264305"/>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18171162"/>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7953391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8846136"/>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9397832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1696537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1652128"/>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123706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094651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6798473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0395998"/>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4764567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05665501"/>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3878209"/>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395129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1246962"/>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626497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6032505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933478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4669610"/>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47983884"/>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85050554"/>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0054873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443388972"/>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06995831"/>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60634223"/>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14579181"/>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44162171"/>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740514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5220752"/>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110192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1837204"/>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5341795"/>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203849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101432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65874314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09697217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872812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0690947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2834355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19/05/2026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8448369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19/05/2026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2353278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19/05/2026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5080516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19/05/2026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4775888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5837699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6349099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03661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7073462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2131413"/>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7119889"/>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396387442"/>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7789714"/>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72300713"/>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93904710"/>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80"/>
        <p:cNvGrpSpPr/>
        <p:nvPr/>
      </p:nvGrpSpPr>
      <p:grpSpPr>
        <a:xfrm>
          <a:off x="0" y="0"/>
          <a:ext cx="0" cy="0"/>
          <a:chOff x="0" y="0"/>
          <a:chExt cx="0" cy="0"/>
        </a:xfrm>
      </p:grpSpPr>
      <p:sp>
        <p:nvSpPr>
          <p:cNvPr id="581" name="Google Shape;581;p14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2" name="Google Shape;582;p143"/>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29B4DE9-01E1-A2D9-B12D-541BB9CE3D1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203606263"/>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72560630"/>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421565011"/>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453645385"/>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597"/>
        <p:cNvGrpSpPr/>
        <p:nvPr/>
      </p:nvGrpSpPr>
      <p:grpSpPr>
        <a:xfrm>
          <a:off x="0" y="0"/>
          <a:ext cx="0" cy="0"/>
          <a:chOff x="0" y="0"/>
          <a:chExt cx="0" cy="0"/>
        </a:xfrm>
      </p:grpSpPr>
      <p:sp>
        <p:nvSpPr>
          <p:cNvPr id="598" name="Google Shape;598;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9" name="Google Shape;599;p207"/>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600" name="Google Shape;600;p207"/>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CCBA2B8-18EA-F94A-A5E6-DF872523919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0217580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624329764"/>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908887217"/>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695444864"/>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2359765"/>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89554924"/>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82671970"/>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18636698"/>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04159126"/>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54153364"/>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3327027"/>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43501757"/>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11990693"/>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226508"/>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2_Disposition personnalisée" preserve="1">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p>
            <a:endParaRPr lang="fr-MA"/>
          </a:p>
        </p:txBody>
      </p:sp>
    </p:spTree>
    <p:extLst>
      <p:ext uri="{BB962C8B-B14F-4D97-AF65-F5344CB8AC3E}">
        <p14:creationId xmlns:p14="http://schemas.microsoft.com/office/powerpoint/2010/main" val="3659380703"/>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1052157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5283213"/>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59474814"/>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716566544"/>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638815207"/>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461109711"/>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3439135"/>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6393220"/>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6548078"/>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7546181"/>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4448928"/>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2000745"/>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8741310"/>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38061637"/>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40285060"/>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55800205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86171130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2159831"/>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330138280"/>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682642020"/>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02752971"/>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139060862"/>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511019524"/>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600272630"/>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362273379"/>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83677912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2.jpg"/><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7.jpg"/><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image" Target="../media/image7.jp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4.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32.xml"/><Relationship Id="rId7"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7.jp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image" Target="../media/image9.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2.jpg"/><Relationship Id="rId5" Type="http://schemas.openxmlformats.org/officeDocument/2006/relationships/slideLayout" Target="../slideLayouts/slideLayout53.xml"/><Relationship Id="rId10" Type="http://schemas.openxmlformats.org/officeDocument/2006/relationships/theme" Target="../theme/theme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image" Target="../media/image10.bin"/><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theme" Target="../theme/theme9.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image" Target="../media/image7.jpg"/><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theme" Target="../theme/theme10.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6" Type="http://schemas.openxmlformats.org/officeDocument/2006/relationships/image" Target="../media/image2.jpg"/><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theme" Target="../theme/theme11.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slideLayout" Target="../slideLayouts/slideLayout135.xml"/><Relationship Id="rId3" Type="http://schemas.openxmlformats.org/officeDocument/2006/relationships/slideLayout" Target="../slideLayouts/slideLayout120.xml"/><Relationship Id="rId21" Type="http://schemas.openxmlformats.org/officeDocument/2006/relationships/slideLayout" Target="../slideLayouts/slideLayout138.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20" Type="http://schemas.openxmlformats.org/officeDocument/2006/relationships/slideLayout" Target="../slideLayouts/slideLayout137.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24" Type="http://schemas.openxmlformats.org/officeDocument/2006/relationships/image" Target="../media/image10.bin"/><Relationship Id="rId5" Type="http://schemas.openxmlformats.org/officeDocument/2006/relationships/slideLayout" Target="../slideLayouts/slideLayout122.xml"/><Relationship Id="rId15" Type="http://schemas.openxmlformats.org/officeDocument/2006/relationships/slideLayout" Target="../slideLayouts/slideLayout132.xml"/><Relationship Id="rId23" Type="http://schemas.openxmlformats.org/officeDocument/2006/relationships/theme" Target="../theme/theme12.xml"/><Relationship Id="rId10" Type="http://schemas.openxmlformats.org/officeDocument/2006/relationships/slideLayout" Target="../slideLayouts/slideLayout127.xml"/><Relationship Id="rId19" Type="http://schemas.openxmlformats.org/officeDocument/2006/relationships/slideLayout" Target="../slideLayouts/slideLayout136.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 Id="rId22" Type="http://schemas.openxmlformats.org/officeDocument/2006/relationships/slideLayout" Target="../slideLayouts/slideLayout13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18" Type="http://schemas.openxmlformats.org/officeDocument/2006/relationships/slideLayout" Target="../slideLayouts/slideLayout157.xml"/><Relationship Id="rId26" Type="http://schemas.openxmlformats.org/officeDocument/2006/relationships/image" Target="../media/image10.bin"/><Relationship Id="rId3" Type="http://schemas.openxmlformats.org/officeDocument/2006/relationships/slideLayout" Target="../slideLayouts/slideLayout142.xml"/><Relationship Id="rId21" Type="http://schemas.openxmlformats.org/officeDocument/2006/relationships/slideLayout" Target="../slideLayouts/slideLayout160.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5" Type="http://schemas.openxmlformats.org/officeDocument/2006/relationships/theme" Target="../theme/theme13.xml"/><Relationship Id="rId2" Type="http://schemas.openxmlformats.org/officeDocument/2006/relationships/slideLayout" Target="../slideLayouts/slideLayout141.xml"/><Relationship Id="rId16" Type="http://schemas.openxmlformats.org/officeDocument/2006/relationships/slideLayout" Target="../slideLayouts/slideLayout155.xml"/><Relationship Id="rId20" Type="http://schemas.openxmlformats.org/officeDocument/2006/relationships/slideLayout" Target="../slideLayouts/slideLayout159.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24" Type="http://schemas.openxmlformats.org/officeDocument/2006/relationships/slideLayout" Target="../slideLayouts/slideLayout163.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23" Type="http://schemas.openxmlformats.org/officeDocument/2006/relationships/slideLayout" Target="../slideLayouts/slideLayout162.xml"/><Relationship Id="rId10" Type="http://schemas.openxmlformats.org/officeDocument/2006/relationships/slideLayout" Target="../slideLayouts/slideLayout149.xml"/><Relationship Id="rId19" Type="http://schemas.openxmlformats.org/officeDocument/2006/relationships/slideLayout" Target="../slideLayouts/slideLayout158.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 Id="rId22" Type="http://schemas.openxmlformats.org/officeDocument/2006/relationships/slideLayout" Target="../slideLayouts/slideLayout16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image" Target="../media/image2.jpg"/><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theme" Target="../theme/theme15.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16.xml"/><Relationship Id="rId1" Type="http://schemas.openxmlformats.org/officeDocument/2006/relationships/slideLayout" Target="../slideLayouts/slideLayout189.xml"/></Relationships>
</file>

<file path=ppt/slideMasters/_rels/slideMaster17.xml.rels><?xml version="1.0" encoding="UTF-8" standalone="yes"?>
<Relationships xmlns="http://schemas.openxmlformats.org/package/2006/relationships"><Relationship Id="rId3" Type="http://schemas.openxmlformats.org/officeDocument/2006/relationships/theme" Target="../theme/theme17.xml"/><Relationship Id="rId2" Type="http://schemas.openxmlformats.org/officeDocument/2006/relationships/slideLayout" Target="../slideLayouts/slideLayout191.xml"/><Relationship Id="rId1" Type="http://schemas.openxmlformats.org/officeDocument/2006/relationships/slideLayout" Target="../slideLayouts/slideLayout19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18" Type="http://schemas.openxmlformats.org/officeDocument/2006/relationships/slideLayout" Target="../slideLayouts/slideLayout209.xml"/><Relationship Id="rId3" Type="http://schemas.openxmlformats.org/officeDocument/2006/relationships/slideLayout" Target="../slideLayouts/slideLayout194.xml"/><Relationship Id="rId21" Type="http://schemas.openxmlformats.org/officeDocument/2006/relationships/slideLayout" Target="../slideLayouts/slideLayout212.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17" Type="http://schemas.openxmlformats.org/officeDocument/2006/relationships/slideLayout" Target="../slideLayouts/slideLayout208.xml"/><Relationship Id="rId25" Type="http://schemas.openxmlformats.org/officeDocument/2006/relationships/image" Target="../media/image7.jpg"/><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0" Type="http://schemas.openxmlformats.org/officeDocument/2006/relationships/slideLayout" Target="../slideLayouts/slideLayout211.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24" Type="http://schemas.openxmlformats.org/officeDocument/2006/relationships/theme" Target="../theme/theme18.xml"/><Relationship Id="rId5" Type="http://schemas.openxmlformats.org/officeDocument/2006/relationships/slideLayout" Target="../slideLayouts/slideLayout196.xml"/><Relationship Id="rId15" Type="http://schemas.openxmlformats.org/officeDocument/2006/relationships/slideLayout" Target="../slideLayouts/slideLayout206.xml"/><Relationship Id="rId23" Type="http://schemas.openxmlformats.org/officeDocument/2006/relationships/slideLayout" Target="../slideLayouts/slideLayout214.xml"/><Relationship Id="rId10" Type="http://schemas.openxmlformats.org/officeDocument/2006/relationships/slideLayout" Target="../slideLayouts/slideLayout201.xml"/><Relationship Id="rId19" Type="http://schemas.openxmlformats.org/officeDocument/2006/relationships/slideLayout" Target="../slideLayouts/slideLayout210.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slideLayout" Target="../slideLayouts/slideLayout21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2.xml"/><Relationship Id="rId13" Type="http://schemas.openxmlformats.org/officeDocument/2006/relationships/slideLayout" Target="../slideLayouts/slideLayout227.xml"/><Relationship Id="rId3" Type="http://schemas.openxmlformats.org/officeDocument/2006/relationships/slideLayout" Target="../slideLayouts/slideLayout217.xml"/><Relationship Id="rId7" Type="http://schemas.openxmlformats.org/officeDocument/2006/relationships/slideLayout" Target="../slideLayouts/slideLayout221.xml"/><Relationship Id="rId12" Type="http://schemas.openxmlformats.org/officeDocument/2006/relationships/slideLayout" Target="../slideLayouts/slideLayout226.xml"/><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5" Type="http://schemas.openxmlformats.org/officeDocument/2006/relationships/slideLayout" Target="../slideLayouts/slideLayout219.xml"/><Relationship Id="rId15" Type="http://schemas.openxmlformats.org/officeDocument/2006/relationships/image" Target="../media/image2.jpg"/><Relationship Id="rId10" Type="http://schemas.openxmlformats.org/officeDocument/2006/relationships/slideLayout" Target="../slideLayouts/slideLayout224.xml"/><Relationship Id="rId4" Type="http://schemas.openxmlformats.org/officeDocument/2006/relationships/slideLayout" Target="../slideLayouts/slideLayout218.xml"/><Relationship Id="rId9" Type="http://schemas.openxmlformats.org/officeDocument/2006/relationships/slideLayout" Target="../slideLayouts/slideLayout223.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5.xml"/><Relationship Id="rId13" Type="http://schemas.openxmlformats.org/officeDocument/2006/relationships/image" Target="../media/image7.jpg"/><Relationship Id="rId3" Type="http://schemas.openxmlformats.org/officeDocument/2006/relationships/slideLayout" Target="../slideLayouts/slideLayout230.xml"/><Relationship Id="rId7" Type="http://schemas.openxmlformats.org/officeDocument/2006/relationships/slideLayout" Target="../slideLayouts/slideLayout234.xml"/><Relationship Id="rId12" Type="http://schemas.openxmlformats.org/officeDocument/2006/relationships/theme" Target="../theme/theme20.xml"/><Relationship Id="rId2" Type="http://schemas.openxmlformats.org/officeDocument/2006/relationships/slideLayout" Target="../slideLayouts/slideLayout229.xml"/><Relationship Id="rId1" Type="http://schemas.openxmlformats.org/officeDocument/2006/relationships/slideLayout" Target="../slideLayouts/slideLayout228.xml"/><Relationship Id="rId6" Type="http://schemas.openxmlformats.org/officeDocument/2006/relationships/slideLayout" Target="../slideLayouts/slideLayout233.xml"/><Relationship Id="rId11" Type="http://schemas.openxmlformats.org/officeDocument/2006/relationships/slideLayout" Target="../slideLayouts/slideLayout238.xml"/><Relationship Id="rId5" Type="http://schemas.openxmlformats.org/officeDocument/2006/relationships/slideLayout" Target="../slideLayouts/slideLayout232.xml"/><Relationship Id="rId10" Type="http://schemas.openxmlformats.org/officeDocument/2006/relationships/slideLayout" Target="../slideLayouts/slideLayout237.xml"/><Relationship Id="rId4" Type="http://schemas.openxmlformats.org/officeDocument/2006/relationships/slideLayout" Target="../slideLayouts/slideLayout231.xml"/><Relationship Id="rId9" Type="http://schemas.openxmlformats.org/officeDocument/2006/relationships/slideLayout" Target="../slideLayouts/slideLayout2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33428"/>
      </p:ext>
    </p:extLst>
  </p:cSld>
  <p:clrMap bg1="lt1" tx1="dk1" bg2="lt2" tx2="dk2" accent1="accent1" accent2="accent2" accent3="accent3" accent4="accent4" accent5="accent5" accent6="accent6" hlink="hlink" folHlink="folHlink"/>
  <p:sldLayoutIdLst>
    <p:sldLayoutId id="2147483673" r:id="rId1"/>
    <p:sldLayoutId id="2147483723" r:id="rId2"/>
    <p:sldLayoutId id="214748372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2228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96370421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961" r:id="rId7"/>
    <p:sldLayoutId id="2147484021"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12971953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721" r:id="rId8"/>
    <p:sldLayoutId id="2147483698" r:id="rId9"/>
    <p:sldLayoutId id="2147484022" r:id="rId10"/>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77438693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88315550"/>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539305130"/>
      </p:ext>
    </p:extLst>
  </p:cSld>
  <p:clrMap bg1="lt1" tx1="dk1" bg2="lt2" tx2="dk2" accent1="accent1" accent2="accent2" accent3="accent3" accent4="accent4" accent5="accent5" accent6="accent6" hlink="hlink" folHlink="folHlink"/>
  <p:sldLayoutIdLst>
    <p:sldLayoutId id="2147483718" r:id="rId1"/>
    <p:sldLayoutId id="2147483722" r:id="rId2"/>
    <p:sldLayoutId id="2147483719"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l="-1000" t="-1000" r="-1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13965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9806281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Shape 772"/>
        <p:cNvGrpSpPr/>
        <p:nvPr/>
      </p:nvGrpSpPr>
      <p:grpSpPr>
        <a:xfrm>
          <a:off x="0" y="0"/>
          <a:ext cx="0" cy="0"/>
          <a:chOff x="0" y="0"/>
          <a:chExt cx="0" cy="0"/>
        </a:xfrm>
      </p:grpSpPr>
      <p:sp>
        <p:nvSpPr>
          <p:cNvPr id="2" name="Google Shape;422;p137">
            <a:extLst>
              <a:ext uri="{FF2B5EF4-FFF2-40B4-BE49-F238E27FC236}">
                <a16:creationId xmlns:a16="http://schemas.microsoft.com/office/drawing/2014/main" id="{3E77C9B5-6745-AABF-7360-59F9DF457F4B}"/>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563724200"/>
      </p:ext>
    </p:extLst>
  </p:cSld>
  <p:clrMap bg1="lt1" tx1="dk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 id="2147483947"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6717892"/>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181871131"/>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 id="2147483834" r:id="rId21"/>
    <p:sldLayoutId id="214748383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18112174"/>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 id="2147483853" r:id="rId17"/>
    <p:sldLayoutId id="2147483854" r:id="rId18"/>
    <p:sldLayoutId id="2147483855" r:id="rId19"/>
    <p:sldLayoutId id="2147483856" r:id="rId20"/>
    <p:sldLayoutId id="2147483857" r:id="rId21"/>
    <p:sldLayoutId id="2147483858" r:id="rId22"/>
    <p:sldLayoutId id="2147483859" r:id="rId23"/>
    <p:sldLayoutId id="2147483861"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003470"/>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19/05/2026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15108593"/>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8883162"/>
      </p:ext>
    </p:extLst>
  </p:cSld>
  <p:clrMap bg1="lt1" tx1="dk1" bg2="lt2" tx2="dk2" accent1="accent1" accent2="accent2" accent3="accent3" accent4="accent4" accent5="accent5" accent6="accent6" hlink="hlink" folHlink="folHlink"/>
  <p:sldLayoutIdLst>
    <p:sldLayoutId id="2147483905"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1748744793"/>
      </p:ext>
    </p:extLst>
  </p:cSld>
  <p:clrMap bg1="lt1" tx1="dk1" bg2="dk2" tx2="lt2" accent1="accent1" accent2="accent2" accent3="accent3" accent4="accent4" accent5="accent5" accent6="accent6" hlink="hlink" folHlink="folHlink"/>
  <p:sldLayoutIdLst>
    <p:sldLayoutId id="2147483907" r:id="rId1"/>
    <p:sldLayoutId id="214748390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2" name="Google Shape;422;p137">
            <a:extLst>
              <a:ext uri="{FF2B5EF4-FFF2-40B4-BE49-F238E27FC236}">
                <a16:creationId xmlns:a16="http://schemas.microsoft.com/office/drawing/2014/main" id="{F2DF7908-93A9-CBEF-7413-0CB0107E978F}"/>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3790648415"/>
      </p:ext>
    </p:extLst>
  </p:cSld>
  <p:clrMap bg1="lt1" tx1="dk1" bg2="dk2" tx2="lt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 id="2147483932"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56081"/>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161828671"/>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05.xml"/><Relationship Id="rId6" Type="http://schemas.openxmlformats.org/officeDocument/2006/relationships/image" Target="../media/image24.gif"/><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image" Target="../media/image27.gif"/><Relationship Id="rId1" Type="http://schemas.openxmlformats.org/officeDocument/2006/relationships/slideLayout" Target="../slideLayouts/slideLayout176.xml"/><Relationship Id="rId6" Type="http://schemas.microsoft.com/office/2007/relationships/hdphoto" Target="../media/hdphoto4.wdp"/><Relationship Id="rId11" Type="http://schemas.openxmlformats.org/officeDocument/2006/relationships/image" Target="../media/image33.png"/><Relationship Id="rId5" Type="http://schemas.openxmlformats.org/officeDocument/2006/relationships/image" Target="../media/image29.png"/><Relationship Id="rId10" Type="http://schemas.openxmlformats.org/officeDocument/2006/relationships/image" Target="../media/image32.png"/><Relationship Id="rId4" Type="http://schemas.microsoft.com/office/2007/relationships/hdphoto" Target="../media/hdphoto3.wdp"/><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8.xml"/></Relationships>
</file>

<file path=ppt/slides/_rels/slide6.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png"/><Relationship Id="rId1" Type="http://schemas.openxmlformats.org/officeDocument/2006/relationships/slideLayout" Target="../slideLayouts/slideLayout189.xml"/><Relationship Id="rId5" Type="http://schemas.openxmlformats.org/officeDocument/2006/relationships/image" Target="../media/image39.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3.xml"/><Relationship Id="rId7"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20.png"/><Relationship Id="rId4" Type="http://schemas.openxmlformats.org/officeDocument/2006/relationships/image" Target="../media/image37.png"/><Relationship Id="rId9" Type="http://schemas.openxmlformats.org/officeDocument/2006/relationships/image" Target="../media/image44.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0.png"/><Relationship Id="rId7" Type="http://schemas.openxmlformats.org/officeDocument/2006/relationships/image" Target="../media/image45.png"/><Relationship Id="rId2" Type="http://schemas.openxmlformats.org/officeDocument/2006/relationships/image" Target="../media/image37.png"/><Relationship Id="rId1" Type="http://schemas.openxmlformats.org/officeDocument/2006/relationships/slideLayout" Target="../slideLayouts/slideLayout1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4.xml"/><Relationship Id="rId7" Type="http://schemas.openxmlformats.org/officeDocument/2006/relationships/image" Target="../media/image4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20.png"/><Relationship Id="rId4" Type="http://schemas.openxmlformats.org/officeDocument/2006/relationships/image" Target="../media/image37.png"/><Relationship Id="rId9"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48.png"/><Relationship Id="rId1" Type="http://schemas.openxmlformats.org/officeDocument/2006/relationships/slideLayout" Target="../slideLayouts/slideLayout1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1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50.png"/><Relationship Id="rId7"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40.png"/><Relationship Id="rId5" Type="http://schemas.openxmlformats.org/officeDocument/2006/relationships/image" Target="../media/image37.png"/><Relationship Id="rId4" Type="http://schemas.openxmlformats.org/officeDocument/2006/relationships/image" Target="../media/image51.png"/><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0.png"/><Relationship Id="rId7"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image" Target="../media/image52.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8.gif"/><Relationship Id="rId1" Type="http://schemas.openxmlformats.org/officeDocument/2006/relationships/slideLayout" Target="../slideLayouts/slideLayout191.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5.png"/><Relationship Id="rId1" Type="http://schemas.openxmlformats.org/officeDocument/2006/relationships/slideLayout" Target="../slideLayouts/slideLayout2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0.png"/><Relationship Id="rId1" Type="http://schemas.openxmlformats.org/officeDocument/2006/relationships/slideLayout" Target="../slideLayouts/slideLayout2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5.png"/><Relationship Id="rId1" Type="http://schemas.openxmlformats.org/officeDocument/2006/relationships/slideLayout" Target="../slideLayouts/slideLayout2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5.png"/><Relationship Id="rId1" Type="http://schemas.openxmlformats.org/officeDocument/2006/relationships/slideLayout" Target="../slideLayouts/slideLayout2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5.png"/><Relationship Id="rId1" Type="http://schemas.openxmlformats.org/officeDocument/2006/relationships/slideLayout" Target="../slideLayouts/slideLayout2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5.png"/><Relationship Id="rId1" Type="http://schemas.openxmlformats.org/officeDocument/2006/relationships/slideLayout" Target="../slideLayouts/slideLayout2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5.png"/><Relationship Id="rId1" Type="http://schemas.openxmlformats.org/officeDocument/2006/relationships/slideLayout" Target="../slideLayouts/slideLayout2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0.png"/><Relationship Id="rId1" Type="http://schemas.openxmlformats.org/officeDocument/2006/relationships/slideLayout" Target="../slideLayouts/slideLayout2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25.png"/><Relationship Id="rId1" Type="http://schemas.openxmlformats.org/officeDocument/2006/relationships/slideLayout" Target="../slideLayouts/slideLayout2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40.png"/><Relationship Id="rId7" Type="http://schemas.openxmlformats.org/officeDocument/2006/relationships/image" Target="../media/image23.png"/><Relationship Id="rId12" Type="http://schemas.openxmlformats.org/officeDocument/2006/relationships/image" Target="../media/image62.png"/><Relationship Id="rId2" Type="http://schemas.openxmlformats.org/officeDocument/2006/relationships/image" Target="../media/image37.png"/><Relationship Id="rId1" Type="http://schemas.openxmlformats.org/officeDocument/2006/relationships/slideLayout" Target="../slideLayouts/slideLayout20.xml"/><Relationship Id="rId6" Type="http://schemas.openxmlformats.org/officeDocument/2006/relationships/image" Target="../media/image43.png"/><Relationship Id="rId11" Type="http://schemas.openxmlformats.org/officeDocument/2006/relationships/image" Target="../media/image61.png"/><Relationship Id="rId5" Type="http://schemas.openxmlformats.org/officeDocument/2006/relationships/image" Target="../media/image42.png"/><Relationship Id="rId10" Type="http://schemas.openxmlformats.org/officeDocument/2006/relationships/image" Target="../media/image60.png"/><Relationship Id="rId4" Type="http://schemas.openxmlformats.org/officeDocument/2006/relationships/image" Target="../media/image41.png"/><Relationship Id="rId9" Type="http://schemas.openxmlformats.org/officeDocument/2006/relationships/image" Target="../media/image59.png"/></Relationships>
</file>

<file path=ppt/slides/_rels/slide2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28.xml"/><Relationship Id="rId7" Type="http://schemas.openxmlformats.org/officeDocument/2006/relationships/image" Target="../media/image4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20.png"/><Relationship Id="rId4" Type="http://schemas.openxmlformats.org/officeDocument/2006/relationships/image" Target="../media/image37.png"/><Relationship Id="rId9"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8.gif"/><Relationship Id="rId1" Type="http://schemas.openxmlformats.org/officeDocument/2006/relationships/slideLayout" Target="../slideLayouts/slideLayout191.xml"/><Relationship Id="rId5" Type="http://schemas.openxmlformats.org/officeDocument/2006/relationships/image" Target="../media/image35.png"/><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67.png"/><Relationship Id="rId1" Type="http://schemas.openxmlformats.org/officeDocument/2006/relationships/slideLayout" Target="../slideLayouts/slideLayout3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71.svg"/><Relationship Id="rId4" Type="http://schemas.openxmlformats.org/officeDocument/2006/relationships/image" Target="../media/image41.png"/><Relationship Id="rId9" Type="http://schemas.openxmlformats.org/officeDocument/2006/relationships/image" Target="../media/image70.svg"/></Relationships>
</file>

<file path=ppt/slides/_rels/slide3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71.svg"/><Relationship Id="rId4" Type="http://schemas.openxmlformats.org/officeDocument/2006/relationships/image" Target="../media/image41.png"/><Relationship Id="rId9" Type="http://schemas.openxmlformats.org/officeDocument/2006/relationships/image" Target="../media/image70.svg"/></Relationships>
</file>

<file path=ppt/slides/_rels/slide4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73.png"/></Relationships>
</file>

<file path=ppt/slides/_rels/slide4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73.png"/></Relationships>
</file>

<file path=ppt/slides/_rels/slide47.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74.png"/></Relationships>
</file>

<file path=ppt/slides/_rels/slide4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75.png"/></Relationships>
</file>

<file path=ppt/slides/_rels/slide4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76.png"/></Relationships>
</file>

<file path=ppt/slides/_rels/slide5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77.png"/></Relationships>
</file>

<file path=ppt/slides/_rels/slide5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72.png"/></Relationships>
</file>

<file path=ppt/slides/_rels/slide5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67.png"/><Relationship Id="rId1" Type="http://schemas.openxmlformats.org/officeDocument/2006/relationships/slideLayout" Target="../slideLayouts/slideLayout3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1.png"/></Relationships>
</file>

<file path=ppt/slides/_rels/slide5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image" Target="../media/image37.png"/><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79.png"/></Relationships>
</file>

<file path=ppt/slides/_rels/slide5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35.xml"/><Relationship Id="rId7" Type="http://schemas.openxmlformats.org/officeDocument/2006/relationships/image" Target="../media/image4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20.png"/><Relationship Id="rId4" Type="http://schemas.openxmlformats.org/officeDocument/2006/relationships/image" Target="../media/image37.png"/><Relationship Id="rId9" Type="http://schemas.openxmlformats.org/officeDocument/2006/relationships/image" Target="../media/image64.png"/></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31.xml"/><Relationship Id="rId7" Type="http://schemas.openxmlformats.org/officeDocument/2006/relationships/image" Target="../media/image4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0.png"/><Relationship Id="rId11" Type="http://schemas.openxmlformats.org/officeDocument/2006/relationships/image" Target="../media/image80.png"/><Relationship Id="rId5" Type="http://schemas.openxmlformats.org/officeDocument/2006/relationships/image" Target="../media/image37.png"/><Relationship Id="rId10" Type="http://schemas.openxmlformats.org/officeDocument/2006/relationships/image" Target="../media/image24.gif"/><Relationship Id="rId4" Type="http://schemas.openxmlformats.org/officeDocument/2006/relationships/image" Target="../media/image23.png"/><Relationship Id="rId9" Type="http://schemas.openxmlformats.org/officeDocument/2006/relationships/image" Target="../media/image43.png"/></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8.gif"/><Relationship Id="rId1" Type="http://schemas.openxmlformats.org/officeDocument/2006/relationships/slideLayout" Target="../slideLayouts/slideLayout191.xml"/><Relationship Id="rId5" Type="http://schemas.openxmlformats.org/officeDocument/2006/relationships/image" Target="../media/image33.png"/><Relationship Id="rId4" Type="http://schemas.microsoft.com/office/2007/relationships/hdphoto" Target="../media/hdphoto4.wdp"/></Relationships>
</file>

<file path=ppt/slides/_rels/slide5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2.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67.png"/><Relationship Id="rId1" Type="http://schemas.openxmlformats.org/officeDocument/2006/relationships/slideLayout" Target="../slideLayouts/slideLayout4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7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4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4.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4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4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6.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40.png"/><Relationship Id="rId7" Type="http://schemas.openxmlformats.org/officeDocument/2006/relationships/image" Target="../media/image84.jpg"/><Relationship Id="rId2" Type="http://schemas.openxmlformats.org/officeDocument/2006/relationships/image" Target="../media/image37.png"/><Relationship Id="rId1" Type="http://schemas.openxmlformats.org/officeDocument/2006/relationships/slideLayout" Target="../slideLayouts/slideLayout4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8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44.xml"/><Relationship Id="rId7" Type="http://schemas.openxmlformats.org/officeDocument/2006/relationships/image" Target="../media/image4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20.png"/><Relationship Id="rId4" Type="http://schemas.openxmlformats.org/officeDocument/2006/relationships/image" Target="../media/image37.png"/><Relationship Id="rId9" Type="http://schemas.openxmlformats.org/officeDocument/2006/relationships/image" Target="../media/image64.png"/></Relationships>
</file>

<file path=ppt/slides/_rels/slide8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38.xml"/><Relationship Id="rId7" Type="http://schemas.openxmlformats.org/officeDocument/2006/relationships/image" Target="../media/image4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1.png"/><Relationship Id="rId11" Type="http://schemas.openxmlformats.org/officeDocument/2006/relationships/image" Target="../media/image20.png"/><Relationship Id="rId5" Type="http://schemas.openxmlformats.org/officeDocument/2006/relationships/image" Target="../media/image40.png"/><Relationship Id="rId10" Type="http://schemas.openxmlformats.org/officeDocument/2006/relationships/image" Target="../media/image86.png"/><Relationship Id="rId4" Type="http://schemas.openxmlformats.org/officeDocument/2006/relationships/image" Target="../media/image37.png"/><Relationship Id="rId9" Type="http://schemas.openxmlformats.org/officeDocument/2006/relationships/image" Target="../media/image64.png"/></Relationships>
</file>

<file path=ppt/slides/_rels/slide8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gif"/><Relationship Id="rId1" Type="http://schemas.openxmlformats.org/officeDocument/2006/relationships/slideLayout" Target="../slideLayouts/slideLayout227.xml"/><Relationship Id="rId4" Type="http://schemas.openxmlformats.org/officeDocument/2006/relationships/image" Target="../media/image87.png"/></Relationships>
</file>

<file path=ppt/slides/_rels/slide8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47.xml"/><Relationship Id="rId7" Type="http://schemas.openxmlformats.org/officeDocument/2006/relationships/image" Target="../media/image42.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1.png"/><Relationship Id="rId11" Type="http://schemas.openxmlformats.org/officeDocument/2006/relationships/image" Target="../media/image89.png"/><Relationship Id="rId5" Type="http://schemas.openxmlformats.org/officeDocument/2006/relationships/image" Target="../media/image40.png"/><Relationship Id="rId10" Type="http://schemas.openxmlformats.org/officeDocument/2006/relationships/image" Target="../media/image25.png"/><Relationship Id="rId4" Type="http://schemas.openxmlformats.org/officeDocument/2006/relationships/image" Target="../media/image37.png"/><Relationship Id="rId9" Type="http://schemas.openxmlformats.org/officeDocument/2006/relationships/image" Target="../media/image88.png"/></Relationships>
</file>

<file path=ppt/slides/_rels/slide8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47.xml"/><Relationship Id="rId7" Type="http://schemas.openxmlformats.org/officeDocument/2006/relationships/image" Target="../media/image42.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1.png"/><Relationship Id="rId11" Type="http://schemas.openxmlformats.org/officeDocument/2006/relationships/image" Target="../media/image81.png"/><Relationship Id="rId5" Type="http://schemas.openxmlformats.org/officeDocument/2006/relationships/image" Target="../media/image40.png"/><Relationship Id="rId10" Type="http://schemas.openxmlformats.org/officeDocument/2006/relationships/image" Target="../media/image25.png"/><Relationship Id="rId4" Type="http://schemas.openxmlformats.org/officeDocument/2006/relationships/image" Target="../media/image37.png"/><Relationship Id="rId9" Type="http://schemas.openxmlformats.org/officeDocument/2006/relationships/image" Target="../media/image90.png"/></Relationships>
</file>

<file path=ppt/slides/_rels/slide85.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67.png"/><Relationship Id="rId1" Type="http://schemas.openxmlformats.org/officeDocument/2006/relationships/slideLayout" Target="../slideLayouts/slideLayout4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0.png"/></Relationships>
</file>

<file path=ppt/slides/_rels/slide86.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67.png"/><Relationship Id="rId1" Type="http://schemas.openxmlformats.org/officeDocument/2006/relationships/slideLayout" Target="../slideLayouts/slideLayout4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0.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0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93.png"/><Relationship Id="rId4" Type="http://schemas.openxmlformats.org/officeDocument/2006/relationships/image" Target="../media/image92.png"/></Relationships>
</file>

<file path=ppt/slides/_rels/slide8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F868A88C-BB96-4BF4-7E70-71AB714028B7}"/>
              </a:ext>
            </a:extLst>
          </p:cNvPr>
          <p:cNvPicPr>
            <a:picLocks noChangeAspect="1"/>
          </p:cNvPicPr>
          <p:nvPr/>
        </p:nvPicPr>
        <p:blipFill>
          <a:blip r:embed="rId2"/>
          <a:srcRect b="19"/>
          <a:stretch>
            <a:fillRect/>
          </a:stretch>
        </p:blipFill>
        <p:spPr>
          <a:xfrm>
            <a:off x="20" y="1282"/>
            <a:ext cx="9143980" cy="6856718"/>
          </a:xfrm>
          <a:prstGeom prst="rect">
            <a:avLst/>
          </a:prstGeom>
        </p:spPr>
      </p:pic>
    </p:spTree>
    <p:extLst>
      <p:ext uri="{BB962C8B-B14F-4D97-AF65-F5344CB8AC3E}">
        <p14:creationId xmlns:p14="http://schemas.microsoft.com/office/powerpoint/2010/main" val="2592125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pic>
        <p:nvPicPr>
          <p:cNvPr id="29" name="Espace réservé pour une image  28">
            <a:extLst>
              <a:ext uri="{FF2B5EF4-FFF2-40B4-BE49-F238E27FC236}">
                <a16:creationId xmlns:a16="http://schemas.microsoft.com/office/drawing/2014/main" id="{2FD76727-6130-3748-5971-3DAC777E387A}"/>
              </a:ext>
            </a:extLst>
          </p:cNvPr>
          <p:cNvPicPr>
            <a:picLocks noGrp="1" noChangeAspect="1"/>
          </p:cNvPicPr>
          <p:nvPr>
            <p:ph type="pic" sz="quarter" idx="11"/>
          </p:nvPr>
        </p:nvPicPr>
        <p:blipFill>
          <a:blip r:embed="rId2"/>
          <a:srcRect/>
          <a:stretch/>
        </p:blipFill>
        <p:spPr/>
      </p:pic>
      <p:pic>
        <p:nvPicPr>
          <p:cNvPr id="35" name="Espace réservé pour une image  34">
            <a:extLst>
              <a:ext uri="{FF2B5EF4-FFF2-40B4-BE49-F238E27FC236}">
                <a16:creationId xmlns:a16="http://schemas.microsoft.com/office/drawing/2014/main" id="{A1417986-9D2F-28C7-6DE4-81EE328D4DAD}"/>
              </a:ext>
            </a:extLst>
          </p:cNvPr>
          <p:cNvPicPr>
            <a:picLocks noGrp="1" noChangeAspect="1"/>
          </p:cNvPicPr>
          <p:nvPr>
            <p:ph type="pic" sz="quarter" idx="12"/>
          </p:nvPr>
        </p:nvPicPr>
        <p:blipFill>
          <a:blip r:embed="rId3"/>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332F0A3C-F92C-B9E1-448E-DEB1A9D7808F}"/>
              </a:ext>
            </a:extLst>
          </p:cNvPr>
          <p:cNvPicPr>
            <a:picLocks noGrp="1" noChangeAspect="1"/>
          </p:cNvPicPr>
          <p:nvPr>
            <p:ph type="pic" sz="quarter" idx="13"/>
          </p:nvPr>
        </p:nvPicPr>
        <p:blipFill>
          <a:blip r:embed="rId4"/>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2FEB9-9C3F-84D9-4E9D-06AB7BCE3577}"/>
              </a:ext>
            </a:extLst>
          </p:cNvPr>
          <p:cNvPicPr>
            <a:picLocks noGrp="1" noChangeAspect="1"/>
          </p:cNvPicPr>
          <p:nvPr>
            <p:ph type="pic" sz="quarter" idx="14"/>
          </p:nvPr>
        </p:nvPicPr>
        <p:blipFill>
          <a:blip r:embed="rId5"/>
          <a:srcRect/>
          <a:stretch/>
        </p:blipFill>
        <p:spPr/>
      </p:pic>
      <p:sp>
        <p:nvSpPr>
          <p:cNvPr id="21" name="Espace réservé pour une image  20">
            <a:extLst>
              <a:ext uri="{FF2B5EF4-FFF2-40B4-BE49-F238E27FC236}">
                <a16:creationId xmlns:a16="http://schemas.microsoft.com/office/drawing/2014/main" id="{0870F399-1D1E-0905-7657-EEA2820C0BAF}"/>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pic>
        <p:nvPicPr>
          <p:cNvPr id="4" name="Espace réservé pour une image  21" descr="Une image contenant habits, illustration, Animation, sourire&#10;&#10;Le contenu généré par l’IA peut être incorrect.">
            <a:extLst>
              <a:ext uri="{FF2B5EF4-FFF2-40B4-BE49-F238E27FC236}">
                <a16:creationId xmlns:a16="http://schemas.microsoft.com/office/drawing/2014/main" id="{65A977AA-A6B3-8371-B44C-4100E510954A}"/>
              </a:ext>
            </a:extLst>
          </p:cNvPr>
          <p:cNvPicPr>
            <a:picLocks noChangeAspect="1"/>
          </p:cNvPicPr>
          <p:nvPr/>
        </p:nvPicPr>
        <p:blipFill>
          <a:blip r:embed="rId7"/>
          <a:srcRect/>
          <a:stretch>
            <a:fillRect/>
          </a:stretch>
        </p:blipFill>
        <p:spPr>
          <a:xfrm>
            <a:off x="1195465" y="1543580"/>
            <a:ext cx="1440000" cy="1440000"/>
          </a:xfrm>
          <a:prstGeom prst="ellipse">
            <a:avLst/>
          </a:prstGeom>
          <a:ln w="76200">
            <a:solidFill>
              <a:srgbClr val="A1A6BC"/>
            </a:solidFill>
          </a:ln>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4CE41-FEEC-9491-0DA5-71307BCDD65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457611A-7320-684C-F81A-1AE5EA58895B}"/>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57CE2658-CA21-E83E-5252-F002239D073E}"/>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3BB743F-C8AB-23D6-06EE-344CFF115A5F}"/>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552710A4-5C08-F139-B434-DCB40E406389}"/>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7" name="Groupe 16">
            <a:extLst>
              <a:ext uri="{FF2B5EF4-FFF2-40B4-BE49-F238E27FC236}">
                <a16:creationId xmlns:a16="http://schemas.microsoft.com/office/drawing/2014/main" id="{591666A1-FD43-165C-4D4D-2AB1E5289646}"/>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B9037693-DB46-89FF-2955-B70DAC6A1724}"/>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39FEDF2F-9A91-9E1F-CE58-3A773D210A9A}"/>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0B9A4D98-C7AB-CFDC-8C5F-3CF6D60447B2}"/>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FB9D134F-B08A-AD59-ADF8-20CF6643F52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A3E44CB0-0E44-3BF9-6CAD-42FB6CCC82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9E3A479A-EEFB-F915-EA6D-0DD2483EFFC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88207185-0779-F740-8062-E613F545AF8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D1A78702-1C85-B8FA-B6E7-487DC548638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grpSp>
        <p:nvGrpSpPr>
          <p:cNvPr id="27" name="Groupe 26">
            <a:extLst>
              <a:ext uri="{FF2B5EF4-FFF2-40B4-BE49-F238E27FC236}">
                <a16:creationId xmlns:a16="http://schemas.microsoft.com/office/drawing/2014/main" id="{EF2217A3-3DCE-8FA8-DC5D-88309677DB8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C6B37890-08DD-96EB-59EC-CFAE5575D3E5}"/>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Organigramme : Terminateur 28">
              <a:extLst>
                <a:ext uri="{FF2B5EF4-FFF2-40B4-BE49-F238E27FC236}">
                  <a16:creationId xmlns:a16="http://schemas.microsoft.com/office/drawing/2014/main" id="{B87D9F6C-1632-01E4-480B-407F5A63DD4A}"/>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30" name="Espace réservé du texte 25">
            <a:extLst>
              <a:ext uri="{FF2B5EF4-FFF2-40B4-BE49-F238E27FC236}">
                <a16:creationId xmlns:a16="http://schemas.microsoft.com/office/drawing/2014/main" id="{ECA8D43B-AB0F-7528-D9B6-BC3E1FED1511}"/>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300"/>
              </a:spcBef>
              <a:buFont typeface="Wingdings" panose="05000000000000000000" pitchFamily="2" charset="2"/>
              <a:buChar char="m"/>
              <a:defRPr/>
            </a:pPr>
            <a:r>
              <a:rPr lang="tzm-Arab-MA" dirty="0">
                <a:sym typeface="Arial"/>
              </a:rPr>
              <a:t>استماع وتحدث .</a:t>
            </a:r>
          </a:p>
          <a:p>
            <a:pPr marL="266700" lvl="0" indent="-266700">
              <a:lnSpc>
                <a:spcPct val="100000"/>
              </a:lnSpc>
              <a:spcBef>
                <a:spcPts val="300"/>
              </a:spcBef>
              <a:buFont typeface="Wingdings" panose="05000000000000000000" pitchFamily="2" charset="2"/>
              <a:buChar char="m"/>
              <a:defRPr/>
            </a:pPr>
            <a:r>
              <a:rPr lang="tzm-Arab-MA" dirty="0">
                <a:sym typeface="Arial"/>
              </a:rPr>
              <a:t>قراءة : تصفية الصعوبات + الطلاقة</a:t>
            </a:r>
          </a:p>
          <a:p>
            <a:pPr marL="266700" lvl="0" indent="-266700">
              <a:lnSpc>
                <a:spcPct val="100000"/>
              </a:lnSpc>
              <a:spcBef>
                <a:spcPts val="300"/>
              </a:spcBef>
              <a:buFont typeface="Wingdings" panose="05000000000000000000" pitchFamily="2" charset="2"/>
              <a:buChar char="m"/>
              <a:defRPr/>
            </a:pPr>
            <a:r>
              <a:rPr lang="tzm-Arab-MA" dirty="0">
                <a:sym typeface="Arial"/>
              </a:rPr>
              <a:t>ظواهر لغوية ـــــ  نقل.</a:t>
            </a:r>
          </a:p>
        </p:txBody>
      </p:sp>
      <p:sp>
        <p:nvSpPr>
          <p:cNvPr id="31" name="Espace réservé du texte 25">
            <a:extLst>
              <a:ext uri="{FF2B5EF4-FFF2-40B4-BE49-F238E27FC236}">
                <a16:creationId xmlns:a16="http://schemas.microsoft.com/office/drawing/2014/main" id="{2A11E91D-DD7F-4D68-6766-CCE041A224AC}"/>
              </a:ext>
            </a:extLst>
          </p:cNvPr>
          <p:cNvSpPr txBox="1">
            <a:spLocks/>
          </p:cNvSpPr>
          <p:nvPr/>
        </p:nvSpPr>
        <p:spPr>
          <a:xfrm>
            <a:off x="4800526" y="2331644"/>
            <a:ext cx="3610947"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dirty="0"/>
              <a:t>معجم</a:t>
            </a:r>
          </a:p>
          <a:p>
            <a:pPr marL="266700" indent="-266700">
              <a:lnSpc>
                <a:spcPct val="100000"/>
              </a:lnSpc>
              <a:spcBef>
                <a:spcPts val="0"/>
              </a:spcBef>
              <a:buClrTx/>
              <a:buFont typeface="Wingdings" panose="05000000000000000000" pitchFamily="2" charset="2"/>
              <a:buChar char="m"/>
            </a:pPr>
            <a:r>
              <a:rPr lang="tzm-Arab-MA" dirty="0"/>
              <a:t>استماع وتحدث</a:t>
            </a:r>
          </a:p>
          <a:p>
            <a:pPr marL="266700" indent="-266700">
              <a:lnSpc>
                <a:spcPct val="100000"/>
              </a:lnSpc>
              <a:spcBef>
                <a:spcPts val="0"/>
              </a:spcBef>
              <a:buClrTx/>
              <a:buFont typeface="Wingdings" panose="05000000000000000000" pitchFamily="2" charset="2"/>
              <a:buChar char="m"/>
            </a:pPr>
            <a:r>
              <a:rPr lang="tzm-Arab-MA" dirty="0"/>
              <a:t>قراءة : </a:t>
            </a:r>
            <a:r>
              <a:rPr lang="ar-MA" dirty="0"/>
              <a:t> الهمزة على الألف مع جميع الحركات</a:t>
            </a:r>
            <a:endParaRPr lang="tzm-Arab-MA" dirty="0"/>
          </a:p>
          <a:p>
            <a:pPr marL="266700" indent="-266700">
              <a:lnSpc>
                <a:spcPct val="100000"/>
              </a:lnSpc>
              <a:spcBef>
                <a:spcPts val="0"/>
              </a:spcBef>
              <a:buFont typeface="Wingdings" panose="05000000000000000000" pitchFamily="2" charset="2"/>
              <a:buChar char="m"/>
            </a:pPr>
            <a:r>
              <a:rPr lang="tzm-Arab-MA" dirty="0"/>
              <a:t>كتابة : </a:t>
            </a:r>
            <a:r>
              <a:rPr lang="ar-MA" dirty="0"/>
              <a:t> </a:t>
            </a:r>
            <a:r>
              <a:rPr lang="tzm-Arab-MA" dirty="0"/>
              <a:t>كتابة : </a:t>
            </a:r>
            <a:r>
              <a:rPr lang="ar-MA" dirty="0"/>
              <a:t>رسم الحروف المتشابهة مع الشدة </a:t>
            </a:r>
            <a:r>
              <a:rPr lang="tzm-Arab-MA" dirty="0"/>
              <a:t>وإكمال كلمات</a:t>
            </a:r>
          </a:p>
        </p:txBody>
      </p:sp>
      <p:sp>
        <p:nvSpPr>
          <p:cNvPr id="32" name="Espace réservé du texte 25">
            <a:extLst>
              <a:ext uri="{FF2B5EF4-FFF2-40B4-BE49-F238E27FC236}">
                <a16:creationId xmlns:a16="http://schemas.microsoft.com/office/drawing/2014/main" id="{AAFE7851-E2D3-68F1-0F59-D7AEBD4371E4}"/>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 + الفهم القرائي</a:t>
            </a:r>
          </a:p>
          <a:p>
            <a:pPr marL="266700" indent="-266700">
              <a:lnSpc>
                <a:spcPct val="100000"/>
              </a:lnSpc>
              <a:spcBef>
                <a:spcPts val="300"/>
              </a:spcBef>
              <a:buClrTx/>
              <a:buFont typeface="Wingdings" panose="05000000000000000000" pitchFamily="2" charset="2"/>
              <a:buChar char="m"/>
            </a:pPr>
            <a:r>
              <a:rPr lang="tzm-Arab-MA" dirty="0"/>
              <a:t>إملاء </a:t>
            </a:r>
          </a:p>
        </p:txBody>
      </p:sp>
      <p:sp>
        <p:nvSpPr>
          <p:cNvPr id="33" name="Espace réservé du texte 25">
            <a:extLst>
              <a:ext uri="{FF2B5EF4-FFF2-40B4-BE49-F238E27FC236}">
                <a16:creationId xmlns:a16="http://schemas.microsoft.com/office/drawing/2014/main" id="{F995977D-D080-F8DC-1765-C92BA2C1448F}"/>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 ظواهر لغوية</a:t>
            </a:r>
          </a:p>
        </p:txBody>
      </p:sp>
      <p:sp>
        <p:nvSpPr>
          <p:cNvPr id="35" name="Espace réservé du texte 25">
            <a:extLst>
              <a:ext uri="{FF2B5EF4-FFF2-40B4-BE49-F238E27FC236}">
                <a16:creationId xmlns:a16="http://schemas.microsoft.com/office/drawing/2014/main" id="{3EF57EB2-92EA-D577-5182-804203EE8AEF}"/>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ظواهر لغوية</a:t>
            </a:r>
          </a:p>
        </p:txBody>
      </p:sp>
      <p:pic>
        <p:nvPicPr>
          <p:cNvPr id="2" name="Image 1" descr="Une image contenant Rectangle, conception&#10;&#10;Le contenu généré par l’IA peut être incorrect.">
            <a:extLst>
              <a:ext uri="{FF2B5EF4-FFF2-40B4-BE49-F238E27FC236}">
                <a16:creationId xmlns:a16="http://schemas.microsoft.com/office/drawing/2014/main" id="{B394A7D7-EDA0-D582-42DC-F0D1DB6E2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4993276"/>
            <a:ext cx="3831420" cy="1362012"/>
          </a:xfrm>
          <a:prstGeom prst="rect">
            <a:avLst/>
          </a:prstGeom>
        </p:spPr>
      </p:pic>
      <p:sp>
        <p:nvSpPr>
          <p:cNvPr id="3" name="Espace réservé du texte 5">
            <a:extLst>
              <a:ext uri="{FF2B5EF4-FFF2-40B4-BE49-F238E27FC236}">
                <a16:creationId xmlns:a16="http://schemas.microsoft.com/office/drawing/2014/main" id="{BA90E6FB-8CC9-826B-0174-4723655A6D27}"/>
              </a:ext>
            </a:extLst>
          </p:cNvPr>
          <p:cNvSpPr txBox="1">
            <a:spLocks/>
          </p:cNvSpPr>
          <p:nvPr/>
        </p:nvSpPr>
        <p:spPr>
          <a:xfrm>
            <a:off x="757652"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dirty="0">
                <a:solidFill>
                  <a:srgbClr val="424D7B"/>
                </a:solidFill>
              </a:rPr>
              <a:t>استماع وتحدث .</a:t>
            </a:r>
          </a:p>
          <a:p>
            <a:pPr algn="r" rtl="1">
              <a:spcBef>
                <a:spcPts val="0"/>
              </a:spcBef>
              <a:buClr>
                <a:srgbClr val="424D7B"/>
              </a:buClr>
            </a:pPr>
            <a:r>
              <a:rPr lang="ar-MA" dirty="0">
                <a:solidFill>
                  <a:srgbClr val="424D7B"/>
                </a:solidFill>
              </a:rPr>
              <a:t>قراءة : أراجع ما تعلمته.</a:t>
            </a:r>
          </a:p>
          <a:p>
            <a:pPr algn="r" rtl="1">
              <a:spcBef>
                <a:spcPts val="0"/>
              </a:spcBef>
              <a:buClr>
                <a:srgbClr val="424D7B"/>
              </a:buClr>
            </a:pPr>
            <a:r>
              <a:rPr lang="ar-MA" dirty="0">
                <a:solidFill>
                  <a:srgbClr val="424D7B"/>
                </a:solidFill>
              </a:rPr>
              <a:t>إنتاج كتابي </a:t>
            </a:r>
          </a:p>
        </p:txBody>
      </p:sp>
      <p:sp>
        <p:nvSpPr>
          <p:cNvPr id="4" name="Organigramme : Terminateur 3">
            <a:extLst>
              <a:ext uri="{FF2B5EF4-FFF2-40B4-BE49-F238E27FC236}">
                <a16:creationId xmlns:a16="http://schemas.microsoft.com/office/drawing/2014/main" id="{427005E6-B6B9-7A50-B0EB-9D0ED6690F1B}"/>
              </a:ext>
            </a:extLst>
          </p:cNvPr>
          <p:cNvSpPr/>
          <p:nvPr/>
        </p:nvSpPr>
        <p:spPr>
          <a:xfrm>
            <a:off x="2917910"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rPr>
              <a:t>اليوم</a:t>
            </a:r>
            <a:r>
              <a:rPr lang="fr-MA" sz="1600" b="1" dirty="0">
                <a:solidFill>
                  <a:srgbClr val="474F71"/>
                </a:solidFill>
                <a:latin typeface="Arial" panose="020B0604020202020204" pitchFamily="34" charset="0"/>
                <a:cs typeface="Arial" panose="020B0604020202020204" pitchFamily="34" charset="0"/>
              </a:rPr>
              <a:t> 6 - </a:t>
            </a:r>
            <a:endParaRPr lang="ar-MA" sz="1600" b="1" dirty="0">
              <a:solidFill>
                <a:srgbClr val="474F7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5315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7842" y="1357863"/>
            <a:ext cx="5488778" cy="1866601"/>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5B00F091-AA6C-F05D-526D-C0FEF0E7B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4" y="2901158"/>
            <a:ext cx="5472000" cy="1405870"/>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146616"/>
            <a:ext cx="5525521" cy="140587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4294967295"/>
          </p:nvPr>
        </p:nvSpPr>
        <p:spPr>
          <a:xfrm>
            <a:off x="1911700" y="3414713"/>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أراجع ما تعلمته</a:t>
            </a: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911700" y="4654997"/>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تصفية الصعوبات</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جمل وفقرة بطلاقة.</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549425" y="2088198"/>
            <a:ext cx="5057344"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a:t>
            </a:r>
            <a:r>
              <a:rPr kumimoji="0" lang="ar-MA" sz="2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إملاء</a:t>
            </a:r>
            <a:endParaRPr lang="ar-MA" sz="2200" dirty="0">
              <a:cs typeface="Microsoft Uighur" panose="02000000000000000000" pitchFamily="2" charset="-78"/>
              <a:sym typeface="Arial"/>
            </a:endParaRPr>
          </a:p>
          <a:p>
            <a:pPr marL="0" lvl="0" indent="0" algn="r" rtl="1">
              <a:buClr>
                <a:srgbClr val="424D7B"/>
              </a:buClr>
              <a:buSzPct val="50000"/>
              <a:buNone/>
              <a:defRPr/>
            </a:pPr>
            <a:r>
              <a:rPr kumimoji="0" lang="ar-MA" sz="22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fr-FR" sz="22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33662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lang="ar-MA" sz="24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endParaRPr>
          </a:p>
        </p:txBody>
      </p:sp>
      <p:sp>
        <p:nvSpPr>
          <p:cNvPr id="4" name="Espace réservé du texte 5">
            <a:extLst>
              <a:ext uri="{FF2B5EF4-FFF2-40B4-BE49-F238E27FC236}">
                <a16:creationId xmlns:a16="http://schemas.microsoft.com/office/drawing/2014/main" id="{381744AC-3F03-11AE-6E87-209BD0D0F8A7}"/>
              </a:ext>
            </a:extLst>
          </p:cNvPr>
          <p:cNvSpPr txBox="1">
            <a:spLocks/>
          </p:cNvSpPr>
          <p:nvPr/>
        </p:nvSpPr>
        <p:spPr>
          <a:xfrm>
            <a:off x="4840224" y="308647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lang="ar-MA" sz="24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endParaRP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353515" y="1560064"/>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11700" y="5894763"/>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وصف صورة من خلال كتابة جملة مفيدة.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04-إنتاج كتابي</a:t>
            </a:r>
          </a:p>
        </p:txBody>
      </p:sp>
      <p:pic>
        <p:nvPicPr>
          <p:cNvPr id="23" name="Image 22">
            <a:extLst>
              <a:ext uri="{FF2B5EF4-FFF2-40B4-BE49-F238E27FC236}">
                <a16:creationId xmlns:a16="http://schemas.microsoft.com/office/drawing/2014/main" id="{8DF55AC8-4FDC-C323-A9E1-33753B677F2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6623167" y="3159000"/>
            <a:ext cx="536340" cy="540000"/>
          </a:xfrm>
          <a:prstGeom prst="rect">
            <a:avLst/>
          </a:prstGeom>
        </p:spPr>
      </p:pic>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p:blipFill>
        <p:spPr>
          <a:xfrm>
            <a:off x="6619507" y="5677786"/>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7">
            <a:extLst>
              <a:ext uri="{BEBA8EAE-BF5A-486C-A8C5-ECC9F3942E4B}">
                <a14:imgProps xmlns:a14="http://schemas.microsoft.com/office/drawing/2010/main">
                  <a14:imgLayer r:embed="rId8">
                    <a14:imgEffect>
                      <a14:saturation sat="400000"/>
                    </a14:imgEffect>
                  </a14:imgLayer>
                </a14:imgProps>
              </a:ext>
            </a:extLst>
          </a:blip>
          <a:srcRect/>
          <a:stretch/>
        </p:blipFill>
        <p:spPr>
          <a:xfrm>
            <a:off x="6678963" y="4435786"/>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606769" y="1595571"/>
            <a:ext cx="544953" cy="540000"/>
          </a:xfrm>
          <a:prstGeom prst="rect">
            <a:avLst/>
          </a:prstGeom>
        </p:spPr>
      </p:pic>
      <p:pic>
        <p:nvPicPr>
          <p:cNvPr id="27" name="Espace réservé pour une image  20">
            <a:extLst>
              <a:ext uri="{FF2B5EF4-FFF2-40B4-BE49-F238E27FC236}">
                <a16:creationId xmlns:a16="http://schemas.microsoft.com/office/drawing/2014/main" id="{45204CDA-94E8-69A1-D9AD-A3FA63D90DAA}"/>
              </a:ext>
            </a:extLst>
          </p:cNvPr>
          <p:cNvPicPr>
            <a:picLocks noChangeAspect="1"/>
          </p:cNvPicPr>
          <p:nvPr/>
        </p:nvPicPr>
        <p:blipFill rotWithShape="1">
          <a:blip r:embed="rId10">
            <a:extLst>
              <a:ext uri="{28A0092B-C50C-407E-A947-70E740481C1C}">
                <a14:useLocalDpi xmlns:a14="http://schemas.microsoft.com/office/drawing/2010/main" val="0"/>
              </a:ext>
            </a:extLst>
          </a:blip>
          <a:srcRect l="-7560" r="-7560"/>
          <a:stretch>
            <a:fillRect/>
          </a:stretch>
        </p:blipFill>
        <p:spPr>
          <a:xfrm>
            <a:off x="1604787" y="1388117"/>
            <a:ext cx="468000" cy="468000"/>
          </a:xfrm>
          <a:prstGeom prst="rect">
            <a:avLst/>
          </a:prstGeom>
        </p:spPr>
      </p:pic>
      <p:pic>
        <p:nvPicPr>
          <p:cNvPr id="29" name="Espace réservé pour une image  20">
            <a:extLst>
              <a:ext uri="{FF2B5EF4-FFF2-40B4-BE49-F238E27FC236}">
                <a16:creationId xmlns:a16="http://schemas.microsoft.com/office/drawing/2014/main" id="{1F984FFC-3B16-ADA1-D70A-6B5DBDA2A95B}"/>
              </a:ext>
            </a:extLst>
          </p:cNvPr>
          <p:cNvPicPr>
            <a:picLocks noChangeAspect="1"/>
          </p:cNvPicPr>
          <p:nvPr/>
        </p:nvPicPr>
        <p:blipFill rotWithShape="1">
          <a:blip r:embed="rId11">
            <a:extLst>
              <a:ext uri="{28A0092B-C50C-407E-A947-70E740481C1C}">
                <a14:useLocalDpi xmlns:a14="http://schemas.microsoft.com/office/drawing/2010/main" val="0"/>
              </a:ext>
            </a:extLst>
          </a:blip>
          <a:srcRect l="-7526" r="-7526"/>
          <a:stretch>
            <a:fillRect/>
          </a:stretch>
        </p:blipFill>
        <p:spPr>
          <a:xfrm>
            <a:off x="1618755" y="5439019"/>
            <a:ext cx="468000" cy="468000"/>
          </a:xfrm>
          <a:prstGeom prst="rect">
            <a:avLst/>
          </a:prstGeom>
        </p:spPr>
      </p:pic>
      <p:pic>
        <p:nvPicPr>
          <p:cNvPr id="12" name="Espace réservé pour une image  20">
            <a:extLst>
              <a:ext uri="{FF2B5EF4-FFF2-40B4-BE49-F238E27FC236}">
                <a16:creationId xmlns:a16="http://schemas.microsoft.com/office/drawing/2014/main" id="{3C979CDC-CF60-69CB-B241-4036F1596689}"/>
              </a:ext>
            </a:extLst>
          </p:cNvPr>
          <p:cNvPicPr>
            <a:picLocks noChangeAspect="1"/>
          </p:cNvPicPr>
          <p:nvPr/>
        </p:nvPicPr>
        <p:blipFill rotWithShape="1">
          <a:blip r:embed="rId12" cstate="hqprint">
            <a:extLst>
              <a:ext uri="{28A0092B-C50C-407E-A947-70E740481C1C}">
                <a14:useLocalDpi xmlns:a14="http://schemas.microsoft.com/office/drawing/2010/main" val="0"/>
              </a:ext>
            </a:extLst>
          </a:blip>
          <a:srcRect l="-7560" r="-7560"/>
          <a:stretch>
            <a:fillRect/>
          </a:stretch>
        </p:blipFill>
        <p:spPr>
          <a:xfrm>
            <a:off x="1564891" y="2935317"/>
            <a:ext cx="468000" cy="468000"/>
          </a:xfrm>
          <a:prstGeom prst="rect">
            <a:avLst/>
          </a:prstGeom>
        </p:spPr>
      </p:pic>
      <p:pic>
        <p:nvPicPr>
          <p:cNvPr id="13" name="Espace réservé pour une image  20">
            <a:extLst>
              <a:ext uri="{FF2B5EF4-FFF2-40B4-BE49-F238E27FC236}">
                <a16:creationId xmlns:a16="http://schemas.microsoft.com/office/drawing/2014/main" id="{FD6A22D2-58F9-58CA-E0AE-DD67564D3DAD}"/>
              </a:ext>
            </a:extLst>
          </p:cNvPr>
          <p:cNvPicPr>
            <a:picLocks noChangeAspect="1"/>
          </p:cNvPicPr>
          <p:nvPr/>
        </p:nvPicPr>
        <p:blipFill rotWithShape="1">
          <a:blip r:embed="rId13" cstate="hqprint">
            <a:extLst>
              <a:ext uri="{28A0092B-C50C-407E-A947-70E740481C1C}">
                <a14:useLocalDpi xmlns:a14="http://schemas.microsoft.com/office/drawing/2010/main" val="0"/>
              </a:ext>
            </a:extLst>
          </a:blip>
          <a:srcRect l="-7526" r="-7526"/>
          <a:stretch>
            <a:fillRect/>
          </a:stretch>
        </p:blipFill>
        <p:spPr>
          <a:xfrm>
            <a:off x="1564891" y="4158059"/>
            <a:ext cx="468000" cy="468000"/>
          </a:xfrm>
          <a:prstGeom prst="rect">
            <a:avLst/>
          </a:prstGeom>
        </p:spPr>
      </p:pic>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par>
                                <p:cTn id="10" presetID="10" presetClass="entr" presetSubtype="0" fill="hold" nodeType="withEffect">
                                  <p:stCondLst>
                                    <p:cond delay="12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088136" y="2948767"/>
            <a:ext cx="6785143" cy="890781"/>
            <a:chOff x="1242402" y="2851205"/>
            <a:chExt cx="6785143"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242402" y="3174280"/>
              <a:ext cx="5023927" cy="461665"/>
            </a:xfrm>
            <a:prstGeom prst="rect">
              <a:avLst/>
            </a:prstGeom>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وصف مشاهد / التحدث عن حيوانهم المفضلة؛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الحروف المتشابهة وقراءة فقرة بطلاقة؛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6"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كتابة جملة مفيدة</a:t>
              </a:r>
              <a:r>
                <a:rPr lang="fr-FR" sz="2400" b="1" dirty="0">
                  <a:solidFill>
                    <a:srgbClr val="424D7B"/>
                  </a:solidFill>
                  <a:latin typeface="Microsoft Uighur" panose="02000000000000000000" pitchFamily="2" charset="-78"/>
                  <a:cs typeface="Microsoft Uighur" panose="02000000000000000000" pitchFamily="2" charset="-78"/>
                </a:rPr>
                <a:t> </a:t>
              </a:r>
              <a:r>
                <a:rPr lang="ar-MA" sz="2400" b="1" dirty="0">
                  <a:solidFill>
                    <a:srgbClr val="424D7B"/>
                  </a:solidFill>
                  <a:latin typeface="Microsoft Uighur" panose="02000000000000000000" pitchFamily="2" charset="-78"/>
                  <a:cs typeface="Microsoft Uighur" panose="02000000000000000000" pitchFamily="2" charset="-78"/>
                </a:rPr>
                <a:t> لوصف مضمون صورة</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054359" y="3535373"/>
            <a:ext cx="6112564"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إملاء</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أَنا ألْعَبُ</a:t>
            </a:r>
            <a:r>
              <a:rPr kumimoji="0" lang="ar-MA" sz="28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 أَنتَ تَلْعَبُ – أَنْتِ تَلْعَبينَ</a:t>
            </a:r>
            <a:endPar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لِأَنَّهُ – مِثْلَ – اَلَّتي – ماذا– لِماذا – خَرَجوا</a:t>
            </a:r>
            <a:endParaRPr lang="ar-MA" sz="2800" dirty="0">
              <a:cs typeface="Microsoft Uighur" panose="02000000000000000000" pitchFamily="2" charset="-78"/>
              <a:sym typeface="Arial"/>
            </a:endParaRPr>
          </a:p>
          <a:p>
            <a:pPr marL="0" lvl="0" indent="0" algn="r" rtl="1">
              <a:buClr>
                <a:srgbClr val="424D7B"/>
              </a:buClr>
              <a:buSzPct val="50000"/>
              <a:buNone/>
              <a:defRPr/>
            </a:pPr>
            <a:r>
              <a:rPr lang="ar-MA" sz="2800" dirty="0">
                <a:cs typeface="Microsoft Uighur" panose="02000000000000000000" pitchFamily="2" charset="-78"/>
                <a:sym typeface="Arial"/>
              </a:rPr>
              <a:t>    </a:t>
            </a:r>
            <a:r>
              <a:rPr lang="ar-MA" sz="2800" b="1" dirty="0">
                <a:cs typeface="Microsoft Uighur" panose="02000000000000000000" pitchFamily="2" charset="-78"/>
                <a:sym typeface="Arial"/>
              </a:rPr>
              <a:t>قراءة مشتركة</a:t>
            </a:r>
            <a:endParaRPr kumimoji="0" lang="ar-MA" sz="2800" b="1" i="0" u="none" strike="noStrike" kern="1200" cap="none" spc="0" normalizeH="0" baseline="0" noProof="0" dirty="0">
              <a:ln>
                <a:noFill/>
              </a:ln>
              <a:solidFill>
                <a:srgbClr val="424D7B"/>
              </a:solidFill>
              <a:effectLst/>
              <a:uLnTx/>
              <a:uFillTx/>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7F3CE2AE-214C-1DF6-4950-E3413471F942}"/>
              </a:ext>
            </a:extLst>
          </p:cNvPr>
          <p:cNvSpPr txBox="1"/>
          <p:nvPr/>
        </p:nvSpPr>
        <p:spPr>
          <a:xfrm>
            <a:off x="1287624" y="781782"/>
            <a:ext cx="6116937"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p>
        </p:txBody>
      </p:sp>
      <p:sp>
        <p:nvSpPr>
          <p:cNvPr id="28" name="Espace réservé de l'élément multimédia 27">
            <a:extLst>
              <a:ext uri="{FF2B5EF4-FFF2-40B4-BE49-F238E27FC236}">
                <a16:creationId xmlns:a16="http://schemas.microsoft.com/office/drawing/2014/main" id="{93FE7C05-2263-4C1B-E2EA-CF8336FF2A92}"/>
              </a:ext>
            </a:extLst>
          </p:cNvPr>
          <p:cNvSpPr>
            <a:spLocks noGrp="1"/>
          </p:cNvSpPr>
          <p:nvPr>
            <p:ph type="media" sz="quarter" idx="13"/>
          </p:nvPr>
        </p:nvSpPr>
        <p:spPr>
          <a:xfrm>
            <a:off x="3069614" y="1566000"/>
            <a:ext cx="2632500" cy="4680000"/>
          </a:xfrm>
        </p:spPr>
        <p:txBody>
          <a:bodyPr/>
          <a:lstStyle/>
          <a:p>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2" name="Image 1">
            <a:extLst>
              <a:ext uri="{FF2B5EF4-FFF2-40B4-BE49-F238E27FC236}">
                <a16:creationId xmlns:a16="http://schemas.microsoft.com/office/drawing/2014/main" id="{B3380EAA-A167-43BE-CBF6-1752ED6291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3" name="Image 2">
            <a:extLst>
              <a:ext uri="{FF2B5EF4-FFF2-40B4-BE49-F238E27FC236}">
                <a16:creationId xmlns:a16="http://schemas.microsoft.com/office/drawing/2014/main" id="{740D5CED-F3A3-CFAD-BC4E-3393F7FF3C8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21" name="Rectangle 20">
            <a:extLst>
              <a:ext uri="{FF2B5EF4-FFF2-40B4-BE49-F238E27FC236}">
                <a16:creationId xmlns:a16="http://schemas.microsoft.com/office/drawing/2014/main" id="{2466B7C1-ABBF-EAF0-B393-3CC3A124258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4" name="Rectangle 3">
            <a:extLst>
              <a:ext uri="{FF2B5EF4-FFF2-40B4-BE49-F238E27FC236}">
                <a16:creationId xmlns:a16="http://schemas.microsoft.com/office/drawing/2014/main" id="{B543B792-822D-6A5E-406E-C47FFF9CB6D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5" name="Rectangle 4">
            <a:extLst>
              <a:ext uri="{FF2B5EF4-FFF2-40B4-BE49-F238E27FC236}">
                <a16:creationId xmlns:a16="http://schemas.microsoft.com/office/drawing/2014/main" id="{3EA53154-5584-E46F-3449-AD472F294C3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6" name="Rectangle 5">
            <a:extLst>
              <a:ext uri="{FF2B5EF4-FFF2-40B4-BE49-F238E27FC236}">
                <a16:creationId xmlns:a16="http://schemas.microsoft.com/office/drawing/2014/main" id="{B0D2190B-C03A-2396-72E5-CFC0E023DFB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7" name="Slide-05_Silent walk Greet">
            <a:hlinkClick r:id="" action="ppaction://media"/>
            <a:extLst>
              <a:ext uri="{FF2B5EF4-FFF2-40B4-BE49-F238E27FC236}">
                <a16:creationId xmlns:a16="http://schemas.microsoft.com/office/drawing/2014/main" id="{3DB5D2EB-BC85-5618-02E1-3E0876F7406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3070039" y="1566050"/>
            <a:ext cx="2632075" cy="4679950"/>
          </a:xfrm>
          <a:prstGeom prst="rect">
            <a:avLst/>
          </a:prstGeom>
        </p:spPr>
      </p:pic>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89E601B9-E0C5-4249-B168-5F17B120B8E1}"/>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13199493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C1C3C7B-CDDE-E35C-866C-94DE70B6411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5D12224-8192-AEAB-D14A-99215061A5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itre 35">
            <a:extLst>
              <a:ext uri="{FF2B5EF4-FFF2-40B4-BE49-F238E27FC236}">
                <a16:creationId xmlns:a16="http://schemas.microsoft.com/office/drawing/2014/main" id="{0B8B2891-3ADA-7743-8570-8A512C88F293}"/>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قبل أن نبدأ الحصة نتذكر شروط الحصول على نجمة التميز. </a:t>
            </a:r>
            <a:endParaRPr lang="fr-FR" dirty="0">
              <a:solidFill>
                <a:schemeClr val="bg1">
                  <a:lumMod val="50000"/>
                </a:schemeClr>
              </a:solidFill>
            </a:endParaRPr>
          </a:p>
        </p:txBody>
      </p:sp>
      <p:pic>
        <p:nvPicPr>
          <p:cNvPr id="2" name="Image 1">
            <a:extLst>
              <a:ext uri="{FF2B5EF4-FFF2-40B4-BE49-F238E27FC236}">
                <a16:creationId xmlns:a16="http://schemas.microsoft.com/office/drawing/2014/main" id="{D6F696D0-9C4A-EEDF-D737-68EBA4CA1CB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4" name="Image 3">
            <a:extLst>
              <a:ext uri="{FF2B5EF4-FFF2-40B4-BE49-F238E27FC236}">
                <a16:creationId xmlns:a16="http://schemas.microsoft.com/office/drawing/2014/main" id="{56F3A7ED-7FFB-20CC-9F07-645D830C6D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5" name="Image 4">
            <a:extLst>
              <a:ext uri="{FF2B5EF4-FFF2-40B4-BE49-F238E27FC236}">
                <a16:creationId xmlns:a16="http://schemas.microsoft.com/office/drawing/2014/main" id="{04967F62-8EE8-48B3-0C9B-001740783F9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6" name="Image 5">
            <a:extLst>
              <a:ext uri="{FF2B5EF4-FFF2-40B4-BE49-F238E27FC236}">
                <a16:creationId xmlns:a16="http://schemas.microsoft.com/office/drawing/2014/main" id="{997E7797-CD4D-0EA5-0678-9442A55A52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7" name="Image 6">
            <a:extLst>
              <a:ext uri="{FF2B5EF4-FFF2-40B4-BE49-F238E27FC236}">
                <a16:creationId xmlns:a16="http://schemas.microsoft.com/office/drawing/2014/main" id="{F8B6CA96-9F3F-F2C1-5784-87391D01CA7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8" name="Rectangle 7">
            <a:extLst>
              <a:ext uri="{FF2B5EF4-FFF2-40B4-BE49-F238E27FC236}">
                <a16:creationId xmlns:a16="http://schemas.microsoft.com/office/drawing/2014/main" id="{0B544415-519A-3BF8-3A4C-22A3468FAF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7750967E-505A-6E03-5D9C-408AED46486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709B833E-4F7E-AA8A-8E77-7B3483BCA24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CC187E13-268A-67CC-DABA-52E01C1D1E8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43542A9E-F087-2F86-5703-C5DC9665BDC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17" name="Google Shape;1333;p8">
            <a:extLst>
              <a:ext uri="{FF2B5EF4-FFF2-40B4-BE49-F238E27FC236}">
                <a16:creationId xmlns:a16="http://schemas.microsoft.com/office/drawing/2014/main" id="{1343067D-2E9E-94D8-B3EA-DF950FA76E61}"/>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18" name="Espace réservé du texte 2">
            <a:extLst>
              <a:ext uri="{FF2B5EF4-FFF2-40B4-BE49-F238E27FC236}">
                <a16:creationId xmlns:a16="http://schemas.microsoft.com/office/drawing/2014/main" id="{82B5B26B-5B2F-7A17-892F-BF5EDCDA39B9}"/>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19" name="Ellipse 18">
            <a:extLst>
              <a:ext uri="{FF2B5EF4-FFF2-40B4-BE49-F238E27FC236}">
                <a16:creationId xmlns:a16="http://schemas.microsoft.com/office/drawing/2014/main" id="{24769854-76EF-824E-207F-51998806808C}"/>
              </a:ext>
            </a:extLst>
          </p:cNvPr>
          <p:cNvSpPr/>
          <p:nvPr/>
        </p:nvSpPr>
        <p:spPr>
          <a:xfrm>
            <a:off x="6070183" y="1920227"/>
            <a:ext cx="1800000" cy="1800000"/>
          </a:xfrm>
          <a:prstGeom prst="ellipse">
            <a:avLst/>
          </a:prstGeom>
          <a:blipFill>
            <a:blip r:embed="rId7"/>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Ellipse 19">
            <a:extLst>
              <a:ext uri="{FF2B5EF4-FFF2-40B4-BE49-F238E27FC236}">
                <a16:creationId xmlns:a16="http://schemas.microsoft.com/office/drawing/2014/main" id="{43FB5729-F08C-2EAA-EB70-BA687216BB2B}"/>
              </a:ext>
            </a:extLst>
          </p:cNvPr>
          <p:cNvSpPr/>
          <p:nvPr/>
        </p:nvSpPr>
        <p:spPr>
          <a:xfrm>
            <a:off x="5063566" y="4200580"/>
            <a:ext cx="1800000" cy="1800000"/>
          </a:xfrm>
          <a:prstGeom prst="ellipse">
            <a:avLst/>
          </a:prstGeom>
          <a:blipFill>
            <a:blip r:embed="rId8"/>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5CD7084B-FE57-2BA9-689E-7D7115D028EA}"/>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64271839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17" name="Titre 16">
            <a:extLst>
              <a:ext uri="{FF2B5EF4-FFF2-40B4-BE49-F238E27FC236}">
                <a16:creationId xmlns:a16="http://schemas.microsoft.com/office/drawing/2014/main" id="{246A1AAE-6AD7-9EEF-91A8-6E9BCB2B45C3}"/>
              </a:ext>
            </a:extLst>
          </p:cNvPr>
          <p:cNvSpPr>
            <a:spLocks noGrp="1"/>
          </p:cNvSpPr>
          <p:nvPr>
            <p:ph type="title"/>
          </p:nvPr>
        </p:nvSpPr>
        <p:spPr/>
        <p:txBody>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r>
              <a:rPr lang="tzm-Arab-MA" dirty="0">
                <a:solidFill>
                  <a:schemeClr val="bg1">
                    <a:lumMod val="50000"/>
                  </a:schemeClr>
                </a:solidFill>
              </a:rPr>
              <a:t>.</a:t>
            </a:r>
            <a:endParaRPr lang="fr-FR" dirty="0">
              <a:solidFill>
                <a:schemeClr val="bg1">
                  <a:lumMod val="50000"/>
                </a:schemeClr>
              </a:solidFill>
            </a:endParaRPr>
          </a:p>
        </p:txBody>
      </p:sp>
      <p:sp>
        <p:nvSpPr>
          <p:cNvPr id="18" name="Espace réservé de l'élément multimédia 17">
            <a:extLst>
              <a:ext uri="{FF2B5EF4-FFF2-40B4-BE49-F238E27FC236}">
                <a16:creationId xmlns:a16="http://schemas.microsoft.com/office/drawing/2014/main" id="{ACF5CA4A-6667-5C8D-3F4A-B93D415A29DC}"/>
              </a:ext>
            </a:extLst>
          </p:cNvPr>
          <p:cNvSpPr>
            <a:spLocks noGrp="1"/>
          </p:cNvSpPr>
          <p:nvPr>
            <p:ph type="media" sz="quarter" idx="10"/>
          </p:nvPr>
        </p:nvSpPr>
        <p:spPr/>
        <p:txBody>
          <a:bodyPr/>
          <a:lstStyle/>
          <a:p>
            <a:endParaRPr lang="fr-MA"/>
          </a:p>
        </p:txBody>
      </p:sp>
      <p:pic>
        <p:nvPicPr>
          <p:cNvPr id="2" name="Image 1">
            <a:extLst>
              <a:ext uri="{FF2B5EF4-FFF2-40B4-BE49-F238E27FC236}">
                <a16:creationId xmlns:a16="http://schemas.microsoft.com/office/drawing/2014/main" id="{DDC28C19-1F11-F43E-981B-5188A9D351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4" name="Image 3">
            <a:extLst>
              <a:ext uri="{FF2B5EF4-FFF2-40B4-BE49-F238E27FC236}">
                <a16:creationId xmlns:a16="http://schemas.microsoft.com/office/drawing/2014/main" id="{C73B4C74-DE94-9150-0FF1-A5BD1119A42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5" name="Image 4">
            <a:extLst>
              <a:ext uri="{FF2B5EF4-FFF2-40B4-BE49-F238E27FC236}">
                <a16:creationId xmlns:a16="http://schemas.microsoft.com/office/drawing/2014/main" id="{369CB198-F982-92CB-613B-6912D1DE70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6" name="Image 5">
            <a:extLst>
              <a:ext uri="{FF2B5EF4-FFF2-40B4-BE49-F238E27FC236}">
                <a16:creationId xmlns:a16="http://schemas.microsoft.com/office/drawing/2014/main" id="{F3F15A76-F4D0-E6AC-7084-E5222A59B0F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7" name="Image 6">
            <a:extLst>
              <a:ext uri="{FF2B5EF4-FFF2-40B4-BE49-F238E27FC236}">
                <a16:creationId xmlns:a16="http://schemas.microsoft.com/office/drawing/2014/main" id="{9322DD71-6704-337C-A13D-BA64E02FF99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8" name="Rectangle 7">
            <a:extLst>
              <a:ext uri="{FF2B5EF4-FFF2-40B4-BE49-F238E27FC236}">
                <a16:creationId xmlns:a16="http://schemas.microsoft.com/office/drawing/2014/main" id="{2CDE1E06-9559-F9DB-301D-7C66DC08F88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F3998C2C-A8B8-6239-43D4-0898A6E86EE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BDDE2CF1-6DA0-88F7-FB71-1308239FD8B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96DC25C7-4143-8A91-31F6-8624898BC81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E05072F8-936D-B3F9-5C2E-32714817831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3" name="rangement">
            <a:hlinkClick r:id="" action="ppaction://media"/>
            <a:extLst>
              <a:ext uri="{FF2B5EF4-FFF2-40B4-BE49-F238E27FC236}">
                <a16:creationId xmlns:a16="http://schemas.microsoft.com/office/drawing/2014/main" id="{F6943489-8CB5-08F8-9C7F-CDB674628BF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2512" y="1903207"/>
            <a:ext cx="7038975" cy="3959225"/>
          </a:xfrm>
          <a:prstGeom prst="rect">
            <a:avLst/>
          </a:prstGeom>
          <a:ln>
            <a:noFill/>
          </a:ln>
          <a:effectLst>
            <a:softEdge rad="112500"/>
          </a:effectLst>
        </p:spPr>
      </p:pic>
      <p:pic>
        <p:nvPicPr>
          <p:cNvPr id="19" name="Espace réservé pour une image  18" descr="Une image contenant illustration, Dessin animé, clipart, dessin humoristique&#10;&#10;Le contenu généré par l’IA peut être incorrect.">
            <a:extLst>
              <a:ext uri="{FF2B5EF4-FFF2-40B4-BE49-F238E27FC236}">
                <a16:creationId xmlns:a16="http://schemas.microsoft.com/office/drawing/2014/main" id="{ED092360-7EDD-8547-A8DA-4604F54822F9}"/>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18889531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 ستكتبون ما أملي عليكم (الإملاء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2"/>
          <a:srcRect l="-25000" r="-25000"/>
          <a:stretch>
            <a:fillRect/>
          </a:stretch>
        </p:blipFill>
        <p:spPr>
          <a:xfrm>
            <a:off x="1872000" y="2160000"/>
            <a:ext cx="5400000" cy="3600000"/>
          </a:xfrm>
          <a:prstGeom prst="roundRect">
            <a:avLst/>
          </a:prstGeom>
        </p:spPr>
      </p:pic>
      <p:pic>
        <p:nvPicPr>
          <p:cNvPr id="2" name="Image 1">
            <a:extLst>
              <a:ext uri="{FF2B5EF4-FFF2-40B4-BE49-F238E27FC236}">
                <a16:creationId xmlns:a16="http://schemas.microsoft.com/office/drawing/2014/main" id="{0E958966-CDE3-55E1-EAC6-52C4C53B2D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3" name="Image 2">
            <a:extLst>
              <a:ext uri="{FF2B5EF4-FFF2-40B4-BE49-F238E27FC236}">
                <a16:creationId xmlns:a16="http://schemas.microsoft.com/office/drawing/2014/main" id="{8A5BB69A-2EF7-9DE2-45A4-1450369C427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4" name="Image 3">
            <a:extLst>
              <a:ext uri="{FF2B5EF4-FFF2-40B4-BE49-F238E27FC236}">
                <a16:creationId xmlns:a16="http://schemas.microsoft.com/office/drawing/2014/main" id="{073A3C2A-F08E-2E50-DEA7-B45E5BA55C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5" name="Image 4">
            <a:extLst>
              <a:ext uri="{FF2B5EF4-FFF2-40B4-BE49-F238E27FC236}">
                <a16:creationId xmlns:a16="http://schemas.microsoft.com/office/drawing/2014/main" id="{23C78B5A-B486-603D-226D-0D740CDDD3E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6" name="Image 5">
            <a:extLst>
              <a:ext uri="{FF2B5EF4-FFF2-40B4-BE49-F238E27FC236}">
                <a16:creationId xmlns:a16="http://schemas.microsoft.com/office/drawing/2014/main" id="{06F0122E-607E-0ED5-5E6E-18D2AC9771F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17" name="Rectangle 16">
            <a:extLst>
              <a:ext uri="{FF2B5EF4-FFF2-40B4-BE49-F238E27FC236}">
                <a16:creationId xmlns:a16="http://schemas.microsoft.com/office/drawing/2014/main" id="{3563D36F-96CB-9873-B8BA-A8108DF35B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78162ECF-8EC4-09E1-5F6D-1A214D5FFD6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357A9F8D-2C8B-C5C8-42E5-9EB36ADB21B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D300E243-C95D-116A-4DDF-684119B12BB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2" name="Rectangle 21">
            <a:extLst>
              <a:ext uri="{FF2B5EF4-FFF2-40B4-BE49-F238E27FC236}">
                <a16:creationId xmlns:a16="http://schemas.microsoft.com/office/drawing/2014/main" id="{D588E115-A512-A153-BE04-B4C228D5C64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6" name="Espace réservé pour une image  25" descr="Une image contenant habits, illustration, clipart, Dessin animé&#10;&#10;Le contenu généré par l’IA peut être incorrect.">
            <a:extLst>
              <a:ext uri="{FF2B5EF4-FFF2-40B4-BE49-F238E27FC236}">
                <a16:creationId xmlns:a16="http://schemas.microsoft.com/office/drawing/2014/main" id="{4E44DFC9-2420-9464-7DB1-F2E59A2C2292}"/>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52346998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itre 13">
            <a:extLst>
              <a:ext uri="{FF2B5EF4-FFF2-40B4-BE49-F238E27FC236}">
                <a16:creationId xmlns:a16="http://schemas.microsoft.com/office/drawing/2014/main" id="{002B373D-8053-2130-D65E-B8FC51727771}"/>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983D70F3-EF8A-3613-F291-71D84AAD968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5" name="Image 4">
            <a:extLst>
              <a:ext uri="{FF2B5EF4-FFF2-40B4-BE49-F238E27FC236}">
                <a16:creationId xmlns:a16="http://schemas.microsoft.com/office/drawing/2014/main" id="{B809C7B5-EDFD-3DE3-A864-D6BEC95F98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6" name="Image 5">
            <a:extLst>
              <a:ext uri="{FF2B5EF4-FFF2-40B4-BE49-F238E27FC236}">
                <a16:creationId xmlns:a16="http://schemas.microsoft.com/office/drawing/2014/main" id="{598CBEC5-BBC8-43DB-5B56-18B50F9E4EF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7" name="Image 6">
            <a:extLst>
              <a:ext uri="{FF2B5EF4-FFF2-40B4-BE49-F238E27FC236}">
                <a16:creationId xmlns:a16="http://schemas.microsoft.com/office/drawing/2014/main" id="{B4674718-8CBF-1C44-97FA-6A0634F5BA3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8" name="Image 7">
            <a:extLst>
              <a:ext uri="{FF2B5EF4-FFF2-40B4-BE49-F238E27FC236}">
                <a16:creationId xmlns:a16="http://schemas.microsoft.com/office/drawing/2014/main" id="{C254DE41-E791-F5F5-5E58-A920FF6828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9" name="Rectangle 8">
            <a:extLst>
              <a:ext uri="{FF2B5EF4-FFF2-40B4-BE49-F238E27FC236}">
                <a16:creationId xmlns:a16="http://schemas.microsoft.com/office/drawing/2014/main" id="{382082A7-0177-5635-E298-B431661644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5" name="Rectangle 14">
            <a:extLst>
              <a:ext uri="{FF2B5EF4-FFF2-40B4-BE49-F238E27FC236}">
                <a16:creationId xmlns:a16="http://schemas.microsoft.com/office/drawing/2014/main" id="{464CF681-C0A2-9C80-AF4A-045E54785AB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7" name="Rectangle 16">
            <a:extLst>
              <a:ext uri="{FF2B5EF4-FFF2-40B4-BE49-F238E27FC236}">
                <a16:creationId xmlns:a16="http://schemas.microsoft.com/office/drawing/2014/main" id="{CC1E7F32-CFD6-8F1C-85DA-A1E7C137339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33861605-198C-F36E-1A1B-50A7847CA5B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9" name="Rectangle 18">
            <a:extLst>
              <a:ext uri="{FF2B5EF4-FFF2-40B4-BE49-F238E27FC236}">
                <a16:creationId xmlns:a16="http://schemas.microsoft.com/office/drawing/2014/main" id="{EA9A6CC5-D0FA-0C51-052A-D699FF3E9A8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6" name="Espace réservé pour une image  21" descr="Une image contenant habits, illustration, Animation, sourire&#10;&#10;Le contenu généré par l’IA peut être incorrect.">
            <a:extLst>
              <a:ext uri="{FF2B5EF4-FFF2-40B4-BE49-F238E27FC236}">
                <a16:creationId xmlns:a16="http://schemas.microsoft.com/office/drawing/2014/main" id="{6FEC2EB7-91DF-CD17-B828-73C78CAD1E3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a:xfrm>
            <a:off x="7964634" y="738000"/>
            <a:ext cx="828000" cy="828000"/>
          </a:xfrm>
        </p:spPr>
      </p:pic>
      <p:sp>
        <p:nvSpPr>
          <p:cNvPr id="2" name="Rectangle : coins arrondis 1">
            <a:extLst>
              <a:ext uri="{FF2B5EF4-FFF2-40B4-BE49-F238E27FC236}">
                <a16:creationId xmlns:a16="http://schemas.microsoft.com/office/drawing/2014/main" id="{7FBC1D84-3FF6-FE77-D210-270CD03B229F}"/>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مِثْلَ</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E1F5A546-5129-8A4A-9990-8DC3EF258D12}"/>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لِأَنَّهُ</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AD821DC7-BF31-C522-33DF-83461E6BAEE9}"/>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اَلَّتي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DE0E137D-18AF-6C99-8BCF-ED450C4205AB}"/>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خَرَجوا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D84582C9-DB11-2A46-75E9-0DE12662C34E}"/>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3" name="Rectangle : coins arrondis 12">
            <a:extLst>
              <a:ext uri="{FF2B5EF4-FFF2-40B4-BE49-F238E27FC236}">
                <a16:creationId xmlns:a16="http://schemas.microsoft.com/office/drawing/2014/main" id="{36E11A17-E0D4-E72D-0762-D1CD3EFCA20F}"/>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383149495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pic>
        <p:nvPicPr>
          <p:cNvPr id="4" name="Image 3">
            <a:extLst>
              <a:ext uri="{FF2B5EF4-FFF2-40B4-BE49-F238E27FC236}">
                <a16:creationId xmlns:a16="http://schemas.microsoft.com/office/drawing/2014/main" id="{A6BDD475-3215-4A13-4C1F-AA8419490168}"/>
              </a:ext>
            </a:extLst>
          </p:cNvPr>
          <p:cNvPicPr>
            <a:picLocks noChangeAspect="1"/>
          </p:cNvPicPr>
          <p:nvPr/>
        </p:nvPicPr>
        <p:blipFill>
          <a:blip r:embed="rId3"/>
          <a:stretch>
            <a:fillRect/>
          </a:stretch>
        </p:blipFill>
        <p:spPr>
          <a:xfrm>
            <a:off x="2721763" y="1741141"/>
            <a:ext cx="3215269" cy="457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خذوا الكراسة ص 140. </a:t>
            </a:r>
            <a:endParaRPr sz="2400" dirty="0">
              <a:solidFill>
                <a:schemeClr val="bg1">
                  <a:lumMod val="50000"/>
                </a:schemeClr>
              </a:solidFill>
            </a:endParaRPr>
          </a:p>
        </p:txBody>
      </p:sp>
      <p:pic>
        <p:nvPicPr>
          <p:cNvPr id="27" name="Espace réservé pour une image  26" descr="Une image contenant Bagages et sacs&#10;&#10;Le contenu généré par l’IA peut être incorrect.">
            <a:extLst>
              <a:ext uri="{FF2B5EF4-FFF2-40B4-BE49-F238E27FC236}">
                <a16:creationId xmlns:a16="http://schemas.microsoft.com/office/drawing/2014/main" id="{C05A8E3E-F48B-3C22-EBD6-F2957AC98934}"/>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C72CD21E-DE74-4119-5F47-B830F362EB6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13" name="Image 12">
            <a:extLst>
              <a:ext uri="{FF2B5EF4-FFF2-40B4-BE49-F238E27FC236}">
                <a16:creationId xmlns:a16="http://schemas.microsoft.com/office/drawing/2014/main" id="{66C5E105-4018-7D8D-5B4B-F8C1D03565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14" name="Image 13">
            <a:extLst>
              <a:ext uri="{FF2B5EF4-FFF2-40B4-BE49-F238E27FC236}">
                <a16:creationId xmlns:a16="http://schemas.microsoft.com/office/drawing/2014/main" id="{28B2F38A-E4C9-BDFF-F049-5E1000A083D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15" name="Image 14">
            <a:extLst>
              <a:ext uri="{FF2B5EF4-FFF2-40B4-BE49-F238E27FC236}">
                <a16:creationId xmlns:a16="http://schemas.microsoft.com/office/drawing/2014/main" id="{42A24CD3-FF50-7BC2-2E67-23721769B42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16" name="Image 15">
            <a:extLst>
              <a:ext uri="{FF2B5EF4-FFF2-40B4-BE49-F238E27FC236}">
                <a16:creationId xmlns:a16="http://schemas.microsoft.com/office/drawing/2014/main" id="{9B4C7D66-AFC4-8376-01F6-02B5142F3D8D}"/>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17" name="Rectangle 16">
            <a:extLst>
              <a:ext uri="{FF2B5EF4-FFF2-40B4-BE49-F238E27FC236}">
                <a16:creationId xmlns:a16="http://schemas.microsoft.com/office/drawing/2014/main" id="{062B5B24-3A28-EF9D-BD27-947BA478492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6707EE7F-D468-E83D-FF41-DE2FBFF0E34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D1E084CA-3E6E-7889-F20A-22375035E9D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52EC7B81-FAEB-DECA-3F7F-38D9EB4C639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2" name="Rectangle 21">
            <a:extLst>
              <a:ext uri="{FF2B5EF4-FFF2-40B4-BE49-F238E27FC236}">
                <a16:creationId xmlns:a16="http://schemas.microsoft.com/office/drawing/2014/main" id="{ACA82F4C-D287-9A59-BA8A-4819698B027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28" name="Rectangle : coins arrondis 27">
            <a:extLst>
              <a:ext uri="{FF2B5EF4-FFF2-40B4-BE49-F238E27FC236}">
                <a16:creationId xmlns:a16="http://schemas.microsoft.com/office/drawing/2014/main" id="{BADD862B-2977-524B-1CB0-6CC540A0F7EE}"/>
              </a:ext>
            </a:extLst>
          </p:cNvPr>
          <p:cNvSpPr/>
          <p:nvPr/>
        </p:nvSpPr>
        <p:spPr>
          <a:xfrm>
            <a:off x="2519258" y="4665307"/>
            <a:ext cx="3620277" cy="141823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2137626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ABE3193-4EEC-3CF0-675D-94854A3E4E6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E109560-CA9D-82BA-B77D-0467AD72E72A}"/>
              </a:ext>
            </a:extLst>
          </p:cNvPr>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بعد أن تدربتم على قراءة النص طيلة الأسبوع،  ستقرؤونه اليوم بمفردكم. من يقرأ؟</a:t>
            </a:r>
          </a:p>
        </p:txBody>
      </p:sp>
      <p:pic>
        <p:nvPicPr>
          <p:cNvPr id="23"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ADD28011-4E4C-A268-A811-4671F8361F34}"/>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68678BEC-00CB-FDED-7E04-0B5E9ADE060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13" name="Image 12">
            <a:extLst>
              <a:ext uri="{FF2B5EF4-FFF2-40B4-BE49-F238E27FC236}">
                <a16:creationId xmlns:a16="http://schemas.microsoft.com/office/drawing/2014/main" id="{113AF1C0-F0FF-94D9-B5C6-3CFA757088E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14" name="Image 13">
            <a:extLst>
              <a:ext uri="{FF2B5EF4-FFF2-40B4-BE49-F238E27FC236}">
                <a16:creationId xmlns:a16="http://schemas.microsoft.com/office/drawing/2014/main" id="{AC5618BD-C509-6F88-C018-7F318056C32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15" name="Image 14">
            <a:extLst>
              <a:ext uri="{FF2B5EF4-FFF2-40B4-BE49-F238E27FC236}">
                <a16:creationId xmlns:a16="http://schemas.microsoft.com/office/drawing/2014/main" id="{7765F660-457F-DF99-D5FE-EAC41CB632F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16" name="Image 15">
            <a:extLst>
              <a:ext uri="{FF2B5EF4-FFF2-40B4-BE49-F238E27FC236}">
                <a16:creationId xmlns:a16="http://schemas.microsoft.com/office/drawing/2014/main" id="{464D9508-38D6-6710-4359-1AC5F5EA873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17" name="Rectangle 16">
            <a:extLst>
              <a:ext uri="{FF2B5EF4-FFF2-40B4-BE49-F238E27FC236}">
                <a16:creationId xmlns:a16="http://schemas.microsoft.com/office/drawing/2014/main" id="{9673C5D1-DDA4-5979-319E-71B5AB248FC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CEC4F711-852C-EDE1-A81F-4B5170270E4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B9D53E39-191A-0E5D-AA19-D8E1427DF06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9EBF5759-2158-0B55-D03E-C2E1AB70581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2" name="Rectangle 21">
            <a:extLst>
              <a:ext uri="{FF2B5EF4-FFF2-40B4-BE49-F238E27FC236}">
                <a16:creationId xmlns:a16="http://schemas.microsoft.com/office/drawing/2014/main" id="{852D29F5-42C9-A72F-E52C-4383AB67138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3" name="Image 2">
            <a:extLst>
              <a:ext uri="{FF2B5EF4-FFF2-40B4-BE49-F238E27FC236}">
                <a16:creationId xmlns:a16="http://schemas.microsoft.com/office/drawing/2014/main" id="{20E19BAE-D02D-9603-3950-31DF4CB2F406}"/>
              </a:ext>
            </a:extLst>
          </p:cNvPr>
          <p:cNvPicPr>
            <a:picLocks noChangeAspect="1"/>
          </p:cNvPicPr>
          <p:nvPr/>
        </p:nvPicPr>
        <p:blipFill>
          <a:blip r:embed="rId9"/>
          <a:stretch>
            <a:fillRect/>
          </a:stretch>
        </p:blipFill>
        <p:spPr>
          <a:xfrm>
            <a:off x="2355235" y="1916332"/>
            <a:ext cx="4172024" cy="4272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5266912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978090" y="3087000"/>
            <a:ext cx="502570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أراجع ما تعلمته</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2</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15327" y="2101042"/>
            <a:ext cx="546492" cy="694778"/>
          </a:xfrm>
          <a:prstGeom prst="rect">
            <a:avLst/>
          </a:prstGeom>
        </p:spPr>
      </p:pic>
      <p:pic>
        <p:nvPicPr>
          <p:cNvPr id="3" name="Espace réservé pour une image  20">
            <a:extLst>
              <a:ext uri="{FF2B5EF4-FFF2-40B4-BE49-F238E27FC236}">
                <a16:creationId xmlns:a16="http://schemas.microsoft.com/office/drawing/2014/main" id="{0EBE4A93-7C6B-C498-FC36-36611EAF963A}"/>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7560" r="-7560"/>
          <a:stretch>
            <a:fillRect/>
          </a:stretch>
        </p:blipFill>
        <p:spPr>
          <a:xfrm>
            <a:off x="1089029" y="1694808"/>
            <a:ext cx="607497" cy="607497"/>
          </a:xfrm>
          <a:prstGeom prst="rect">
            <a:avLst/>
          </a:prstGeom>
        </p:spPr>
      </p:pic>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C988D-461C-8FC6-13D6-1AA33E6DC8DB}"/>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63D34B7D-19A2-BFFD-AD9D-9EB81C91189C}"/>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سنصف مشهدا بجمل مفيدة.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8CEA2CE1-4085-F326-21C0-F7D58C6B0F0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p:blipFill>
        <p:spPr/>
      </p:pic>
      <p:pic>
        <p:nvPicPr>
          <p:cNvPr id="9" name="Image 8">
            <a:extLst>
              <a:ext uri="{FF2B5EF4-FFF2-40B4-BE49-F238E27FC236}">
                <a16:creationId xmlns:a16="http://schemas.microsoft.com/office/drawing/2014/main" id="{7BD60A99-83AA-18F1-754A-B2B441CC1B8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6756D033-9D56-563E-17B1-CA82917677AB}"/>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95CBCDD8-65A8-9F13-AED8-D75D201762A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3CEBF0CE-2598-AD12-AB68-2BAF7C0E06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8269B5A6-F3E6-04EF-7616-1E14B422EB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8" name="Rectangle 17">
            <a:extLst>
              <a:ext uri="{FF2B5EF4-FFF2-40B4-BE49-F238E27FC236}">
                <a16:creationId xmlns:a16="http://schemas.microsoft.com/office/drawing/2014/main" id="{FC973128-9B03-5B03-39F7-96AEED88B35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FCFC3D36-B594-3657-1130-B54FCDD7351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0" name="Rectangle 19">
            <a:extLst>
              <a:ext uri="{FF2B5EF4-FFF2-40B4-BE49-F238E27FC236}">
                <a16:creationId xmlns:a16="http://schemas.microsoft.com/office/drawing/2014/main" id="{FF0CCDB3-602E-8386-6247-0D3191ADC1F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 name="Rectangle 1">
            <a:extLst>
              <a:ext uri="{FF2B5EF4-FFF2-40B4-BE49-F238E27FC236}">
                <a16:creationId xmlns:a16="http://schemas.microsoft.com/office/drawing/2014/main" id="{BFA009AA-DD3B-54BF-29E9-2968F03C5E8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7808CBA-7B13-EDED-A6D7-CC39315C0C7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a:t>
            </a:r>
          </a:p>
        </p:txBody>
      </p:sp>
      <p:pic>
        <p:nvPicPr>
          <p:cNvPr id="6" name="Image 5">
            <a:extLst>
              <a:ext uri="{FF2B5EF4-FFF2-40B4-BE49-F238E27FC236}">
                <a16:creationId xmlns:a16="http://schemas.microsoft.com/office/drawing/2014/main" id="{3996312E-88C5-8B3A-E767-AD7A93B2A384}"/>
              </a:ext>
            </a:extLst>
          </p:cNvPr>
          <p:cNvPicPr>
            <a:picLocks noChangeAspect="1"/>
          </p:cNvPicPr>
          <p:nvPr/>
        </p:nvPicPr>
        <p:blipFill>
          <a:blip r:embed="rId8"/>
          <a:stretch>
            <a:fillRect/>
          </a:stretch>
        </p:blipFill>
        <p:spPr>
          <a:xfrm>
            <a:off x="1809807" y="1907972"/>
            <a:ext cx="5141498" cy="3894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24974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33998-4856-B359-0BA9-94185204D4F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9256DEF-E62A-407D-9850-0A2BC83454C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تعيش الحيوانات؟ أجيبوا بجملة مفيدة وتامة.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18" descr="Une image contenant illustration, Dessin animé, clipart, dessin humoristique&#10;&#10;Le contenu généré par l’IA peut être incorrect.">
            <a:extLst>
              <a:ext uri="{FF2B5EF4-FFF2-40B4-BE49-F238E27FC236}">
                <a16:creationId xmlns:a16="http://schemas.microsoft.com/office/drawing/2014/main" id="{BEFC0179-F3D2-49FB-9497-020718A4D0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p:blipFill>
        <p:spPr/>
      </p:pic>
      <p:pic>
        <p:nvPicPr>
          <p:cNvPr id="17" name="Image 16">
            <a:extLst>
              <a:ext uri="{FF2B5EF4-FFF2-40B4-BE49-F238E27FC236}">
                <a16:creationId xmlns:a16="http://schemas.microsoft.com/office/drawing/2014/main" id="{FD2722E0-0E03-C930-9AFB-15897DCE3B3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C13AE93E-83DF-D12D-FD41-AEAD42AE3B2A}"/>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9" name="Image 18">
            <a:extLst>
              <a:ext uri="{FF2B5EF4-FFF2-40B4-BE49-F238E27FC236}">
                <a16:creationId xmlns:a16="http://schemas.microsoft.com/office/drawing/2014/main" id="{2BEBB756-F6DA-3A74-BCF4-3447754F8B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0" name="Image 19">
            <a:extLst>
              <a:ext uri="{FF2B5EF4-FFF2-40B4-BE49-F238E27FC236}">
                <a16:creationId xmlns:a16="http://schemas.microsoft.com/office/drawing/2014/main" id="{DF5328E5-5095-84BF-CEA9-95154F54FB1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DE2DD877-A994-65BE-54F5-1D4D2F717CA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A21476DE-FC2A-A12D-2EB1-AD41C582A0C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8AFD2963-72AE-C451-BE51-2237988A719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4" name="Rectangle 23">
            <a:extLst>
              <a:ext uri="{FF2B5EF4-FFF2-40B4-BE49-F238E27FC236}">
                <a16:creationId xmlns:a16="http://schemas.microsoft.com/office/drawing/2014/main" id="{E3AD68AE-DFFF-DC34-47A2-6F367C04FAD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E5D89B17-470D-99FA-9A7A-A36864A357B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ACD598F8-05C6-3C33-5DE4-1BD5F8EFC98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a:t>
            </a:r>
          </a:p>
        </p:txBody>
      </p:sp>
      <p:pic>
        <p:nvPicPr>
          <p:cNvPr id="2" name="Image 1">
            <a:extLst>
              <a:ext uri="{FF2B5EF4-FFF2-40B4-BE49-F238E27FC236}">
                <a16:creationId xmlns:a16="http://schemas.microsoft.com/office/drawing/2014/main" id="{EB3B3FD6-DC19-EBCA-63BA-F818CD6DE300}"/>
              </a:ext>
            </a:extLst>
          </p:cNvPr>
          <p:cNvPicPr>
            <a:picLocks noChangeAspect="1"/>
          </p:cNvPicPr>
          <p:nvPr/>
        </p:nvPicPr>
        <p:blipFill>
          <a:blip r:embed="rId8"/>
          <a:stretch>
            <a:fillRect/>
          </a:stretch>
        </p:blipFill>
        <p:spPr>
          <a:xfrm>
            <a:off x="1809807" y="1907972"/>
            <a:ext cx="5141498" cy="3894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0683245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E5354-3BBA-4699-83CE-986B0DCF9BB8}"/>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D424EBE7-E5EF-4E94-4B12-901953F43D8B}"/>
              </a:ext>
            </a:extLst>
          </p:cNvPr>
          <p:cNvSpPr>
            <a:spLocks noGrp="1"/>
          </p:cNvSpPr>
          <p:nvPr>
            <p:ph type="title"/>
          </p:nvPr>
        </p:nvSpPr>
        <p:spPr>
          <a:xfrm>
            <a:off x="565699" y="756980"/>
            <a:ext cx="6840000" cy="612000"/>
          </a:xfrm>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تعيش الحيوانات في المزرعة. رددوا. ردد أنت.</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5A41DAA8-245C-2E44-F823-CA985D76652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6559D026-2A9C-A6BB-FB22-6E03054E372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A79AD422-80AC-1FEC-3FB6-7844E7A79E3C}"/>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71A64760-60EC-63CC-1E5A-FBFDFAA83D4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A08305A0-32AA-2455-D6FC-77CD19ADB38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49416BB1-3F4A-A122-B072-ABC0BB343D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1E9D04D4-6B7A-49F8-E9E3-F66096562C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D95F4B9C-90E3-39F0-344D-38C65736682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9814FE5F-E8A0-CC65-F5C4-0258D7335FE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2F11269C-1BB3-C2C8-F28A-3220A39B05F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2A6E0152-DB6F-D54B-8E32-31072E15104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2" name="Image 1">
            <a:extLst>
              <a:ext uri="{FF2B5EF4-FFF2-40B4-BE49-F238E27FC236}">
                <a16:creationId xmlns:a16="http://schemas.microsoft.com/office/drawing/2014/main" id="{7803E1BB-5FAF-B1D9-F6AC-335AF6948011}"/>
              </a:ext>
            </a:extLst>
          </p:cNvPr>
          <p:cNvPicPr>
            <a:picLocks noChangeAspect="1"/>
          </p:cNvPicPr>
          <p:nvPr/>
        </p:nvPicPr>
        <p:blipFill>
          <a:blip r:embed="rId8"/>
          <a:stretch>
            <a:fillRect/>
          </a:stretch>
        </p:blipFill>
        <p:spPr>
          <a:xfrm>
            <a:off x="1809807" y="1907972"/>
            <a:ext cx="5141498" cy="3894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7270667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E670-654D-F74E-6632-37C9E7651005}"/>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79DA1F78-D0E6-8C18-3252-2564C53D5D29}"/>
              </a:ext>
            </a:extLst>
          </p:cNvPr>
          <p:cNvSpPr>
            <a:spLocks noGrp="1"/>
          </p:cNvSpPr>
          <p:nvPr>
            <p:ph type="title"/>
          </p:nvPr>
        </p:nvSpPr>
        <p:spPr>
          <a:xfrm>
            <a:off x="565699" y="756980"/>
            <a:ext cx="6840000" cy="612000"/>
          </a:xfrm>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هي الحيوانات التي تراها في الصورة؟ أجيبوا بجملة مفيدة وتامة.</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BC63710F-C9D7-0525-C697-4216BC31EA2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BA9512ED-D5F0-B5D3-A046-6AAF2E8096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E77C6C7C-AD6E-D40B-0651-980A7B2A0B6B}"/>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3996DD0E-2A1D-E616-155E-FCA7E8AB106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6550A165-144D-4607-A355-EB4EE9157E9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7FA9C19E-CDCA-2BE9-2596-C45CB51EC25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29ACB57B-318A-9AE0-5FFF-0A546E3213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927F3BB6-27F5-BC8E-55A0-691DBAC0546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FA0FB207-5882-FDD7-DAFA-029B47935B2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369977F3-EA5E-9AEE-07E9-F8CCFA52919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9A244794-03CF-57CB-B7C3-8E1EAD64A9F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4" name="Image 3">
            <a:extLst>
              <a:ext uri="{FF2B5EF4-FFF2-40B4-BE49-F238E27FC236}">
                <a16:creationId xmlns:a16="http://schemas.microsoft.com/office/drawing/2014/main" id="{8DEAB7BA-108E-F13D-D105-89C1B95B3678}"/>
              </a:ext>
            </a:extLst>
          </p:cNvPr>
          <p:cNvPicPr>
            <a:picLocks noChangeAspect="1"/>
          </p:cNvPicPr>
          <p:nvPr/>
        </p:nvPicPr>
        <p:blipFill>
          <a:blip r:embed="rId8"/>
          <a:stretch>
            <a:fillRect/>
          </a:stretch>
        </p:blipFill>
        <p:spPr>
          <a:xfrm>
            <a:off x="1809807" y="1907972"/>
            <a:ext cx="5141498" cy="3894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7595461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4446E-7B5F-1333-8692-A7E21883EDD4}"/>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7BF1E2B8-9AE8-745A-FE9A-88D557C2DB5B}"/>
              </a:ext>
            </a:extLst>
          </p:cNvPr>
          <p:cNvSpPr>
            <a:spLocks noGrp="1"/>
          </p:cNvSpPr>
          <p:nvPr>
            <p:ph type="title"/>
          </p:nvPr>
        </p:nvSpPr>
        <p:spPr>
          <a:xfrm>
            <a:off x="565699" y="756980"/>
            <a:ext cx="6840000" cy="612000"/>
          </a:xfrm>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أرى في الصورة بقرة وخروفا وجديا وكلبا ودجاجة وقطة. رددوا. ردد أنت.</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006E5B43-4A45-FFFA-680D-D17D20EFD27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06407D69-DE70-36F5-3A39-E27AEC3BDDF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D714A351-3557-CC73-05FB-10976C622FC6}"/>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FC94B86C-CB40-4E7D-28EB-4940FFFBCC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7B19B6C9-E2BF-373D-7D86-4AA738AEDF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95A97C46-62D4-6402-1398-E041522EF80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D638E933-E4F1-059A-F201-32E781BE840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A9F6E799-AAF0-CD80-64FF-5055CFE3593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3FBFFB9D-1384-6922-EBED-6927F311D62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E9AD6BF9-C2B5-0DA3-DF8D-F98FCFFD9A0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B1E44A66-328B-8AC4-C214-97B5363C09A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4" name="Image 3">
            <a:extLst>
              <a:ext uri="{FF2B5EF4-FFF2-40B4-BE49-F238E27FC236}">
                <a16:creationId xmlns:a16="http://schemas.microsoft.com/office/drawing/2014/main" id="{06755BA7-4B94-094F-7DC6-018C6DF695BF}"/>
              </a:ext>
            </a:extLst>
          </p:cNvPr>
          <p:cNvPicPr>
            <a:picLocks noChangeAspect="1"/>
          </p:cNvPicPr>
          <p:nvPr/>
        </p:nvPicPr>
        <p:blipFill>
          <a:blip r:embed="rId8"/>
          <a:stretch>
            <a:fillRect/>
          </a:stretch>
        </p:blipFill>
        <p:spPr>
          <a:xfrm>
            <a:off x="1809807" y="1907972"/>
            <a:ext cx="5141498" cy="3894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733711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7940C-3DE4-0DB6-BFFA-1E0AEA19A22E}"/>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1D46DD2E-9D3E-52B9-9597-4095B8A5EF6B}"/>
              </a:ext>
            </a:extLst>
          </p:cNvPr>
          <p:cNvSpPr>
            <a:spLocks noGrp="1"/>
          </p:cNvSpPr>
          <p:nvPr>
            <p:ph type="title"/>
          </p:nvPr>
        </p:nvSpPr>
        <p:spPr>
          <a:xfrm>
            <a:off x="507826" y="756980"/>
            <a:ext cx="6840000" cy="612000"/>
          </a:xfrm>
        </p:spPr>
        <p:txBody>
          <a:bodyPr>
            <a:normAutofit/>
          </a:bodyPr>
          <a:lstStyle/>
          <a:p>
            <a:pPr marL="0" marR="0" lvl="0" indent="0" fontAlgn="auto">
              <a:spcAft>
                <a:spcPts val="0"/>
              </a:spcAft>
              <a:buClrTx/>
              <a:buSzTx/>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تفعل البقرة؟ أجيبوا بجملة مفيدة وتامة.</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06E79C32-3B62-4A4C-33E2-455888406FC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F598CF91-D143-21B1-7AF6-8AC408E5381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727C8BCD-4ED3-C9DE-DC85-242954EF189D}"/>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25359CFF-AB8F-4049-B899-5C815BF4A5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F745DF14-405A-9869-A84A-8C92287098F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10A11F89-A8A5-2EA6-7330-9DC8A189380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4075BC1F-9CE9-A2D4-234D-1A43870958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7E3C4A8F-E831-F75D-ACE3-83403763989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9EF2E8A0-8732-DC82-10AA-FEA56F3D6E0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56037E4C-D620-989E-0A2A-806EAFA8421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821E5602-6147-2F71-A6DF-52B01430021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4" name="Image 3">
            <a:extLst>
              <a:ext uri="{FF2B5EF4-FFF2-40B4-BE49-F238E27FC236}">
                <a16:creationId xmlns:a16="http://schemas.microsoft.com/office/drawing/2014/main" id="{DFE24140-FDB4-35F5-2A94-56F0B4842465}"/>
              </a:ext>
            </a:extLst>
          </p:cNvPr>
          <p:cNvPicPr>
            <a:picLocks noChangeAspect="1"/>
          </p:cNvPicPr>
          <p:nvPr/>
        </p:nvPicPr>
        <p:blipFill>
          <a:blip r:embed="rId8"/>
          <a:stretch>
            <a:fillRect/>
          </a:stretch>
        </p:blipFill>
        <p:spPr>
          <a:xfrm>
            <a:off x="1809807" y="1907972"/>
            <a:ext cx="5141498" cy="3894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2420731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28470-79E7-A1C8-7BCF-170E6C1DC081}"/>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9FF76AB9-714B-D6C3-A54F-AD33F9D53442}"/>
              </a:ext>
            </a:extLst>
          </p:cNvPr>
          <p:cNvSpPr>
            <a:spLocks noGrp="1"/>
          </p:cNvSpPr>
          <p:nvPr>
            <p:ph type="title"/>
          </p:nvPr>
        </p:nvSpPr>
        <p:spPr>
          <a:xfrm>
            <a:off x="507826" y="756980"/>
            <a:ext cx="6840000" cy="612000"/>
          </a:xfrm>
        </p:spPr>
        <p:txBody>
          <a:bodyPr>
            <a:normAutofit/>
          </a:bodyPr>
          <a:lstStyle/>
          <a:p>
            <a:pPr marL="0" marR="0" lvl="0" indent="0" fontAlgn="auto">
              <a:spcAft>
                <a:spcPts val="0"/>
              </a:spcAft>
              <a:buClrTx/>
              <a:buSzTx/>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تأكل البقرة العشب. رددوا. ردد أنت.</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31C2D3A7-E745-3F1E-3B4F-C5875FB1D81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186B85A4-496E-A9AB-BB22-90B40C7928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401CE654-8289-771E-5A03-751A51619100}"/>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383402DF-43A2-327A-8DAA-5C8BCE9FF75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5F9DF0D5-5DA3-DD5B-77ED-378EB49A69B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1B83355F-9DB2-E0EB-16E6-5DDB9150CFB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89E91379-6456-98FD-D999-0AD61340A8E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68041BCF-023A-613B-2B9E-7B03315DD77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EE936162-3902-572F-5687-BF872A51E2E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E1B6C5D4-7A1B-7BC4-6FBC-04322992893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E48E70BA-EF18-0D3E-B44F-2A4D0768423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4" name="Image 3">
            <a:extLst>
              <a:ext uri="{FF2B5EF4-FFF2-40B4-BE49-F238E27FC236}">
                <a16:creationId xmlns:a16="http://schemas.microsoft.com/office/drawing/2014/main" id="{442E8B8F-E1AE-0699-96EE-B7955270310F}"/>
              </a:ext>
            </a:extLst>
          </p:cNvPr>
          <p:cNvPicPr>
            <a:picLocks noChangeAspect="1"/>
          </p:cNvPicPr>
          <p:nvPr/>
        </p:nvPicPr>
        <p:blipFill>
          <a:blip r:embed="rId8"/>
          <a:stretch>
            <a:fillRect/>
          </a:stretch>
        </p:blipFill>
        <p:spPr>
          <a:xfrm>
            <a:off x="1809807" y="1907972"/>
            <a:ext cx="5141498" cy="3894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9322774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74B0DC8-F378-6C9B-3A53-E35063E0EF78}"/>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الحصص السابقة تعلمنا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كيف نذكر حيواننا المفضل ونقول لماذا نفضله.</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53A24E82-D1C6-994A-603B-22A6B51210C4}"/>
              </a:ext>
            </a:extLst>
          </p:cNvPr>
          <p:cNvPicPr>
            <a:picLocks noChangeAspect="1"/>
          </p:cNvPicPr>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a:prstGeom prst="rect">
            <a:avLst/>
          </a:prstGeom>
        </p:spPr>
      </p:pic>
      <p:pic>
        <p:nvPicPr>
          <p:cNvPr id="25" name="Image 24">
            <a:extLst>
              <a:ext uri="{FF2B5EF4-FFF2-40B4-BE49-F238E27FC236}">
                <a16:creationId xmlns:a16="http://schemas.microsoft.com/office/drawing/2014/main" id="{8B725097-736E-5F3C-0F3E-6B976817FB1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6" name="Image 25">
            <a:extLst>
              <a:ext uri="{FF2B5EF4-FFF2-40B4-BE49-F238E27FC236}">
                <a16:creationId xmlns:a16="http://schemas.microsoft.com/office/drawing/2014/main" id="{98915426-50F9-620C-AE33-102DA27125BF}"/>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7" name="Image 26">
            <a:extLst>
              <a:ext uri="{FF2B5EF4-FFF2-40B4-BE49-F238E27FC236}">
                <a16:creationId xmlns:a16="http://schemas.microsoft.com/office/drawing/2014/main" id="{FD3BC4DD-ECE5-CDF5-C843-D84EC966421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8" name="Image 27">
            <a:extLst>
              <a:ext uri="{FF2B5EF4-FFF2-40B4-BE49-F238E27FC236}">
                <a16:creationId xmlns:a16="http://schemas.microsoft.com/office/drawing/2014/main" id="{393EAE65-454F-CB16-4B90-C78B28294AD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9" name="Image 28">
            <a:extLst>
              <a:ext uri="{FF2B5EF4-FFF2-40B4-BE49-F238E27FC236}">
                <a16:creationId xmlns:a16="http://schemas.microsoft.com/office/drawing/2014/main" id="{BA2E4506-45AB-E526-8AA4-B4885C699C5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0" name="Rectangle 29">
            <a:extLst>
              <a:ext uri="{FF2B5EF4-FFF2-40B4-BE49-F238E27FC236}">
                <a16:creationId xmlns:a16="http://schemas.microsoft.com/office/drawing/2014/main" id="{99A0B603-49F3-C138-3C80-511758D3EE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292DC3F2-EE32-1458-8B9E-3F6EDC3ED6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2" name="Rectangle 31">
            <a:extLst>
              <a:ext uri="{FF2B5EF4-FFF2-40B4-BE49-F238E27FC236}">
                <a16:creationId xmlns:a16="http://schemas.microsoft.com/office/drawing/2014/main" id="{C015A661-FFE7-DB2C-0B66-AAEAA9B1249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3" name="Rectangle 32">
            <a:extLst>
              <a:ext uri="{FF2B5EF4-FFF2-40B4-BE49-F238E27FC236}">
                <a16:creationId xmlns:a16="http://schemas.microsoft.com/office/drawing/2014/main" id="{CD662B79-9B5B-FE71-832E-031F0787C75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4" name="Rectangle 33">
            <a:extLst>
              <a:ext uri="{FF2B5EF4-FFF2-40B4-BE49-F238E27FC236}">
                <a16:creationId xmlns:a16="http://schemas.microsoft.com/office/drawing/2014/main" id="{6A8B7CBF-6531-E997-C014-E4D32837DD7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8" name="Image 7">
            <a:extLst>
              <a:ext uri="{FF2B5EF4-FFF2-40B4-BE49-F238E27FC236}">
                <a16:creationId xmlns:a16="http://schemas.microsoft.com/office/drawing/2014/main" id="{B7EF47FB-1498-B21E-FADE-EBE958F57C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63397" y="2553405"/>
            <a:ext cx="1559224" cy="3816000"/>
          </a:xfrm>
          <a:prstGeom prst="rect">
            <a:avLst/>
          </a:prstGeom>
        </p:spPr>
      </p:pic>
      <p:pic>
        <p:nvPicPr>
          <p:cNvPr id="9" name="Image 8">
            <a:extLst>
              <a:ext uri="{FF2B5EF4-FFF2-40B4-BE49-F238E27FC236}">
                <a16:creationId xmlns:a16="http://schemas.microsoft.com/office/drawing/2014/main" id="{3911403F-1026-995A-0EDD-18C3927BF2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8622" y="2790443"/>
            <a:ext cx="1530815" cy="3311557"/>
          </a:xfrm>
          <a:prstGeom prst="rect">
            <a:avLst/>
          </a:prstGeom>
        </p:spPr>
      </p:pic>
      <p:grpSp>
        <p:nvGrpSpPr>
          <p:cNvPr id="10" name="Groupe 9">
            <a:extLst>
              <a:ext uri="{FF2B5EF4-FFF2-40B4-BE49-F238E27FC236}">
                <a16:creationId xmlns:a16="http://schemas.microsoft.com/office/drawing/2014/main" id="{6D1C445A-CA61-9A8C-0635-790662C1C744}"/>
              </a:ext>
            </a:extLst>
          </p:cNvPr>
          <p:cNvGrpSpPr/>
          <p:nvPr/>
        </p:nvGrpSpPr>
        <p:grpSpPr>
          <a:xfrm>
            <a:off x="781365" y="1744851"/>
            <a:ext cx="1965951" cy="1342649"/>
            <a:chOff x="781365" y="1744851"/>
            <a:chExt cx="1965951" cy="1342649"/>
          </a:xfrm>
        </p:grpSpPr>
        <p:sp>
          <p:nvSpPr>
            <p:cNvPr id="11" name="Forme libre : forme 10">
              <a:extLst>
                <a:ext uri="{FF2B5EF4-FFF2-40B4-BE49-F238E27FC236}">
                  <a16:creationId xmlns:a16="http://schemas.microsoft.com/office/drawing/2014/main" id="{36BD0876-51EC-06FE-6F62-D11C07124E5E}"/>
                </a:ext>
              </a:extLst>
            </p:cNvPr>
            <p:cNvSpPr/>
            <p:nvPr/>
          </p:nvSpPr>
          <p:spPr>
            <a:xfrm flipH="1">
              <a:off x="781365" y="1744851"/>
              <a:ext cx="1965951" cy="1342649"/>
            </a:xfrm>
            <a:custGeom>
              <a:avLst/>
              <a:gdLst>
                <a:gd name="connsiteX0" fmla="*/ 1906766 w 1910474"/>
                <a:gd name="connsiteY0" fmla="*/ 496404 h 1081210"/>
                <a:gd name="connsiteX1" fmla="*/ 1803929 w 1910474"/>
                <a:gd name="connsiteY1" fmla="*/ 223273 h 1081210"/>
                <a:gd name="connsiteX2" fmla="*/ 1538997 w 1910474"/>
                <a:gd name="connsiteY2" fmla="*/ 79732 h 1081210"/>
                <a:gd name="connsiteX3" fmla="*/ 304804 w 1910474"/>
                <a:gd name="connsiteY3" fmla="*/ 167180 h 1081210"/>
                <a:gd name="connsiteX4" fmla="*/ 95245 w 1910474"/>
                <a:gd name="connsiteY4" fmla="*/ 312159 h 1081210"/>
                <a:gd name="connsiteX5" fmla="*/ 175 w 1910474"/>
                <a:gd name="connsiteY5" fmla="*/ 543148 h 1081210"/>
                <a:gd name="connsiteX6" fmla="*/ 127175 w 1910474"/>
                <a:gd name="connsiteY6" fmla="*/ 762486 h 1081210"/>
                <a:gd name="connsiteX7" fmla="*/ 379738 w 1910474"/>
                <a:gd name="connsiteY7" fmla="*/ 805060 h 1081210"/>
                <a:gd name="connsiteX8" fmla="*/ 328104 w 1910474"/>
                <a:gd name="connsiteY8" fmla="*/ 1081211 h 1081210"/>
                <a:gd name="connsiteX9" fmla="*/ 607131 w 1910474"/>
                <a:gd name="connsiteY9" fmla="*/ 932348 h 1081210"/>
                <a:gd name="connsiteX10" fmla="*/ 783753 w 1910474"/>
                <a:gd name="connsiteY10" fmla="*/ 952196 h 1081210"/>
                <a:gd name="connsiteX11" fmla="*/ 1579556 w 1910474"/>
                <a:gd name="connsiteY11" fmla="*/ 790677 h 1081210"/>
                <a:gd name="connsiteX12" fmla="*/ 1783793 w 1910474"/>
                <a:gd name="connsiteY12" fmla="*/ 685394 h 1081210"/>
                <a:gd name="connsiteX13" fmla="*/ 1906766 w 1910474"/>
                <a:gd name="connsiteY13" fmla="*/ 496404 h 1081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0474" h="1081210">
                  <a:moveTo>
                    <a:pt x="1906766" y="496404"/>
                  </a:moveTo>
                  <a:cubicBezTo>
                    <a:pt x="1924457" y="396587"/>
                    <a:pt x="1876994" y="293461"/>
                    <a:pt x="1803929" y="223273"/>
                  </a:cubicBezTo>
                  <a:cubicBezTo>
                    <a:pt x="1730864" y="153085"/>
                    <a:pt x="1635361" y="111231"/>
                    <a:pt x="1538997" y="79732"/>
                  </a:cubicBezTo>
                  <a:cubicBezTo>
                    <a:pt x="1136996" y="-51583"/>
                    <a:pt x="684223" y="-19510"/>
                    <a:pt x="304804" y="167180"/>
                  </a:cubicBezTo>
                  <a:cubicBezTo>
                    <a:pt x="228143" y="204863"/>
                    <a:pt x="153352" y="249594"/>
                    <a:pt x="95245" y="312159"/>
                  </a:cubicBezTo>
                  <a:cubicBezTo>
                    <a:pt x="37139" y="374725"/>
                    <a:pt x="-2990" y="457714"/>
                    <a:pt x="175" y="543148"/>
                  </a:cubicBezTo>
                  <a:cubicBezTo>
                    <a:pt x="3483" y="630739"/>
                    <a:pt x="53967" y="714160"/>
                    <a:pt x="127175" y="762486"/>
                  </a:cubicBezTo>
                  <a:cubicBezTo>
                    <a:pt x="200384" y="810813"/>
                    <a:pt x="294160" y="824620"/>
                    <a:pt x="379738" y="805060"/>
                  </a:cubicBezTo>
                  <a:cubicBezTo>
                    <a:pt x="406203" y="898404"/>
                    <a:pt x="386498" y="1003687"/>
                    <a:pt x="328104" y="1081211"/>
                  </a:cubicBezTo>
                  <a:cubicBezTo>
                    <a:pt x="429647" y="1061506"/>
                    <a:pt x="515369" y="1012460"/>
                    <a:pt x="607131" y="932348"/>
                  </a:cubicBezTo>
                  <a:cubicBezTo>
                    <a:pt x="653300" y="923431"/>
                    <a:pt x="725215" y="949176"/>
                    <a:pt x="783753" y="952196"/>
                  </a:cubicBezTo>
                  <a:cubicBezTo>
                    <a:pt x="1061486" y="966579"/>
                    <a:pt x="1319083" y="888336"/>
                    <a:pt x="1579556" y="790677"/>
                  </a:cubicBezTo>
                  <a:cubicBezTo>
                    <a:pt x="1651614" y="763637"/>
                    <a:pt x="1723241" y="732858"/>
                    <a:pt x="1783793" y="685394"/>
                  </a:cubicBezTo>
                  <a:cubicBezTo>
                    <a:pt x="1844344" y="638075"/>
                    <a:pt x="1893390" y="572201"/>
                    <a:pt x="1906766" y="496404"/>
                  </a:cubicBezTo>
                  <a:close/>
                </a:path>
              </a:pathLst>
            </a:custGeom>
            <a:solidFill>
              <a:srgbClr val="DEC8DC"/>
            </a:solidFill>
            <a:ln w="38100" cap="flat">
              <a:solidFill>
                <a:srgbClr val="A56CA0"/>
              </a:solidFill>
              <a:prstDash val="solid"/>
              <a:miter/>
            </a:ln>
          </p:spPr>
          <p:txBody>
            <a:bodyPr rtlCol="0" anchor="ctr"/>
            <a:lstStyle/>
            <a:p>
              <a:pPr algn="r" rtl="1"/>
              <a:endParaRPr lang="fr-FR" dirty="0"/>
            </a:p>
          </p:txBody>
        </p:sp>
        <p:sp>
          <p:nvSpPr>
            <p:cNvPr id="12" name="ZoneTexte 11">
              <a:extLst>
                <a:ext uri="{FF2B5EF4-FFF2-40B4-BE49-F238E27FC236}">
                  <a16:creationId xmlns:a16="http://schemas.microsoft.com/office/drawing/2014/main" id="{5B87152C-BB5E-3CFD-AE58-1A6830482C3F}"/>
                </a:ext>
              </a:extLst>
            </p:cNvPr>
            <p:cNvSpPr txBox="1"/>
            <p:nvPr/>
          </p:nvSpPr>
          <p:spPr>
            <a:xfrm>
              <a:off x="1137335" y="2049758"/>
              <a:ext cx="1146125"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a:t>
              </a:r>
              <a:endParaRPr kumimoji="0" lang="fr-MA" sz="24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endParaRPr>
            </a:p>
          </p:txBody>
        </p:sp>
      </p:grpSp>
      <p:grpSp>
        <p:nvGrpSpPr>
          <p:cNvPr id="13" name="Groupe 12">
            <a:extLst>
              <a:ext uri="{FF2B5EF4-FFF2-40B4-BE49-F238E27FC236}">
                <a16:creationId xmlns:a16="http://schemas.microsoft.com/office/drawing/2014/main" id="{4C7BE720-9B63-DDFF-3522-C24A7A579004}"/>
              </a:ext>
            </a:extLst>
          </p:cNvPr>
          <p:cNvGrpSpPr/>
          <p:nvPr/>
        </p:nvGrpSpPr>
        <p:grpSpPr>
          <a:xfrm>
            <a:off x="6354156" y="1683287"/>
            <a:ext cx="1825519" cy="1377330"/>
            <a:chOff x="6354156" y="1683287"/>
            <a:chExt cx="1825519" cy="1377330"/>
          </a:xfrm>
        </p:grpSpPr>
        <p:sp>
          <p:nvSpPr>
            <p:cNvPr id="14" name="Forme libre : forme 13">
              <a:extLst>
                <a:ext uri="{FF2B5EF4-FFF2-40B4-BE49-F238E27FC236}">
                  <a16:creationId xmlns:a16="http://schemas.microsoft.com/office/drawing/2014/main" id="{1B5B5927-8646-C4CE-4012-0B5C86C0029D}"/>
                </a:ext>
              </a:extLst>
            </p:cNvPr>
            <p:cNvSpPr/>
            <p:nvPr/>
          </p:nvSpPr>
          <p:spPr>
            <a:xfrm>
              <a:off x="6354156" y="1683287"/>
              <a:ext cx="1825519" cy="1377330"/>
            </a:xfrm>
            <a:custGeom>
              <a:avLst/>
              <a:gdLst>
                <a:gd name="connsiteX0" fmla="*/ 1906766 w 1910474"/>
                <a:gd name="connsiteY0" fmla="*/ 496404 h 1081210"/>
                <a:gd name="connsiteX1" fmla="*/ 1803929 w 1910474"/>
                <a:gd name="connsiteY1" fmla="*/ 223273 h 1081210"/>
                <a:gd name="connsiteX2" fmla="*/ 1538997 w 1910474"/>
                <a:gd name="connsiteY2" fmla="*/ 79732 h 1081210"/>
                <a:gd name="connsiteX3" fmla="*/ 304804 w 1910474"/>
                <a:gd name="connsiteY3" fmla="*/ 167180 h 1081210"/>
                <a:gd name="connsiteX4" fmla="*/ 95245 w 1910474"/>
                <a:gd name="connsiteY4" fmla="*/ 312159 h 1081210"/>
                <a:gd name="connsiteX5" fmla="*/ 175 w 1910474"/>
                <a:gd name="connsiteY5" fmla="*/ 543148 h 1081210"/>
                <a:gd name="connsiteX6" fmla="*/ 127175 w 1910474"/>
                <a:gd name="connsiteY6" fmla="*/ 762486 h 1081210"/>
                <a:gd name="connsiteX7" fmla="*/ 379738 w 1910474"/>
                <a:gd name="connsiteY7" fmla="*/ 805060 h 1081210"/>
                <a:gd name="connsiteX8" fmla="*/ 328104 w 1910474"/>
                <a:gd name="connsiteY8" fmla="*/ 1081211 h 1081210"/>
                <a:gd name="connsiteX9" fmla="*/ 607131 w 1910474"/>
                <a:gd name="connsiteY9" fmla="*/ 932348 h 1081210"/>
                <a:gd name="connsiteX10" fmla="*/ 783753 w 1910474"/>
                <a:gd name="connsiteY10" fmla="*/ 952196 h 1081210"/>
                <a:gd name="connsiteX11" fmla="*/ 1579556 w 1910474"/>
                <a:gd name="connsiteY11" fmla="*/ 790677 h 1081210"/>
                <a:gd name="connsiteX12" fmla="*/ 1783793 w 1910474"/>
                <a:gd name="connsiteY12" fmla="*/ 685394 h 1081210"/>
                <a:gd name="connsiteX13" fmla="*/ 1906766 w 1910474"/>
                <a:gd name="connsiteY13" fmla="*/ 496404 h 1081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0474" h="1081210">
                  <a:moveTo>
                    <a:pt x="1906766" y="496404"/>
                  </a:moveTo>
                  <a:cubicBezTo>
                    <a:pt x="1924457" y="396587"/>
                    <a:pt x="1876994" y="293461"/>
                    <a:pt x="1803929" y="223273"/>
                  </a:cubicBezTo>
                  <a:cubicBezTo>
                    <a:pt x="1730864" y="153085"/>
                    <a:pt x="1635361" y="111231"/>
                    <a:pt x="1538997" y="79732"/>
                  </a:cubicBezTo>
                  <a:cubicBezTo>
                    <a:pt x="1136996" y="-51583"/>
                    <a:pt x="684223" y="-19510"/>
                    <a:pt x="304804" y="167180"/>
                  </a:cubicBezTo>
                  <a:cubicBezTo>
                    <a:pt x="228143" y="204863"/>
                    <a:pt x="153352" y="249594"/>
                    <a:pt x="95245" y="312159"/>
                  </a:cubicBezTo>
                  <a:cubicBezTo>
                    <a:pt x="37139" y="374725"/>
                    <a:pt x="-2990" y="457714"/>
                    <a:pt x="175" y="543148"/>
                  </a:cubicBezTo>
                  <a:cubicBezTo>
                    <a:pt x="3483" y="630739"/>
                    <a:pt x="53967" y="714160"/>
                    <a:pt x="127175" y="762486"/>
                  </a:cubicBezTo>
                  <a:cubicBezTo>
                    <a:pt x="200384" y="810813"/>
                    <a:pt x="294160" y="824620"/>
                    <a:pt x="379738" y="805060"/>
                  </a:cubicBezTo>
                  <a:cubicBezTo>
                    <a:pt x="406203" y="898404"/>
                    <a:pt x="386498" y="1003687"/>
                    <a:pt x="328104" y="1081211"/>
                  </a:cubicBezTo>
                  <a:cubicBezTo>
                    <a:pt x="429647" y="1061506"/>
                    <a:pt x="515369" y="1012460"/>
                    <a:pt x="607131" y="932348"/>
                  </a:cubicBezTo>
                  <a:cubicBezTo>
                    <a:pt x="653300" y="923431"/>
                    <a:pt x="725215" y="949176"/>
                    <a:pt x="783753" y="952196"/>
                  </a:cubicBezTo>
                  <a:cubicBezTo>
                    <a:pt x="1061486" y="966579"/>
                    <a:pt x="1319083" y="888336"/>
                    <a:pt x="1579556" y="790677"/>
                  </a:cubicBezTo>
                  <a:cubicBezTo>
                    <a:pt x="1651614" y="763637"/>
                    <a:pt x="1723241" y="732858"/>
                    <a:pt x="1783793" y="685394"/>
                  </a:cubicBezTo>
                  <a:cubicBezTo>
                    <a:pt x="1844344" y="638075"/>
                    <a:pt x="1893390" y="572201"/>
                    <a:pt x="1906766" y="496404"/>
                  </a:cubicBezTo>
                  <a:close/>
                </a:path>
              </a:pathLst>
            </a:custGeom>
            <a:solidFill>
              <a:schemeClr val="accent5">
                <a:lumMod val="20000"/>
                <a:lumOff val="80000"/>
              </a:schemeClr>
            </a:solidFill>
            <a:ln w="38100" cap="flat">
              <a:solidFill>
                <a:srgbClr val="518BC6"/>
              </a:solidFill>
              <a:prstDash val="solid"/>
              <a:miter/>
            </a:ln>
          </p:spPr>
          <p:txBody>
            <a:bodyPr rtlCol="0" anchor="ctr"/>
            <a:lstStyle/>
            <a:p>
              <a:endParaRPr lang="fr-FR" dirty="0"/>
            </a:p>
          </p:txBody>
        </p:sp>
        <p:sp>
          <p:nvSpPr>
            <p:cNvPr id="15" name="ZoneTexte 14">
              <a:extLst>
                <a:ext uri="{FF2B5EF4-FFF2-40B4-BE49-F238E27FC236}">
                  <a16:creationId xmlns:a16="http://schemas.microsoft.com/office/drawing/2014/main" id="{DC77445B-9607-EA70-84F6-CA0F15D9FB67}"/>
                </a:ext>
              </a:extLst>
            </p:cNvPr>
            <p:cNvSpPr txBox="1"/>
            <p:nvPr/>
          </p:nvSpPr>
          <p:spPr>
            <a:xfrm>
              <a:off x="6659897" y="2008720"/>
              <a:ext cx="1370377" cy="461665"/>
            </a:xfrm>
            <a:prstGeom prst="rect">
              <a:avLst/>
            </a:prstGeom>
            <a:solidFill>
              <a:schemeClr val="accent5">
                <a:lumMod val="20000"/>
                <a:lumOff val="80000"/>
              </a:schemeClr>
            </a:solidFill>
            <a:ln>
              <a:noFill/>
            </a:ln>
          </p:spPr>
          <p:txBody>
            <a:bodyPr wrap="square" rtlCol="0">
              <a:spAutoFit/>
            </a:bodyPr>
            <a:lstStyle/>
            <a:p>
              <a:pPr algn="r" rtl="1"/>
              <a:r>
                <a:rPr lang="ar-MA" sz="2400" b="1" dirty="0">
                  <a:solidFill>
                    <a:srgbClr val="1F4E79"/>
                  </a:solidFill>
                  <a:latin typeface="Microsoft Uighur" panose="02000000000000000000" pitchFamily="2" charset="-78"/>
                  <a:cs typeface="Microsoft Uighur" panose="02000000000000000000" pitchFamily="2" charset="-78"/>
                </a:rPr>
                <a:t>.......................</a:t>
              </a:r>
              <a:endParaRPr lang="fr-MA" sz="2400" b="1" dirty="0">
                <a:solidFill>
                  <a:srgbClr val="1F4E79"/>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3071457759"/>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CEB2C-E689-5CCC-4029-DB0C94BEE0D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FA21981-0BF5-D8F5-F5D3-711ED10AA565}"/>
              </a:ext>
            </a:extLst>
          </p:cNvPr>
          <p:cNvSpPr>
            <a:spLocks noGrp="1"/>
          </p:cNvSpPr>
          <p:nvPr>
            <p:ph type="title"/>
          </p:nvPr>
        </p:nvSpPr>
        <p:spPr>
          <a:xfrm>
            <a:off x="549875" y="761663"/>
            <a:ext cx="6840000" cy="612000"/>
          </a:xfrm>
        </p:spPr>
        <p:txBody>
          <a:bodyPr>
            <a:noAutofit/>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يمر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سبورة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ليتحدث عن حيوانه المفضل؟ </a:t>
            </a:r>
            <a:r>
              <a:rPr lang="ar-MA" sz="20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(يمكن للتلاميذ أن يتحدثوا عن حيوانات أخرى غير موجودة في الصورة)</a:t>
            </a:r>
            <a:endParaRPr lang="fr-FR"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Espace réservé pour une image  21" descr="Une image contenant habits, illustration, Animation, sourire&#10;&#10;Le contenu généré par l’IA peut être incorrect.">
            <a:extLst>
              <a:ext uri="{FF2B5EF4-FFF2-40B4-BE49-F238E27FC236}">
                <a16:creationId xmlns:a16="http://schemas.microsoft.com/office/drawing/2014/main" id="{10C2C88B-8636-A751-F96C-C3CEC91E2789}"/>
              </a:ext>
            </a:extLst>
          </p:cNvPr>
          <p:cNvPicPr>
            <a:picLocks noChangeAspect="1"/>
          </p:cNvPicPr>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a:prstGeom prst="rect">
            <a:avLst/>
          </a:prstGeom>
        </p:spPr>
      </p:pic>
      <p:pic>
        <p:nvPicPr>
          <p:cNvPr id="27" name="Image 26">
            <a:extLst>
              <a:ext uri="{FF2B5EF4-FFF2-40B4-BE49-F238E27FC236}">
                <a16:creationId xmlns:a16="http://schemas.microsoft.com/office/drawing/2014/main" id="{ABEACB71-E4D1-4DC4-6D6D-1F0193590FA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8" name="Image 27">
            <a:extLst>
              <a:ext uri="{FF2B5EF4-FFF2-40B4-BE49-F238E27FC236}">
                <a16:creationId xmlns:a16="http://schemas.microsoft.com/office/drawing/2014/main" id="{2F257B51-B1AF-C59B-6D1C-CCB5CCD206D4}"/>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9" name="Image 28">
            <a:extLst>
              <a:ext uri="{FF2B5EF4-FFF2-40B4-BE49-F238E27FC236}">
                <a16:creationId xmlns:a16="http://schemas.microsoft.com/office/drawing/2014/main" id="{34D5D182-4485-17B4-A2A5-F02ED374199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0" name="Image 29">
            <a:extLst>
              <a:ext uri="{FF2B5EF4-FFF2-40B4-BE49-F238E27FC236}">
                <a16:creationId xmlns:a16="http://schemas.microsoft.com/office/drawing/2014/main" id="{5F379459-4C0C-B50A-0EFA-7385C9DB41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1" name="Image 30">
            <a:extLst>
              <a:ext uri="{FF2B5EF4-FFF2-40B4-BE49-F238E27FC236}">
                <a16:creationId xmlns:a16="http://schemas.microsoft.com/office/drawing/2014/main" id="{42DDF798-A5BC-87B3-6A44-78B4B4852B8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2" name="Rectangle 31">
            <a:extLst>
              <a:ext uri="{FF2B5EF4-FFF2-40B4-BE49-F238E27FC236}">
                <a16:creationId xmlns:a16="http://schemas.microsoft.com/office/drawing/2014/main" id="{5AD2274B-742C-09DF-3670-F69DA3CFF78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3" name="Rectangle 32">
            <a:extLst>
              <a:ext uri="{FF2B5EF4-FFF2-40B4-BE49-F238E27FC236}">
                <a16:creationId xmlns:a16="http://schemas.microsoft.com/office/drawing/2014/main" id="{CC062D9A-AADF-1401-4EF6-345E0C7BA70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4" name="Rectangle 33">
            <a:extLst>
              <a:ext uri="{FF2B5EF4-FFF2-40B4-BE49-F238E27FC236}">
                <a16:creationId xmlns:a16="http://schemas.microsoft.com/office/drawing/2014/main" id="{3CB57990-91C1-D791-D1EA-461CAA5C39B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5" name="Rectangle 34">
            <a:extLst>
              <a:ext uri="{FF2B5EF4-FFF2-40B4-BE49-F238E27FC236}">
                <a16:creationId xmlns:a16="http://schemas.microsoft.com/office/drawing/2014/main" id="{94D9C4AE-7FF0-3F3A-E4D2-7F838411BBB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6" name="Rectangle 35">
            <a:extLst>
              <a:ext uri="{FF2B5EF4-FFF2-40B4-BE49-F238E27FC236}">
                <a16:creationId xmlns:a16="http://schemas.microsoft.com/office/drawing/2014/main" id="{A5D5953F-C4A8-F83A-7D0E-32CA2531607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5" name="Image 4">
            <a:extLst>
              <a:ext uri="{FF2B5EF4-FFF2-40B4-BE49-F238E27FC236}">
                <a16:creationId xmlns:a16="http://schemas.microsoft.com/office/drawing/2014/main" id="{6BF153EA-FFBC-233E-1481-13B1B22575E6}"/>
              </a:ext>
            </a:extLst>
          </p:cNvPr>
          <p:cNvPicPr>
            <a:picLocks noChangeAspect="1"/>
          </p:cNvPicPr>
          <p:nvPr/>
        </p:nvPicPr>
        <p:blipFill>
          <a:blip r:embed="rId8"/>
          <a:stretch>
            <a:fillRect/>
          </a:stretch>
        </p:blipFill>
        <p:spPr>
          <a:xfrm>
            <a:off x="1169216" y="2548346"/>
            <a:ext cx="6840001" cy="2268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5559437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FE91F-8554-B46E-8D76-2F2993AEBE9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468EAB-CFA9-17D5-104E-DC4D695CCCC8}"/>
              </a:ext>
            </a:extLst>
          </p:cNvPr>
          <p:cNvSpPr>
            <a:spLocks noGrp="1"/>
          </p:cNvSpPr>
          <p:nvPr>
            <p:ph type="title"/>
          </p:nvPr>
        </p:nvSpPr>
        <p:spPr/>
        <p:txBody>
          <a:bodyPr>
            <a:normAutofit fontScale="90000"/>
          </a:bodyPr>
          <a:lstStyle/>
          <a:p>
            <a:r>
              <a:rPr lang="ar-MA" sz="2400" b="1" kern="0" dirty="0">
                <a:solidFill>
                  <a:srgbClr val="FFFFFF">
                    <a:lumMod val="50000"/>
                  </a:srgbClr>
                </a:solidFill>
                <a:latin typeface="Microsoft Uighur" panose="02000000000000000000" pitchFamily="2" charset="-78"/>
                <a:ea typeface="Arial"/>
                <a:cs typeface="Microsoft Uighur" panose="02000000000000000000" pitchFamily="2" charset="-78"/>
                <a:sym typeface="Arial"/>
              </a:rPr>
              <a:t>الآن سنلعب لعبة القفز مع المقاطع.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سأختار 3 من فريق البنات و3 من فريق الأولاد.  ستجزئون كل كلمة أقولها إلى مقاطع مع القفز. الفريق الفائز هو من يجزئ الكلمات بشكل صحيح.</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CAD43972-7D2F-F3A7-FBA9-FE65E8005C7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ECCF202-3160-DC72-FDAB-CA16219C305C}"/>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9FCB687B-BD9D-B51A-8F3A-88278CC927B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80433A67-9C1D-DC43-EA51-20C86C91EE2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AB374DD6-0DCD-87B0-DDA5-C23A79E5274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13DDF3A3-168E-4DD2-60B9-659BA95FD78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2" name="Rectangle 11">
            <a:extLst>
              <a:ext uri="{FF2B5EF4-FFF2-40B4-BE49-F238E27FC236}">
                <a16:creationId xmlns:a16="http://schemas.microsoft.com/office/drawing/2014/main" id="{0374615D-8BA8-3E20-563A-9E0C7E193E4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D5C089E2-500B-718C-AF26-C464802811E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4" name="Rectangle 13">
            <a:extLst>
              <a:ext uri="{FF2B5EF4-FFF2-40B4-BE49-F238E27FC236}">
                <a16:creationId xmlns:a16="http://schemas.microsoft.com/office/drawing/2014/main" id="{5FB95E91-F92C-419B-FEE6-0977553ACA9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EEB54147-FAA6-10C1-65A1-A0B0FEE0EFA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5" name="Espace réservé pour une image  24" descr="Une image contenant capture d’écran, Graphique, Bleu électrique, conception&#10;&#10;Le contenu généré par l’IA peut être incorrect.">
            <a:extLst>
              <a:ext uri="{FF2B5EF4-FFF2-40B4-BE49-F238E27FC236}">
                <a16:creationId xmlns:a16="http://schemas.microsoft.com/office/drawing/2014/main" id="{386F54EE-31C4-B409-E2E7-8150CE385D3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24" name="Image 23">
            <a:extLst>
              <a:ext uri="{FF2B5EF4-FFF2-40B4-BE49-F238E27FC236}">
                <a16:creationId xmlns:a16="http://schemas.microsoft.com/office/drawing/2014/main" id="{7ECBEBC5-0668-C4DA-CD5F-453EA554F126}"/>
              </a:ext>
            </a:extLst>
          </p:cNvPr>
          <p:cNvPicPr>
            <a:picLocks noChangeAspect="1"/>
          </p:cNvPicPr>
          <p:nvPr/>
        </p:nvPicPr>
        <p:blipFill>
          <a:blip r:embed="rId8"/>
          <a:stretch>
            <a:fillRect/>
          </a:stretch>
        </p:blipFill>
        <p:spPr>
          <a:xfrm>
            <a:off x="3980093" y="2736887"/>
            <a:ext cx="1183813" cy="2124264"/>
          </a:xfrm>
          <a:prstGeom prst="rect">
            <a:avLst/>
          </a:prstGeom>
        </p:spPr>
      </p:pic>
      <p:pic>
        <p:nvPicPr>
          <p:cNvPr id="28" name="Image 27">
            <a:extLst>
              <a:ext uri="{FF2B5EF4-FFF2-40B4-BE49-F238E27FC236}">
                <a16:creationId xmlns:a16="http://schemas.microsoft.com/office/drawing/2014/main" id="{7B951723-D264-1509-2D2D-162A59B02D6C}"/>
              </a:ext>
            </a:extLst>
          </p:cNvPr>
          <p:cNvPicPr>
            <a:picLocks noChangeAspect="1"/>
          </p:cNvPicPr>
          <p:nvPr/>
        </p:nvPicPr>
        <p:blipFill>
          <a:blip r:embed="rId9"/>
          <a:stretch>
            <a:fillRect/>
          </a:stretch>
        </p:blipFill>
        <p:spPr>
          <a:xfrm>
            <a:off x="3568289" y="2766508"/>
            <a:ext cx="1952953" cy="2124265"/>
          </a:xfrm>
          <a:prstGeom prst="rect">
            <a:avLst/>
          </a:prstGeom>
        </p:spPr>
      </p:pic>
      <p:pic>
        <p:nvPicPr>
          <p:cNvPr id="11" name="Image 10">
            <a:extLst>
              <a:ext uri="{FF2B5EF4-FFF2-40B4-BE49-F238E27FC236}">
                <a16:creationId xmlns:a16="http://schemas.microsoft.com/office/drawing/2014/main" id="{CD8A50CC-9F16-B7CA-3E57-2E49B95886FA}"/>
              </a:ext>
            </a:extLst>
          </p:cNvPr>
          <p:cNvPicPr>
            <a:picLocks noChangeAspect="1"/>
          </p:cNvPicPr>
          <p:nvPr/>
        </p:nvPicPr>
        <p:blipFill>
          <a:blip r:embed="rId10"/>
          <a:stretch>
            <a:fillRect/>
          </a:stretch>
        </p:blipFill>
        <p:spPr>
          <a:xfrm>
            <a:off x="3585496" y="2640996"/>
            <a:ext cx="2105925" cy="2375288"/>
          </a:xfrm>
          <a:prstGeom prst="rect">
            <a:avLst/>
          </a:prstGeom>
        </p:spPr>
      </p:pic>
      <p:pic>
        <p:nvPicPr>
          <p:cNvPr id="19" name="Image 18">
            <a:extLst>
              <a:ext uri="{FF2B5EF4-FFF2-40B4-BE49-F238E27FC236}">
                <a16:creationId xmlns:a16="http://schemas.microsoft.com/office/drawing/2014/main" id="{CFCF545B-E8E8-3F27-EBDF-BFCDB6D18A90}"/>
              </a:ext>
            </a:extLst>
          </p:cNvPr>
          <p:cNvPicPr>
            <a:picLocks noChangeAspect="1"/>
          </p:cNvPicPr>
          <p:nvPr/>
        </p:nvPicPr>
        <p:blipFill>
          <a:blip r:embed="rId11"/>
          <a:stretch>
            <a:fillRect/>
          </a:stretch>
        </p:blipFill>
        <p:spPr>
          <a:xfrm>
            <a:off x="3484684" y="2460129"/>
            <a:ext cx="2036558" cy="2556155"/>
          </a:xfrm>
          <a:prstGeom prst="rect">
            <a:avLst/>
          </a:prstGeom>
        </p:spPr>
      </p:pic>
      <p:pic>
        <p:nvPicPr>
          <p:cNvPr id="22" name="Image 21">
            <a:extLst>
              <a:ext uri="{FF2B5EF4-FFF2-40B4-BE49-F238E27FC236}">
                <a16:creationId xmlns:a16="http://schemas.microsoft.com/office/drawing/2014/main" id="{082786E0-1778-B5E1-7883-C98046A16F2B}"/>
              </a:ext>
            </a:extLst>
          </p:cNvPr>
          <p:cNvPicPr>
            <a:picLocks noChangeAspect="1"/>
          </p:cNvPicPr>
          <p:nvPr/>
        </p:nvPicPr>
        <p:blipFill>
          <a:blip r:embed="rId12"/>
          <a:stretch>
            <a:fillRect/>
          </a:stretch>
        </p:blipFill>
        <p:spPr>
          <a:xfrm>
            <a:off x="2740473" y="2572527"/>
            <a:ext cx="3199088" cy="2512225"/>
          </a:xfrm>
          <a:prstGeom prst="rect">
            <a:avLst/>
          </a:prstGeom>
        </p:spPr>
      </p:pic>
      <p:pic>
        <p:nvPicPr>
          <p:cNvPr id="17" name="Image 16">
            <a:extLst>
              <a:ext uri="{FF2B5EF4-FFF2-40B4-BE49-F238E27FC236}">
                <a16:creationId xmlns:a16="http://schemas.microsoft.com/office/drawing/2014/main" id="{DC2BE86C-20F6-50D0-8AF1-93D091A37DDC}"/>
              </a:ext>
            </a:extLst>
          </p:cNvPr>
          <p:cNvPicPr>
            <a:picLocks noChangeAspect="1"/>
          </p:cNvPicPr>
          <p:nvPr/>
        </p:nvPicPr>
        <p:blipFill>
          <a:blip r:embed="rId13"/>
          <a:stretch>
            <a:fillRect/>
          </a:stretch>
        </p:blipFill>
        <p:spPr>
          <a:xfrm rot="708777">
            <a:off x="2868458" y="1986076"/>
            <a:ext cx="3128482" cy="3809336"/>
          </a:xfrm>
          <a:prstGeom prst="rect">
            <a:avLst/>
          </a:prstGeom>
        </p:spPr>
      </p:pic>
    </p:spTree>
    <p:extLst>
      <p:ext uri="{BB962C8B-B14F-4D97-AF65-F5344CB8AC3E}">
        <p14:creationId xmlns:p14="http://schemas.microsoft.com/office/powerpoint/2010/main" val="23452212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753B0-9B50-5BA7-98B1-A4BF4B196278}"/>
            </a:ext>
          </a:extLst>
        </p:cNvPr>
        <p:cNvGrpSpPr/>
        <p:nvPr/>
      </p:nvGrpSpPr>
      <p:grpSpPr>
        <a:xfrm>
          <a:off x="0" y="0"/>
          <a:ext cx="0" cy="0"/>
          <a:chOff x="0" y="0"/>
          <a:chExt cx="0" cy="0"/>
        </a:xfrm>
      </p:grpSpPr>
      <p:sp>
        <p:nvSpPr>
          <p:cNvPr id="2" name="Google Shape;1438;p78">
            <a:extLst>
              <a:ext uri="{FF2B5EF4-FFF2-40B4-BE49-F238E27FC236}">
                <a16:creationId xmlns:a16="http://schemas.microsoft.com/office/drawing/2014/main" id="{06DD0E6C-DD51-0A92-7C30-1811EDDAED1A}"/>
              </a:ext>
            </a:extLst>
          </p:cNvPr>
          <p:cNvSpPr txBox="1"/>
          <p:nvPr/>
        </p:nvSpPr>
        <p:spPr>
          <a:xfrm>
            <a:off x="1452037" y="-1747298"/>
            <a:ext cx="7373873" cy="707846"/>
          </a:xfrm>
          <a:prstGeom prst="rect">
            <a:avLst/>
          </a:prstGeom>
          <a:noFill/>
          <a:ln>
            <a:noFill/>
          </a:ln>
        </p:spPr>
        <p:txBody>
          <a:bodyPr spcFirstLastPara="1" wrap="square" lIns="91425" tIns="45700" rIns="91425" bIns="45700" anchor="t" anchorCtr="0">
            <a:spAutoFit/>
          </a:bodyPr>
          <a:lstStyle/>
          <a:p>
            <a:pPr lvl="0" algn="r" rtl="1">
              <a:buClr>
                <a:srgbClr val="A5A5A5"/>
              </a:buClr>
              <a:buSzPts val="1800"/>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 وقت النجمة الآن. الفائز بنجمة الاستماع والتحدث هو (هي) صديقكم (صديقتكم)............. صفقوا له (لها).</a:t>
            </a:r>
          </a:p>
          <a:p>
            <a:pPr lvl="0" algn="r" rtl="1">
              <a:buClr>
                <a:srgbClr val="A5A5A5"/>
              </a:buClr>
              <a:buSzPts val="1800"/>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يسجل الأستاذ اسم الفائز على لائحة. (يمكن أن تكون اللائحة معروضة على أحد جدران الفصل).</a:t>
            </a:r>
          </a:p>
        </p:txBody>
      </p:sp>
      <p:pic>
        <p:nvPicPr>
          <p:cNvPr id="29" name="Image 28">
            <a:extLst>
              <a:ext uri="{FF2B5EF4-FFF2-40B4-BE49-F238E27FC236}">
                <a16:creationId xmlns:a16="http://schemas.microsoft.com/office/drawing/2014/main" id="{B4C86E78-98E8-4706-EADE-422FB9D2D43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0" name="Image 29">
            <a:extLst>
              <a:ext uri="{FF2B5EF4-FFF2-40B4-BE49-F238E27FC236}">
                <a16:creationId xmlns:a16="http://schemas.microsoft.com/office/drawing/2014/main" id="{7FBF53B2-1D7E-0E4A-8D1A-31A2D7B748C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31" name="Image 30">
            <a:extLst>
              <a:ext uri="{FF2B5EF4-FFF2-40B4-BE49-F238E27FC236}">
                <a16:creationId xmlns:a16="http://schemas.microsoft.com/office/drawing/2014/main" id="{20AF0864-ECEB-1E01-2590-3B61AC765D1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2" name="Image 31">
            <a:extLst>
              <a:ext uri="{FF2B5EF4-FFF2-40B4-BE49-F238E27FC236}">
                <a16:creationId xmlns:a16="http://schemas.microsoft.com/office/drawing/2014/main" id="{7F0F586E-88E9-0F6D-91A0-ECEFE0FC941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5" name="Image 34">
            <a:extLst>
              <a:ext uri="{FF2B5EF4-FFF2-40B4-BE49-F238E27FC236}">
                <a16:creationId xmlns:a16="http://schemas.microsoft.com/office/drawing/2014/main" id="{E4B98C09-0B17-29E5-2800-689DE1CC9DA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6" name="Rectangle 35">
            <a:extLst>
              <a:ext uri="{FF2B5EF4-FFF2-40B4-BE49-F238E27FC236}">
                <a16:creationId xmlns:a16="http://schemas.microsoft.com/office/drawing/2014/main" id="{8A3ADE13-28A6-EBA0-5076-DA09701793C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37" name="Rectangle 36">
            <a:extLst>
              <a:ext uri="{FF2B5EF4-FFF2-40B4-BE49-F238E27FC236}">
                <a16:creationId xmlns:a16="http://schemas.microsoft.com/office/drawing/2014/main" id="{18C65063-176B-606F-2ECD-C8A9FB7E2C4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7AE0D418-9C14-9F4E-9299-EF078F550D8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39" name="Rectangle 38">
            <a:extLst>
              <a:ext uri="{FF2B5EF4-FFF2-40B4-BE49-F238E27FC236}">
                <a16:creationId xmlns:a16="http://schemas.microsoft.com/office/drawing/2014/main" id="{B9DF94DA-64F8-11FB-5335-B5E1959F146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استـماع وتحدث</a:t>
            </a:r>
          </a:p>
        </p:txBody>
      </p:sp>
      <p:sp>
        <p:nvSpPr>
          <p:cNvPr id="40" name="Rectangle 39">
            <a:extLst>
              <a:ext uri="{FF2B5EF4-FFF2-40B4-BE49-F238E27FC236}">
                <a16:creationId xmlns:a16="http://schemas.microsoft.com/office/drawing/2014/main" id="{058EA4D9-34C8-4D21-080F-84C419932E1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5" name="Titre 15">
            <a:extLst>
              <a:ext uri="{FF2B5EF4-FFF2-40B4-BE49-F238E27FC236}">
                <a16:creationId xmlns:a16="http://schemas.microsoft.com/office/drawing/2014/main" id="{108268F7-D532-2CF2-96E6-319AA91F00B0}"/>
              </a:ext>
            </a:extLst>
          </p:cNvPr>
          <p:cNvSpPr txBox="1">
            <a:spLocks/>
          </p:cNvSpPr>
          <p:nvPr/>
        </p:nvSpPr>
        <p:spPr>
          <a:xfrm>
            <a:off x="694835" y="738000"/>
            <a:ext cx="6840000"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وقت النجمة الآن. الفائز بنجمة المشاركة بهدوء هو (هي) .......... صفقوا له (لها).</a:t>
            </a:r>
            <a:endParaRPr lang="fr-FR"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6" name="Joyful_Prize_Celebration_Animation">
            <a:hlinkClick r:id="" action="ppaction://media"/>
            <a:extLst>
              <a:ext uri="{FF2B5EF4-FFF2-40B4-BE49-F238E27FC236}">
                <a16:creationId xmlns:a16="http://schemas.microsoft.com/office/drawing/2014/main" id="{8CAA2BEB-3087-C45D-643F-DC3ECC59B663}"/>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994954" y="2067329"/>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6AC36D05-2943-AFFC-C302-7DA436DA5D89}"/>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14934380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05420" y="3087000"/>
            <a:ext cx="513315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ونقل جمل (فئة المتحكمين)</a:t>
            </a:r>
          </a:p>
          <a:p>
            <a:pPr lvl="0" algn="r" rtl="1">
              <a:buClr>
                <a:srgbClr val="424D7B"/>
              </a:buClr>
              <a:buSzPct val="50000"/>
            </a:pPr>
            <a:r>
              <a:rPr lang="ar-MA" sz="2800" b="1" dirty="0">
                <a:cs typeface="Microsoft Uighur" panose="02000000000000000000" pitchFamily="2" charset="-78"/>
                <a:sym typeface="Arial"/>
              </a:rPr>
              <a:t>تصفية الصعوبات (فئة غير المتحكمين)</a:t>
            </a:r>
          </a:p>
          <a:p>
            <a:pPr lvl="0" algn="r" rtl="1">
              <a:buClr>
                <a:srgbClr val="424D7B"/>
              </a:buClr>
              <a:buSzPct val="50000"/>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a:t>
            </a:r>
            <a:r>
              <a:rPr kumimoji="0" lang="ar-MA" sz="2800" b="1"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فقرة بطلاقة (جميع المتعلمين)</a:t>
            </a:r>
          </a:p>
          <a:p>
            <a:pPr lvl="0" algn="r" rtl="1">
              <a:buClr>
                <a:srgbClr val="424D7B"/>
              </a:buClr>
              <a:buSzPct val="50000"/>
            </a:pPr>
            <a:r>
              <a:rPr lang="ar-MA" sz="2800" b="1" baseline="0" dirty="0">
                <a:cs typeface="Microsoft Uighur" panose="02000000000000000000" pitchFamily="2" charset="-78"/>
                <a:sym typeface="Arial"/>
              </a:rPr>
              <a:t>كتابة:</a:t>
            </a:r>
            <a:r>
              <a:rPr lang="ar-MA" sz="2800" b="1" dirty="0">
                <a:cs typeface="Microsoft Uighur" panose="02000000000000000000" pitchFamily="2" charset="-78"/>
                <a:sym typeface="Arial"/>
              </a:rPr>
              <a:t> كتابة جملة مفيدة لوصف مضمون صورة. </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3</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pic>
        <p:nvPicPr>
          <p:cNvPr id="3" name="Espace réservé pour une image  20">
            <a:extLst>
              <a:ext uri="{FF2B5EF4-FFF2-40B4-BE49-F238E27FC236}">
                <a16:creationId xmlns:a16="http://schemas.microsoft.com/office/drawing/2014/main" id="{ACC47E1C-99CB-DF26-9683-F5D7AA25AEA6}"/>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7526" r="-7526"/>
          <a:stretch>
            <a:fillRect/>
          </a:stretch>
        </p:blipFill>
        <p:spPr>
          <a:xfrm>
            <a:off x="958401" y="1715170"/>
            <a:ext cx="646332" cy="646332"/>
          </a:xfrm>
          <a:prstGeom prst="rect">
            <a:avLst/>
          </a:prstGeom>
        </p:spPr>
      </p:pic>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352311"/>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(فئة م) ومجموعة غير متحكمة (فئة غير 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MA" sz="2000"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يبدأ الأستاذ حصة القراءة بنشاط قراءة الجمل. يقرأ المتعلمون من فئة المتحكمين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الجمل ويردد باقي المتعلمين معهم بما فيهم فئة غير المتحكمين. بعدها يطلب منهم نقل الجمل في دفاترهم.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تخصيص حوالي 10 دقائق من مدة مكون القراءة للمتعلمين غير المتحكمين، حيث، </a:t>
            </a:r>
            <a:r>
              <a:rPr kumimoji="0" lang="ar-MA" sz="2000"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في الوقت الذي ينشغل فيه المتحكمون في نقل الجمل، يواكب الأستاذ غير المتحكمين أثناء قراءة المقاطع بعدها يمر معهم لنشاط الإملاء (مقاطع وكلمات).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عند الانتقال إلى الاشتغال على </a:t>
            </a:r>
            <a:r>
              <a:rPr kumimoji="0" lang="ar-MA" sz="2000" b="0"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قراءة الفقرة بطلاقة، يتم إشراك جميع المتعلمين في النشاط.  </a:t>
            </a:r>
            <a:br>
              <a:rPr kumimoji="0" lang="ar-MA" sz="2000" b="0"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1005059" y="1068579"/>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a:t>
            </a:r>
            <a:r>
              <a:rPr kumimoji="0" lang="ar-MA" sz="3200" b="1"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B0604020202020204" charset="-78"/>
                <a:sym typeface="Arial"/>
              </a:rPr>
              <a:t>الحصة السادسة</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15D36-A2CD-A05F-EA04-63DF01A02D1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044C8CB-75DF-4144-20D2-60D318149B4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osis Medium"/>
              </a:rPr>
              <a:t>سنبدأ بقراءة جمل باسترسال، أنا أقرأ وأنتم ترددون بعدي.</a:t>
            </a:r>
            <a:endParaRPr lang="fr-FR" sz="2000" i="1" dirty="0">
              <a:solidFill>
                <a:schemeClr val="bg1">
                  <a:lumMod val="50000"/>
                </a:schemeClr>
              </a:solidFill>
            </a:endParaRPr>
          </a:p>
        </p:txBody>
      </p:sp>
      <p:pic>
        <p:nvPicPr>
          <p:cNvPr id="2" name="Image 1">
            <a:extLst>
              <a:ext uri="{FF2B5EF4-FFF2-40B4-BE49-F238E27FC236}">
                <a16:creationId xmlns:a16="http://schemas.microsoft.com/office/drawing/2014/main" id="{ACAE386F-7946-5E2C-387B-36954298C95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F7A107F-85DB-7824-72BB-3F320D27814E}"/>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0A3302BD-E3DE-5CC1-60BE-C56E00CE894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B9840754-ECFF-44A5-40FA-5C8727170CE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EEC39EC1-663D-3D22-75B7-59807A01E3E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7424672E-B10E-5960-8201-7BB184CF0F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67B91DC3-8661-91F5-D783-F2F8CFD4320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3996864F-F2FA-CE92-D92B-B75E19A6232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27CB1FAC-5992-F1EE-414F-B64BB9A788D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F5250657-99AC-A1D6-2414-A2C8F8E29D5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9496E857-7A4B-2978-FDDC-AFC0D37897B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5" name="Image 14">
            <a:extLst>
              <a:ext uri="{FF2B5EF4-FFF2-40B4-BE49-F238E27FC236}">
                <a16:creationId xmlns:a16="http://schemas.microsoft.com/office/drawing/2014/main" id="{15E01E7A-5AA2-26CB-F669-52EF368A43C2}"/>
              </a:ext>
            </a:extLst>
          </p:cNvPr>
          <p:cNvPicPr>
            <a:picLocks noChangeAspect="1"/>
          </p:cNvPicPr>
          <p:nvPr/>
        </p:nvPicPr>
        <p:blipFill>
          <a:blip r:embed="rId8"/>
          <a:stretch>
            <a:fillRect/>
          </a:stretch>
        </p:blipFill>
        <p:spPr>
          <a:xfrm>
            <a:off x="803873" y="2733871"/>
            <a:ext cx="7536253" cy="1840068"/>
          </a:xfrm>
          <a:prstGeom prst="rect">
            <a:avLst/>
          </a:prstGeom>
        </p:spPr>
      </p:pic>
    </p:spTree>
    <p:extLst>
      <p:ext uri="{BB962C8B-B14F-4D97-AF65-F5344CB8AC3E}">
        <p14:creationId xmlns:p14="http://schemas.microsoft.com/office/powerpoint/2010/main" val="80235300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2D24A-CD51-6D56-6C0D-2DAE22F40D33}"/>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177CA81-3EC6-9B42-A052-0391639FBA2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osis Medium"/>
              </a:rPr>
              <a:t>من يقرأ؟ سأعين 6 متعلمين</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لقيادة القراءة</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osis Medium"/>
              </a:rPr>
              <a:t>. (القارئون من فئة م / البقية يرددون)</a:t>
            </a:r>
            <a:endParaRPr lang="fr-FR" sz="2000" i="1" dirty="0">
              <a:solidFill>
                <a:schemeClr val="bg1">
                  <a:lumMod val="50000"/>
                </a:schemeClr>
              </a:solidFill>
            </a:endParaRPr>
          </a:p>
        </p:txBody>
      </p:sp>
      <p:pic>
        <p:nvPicPr>
          <p:cNvPr id="2" name="Image 1">
            <a:extLst>
              <a:ext uri="{FF2B5EF4-FFF2-40B4-BE49-F238E27FC236}">
                <a16:creationId xmlns:a16="http://schemas.microsoft.com/office/drawing/2014/main" id="{A1B5B5A3-3A43-C363-C485-A58B85594E4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8BEA3E5-3626-1C08-9A36-7E64C3CD102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317741D9-8013-FAC8-F3DA-B74964ADA3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B9EE90F6-F7C6-7363-3DB0-181B4F8635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807AA7A8-794C-AEA4-E5C4-602FB54F157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E9860186-8CAF-9454-79BA-2FCE2B1E63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847E5693-F26D-685C-7E4A-499939CBA10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3603C33D-AF95-77B2-273F-BB1D022802B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BE17A313-6281-C20D-23D7-9E7BF1F81B3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ACAF7DDC-B212-938E-5EE8-C221C25DBC4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6" name="Espace réservé pour une image  15" descr="Une image contenant habits, illustration, Animation, sourire&#10;&#10;Le contenu généré par l’IA peut être incorrect.">
            <a:extLst>
              <a:ext uri="{FF2B5EF4-FFF2-40B4-BE49-F238E27FC236}">
                <a16:creationId xmlns:a16="http://schemas.microsoft.com/office/drawing/2014/main" id="{A0BAD75F-F954-017C-AA1A-CD39EAB3E60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2">
            <a:extLst>
              <a:ext uri="{FF2B5EF4-FFF2-40B4-BE49-F238E27FC236}">
                <a16:creationId xmlns:a16="http://schemas.microsoft.com/office/drawing/2014/main" id="{54289327-2C45-DA0F-7D68-2ECD8B9AD1A9}"/>
              </a:ext>
            </a:extLst>
          </p:cNvPr>
          <p:cNvPicPr>
            <a:picLocks noChangeAspect="1"/>
          </p:cNvPicPr>
          <p:nvPr/>
        </p:nvPicPr>
        <p:blipFill>
          <a:blip r:embed="rId8"/>
          <a:stretch>
            <a:fillRect/>
          </a:stretch>
        </p:blipFill>
        <p:spPr>
          <a:xfrm>
            <a:off x="833014" y="3918858"/>
            <a:ext cx="7536253" cy="1840068"/>
          </a:xfrm>
          <a:prstGeom prst="rect">
            <a:avLst/>
          </a:prstGeom>
        </p:spPr>
      </p:pic>
    </p:spTree>
    <p:extLst>
      <p:ext uri="{BB962C8B-B14F-4D97-AF65-F5344CB8AC3E}">
        <p14:creationId xmlns:p14="http://schemas.microsoft.com/office/powerpoint/2010/main" val="84975326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E2AFA-8C3D-93D1-9B40-A4FE9794DE05}"/>
            </a:ext>
          </a:extLst>
        </p:cNvPr>
        <p:cNvGrpSpPr/>
        <p:nvPr/>
      </p:nvGrpSpPr>
      <p:grpSpPr>
        <a:xfrm>
          <a:off x="0" y="0"/>
          <a:ext cx="0" cy="0"/>
          <a:chOff x="0" y="0"/>
          <a:chExt cx="0" cy="0"/>
        </a:xfrm>
      </p:grpSpPr>
      <p:pic>
        <p:nvPicPr>
          <p:cNvPr id="13" name="Image 12">
            <a:extLst>
              <a:ext uri="{FF2B5EF4-FFF2-40B4-BE49-F238E27FC236}">
                <a16:creationId xmlns:a16="http://schemas.microsoft.com/office/drawing/2014/main" id="{8491157C-08A5-7392-2E32-99F80C55AEA3}"/>
              </a:ext>
            </a:extLst>
          </p:cNvPr>
          <p:cNvPicPr>
            <a:picLocks noChangeAspect="1"/>
          </p:cNvPicPr>
          <p:nvPr/>
        </p:nvPicPr>
        <p:blipFill>
          <a:blip r:embed="rId2"/>
          <a:stretch>
            <a:fillRect/>
          </a:stretch>
        </p:blipFill>
        <p:spPr>
          <a:xfrm>
            <a:off x="2894398" y="1747739"/>
            <a:ext cx="3080582" cy="43532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itre 17">
            <a:extLst>
              <a:ext uri="{FF2B5EF4-FFF2-40B4-BE49-F238E27FC236}">
                <a16:creationId xmlns:a16="http://schemas.microsoft.com/office/drawing/2014/main" id="{83931796-46A5-5E1B-1FBA-0933BE6DC3B6}"/>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osis Medium"/>
              </a:rPr>
              <a:t>خذوا الكراسة صفحة 149. انقلوا الجمل في دفاتركم. اكتبوا بخط جميل. ( </a:t>
            </a:r>
            <a:r>
              <a:rPr kumimoji="0" lang="ar-MA" sz="2800" b="1" i="1"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osis Medium"/>
              </a:rPr>
              <a:t>فئة م فقط </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osis Medium"/>
              </a:rPr>
              <a:t>)</a:t>
            </a:r>
            <a:endParaRPr lang="fr-FR" sz="2000" i="1" dirty="0">
              <a:solidFill>
                <a:schemeClr val="bg1">
                  <a:lumMod val="50000"/>
                </a:schemeClr>
              </a:solidFill>
            </a:endParaRPr>
          </a:p>
        </p:txBody>
      </p:sp>
      <p:pic>
        <p:nvPicPr>
          <p:cNvPr id="2" name="Image 1">
            <a:extLst>
              <a:ext uri="{FF2B5EF4-FFF2-40B4-BE49-F238E27FC236}">
                <a16:creationId xmlns:a16="http://schemas.microsoft.com/office/drawing/2014/main" id="{6CDC6E1F-0070-457D-7660-CD277634126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610A4EF-8298-8C9F-B182-5A2E2B5A7A20}"/>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9D22F898-AC35-8959-BB3D-05E3AA93BC8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5240DC3B-426B-489F-5434-CA2BF1469BA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451B2CAC-C4C3-95F8-3B9F-B69096D78B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F7E5FAC7-E914-B07B-B0A5-67FFFD739DD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AE17682D-2536-2336-EA35-38876E30C72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5C963036-7D1F-7221-38A3-9BA77722031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DD053E79-5B4D-B075-5A2E-85E6F7A1C83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D16965CD-FBC6-0CE7-C4CB-6A253213B7F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6" name="Espace réservé pour une image  15" descr="Une image contenant habits, illustration, Animation, sourire&#10;&#10;Le contenu généré par l’IA peut être incorrect.">
            <a:extLst>
              <a:ext uri="{FF2B5EF4-FFF2-40B4-BE49-F238E27FC236}">
                <a16:creationId xmlns:a16="http://schemas.microsoft.com/office/drawing/2014/main" id="{ECE5627B-50B6-4D2F-B059-792D8E4B3F9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6" b="96"/>
          <a:stretch>
            <a:fillRect/>
          </a:stretch>
        </p:blipFill>
        <p:spPr/>
      </p:pic>
      <p:sp>
        <p:nvSpPr>
          <p:cNvPr id="15" name="Rectangle : coins arrondis 14">
            <a:extLst>
              <a:ext uri="{FF2B5EF4-FFF2-40B4-BE49-F238E27FC236}">
                <a16:creationId xmlns:a16="http://schemas.microsoft.com/office/drawing/2014/main" id="{8F662F64-C040-BCCB-C703-3F9EF8695A91}"/>
              </a:ext>
            </a:extLst>
          </p:cNvPr>
          <p:cNvSpPr/>
          <p:nvPr/>
        </p:nvSpPr>
        <p:spPr>
          <a:xfrm>
            <a:off x="2771192" y="2136710"/>
            <a:ext cx="3321698" cy="88640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44769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440E1E50-2302-E7DD-70DC-6D50DB85D1EF}"/>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تعلمنا كيف نقرأ ونكتب الحروف، اليوم سنتدرب على قراءة وكتابة مقاطع وكلمات.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E8E2EC55-3F79-7867-E1C8-DAEC7A635CA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7BAECABF-BFCF-2BA5-5DA9-1892085CEC4A}"/>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5" name="Image 14">
            <a:extLst>
              <a:ext uri="{FF2B5EF4-FFF2-40B4-BE49-F238E27FC236}">
                <a16:creationId xmlns:a16="http://schemas.microsoft.com/office/drawing/2014/main" id="{2450B81C-7251-0316-D86F-446264D79A0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6" name="Image 15">
            <a:extLst>
              <a:ext uri="{FF2B5EF4-FFF2-40B4-BE49-F238E27FC236}">
                <a16:creationId xmlns:a16="http://schemas.microsoft.com/office/drawing/2014/main" id="{E92882A3-2B83-41A2-E616-26E3559AF85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3C07A0BC-D356-B451-FC2B-64CBDA3164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8" name="Rectangle 17">
            <a:extLst>
              <a:ext uri="{FF2B5EF4-FFF2-40B4-BE49-F238E27FC236}">
                <a16:creationId xmlns:a16="http://schemas.microsoft.com/office/drawing/2014/main" id="{BADE251C-55E7-C3A3-CDC6-48D4C512F0D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 name="Rectangle 1">
            <a:extLst>
              <a:ext uri="{FF2B5EF4-FFF2-40B4-BE49-F238E27FC236}">
                <a16:creationId xmlns:a16="http://schemas.microsoft.com/office/drawing/2014/main" id="{ED99D4C2-6269-9665-863B-114BC22B089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a:t>
            </a:r>
          </a:p>
        </p:txBody>
      </p:sp>
      <p:sp>
        <p:nvSpPr>
          <p:cNvPr id="20" name="Rectangle 19">
            <a:extLst>
              <a:ext uri="{FF2B5EF4-FFF2-40B4-BE49-F238E27FC236}">
                <a16:creationId xmlns:a16="http://schemas.microsoft.com/office/drawing/2014/main" id="{55D083FB-6DCF-22DE-6142-DB23FAC4CF3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1" name="Rectangle 20">
            <a:extLst>
              <a:ext uri="{FF2B5EF4-FFF2-40B4-BE49-F238E27FC236}">
                <a16:creationId xmlns:a16="http://schemas.microsoft.com/office/drawing/2014/main" id="{70CB1743-6DE9-DBCA-0367-4AF8B586573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2" name="Rectangle 21">
            <a:extLst>
              <a:ext uri="{FF2B5EF4-FFF2-40B4-BE49-F238E27FC236}">
                <a16:creationId xmlns:a16="http://schemas.microsoft.com/office/drawing/2014/main" id="{EE4837D6-9E7A-4DF6-A53B-FE1CBEA4965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9CC57E60-7065-E9B8-18E7-1D3777C41ED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3" name="Google Shape;2404;p107">
            <a:extLst>
              <a:ext uri="{FF2B5EF4-FFF2-40B4-BE49-F238E27FC236}">
                <a16:creationId xmlns:a16="http://schemas.microsoft.com/office/drawing/2014/main" id="{1759EC5F-8B97-DB80-974D-B57D52AF7E7F}"/>
              </a:ext>
            </a:extLst>
          </p:cNvPr>
          <p:cNvSpPr/>
          <p:nvPr/>
        </p:nvSpPr>
        <p:spPr>
          <a:xfrm>
            <a:off x="5931939" y="253892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 name="Google Shape;2404;p107">
            <a:extLst>
              <a:ext uri="{FF2B5EF4-FFF2-40B4-BE49-F238E27FC236}">
                <a16:creationId xmlns:a16="http://schemas.microsoft.com/office/drawing/2014/main" id="{09F8C19D-61E2-24B8-4AB6-BD6C5DAEBDF9}"/>
              </a:ext>
            </a:extLst>
          </p:cNvPr>
          <p:cNvSpPr/>
          <p:nvPr/>
        </p:nvSpPr>
        <p:spPr>
          <a:xfrm>
            <a:off x="4763270" y="4196873"/>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9" name="Google Shape;2404;p107">
            <a:extLst>
              <a:ext uri="{FF2B5EF4-FFF2-40B4-BE49-F238E27FC236}">
                <a16:creationId xmlns:a16="http://schemas.microsoft.com/office/drawing/2014/main" id="{8CF45C3A-AB11-4036-189C-C13C8539F3B4}"/>
              </a:ext>
            </a:extLst>
          </p:cNvPr>
          <p:cNvSpPr/>
          <p:nvPr/>
        </p:nvSpPr>
        <p:spPr>
          <a:xfrm>
            <a:off x="6689929" y="415488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1" name="Google Shape;2404;p107">
            <a:extLst>
              <a:ext uri="{FF2B5EF4-FFF2-40B4-BE49-F238E27FC236}">
                <a16:creationId xmlns:a16="http://schemas.microsoft.com/office/drawing/2014/main" id="{7EC8C83F-0144-938C-E7B1-B9039C50324A}"/>
              </a:ext>
            </a:extLst>
          </p:cNvPr>
          <p:cNvSpPr/>
          <p:nvPr/>
        </p:nvSpPr>
        <p:spPr>
          <a:xfrm>
            <a:off x="1669822" y="253892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2" name="Google Shape;2404;p107">
            <a:extLst>
              <a:ext uri="{FF2B5EF4-FFF2-40B4-BE49-F238E27FC236}">
                <a16:creationId xmlns:a16="http://schemas.microsoft.com/office/drawing/2014/main" id="{0A59DA06-8127-51F8-CD42-84C5C860A5D9}"/>
              </a:ext>
            </a:extLst>
          </p:cNvPr>
          <p:cNvSpPr/>
          <p:nvPr/>
        </p:nvSpPr>
        <p:spPr>
          <a:xfrm>
            <a:off x="3775997" y="253892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0FE787EC-B5CE-974D-7420-9997B95E3E33}"/>
              </a:ext>
            </a:extLst>
          </p:cNvPr>
          <p:cNvSpPr/>
          <p:nvPr/>
        </p:nvSpPr>
        <p:spPr>
          <a:xfrm>
            <a:off x="2788727" y="4196874"/>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CAAF2C99-B17A-9A6F-D7EC-AEF72450C4DB}"/>
              </a:ext>
            </a:extLst>
          </p:cNvPr>
          <p:cNvSpPr/>
          <p:nvPr/>
        </p:nvSpPr>
        <p:spPr>
          <a:xfrm>
            <a:off x="862065" y="419687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905243843"/>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78A15-052E-4207-6897-82EDB50F59F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E15AE44-A0F0-BA55-893C-2545BAD7513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8119DCE6-EF9E-A324-C37D-74FD0D75393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2141508A-716B-2270-1C30-0844DFC77DF8}"/>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5" name="Image 14">
            <a:extLst>
              <a:ext uri="{FF2B5EF4-FFF2-40B4-BE49-F238E27FC236}">
                <a16:creationId xmlns:a16="http://schemas.microsoft.com/office/drawing/2014/main" id="{78ED008F-DD11-1DB0-498B-48AF7695C74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6" name="Image 15">
            <a:extLst>
              <a:ext uri="{FF2B5EF4-FFF2-40B4-BE49-F238E27FC236}">
                <a16:creationId xmlns:a16="http://schemas.microsoft.com/office/drawing/2014/main" id="{6AB3BE7B-50B6-534F-5DCC-48E73CEB632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987B97F3-686E-3D5C-CFFE-3041B0B009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8" name="Rectangle 17">
            <a:extLst>
              <a:ext uri="{FF2B5EF4-FFF2-40B4-BE49-F238E27FC236}">
                <a16:creationId xmlns:a16="http://schemas.microsoft.com/office/drawing/2014/main" id="{041252F1-4BB3-1756-8089-FEC42920AFD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 name="Rectangle 1">
            <a:extLst>
              <a:ext uri="{FF2B5EF4-FFF2-40B4-BE49-F238E27FC236}">
                <a16:creationId xmlns:a16="http://schemas.microsoft.com/office/drawing/2014/main" id="{053588B1-1028-E758-A56A-F856EC0E4F6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a:t>
            </a:r>
          </a:p>
        </p:txBody>
      </p:sp>
      <p:sp>
        <p:nvSpPr>
          <p:cNvPr id="20" name="Rectangle 19">
            <a:extLst>
              <a:ext uri="{FF2B5EF4-FFF2-40B4-BE49-F238E27FC236}">
                <a16:creationId xmlns:a16="http://schemas.microsoft.com/office/drawing/2014/main" id="{B1312462-B58E-75B6-681F-64C4C7C6C9F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1" name="Rectangle 20">
            <a:extLst>
              <a:ext uri="{FF2B5EF4-FFF2-40B4-BE49-F238E27FC236}">
                <a16:creationId xmlns:a16="http://schemas.microsoft.com/office/drawing/2014/main" id="{4500A150-3223-8015-98D1-7C348839269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2" name="Rectangle 21">
            <a:extLst>
              <a:ext uri="{FF2B5EF4-FFF2-40B4-BE49-F238E27FC236}">
                <a16:creationId xmlns:a16="http://schemas.microsoft.com/office/drawing/2014/main" id="{C8E0BB65-808C-98A8-8BEB-A8579C9A0AD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DF7DB29C-BC52-8462-CB5D-BA4AB80C758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3" name="Google Shape;2404;p107">
            <a:extLst>
              <a:ext uri="{FF2B5EF4-FFF2-40B4-BE49-F238E27FC236}">
                <a16:creationId xmlns:a16="http://schemas.microsoft.com/office/drawing/2014/main" id="{5AE89E82-7389-7320-B0EA-2154021DD60D}"/>
              </a:ext>
            </a:extLst>
          </p:cNvPr>
          <p:cNvSpPr/>
          <p:nvPr/>
        </p:nvSpPr>
        <p:spPr>
          <a:xfrm>
            <a:off x="1058519" y="2144533"/>
            <a:ext cx="1080563"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بُـنْـ</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 name="Google Shape;2404;p107">
            <a:extLst>
              <a:ext uri="{FF2B5EF4-FFF2-40B4-BE49-F238E27FC236}">
                <a16:creationId xmlns:a16="http://schemas.microsoft.com/office/drawing/2014/main" id="{609E928C-A990-C89D-0B20-30F08F231CE7}"/>
              </a:ext>
            </a:extLst>
          </p:cNvPr>
          <p:cNvSpPr/>
          <p:nvPr/>
        </p:nvSpPr>
        <p:spPr>
          <a:xfrm>
            <a:off x="2518836" y="2137658"/>
            <a:ext cx="1080562"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قِفْ</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9" name="Google Shape;2404;p107">
            <a:extLst>
              <a:ext uri="{FF2B5EF4-FFF2-40B4-BE49-F238E27FC236}">
                <a16:creationId xmlns:a16="http://schemas.microsoft.com/office/drawing/2014/main" id="{956B8643-2032-D9E0-CAB6-8982D6AA227F}"/>
              </a:ext>
            </a:extLst>
          </p:cNvPr>
          <p:cNvSpPr/>
          <p:nvPr/>
        </p:nvSpPr>
        <p:spPr>
          <a:xfrm>
            <a:off x="7056566" y="2137658"/>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يَــ</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1" name="Google Shape;2404;p107">
            <a:extLst>
              <a:ext uri="{FF2B5EF4-FFF2-40B4-BE49-F238E27FC236}">
                <a16:creationId xmlns:a16="http://schemas.microsoft.com/office/drawing/2014/main" id="{D523945E-3296-961A-8BB0-AF6AA6A65E32}"/>
              </a:ext>
            </a:extLst>
          </p:cNvPr>
          <p:cNvSpPr/>
          <p:nvPr/>
        </p:nvSpPr>
        <p:spPr>
          <a:xfrm>
            <a:off x="5539192" y="2137658"/>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ــتِــ</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2" name="Google Shape;2404;p107">
            <a:extLst>
              <a:ext uri="{FF2B5EF4-FFF2-40B4-BE49-F238E27FC236}">
                <a16:creationId xmlns:a16="http://schemas.microsoft.com/office/drawing/2014/main" id="{71E0B112-5F60-B8B7-0EF0-A515D94DEAF0}"/>
              </a:ext>
            </a:extLst>
          </p:cNvPr>
          <p:cNvSpPr/>
          <p:nvPr/>
        </p:nvSpPr>
        <p:spPr>
          <a:xfrm>
            <a:off x="4012476" y="2137658"/>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ثُ</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C1EAF157-3F47-0266-370D-1FCE6838A9A4}"/>
              </a:ext>
            </a:extLst>
          </p:cNvPr>
          <p:cNvSpPr/>
          <p:nvPr/>
        </p:nvSpPr>
        <p:spPr>
          <a:xfrm>
            <a:off x="1087993" y="3521777"/>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ـقو</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2E4BC019-A53C-1DE0-DCC1-B6B8E95C8A4F}"/>
              </a:ext>
            </a:extLst>
          </p:cNvPr>
          <p:cNvSpPr/>
          <p:nvPr/>
        </p:nvSpPr>
        <p:spPr>
          <a:xfrm>
            <a:off x="2548308" y="3554588"/>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ـ</a:t>
            </a:r>
            <a:r>
              <a:rPr lang="ar-MA" sz="7200" dirty="0" err="1">
                <a:solidFill>
                  <a:srgbClr val="434E7B"/>
                </a:solidFill>
                <a:latin typeface="Microsoft Uighur" panose="02000000000000000000" pitchFamily="2" charset="-78"/>
                <a:cs typeface="Microsoft Uighur" panose="02000000000000000000" pitchFamily="2" charset="-78"/>
                <a:sym typeface="Calibri"/>
              </a:rPr>
              <a:t>تى</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5" name="Google Shape;2404;p107">
            <a:extLst>
              <a:ext uri="{FF2B5EF4-FFF2-40B4-BE49-F238E27FC236}">
                <a16:creationId xmlns:a16="http://schemas.microsoft.com/office/drawing/2014/main" id="{A16C53A9-C8D5-34C3-CABB-42A2605816B6}"/>
              </a:ext>
            </a:extLst>
          </p:cNvPr>
          <p:cNvSpPr/>
          <p:nvPr/>
        </p:nvSpPr>
        <p:spPr>
          <a:xfrm>
            <a:off x="7039365" y="3512226"/>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بو</a:t>
            </a:r>
            <a:endParaRPr sz="80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6" name="Google Shape;2404;p107">
            <a:extLst>
              <a:ext uri="{FF2B5EF4-FFF2-40B4-BE49-F238E27FC236}">
                <a16:creationId xmlns:a16="http://schemas.microsoft.com/office/drawing/2014/main" id="{255BA216-2857-5164-791E-45A48FBC2380}"/>
              </a:ext>
            </a:extLst>
          </p:cNvPr>
          <p:cNvSpPr/>
          <p:nvPr/>
        </p:nvSpPr>
        <p:spPr>
          <a:xfrm>
            <a:off x="5555674" y="349842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فا</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7" name="Google Shape;2404;p107">
            <a:extLst>
              <a:ext uri="{FF2B5EF4-FFF2-40B4-BE49-F238E27FC236}">
                <a16:creationId xmlns:a16="http://schemas.microsoft.com/office/drawing/2014/main" id="{319E5F2F-83A5-B990-C3E1-4453B3BA358F}"/>
              </a:ext>
            </a:extLst>
          </p:cNvPr>
          <p:cNvSpPr/>
          <p:nvPr/>
        </p:nvSpPr>
        <p:spPr>
          <a:xfrm>
            <a:off x="4031999" y="346241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ني</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9" name="Google Shape;2404;p107">
            <a:extLst>
              <a:ext uri="{FF2B5EF4-FFF2-40B4-BE49-F238E27FC236}">
                <a16:creationId xmlns:a16="http://schemas.microsoft.com/office/drawing/2014/main" id="{D7D1831B-35E6-0DC0-B680-04069089356F}"/>
              </a:ext>
            </a:extLst>
          </p:cNvPr>
          <p:cNvSpPr/>
          <p:nvPr/>
        </p:nvSpPr>
        <p:spPr>
          <a:xfrm>
            <a:off x="1132524" y="481176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ـةٍ</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30" name="Google Shape;2404;p107">
            <a:extLst>
              <a:ext uri="{FF2B5EF4-FFF2-40B4-BE49-F238E27FC236}">
                <a16:creationId xmlns:a16="http://schemas.microsoft.com/office/drawing/2014/main" id="{69B317C5-56E7-6E0E-AE33-EA3147DDFA96}"/>
              </a:ext>
            </a:extLst>
          </p:cNvPr>
          <p:cNvSpPr/>
          <p:nvPr/>
        </p:nvSpPr>
        <p:spPr>
          <a:xfrm>
            <a:off x="2548308" y="481176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بٍ</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31" name="Google Shape;2404;p107">
            <a:extLst>
              <a:ext uri="{FF2B5EF4-FFF2-40B4-BE49-F238E27FC236}">
                <a16:creationId xmlns:a16="http://schemas.microsoft.com/office/drawing/2014/main" id="{C5296787-6902-1DE1-B080-A1628AC4D7D9}"/>
              </a:ext>
            </a:extLst>
          </p:cNvPr>
          <p:cNvSpPr/>
          <p:nvPr/>
        </p:nvSpPr>
        <p:spPr>
          <a:xfrm>
            <a:off x="7039365" y="481176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ياً</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32" name="Google Shape;2404;p107">
            <a:extLst>
              <a:ext uri="{FF2B5EF4-FFF2-40B4-BE49-F238E27FC236}">
                <a16:creationId xmlns:a16="http://schemas.microsoft.com/office/drawing/2014/main" id="{82AB1788-CC37-E1A6-754A-2A495D8039FA}"/>
              </a:ext>
            </a:extLst>
          </p:cNvPr>
          <p:cNvSpPr/>
          <p:nvPr/>
        </p:nvSpPr>
        <p:spPr>
          <a:xfrm>
            <a:off x="5530222" y="4787172"/>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ت</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33" name="Google Shape;2404;p107">
            <a:extLst>
              <a:ext uri="{FF2B5EF4-FFF2-40B4-BE49-F238E27FC236}">
                <a16:creationId xmlns:a16="http://schemas.microsoft.com/office/drawing/2014/main" id="{250FBEBF-F26C-73AB-72FA-0FECAED0CF23}"/>
              </a:ext>
            </a:extLst>
          </p:cNvPr>
          <p:cNvSpPr/>
          <p:nvPr/>
        </p:nvSpPr>
        <p:spPr>
          <a:xfrm>
            <a:off x="4021024" y="481176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ق</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grpSp>
        <p:nvGrpSpPr>
          <p:cNvPr id="35" name="Groupe 34">
            <a:extLst>
              <a:ext uri="{FF2B5EF4-FFF2-40B4-BE49-F238E27FC236}">
                <a16:creationId xmlns:a16="http://schemas.microsoft.com/office/drawing/2014/main" id="{0F4C0F7B-364B-9E0F-EF0A-D0CE958EB1E8}"/>
              </a:ext>
            </a:extLst>
          </p:cNvPr>
          <p:cNvGrpSpPr/>
          <p:nvPr/>
        </p:nvGrpSpPr>
        <p:grpSpPr>
          <a:xfrm>
            <a:off x="5955788" y="4811765"/>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F11AAE67-AAD5-C59E-821D-A2926CB176B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2DBE0DE3-93F4-3FE0-8A51-6EEAA0879E9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5" name="Groupe 4">
            <a:extLst>
              <a:ext uri="{FF2B5EF4-FFF2-40B4-BE49-F238E27FC236}">
                <a16:creationId xmlns:a16="http://schemas.microsoft.com/office/drawing/2014/main" id="{8E16DDD3-E96E-063B-85BD-140EFEDF3D85}"/>
              </a:ext>
            </a:extLst>
          </p:cNvPr>
          <p:cNvGrpSpPr/>
          <p:nvPr/>
        </p:nvGrpSpPr>
        <p:grpSpPr>
          <a:xfrm>
            <a:off x="4538021" y="4746739"/>
            <a:ext cx="177140" cy="130051"/>
            <a:chOff x="7831964" y="3929121"/>
            <a:chExt cx="594306" cy="428930"/>
          </a:xfrm>
          <a:solidFill>
            <a:srgbClr val="ECF8FB"/>
          </a:solidFill>
        </p:grpSpPr>
        <p:pic>
          <p:nvPicPr>
            <p:cNvPr id="6" name="Graphique 5">
              <a:extLst>
                <a:ext uri="{FF2B5EF4-FFF2-40B4-BE49-F238E27FC236}">
                  <a16:creationId xmlns:a16="http://schemas.microsoft.com/office/drawing/2014/main" id="{BDA4BC1E-EEED-3A5B-931F-1DE3ACAD184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7" name="Graphique 6">
              <a:extLst>
                <a:ext uri="{FF2B5EF4-FFF2-40B4-BE49-F238E27FC236}">
                  <a16:creationId xmlns:a16="http://schemas.microsoft.com/office/drawing/2014/main" id="{3013A8BB-84F0-05AD-203F-0C99912B3F2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61252963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79255-E1AE-B888-E332-0C104D96D691}"/>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4C9D8902-6FD3-3713-25B1-F668B5C55DDF}"/>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(فئة غير م / يعين الأستاذ لكل تلميذ 6 مقاطع ليقرأها  -  بدون ترتيب)</a:t>
            </a:r>
            <a:endParaRPr lang="fr-FR"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9095E167-E310-5FCA-B6C0-33A794EBC53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321E5B82-5943-7264-1878-C8D53790E72F}"/>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5" name="Image 14">
            <a:extLst>
              <a:ext uri="{FF2B5EF4-FFF2-40B4-BE49-F238E27FC236}">
                <a16:creationId xmlns:a16="http://schemas.microsoft.com/office/drawing/2014/main" id="{9044544F-B517-8999-0D7B-7196063D1F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6" name="Image 15">
            <a:extLst>
              <a:ext uri="{FF2B5EF4-FFF2-40B4-BE49-F238E27FC236}">
                <a16:creationId xmlns:a16="http://schemas.microsoft.com/office/drawing/2014/main" id="{D5F3698B-69B4-7CA7-3F0E-D75F49337DF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22FC55D0-20FA-D702-8C60-3003D91CC60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8" name="Rectangle 17">
            <a:extLst>
              <a:ext uri="{FF2B5EF4-FFF2-40B4-BE49-F238E27FC236}">
                <a16:creationId xmlns:a16="http://schemas.microsoft.com/office/drawing/2014/main" id="{01201380-216A-3D35-ED3E-0F9CCE3FCB5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 name="Rectangle 1">
            <a:extLst>
              <a:ext uri="{FF2B5EF4-FFF2-40B4-BE49-F238E27FC236}">
                <a16:creationId xmlns:a16="http://schemas.microsoft.com/office/drawing/2014/main" id="{CDBD1CA5-8FC6-43C3-19C2-2C80DC31771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a:t>
            </a:r>
          </a:p>
        </p:txBody>
      </p:sp>
      <p:sp>
        <p:nvSpPr>
          <p:cNvPr id="20" name="Rectangle 19">
            <a:extLst>
              <a:ext uri="{FF2B5EF4-FFF2-40B4-BE49-F238E27FC236}">
                <a16:creationId xmlns:a16="http://schemas.microsoft.com/office/drawing/2014/main" id="{818D4C26-4879-6A19-087C-144F5BDD895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1" name="Rectangle 20">
            <a:extLst>
              <a:ext uri="{FF2B5EF4-FFF2-40B4-BE49-F238E27FC236}">
                <a16:creationId xmlns:a16="http://schemas.microsoft.com/office/drawing/2014/main" id="{2151D391-95F1-8565-E774-483877C1009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2" name="Rectangle 21">
            <a:extLst>
              <a:ext uri="{FF2B5EF4-FFF2-40B4-BE49-F238E27FC236}">
                <a16:creationId xmlns:a16="http://schemas.microsoft.com/office/drawing/2014/main" id="{DBC7315E-A2BF-3D2D-2234-638C0D93223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C351533B-77F3-5EB2-DC0C-64DD6D1F7AA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5" name="Google Shape;2404;p107">
            <a:extLst>
              <a:ext uri="{FF2B5EF4-FFF2-40B4-BE49-F238E27FC236}">
                <a16:creationId xmlns:a16="http://schemas.microsoft.com/office/drawing/2014/main" id="{780D3ECA-F381-9BF4-1211-6F9C72259C3E}"/>
              </a:ext>
            </a:extLst>
          </p:cNvPr>
          <p:cNvSpPr/>
          <p:nvPr/>
        </p:nvSpPr>
        <p:spPr>
          <a:xfrm>
            <a:off x="1087991" y="2144533"/>
            <a:ext cx="1051091"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بُـنْـ</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6" name="Google Shape;2404;p107">
            <a:extLst>
              <a:ext uri="{FF2B5EF4-FFF2-40B4-BE49-F238E27FC236}">
                <a16:creationId xmlns:a16="http://schemas.microsoft.com/office/drawing/2014/main" id="{F4354543-EFF8-7198-0F46-0904A30AF204}"/>
              </a:ext>
            </a:extLst>
          </p:cNvPr>
          <p:cNvSpPr/>
          <p:nvPr/>
        </p:nvSpPr>
        <p:spPr>
          <a:xfrm>
            <a:off x="2518836" y="2137658"/>
            <a:ext cx="1080562"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قِفْ</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7" name="Google Shape;2404;p107">
            <a:extLst>
              <a:ext uri="{FF2B5EF4-FFF2-40B4-BE49-F238E27FC236}">
                <a16:creationId xmlns:a16="http://schemas.microsoft.com/office/drawing/2014/main" id="{196B55BB-591D-F186-0391-4B48B1B5787D}"/>
              </a:ext>
            </a:extLst>
          </p:cNvPr>
          <p:cNvSpPr/>
          <p:nvPr/>
        </p:nvSpPr>
        <p:spPr>
          <a:xfrm>
            <a:off x="7056566" y="2137658"/>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يَــ</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14AA4E47-588B-2EDD-DBF4-22032AF0A4B7}"/>
              </a:ext>
            </a:extLst>
          </p:cNvPr>
          <p:cNvSpPr/>
          <p:nvPr/>
        </p:nvSpPr>
        <p:spPr>
          <a:xfrm>
            <a:off x="5539192" y="2137658"/>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ــتِــ</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8" name="Google Shape;2404;p107">
            <a:extLst>
              <a:ext uri="{FF2B5EF4-FFF2-40B4-BE49-F238E27FC236}">
                <a16:creationId xmlns:a16="http://schemas.microsoft.com/office/drawing/2014/main" id="{27EC8873-72AB-98CE-CF64-C1FA7F337F9E}"/>
              </a:ext>
            </a:extLst>
          </p:cNvPr>
          <p:cNvSpPr/>
          <p:nvPr/>
        </p:nvSpPr>
        <p:spPr>
          <a:xfrm>
            <a:off x="4012476" y="2137658"/>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ثُ</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34" name="Google Shape;2404;p107">
            <a:extLst>
              <a:ext uri="{FF2B5EF4-FFF2-40B4-BE49-F238E27FC236}">
                <a16:creationId xmlns:a16="http://schemas.microsoft.com/office/drawing/2014/main" id="{08482DD8-8E57-6860-10A2-9AA7C7D08BB6}"/>
              </a:ext>
            </a:extLst>
          </p:cNvPr>
          <p:cNvSpPr/>
          <p:nvPr/>
        </p:nvSpPr>
        <p:spPr>
          <a:xfrm>
            <a:off x="1087993" y="3521777"/>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ـقو</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1" name="Google Shape;2404;p107">
            <a:extLst>
              <a:ext uri="{FF2B5EF4-FFF2-40B4-BE49-F238E27FC236}">
                <a16:creationId xmlns:a16="http://schemas.microsoft.com/office/drawing/2014/main" id="{67FB3470-DA53-2CE3-A8D0-B20AA72597BF}"/>
              </a:ext>
            </a:extLst>
          </p:cNvPr>
          <p:cNvSpPr/>
          <p:nvPr/>
        </p:nvSpPr>
        <p:spPr>
          <a:xfrm>
            <a:off x="2548308" y="3554588"/>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ـ</a:t>
            </a:r>
            <a:r>
              <a:rPr lang="ar-MA" sz="7200" dirty="0" err="1">
                <a:solidFill>
                  <a:srgbClr val="434E7B"/>
                </a:solidFill>
                <a:latin typeface="Microsoft Uighur" panose="02000000000000000000" pitchFamily="2" charset="-78"/>
                <a:cs typeface="Microsoft Uighur" panose="02000000000000000000" pitchFamily="2" charset="-78"/>
                <a:sym typeface="Calibri"/>
              </a:rPr>
              <a:t>تى</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2" name="Google Shape;2404;p107">
            <a:extLst>
              <a:ext uri="{FF2B5EF4-FFF2-40B4-BE49-F238E27FC236}">
                <a16:creationId xmlns:a16="http://schemas.microsoft.com/office/drawing/2014/main" id="{093A1ED1-12C5-5C0C-9B71-6551F33354B3}"/>
              </a:ext>
            </a:extLst>
          </p:cNvPr>
          <p:cNvSpPr/>
          <p:nvPr/>
        </p:nvSpPr>
        <p:spPr>
          <a:xfrm>
            <a:off x="7039365" y="3512226"/>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بو</a:t>
            </a:r>
            <a:endParaRPr sz="80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3" name="Google Shape;2404;p107">
            <a:extLst>
              <a:ext uri="{FF2B5EF4-FFF2-40B4-BE49-F238E27FC236}">
                <a16:creationId xmlns:a16="http://schemas.microsoft.com/office/drawing/2014/main" id="{0C4531FF-F1FA-92FA-249E-088D5A2C929E}"/>
              </a:ext>
            </a:extLst>
          </p:cNvPr>
          <p:cNvSpPr/>
          <p:nvPr/>
        </p:nvSpPr>
        <p:spPr>
          <a:xfrm>
            <a:off x="5555674" y="349842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فا</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4" name="Google Shape;2404;p107">
            <a:extLst>
              <a:ext uri="{FF2B5EF4-FFF2-40B4-BE49-F238E27FC236}">
                <a16:creationId xmlns:a16="http://schemas.microsoft.com/office/drawing/2014/main" id="{4CC55D99-C094-1561-A81E-8DCDB8E054DB}"/>
              </a:ext>
            </a:extLst>
          </p:cNvPr>
          <p:cNvSpPr/>
          <p:nvPr/>
        </p:nvSpPr>
        <p:spPr>
          <a:xfrm>
            <a:off x="4031999" y="346241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ني</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5" name="Google Shape;2404;p107">
            <a:extLst>
              <a:ext uri="{FF2B5EF4-FFF2-40B4-BE49-F238E27FC236}">
                <a16:creationId xmlns:a16="http://schemas.microsoft.com/office/drawing/2014/main" id="{1EE58C06-2DCB-EB9D-AFFA-B5724E9DC783}"/>
              </a:ext>
            </a:extLst>
          </p:cNvPr>
          <p:cNvSpPr/>
          <p:nvPr/>
        </p:nvSpPr>
        <p:spPr>
          <a:xfrm>
            <a:off x="1132524" y="481176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ـةٍ</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6" name="Google Shape;2404;p107">
            <a:extLst>
              <a:ext uri="{FF2B5EF4-FFF2-40B4-BE49-F238E27FC236}">
                <a16:creationId xmlns:a16="http://schemas.microsoft.com/office/drawing/2014/main" id="{837037CF-E286-DAB9-802E-285F1DA27ED1}"/>
              </a:ext>
            </a:extLst>
          </p:cNvPr>
          <p:cNvSpPr/>
          <p:nvPr/>
        </p:nvSpPr>
        <p:spPr>
          <a:xfrm>
            <a:off x="2548308" y="481176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بٍ</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7" name="Google Shape;2404;p107">
            <a:extLst>
              <a:ext uri="{FF2B5EF4-FFF2-40B4-BE49-F238E27FC236}">
                <a16:creationId xmlns:a16="http://schemas.microsoft.com/office/drawing/2014/main" id="{B7F096DC-0715-FCF1-D95C-C31C8536D3F5}"/>
              </a:ext>
            </a:extLst>
          </p:cNvPr>
          <p:cNvSpPr/>
          <p:nvPr/>
        </p:nvSpPr>
        <p:spPr>
          <a:xfrm>
            <a:off x="7039365" y="481176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ياً</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8" name="Google Shape;2404;p107">
            <a:extLst>
              <a:ext uri="{FF2B5EF4-FFF2-40B4-BE49-F238E27FC236}">
                <a16:creationId xmlns:a16="http://schemas.microsoft.com/office/drawing/2014/main" id="{E5E199F6-B7CE-7D70-412D-A7858814696A}"/>
              </a:ext>
            </a:extLst>
          </p:cNvPr>
          <p:cNvSpPr/>
          <p:nvPr/>
        </p:nvSpPr>
        <p:spPr>
          <a:xfrm>
            <a:off x="5530222" y="4787172"/>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ت</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49" name="Google Shape;2404;p107">
            <a:extLst>
              <a:ext uri="{FF2B5EF4-FFF2-40B4-BE49-F238E27FC236}">
                <a16:creationId xmlns:a16="http://schemas.microsoft.com/office/drawing/2014/main" id="{8AF09CDE-6B7A-3C56-BA9E-9361020541F8}"/>
              </a:ext>
            </a:extLst>
          </p:cNvPr>
          <p:cNvSpPr/>
          <p:nvPr/>
        </p:nvSpPr>
        <p:spPr>
          <a:xfrm>
            <a:off x="4021024" y="4811765"/>
            <a:ext cx="1051090" cy="9049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7200" dirty="0">
                <a:solidFill>
                  <a:srgbClr val="434E7B"/>
                </a:solidFill>
                <a:latin typeface="Microsoft Uighur" panose="02000000000000000000" pitchFamily="2" charset="-78"/>
                <a:cs typeface="Microsoft Uighur" panose="02000000000000000000" pitchFamily="2" charset="-78"/>
                <a:sym typeface="Calibri"/>
              </a:rPr>
              <a:t>ق</a:t>
            </a:r>
            <a:endParaRPr sz="7200" dirty="0">
              <a:solidFill>
                <a:srgbClr val="434E7B"/>
              </a:solidFill>
              <a:latin typeface="Microsoft Uighur" panose="02000000000000000000" pitchFamily="2" charset="-78"/>
              <a:cs typeface="Microsoft Uighur" panose="02000000000000000000" pitchFamily="2" charset="-78"/>
              <a:sym typeface="Calibri"/>
            </a:endParaRPr>
          </a:p>
        </p:txBody>
      </p:sp>
      <p:grpSp>
        <p:nvGrpSpPr>
          <p:cNvPr id="50" name="Groupe 49">
            <a:extLst>
              <a:ext uri="{FF2B5EF4-FFF2-40B4-BE49-F238E27FC236}">
                <a16:creationId xmlns:a16="http://schemas.microsoft.com/office/drawing/2014/main" id="{DD2F9704-12A4-D307-929E-7C2C8AE501EE}"/>
              </a:ext>
            </a:extLst>
          </p:cNvPr>
          <p:cNvGrpSpPr/>
          <p:nvPr/>
        </p:nvGrpSpPr>
        <p:grpSpPr>
          <a:xfrm>
            <a:off x="5976167" y="4779341"/>
            <a:ext cx="177140" cy="130051"/>
            <a:chOff x="7831964" y="3929121"/>
            <a:chExt cx="594306" cy="428930"/>
          </a:xfrm>
          <a:solidFill>
            <a:srgbClr val="ECF8FB"/>
          </a:solidFill>
        </p:grpSpPr>
        <p:pic>
          <p:nvPicPr>
            <p:cNvPr id="51" name="Graphique 50">
              <a:extLst>
                <a:ext uri="{FF2B5EF4-FFF2-40B4-BE49-F238E27FC236}">
                  <a16:creationId xmlns:a16="http://schemas.microsoft.com/office/drawing/2014/main" id="{4D196E8B-790B-961C-B8A8-261C1D5ECD9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2" name="Graphique 51">
              <a:extLst>
                <a:ext uri="{FF2B5EF4-FFF2-40B4-BE49-F238E27FC236}">
                  <a16:creationId xmlns:a16="http://schemas.microsoft.com/office/drawing/2014/main" id="{BCC63AD8-2982-AB99-759E-2162B51F924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53" name="Groupe 52">
            <a:extLst>
              <a:ext uri="{FF2B5EF4-FFF2-40B4-BE49-F238E27FC236}">
                <a16:creationId xmlns:a16="http://schemas.microsoft.com/office/drawing/2014/main" id="{B633AC72-2B3B-EDC8-8953-980AEEE30788}"/>
              </a:ext>
            </a:extLst>
          </p:cNvPr>
          <p:cNvGrpSpPr/>
          <p:nvPr/>
        </p:nvGrpSpPr>
        <p:grpSpPr>
          <a:xfrm>
            <a:off x="4533019" y="4746739"/>
            <a:ext cx="177140" cy="130051"/>
            <a:chOff x="7831964" y="3929121"/>
            <a:chExt cx="594306" cy="428930"/>
          </a:xfrm>
          <a:solidFill>
            <a:srgbClr val="ECF8FB"/>
          </a:solidFill>
        </p:grpSpPr>
        <p:pic>
          <p:nvPicPr>
            <p:cNvPr id="54" name="Graphique 53">
              <a:extLst>
                <a:ext uri="{FF2B5EF4-FFF2-40B4-BE49-F238E27FC236}">
                  <a16:creationId xmlns:a16="http://schemas.microsoft.com/office/drawing/2014/main" id="{89A45B76-8DCB-B9AA-DF09-4AC03600A07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55" name="Graphique 54">
              <a:extLst>
                <a:ext uri="{FF2B5EF4-FFF2-40B4-BE49-F238E27FC236}">
                  <a16:creationId xmlns:a16="http://schemas.microsoft.com/office/drawing/2014/main" id="{BA3F5B21-811D-CE6B-8AE5-7AC7DF92EF4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111192026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81B42-C64B-2546-A798-F45854AEE102}"/>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2B5527B5-CA54-2332-FD58-BC5B1D97F0F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خذوا الألواح. سأملي عليكم مقاطع وكلمات.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(فئة غير م)</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62333A08-2D23-50AA-715F-9735F4469B6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1BC0BB4-BFE4-6FBE-0727-92D4AD3CD6B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F8E4B3C4-ED0B-A457-631C-280DF1836DC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4FE0056A-B42A-5B95-ED3B-1CACAD2DE5E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C8BCF5B8-7E82-630E-91AA-020CF83A952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00455BA7-5F34-6630-70BA-E521C095A77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4532293C-5B3C-3F4D-836A-801FEE2A8BD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2C6B55A6-6FE2-327F-4475-21F06DAA341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3D154979-A11D-C14D-4DFD-7A4969CEB06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69FB64CD-DFA7-0A47-1F73-11D6A868B12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18A2BCBF-4FD3-0704-F409-15CFDB3336E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8" name="Image 7" descr="Une image contenant capture d’écran, Rectangle, carré&#10;&#10;Le contenu généré par l’IA peut être incorrect.">
            <a:extLst>
              <a:ext uri="{FF2B5EF4-FFF2-40B4-BE49-F238E27FC236}">
                <a16:creationId xmlns:a16="http://schemas.microsoft.com/office/drawing/2014/main" id="{16CACD67-71FA-47A0-E438-A7855F8309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2353" y="2043404"/>
            <a:ext cx="3396342" cy="3396342"/>
          </a:xfrm>
          <a:prstGeom prst="rect">
            <a:avLst/>
          </a:prstGeom>
        </p:spPr>
      </p:pic>
    </p:spTree>
    <p:extLst>
      <p:ext uri="{BB962C8B-B14F-4D97-AF65-F5344CB8AC3E}">
        <p14:creationId xmlns:p14="http://schemas.microsoft.com/office/powerpoint/2010/main" val="27693043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EB5BC-11AD-F1DE-BE61-E028D095A2E9}"/>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9509BFF8-9829-4880-6177-1D036B149BB7}"/>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a:t>
            </a:r>
            <a:r>
              <a:rPr lang="ar-MA" sz="1400" dirty="0">
                <a:solidFill>
                  <a:schemeClr val="bg1">
                    <a:lumMod val="50000"/>
                  </a:schemeClr>
                </a:solidFill>
                <a:latin typeface="Microsoft Uighur" panose="02000000000000000000" pitchFamily="2" charset="-78"/>
                <a:cs typeface="Microsoft Uighur" panose="02000000000000000000" pitchFamily="2" charset="-78"/>
                <a:sym typeface="Calibri"/>
              </a:rPr>
              <a:t>بو</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A5C27B46-2A02-83B3-B6A2-A3F2CC3DC03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32C84D8-72AA-162E-17D4-41E08ADB74D7}"/>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2DD7E24E-6AD3-0F5A-9DDB-595B19027B0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F2AC8A70-3938-2D36-1016-C1F05721446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084AA732-0D99-CD4E-35CD-C8327856432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043D8963-2373-B789-FCE8-D82573AD4E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78211B3F-A04F-58D2-1494-F1390C0D30F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A5AD94A7-B804-412E-990E-61C6BF20BC9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96D4D381-6CB6-1F3C-E93D-CB4EC799659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CF4E997A-A88F-3118-91DF-0854BB4A975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476D32CB-6C39-C750-68C3-E86E1DFB065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67750195-F737-7EF6-A8A3-98CC2F639A2A}"/>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0F867073-70C3-6A38-1885-F6FF5DA8D3F1}"/>
              </a:ext>
            </a:extLst>
          </p:cNvPr>
          <p:cNvSpPr txBox="1"/>
          <p:nvPr/>
        </p:nvSpPr>
        <p:spPr>
          <a:xfrm>
            <a:off x="3419669" y="3363613"/>
            <a:ext cx="2304661" cy="1323439"/>
          </a:xfrm>
          <a:prstGeom prst="rect">
            <a:avLst/>
          </a:prstGeom>
          <a:noFill/>
        </p:spPr>
        <p:txBody>
          <a:bodyPr wrap="square" rtlCol="0">
            <a:spAutoFit/>
          </a:bodyPr>
          <a:lstStyle/>
          <a:p>
            <a:pPr algn="ctr" rtl="1"/>
            <a:r>
              <a:rPr lang="ar-MA" sz="8000" dirty="0">
                <a:solidFill>
                  <a:srgbClr val="C00000"/>
                </a:solidFill>
                <a:latin typeface="Microsoft Uighur" panose="02000000000000000000" pitchFamily="2" charset="-78"/>
                <a:cs typeface="Microsoft Uighur" panose="02000000000000000000" pitchFamily="2" charset="-78"/>
              </a:rPr>
              <a:t>....</a:t>
            </a:r>
            <a:endParaRPr lang="fr-MA" sz="80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74276448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A3B07-AA59-7580-CEFA-6F2EBA52F7F3}"/>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8C1D9C62-B32B-BBA2-57E7-798158B88896}"/>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 صححوا.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(مع تقديم التغذية الراجعة المناسبة)</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F637A3A7-EA9B-8685-D3F2-3C5869C089D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E9511FF-B881-0CBA-98FE-B33991CEFF2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214108DB-29AA-4AC8-C2C9-4375F83B641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B61B4988-9F36-DD4F-85D1-99A7CDF22E6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02277094-C519-EE5D-8E4D-491921AF16C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C3618952-4B5B-A32A-5CA3-FCF7FEA38AF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70571925-0C97-4622-3ACD-99E536943A0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6742ED98-A045-B435-9B81-7A45D467B58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7B8AB141-9687-2E1E-9BFB-ADDED5B0636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14560289-EEBB-FDE5-ADAB-808E8DF5329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973D80A4-EC25-8E57-E93C-D3A987B11D3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D5DB3EA8-8A0D-1E35-EB2C-C660D2EBC462}"/>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3EB4AD2C-5EB3-85B3-957B-ABDFF8E9D098}"/>
              </a:ext>
            </a:extLst>
          </p:cNvPr>
          <p:cNvSpPr txBox="1"/>
          <p:nvPr/>
        </p:nvSpPr>
        <p:spPr>
          <a:xfrm>
            <a:off x="3471880" y="3028995"/>
            <a:ext cx="2304661" cy="1862048"/>
          </a:xfrm>
          <a:prstGeom prst="rect">
            <a:avLst/>
          </a:prstGeom>
          <a:noFill/>
        </p:spPr>
        <p:txBody>
          <a:bodyPr wrap="square" rtlCol="0">
            <a:spAutoFit/>
          </a:bodyPr>
          <a:lstStyle/>
          <a:p>
            <a:pPr algn="ctr" rtl="1"/>
            <a:r>
              <a:rPr lang="ar-MA" sz="11500" dirty="0">
                <a:solidFill>
                  <a:srgbClr val="C00000"/>
                </a:solidFill>
                <a:latin typeface="Microsoft Uighur" panose="02000000000000000000" pitchFamily="2" charset="-78"/>
                <a:cs typeface="Microsoft Uighur" panose="02000000000000000000" pitchFamily="2" charset="-78"/>
              </a:rPr>
              <a:t>بـو</a:t>
            </a:r>
            <a:endParaRPr lang="fr-MA" sz="138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211635890"/>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BCD09-4C97-6B86-532F-1F1E563C2E4E}"/>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A0A8E0DB-13B7-CF24-A96D-8E3E393F7942}"/>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a:t>
            </a:r>
            <a:r>
              <a:rPr lang="ar-MA" sz="1400" dirty="0">
                <a:solidFill>
                  <a:schemeClr val="bg1">
                    <a:lumMod val="50000"/>
                  </a:schemeClr>
                </a:solidFill>
                <a:latin typeface="Microsoft Uighur" panose="02000000000000000000" pitchFamily="2" charset="-78"/>
                <a:cs typeface="Microsoft Uighur" panose="02000000000000000000" pitchFamily="2" charset="-78"/>
                <a:sym typeface="Calibri"/>
              </a:rPr>
              <a:t>قٌ</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674D0336-6CC6-AB1F-56FD-59A017A8869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B46445A-6391-A8D3-0784-CF9A774A476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6EB4C7CB-C525-F3B0-1B3F-7651000A6E4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F49A97A7-D843-A5C3-B43B-5373CBC106C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E1228B90-6676-E65B-B6B7-3625020C7EF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8C980EA0-9942-BB47-A9CB-893D51D586A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1B8D6A16-D6BB-090D-7FFC-A513578354A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1DD7B684-BD9E-3898-1112-D8E7165FFEC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DB6AD0B2-7747-AEBF-4E1B-A6860D50368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E0C760EA-A060-0069-4580-A5300DE9390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6EC430A3-2CE5-A258-450B-0738F9937B7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1C272AA1-00CD-12E5-348B-4967E20C5DDF}"/>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54075800-252A-2E0F-F90A-159C21964842}"/>
              </a:ext>
            </a:extLst>
          </p:cNvPr>
          <p:cNvSpPr txBox="1"/>
          <p:nvPr/>
        </p:nvSpPr>
        <p:spPr>
          <a:xfrm>
            <a:off x="3419669" y="3363613"/>
            <a:ext cx="2304661" cy="1323439"/>
          </a:xfrm>
          <a:prstGeom prst="rect">
            <a:avLst/>
          </a:prstGeom>
          <a:noFill/>
        </p:spPr>
        <p:txBody>
          <a:bodyPr wrap="square" rtlCol="0">
            <a:spAutoFit/>
          </a:bodyPr>
          <a:lstStyle/>
          <a:p>
            <a:pPr algn="ctr" rtl="1"/>
            <a:r>
              <a:rPr lang="ar-MA" sz="8000" dirty="0">
                <a:solidFill>
                  <a:srgbClr val="C00000"/>
                </a:solidFill>
                <a:latin typeface="Microsoft Uighur" panose="02000000000000000000" pitchFamily="2" charset="-78"/>
                <a:cs typeface="Microsoft Uighur" panose="02000000000000000000" pitchFamily="2" charset="-78"/>
              </a:rPr>
              <a:t>....</a:t>
            </a:r>
            <a:endParaRPr lang="fr-MA" sz="80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522728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61D8D-0BBD-29E8-C177-68FB89DD5CBD}"/>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8A2CBD7-2AC7-707A-A7FF-F7E929CBA22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 صححوا.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(مع تقديم التغذية الراجعة المناسبة)</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B12B0745-D6DF-0A45-472E-12DDF0104DE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924F84A-01ED-E33C-E4F8-B72CCEBC190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24663D4F-B15C-FA8E-F3BA-34B7B0DA54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7EE629CD-3B6D-9B34-8BCA-FC09C9F4D8B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CD1627F6-BA04-A947-BE6F-BF8AE45FB5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2E888343-6928-E8B7-123A-B41550E4EFA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976F13B4-397E-9E9A-ACE6-B8892CC343F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C8AEE22E-B567-034D-492A-04223B73386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469131D0-3839-40D1-3E39-5AC741ECE46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5762883F-1F4C-FC1D-90EB-B29333379B1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099EF5B2-F43C-1712-7D7D-236766A4FD5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6B0D2C4A-24F4-717A-49D2-20FC0C8F341D}"/>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90898CEB-154C-CEB0-0CF0-FF4BE66C82FD}"/>
              </a:ext>
            </a:extLst>
          </p:cNvPr>
          <p:cNvSpPr txBox="1"/>
          <p:nvPr/>
        </p:nvSpPr>
        <p:spPr>
          <a:xfrm>
            <a:off x="3471880" y="3028995"/>
            <a:ext cx="2304661" cy="1862048"/>
          </a:xfrm>
          <a:prstGeom prst="rect">
            <a:avLst/>
          </a:prstGeom>
          <a:noFill/>
        </p:spPr>
        <p:txBody>
          <a:bodyPr wrap="square" rtlCol="0">
            <a:spAutoFit/>
          </a:bodyPr>
          <a:lstStyle/>
          <a:p>
            <a:pPr algn="ctr" rtl="1"/>
            <a:r>
              <a:rPr lang="ar-MA" sz="11500" dirty="0">
                <a:solidFill>
                  <a:srgbClr val="C00000"/>
                </a:solidFill>
                <a:latin typeface="Microsoft Uighur" panose="02000000000000000000" pitchFamily="2" charset="-78"/>
                <a:cs typeface="Microsoft Uighur" panose="02000000000000000000" pitchFamily="2" charset="-78"/>
              </a:rPr>
              <a:t>ق</a:t>
            </a:r>
            <a:endParaRPr lang="fr-MA" sz="13800" dirty="0">
              <a:solidFill>
                <a:srgbClr val="C00000"/>
              </a:solidFill>
              <a:latin typeface="Microsoft Uighur" panose="02000000000000000000" pitchFamily="2" charset="-78"/>
              <a:cs typeface="Microsoft Uighur" panose="02000000000000000000" pitchFamily="2" charset="-78"/>
            </a:endParaRPr>
          </a:p>
        </p:txBody>
      </p:sp>
      <p:grpSp>
        <p:nvGrpSpPr>
          <p:cNvPr id="15" name="Groupe 14">
            <a:extLst>
              <a:ext uri="{FF2B5EF4-FFF2-40B4-BE49-F238E27FC236}">
                <a16:creationId xmlns:a16="http://schemas.microsoft.com/office/drawing/2014/main" id="{36C72FDE-DDEC-B673-82AF-CD56FF664287}"/>
              </a:ext>
            </a:extLst>
          </p:cNvPr>
          <p:cNvGrpSpPr/>
          <p:nvPr/>
        </p:nvGrpSpPr>
        <p:grpSpPr>
          <a:xfrm>
            <a:off x="4617643" y="3429000"/>
            <a:ext cx="240642" cy="222583"/>
            <a:chOff x="7831964" y="3929121"/>
            <a:chExt cx="594306" cy="428930"/>
          </a:xfrm>
          <a:solidFill>
            <a:srgbClr val="C00000"/>
          </a:solidFill>
        </p:grpSpPr>
        <p:pic>
          <p:nvPicPr>
            <p:cNvPr id="16" name="Graphique 15">
              <a:extLst>
                <a:ext uri="{FF2B5EF4-FFF2-40B4-BE49-F238E27FC236}">
                  <a16:creationId xmlns:a16="http://schemas.microsoft.com/office/drawing/2014/main" id="{BAC53689-4F82-B08B-D2F6-79308E31A3B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B8292A71-375C-CE88-3EA5-A642635D02D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74742090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F4AF3-2FC2-2EB8-A5A6-4A0E9D07F483}"/>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A04F4F3-9EF1-A28B-60AB-60152C5DCCB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a:t>
            </a:r>
            <a:r>
              <a:rPr lang="ar-MA" sz="1400" dirty="0">
                <a:solidFill>
                  <a:schemeClr val="bg1">
                    <a:lumMod val="50000"/>
                  </a:schemeClr>
                </a:solidFill>
                <a:latin typeface="Microsoft Uighur" panose="02000000000000000000" pitchFamily="2" charset="-78"/>
                <a:cs typeface="Microsoft Uighur" panose="02000000000000000000" pitchFamily="2" charset="-78"/>
                <a:sym typeface="Calibri"/>
              </a:rPr>
              <a:t>ياً </a:t>
            </a:r>
            <a:endParaRPr lang="fr-FR" sz="1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EFC59460-557F-C591-8677-27B1F27B57A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A9D5419-CD82-FFBB-1883-2B928CFE4807}"/>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1A91023B-0DC8-BA2D-BD67-611BD22521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48AEC588-4170-CA5F-2D53-D94E0E8AF65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E08CD9E2-957D-8927-D047-E23A8E6D7E9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25D458F6-D5AA-0939-F105-8E2C62F9C4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FD6D86EC-50D8-604E-4310-761DBDBB0F9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42067108-1F07-0F8B-42C7-16A3F77D101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A068D190-0914-7304-19D2-46DB68ABCDE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E8911DC4-D68C-4089-A32F-8943E29C018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0D1325EA-F303-FF57-8E13-72F8DC362FB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17DE6B85-C120-2CF6-DF5A-8DBE9AB83A72}"/>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23E82F0B-E86C-C97C-7032-0644397C257E}"/>
              </a:ext>
            </a:extLst>
          </p:cNvPr>
          <p:cNvSpPr txBox="1"/>
          <p:nvPr/>
        </p:nvSpPr>
        <p:spPr>
          <a:xfrm>
            <a:off x="3419669" y="3363613"/>
            <a:ext cx="2304661" cy="1323439"/>
          </a:xfrm>
          <a:prstGeom prst="rect">
            <a:avLst/>
          </a:prstGeom>
          <a:noFill/>
        </p:spPr>
        <p:txBody>
          <a:bodyPr wrap="square" rtlCol="0">
            <a:spAutoFit/>
          </a:bodyPr>
          <a:lstStyle/>
          <a:p>
            <a:pPr algn="ctr" rtl="1"/>
            <a:r>
              <a:rPr lang="ar-MA" sz="8000" dirty="0">
                <a:solidFill>
                  <a:srgbClr val="C00000"/>
                </a:solidFill>
                <a:latin typeface="Microsoft Uighur" panose="02000000000000000000" pitchFamily="2" charset="-78"/>
                <a:cs typeface="Microsoft Uighur" panose="02000000000000000000" pitchFamily="2" charset="-78"/>
              </a:rPr>
              <a:t>....</a:t>
            </a:r>
            <a:endParaRPr lang="fr-MA" sz="80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07302543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E07BC-DF0D-8783-5AC6-940E1482D60A}"/>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0FAD993D-6D8E-6021-DA83-53041B5CF53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 صححوا.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(مع تقديم التغذية الراجعة المناسبة)</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F14EA111-0BDF-E9DE-FC7E-992F4B8782E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4A5A211-9FCE-08D8-1A57-CA4F49F9D6E1}"/>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61BFD180-7DB5-5508-286F-F9545F51F2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0E3F228D-946A-8FCF-47E9-515D19EF846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2C82C940-2C8C-6791-6222-76B1EB4A7CA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FAFC0EAD-5BB3-531C-6E6E-EEE5520E300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6E1A2BAC-02F5-872B-F69C-1C83D68A94F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71A93A16-7B4B-D842-F930-450BD844956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84830D8A-D8A9-9897-EA38-310DE13D1AF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C08A6A9D-4E0F-D775-71A7-CA53188D55D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E9A16D48-F768-E71A-35E9-8461E23421E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44C181B2-8268-D4BD-5332-A818007534D3}"/>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D3EEA426-F2AC-BC14-B338-9360B9041843}"/>
              </a:ext>
            </a:extLst>
          </p:cNvPr>
          <p:cNvSpPr txBox="1"/>
          <p:nvPr/>
        </p:nvSpPr>
        <p:spPr>
          <a:xfrm>
            <a:off x="3471880" y="3028995"/>
            <a:ext cx="2304661" cy="1862048"/>
          </a:xfrm>
          <a:prstGeom prst="rect">
            <a:avLst/>
          </a:prstGeom>
          <a:noFill/>
        </p:spPr>
        <p:txBody>
          <a:bodyPr wrap="square" rtlCol="0">
            <a:spAutoFit/>
          </a:bodyPr>
          <a:lstStyle/>
          <a:p>
            <a:pPr algn="ctr" rtl="1"/>
            <a:r>
              <a:rPr lang="ar-MA" sz="11500" dirty="0">
                <a:solidFill>
                  <a:srgbClr val="C00000"/>
                </a:solidFill>
                <a:latin typeface="Microsoft Uighur" panose="02000000000000000000" pitchFamily="2" charset="-78"/>
                <a:cs typeface="Microsoft Uighur" panose="02000000000000000000" pitchFamily="2" charset="-78"/>
              </a:rPr>
              <a:t>يـاً</a:t>
            </a:r>
            <a:endParaRPr lang="fr-MA" sz="138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3599089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5038F-2777-7D1E-AA4B-99D4C4ACEC98}"/>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D6AE2087-9B57-F0F1-FF90-158A5616541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سأملي عليكم كلمات. اكتبوا:  </a:t>
            </a:r>
            <a:r>
              <a:rPr lang="ar-MA" sz="1400" b="1" dirty="0">
                <a:solidFill>
                  <a:schemeClr val="bg1">
                    <a:lumMod val="50000"/>
                  </a:schemeClr>
                </a:solidFill>
                <a:latin typeface="Microsoft Uighur" panose="02000000000000000000" pitchFamily="2" charset="-78"/>
                <a:cs typeface="Microsoft Uighur" panose="02000000000000000000" pitchFamily="2" charset="-78"/>
                <a:sym typeface="Calibri"/>
              </a:rPr>
              <a:t>بوقٌ</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1506AD8C-5775-A3F9-3F2E-1EA88CDF52A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C8E1612-0BF5-9541-89C9-87C34B89AC3B}"/>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8B59F595-72AE-A20D-BB78-FE67A5AFDF4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BFE218AA-6C51-F880-21A1-92B2748520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324F3022-0077-D0F3-D792-7FE9CF33749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49E5FA34-37DA-62FC-5750-C5895926B8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03673EC8-5BB2-93DD-EE2D-98B496F365C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0A1E9277-5A9F-B609-D9A9-9599E8C30D6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109302CA-2277-3BFF-3452-BB14B975D3E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038035B7-A51A-5802-3AA3-993C84D570E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4241A046-B617-2A3D-C450-EF034EA10C8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70F44362-EF0F-FE41-1329-C6D3F792544A}"/>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E71EB666-3C44-175D-38A7-B62C424F597D}"/>
              </a:ext>
            </a:extLst>
          </p:cNvPr>
          <p:cNvSpPr txBox="1"/>
          <p:nvPr/>
        </p:nvSpPr>
        <p:spPr>
          <a:xfrm>
            <a:off x="3419669" y="3363613"/>
            <a:ext cx="2304661" cy="1323439"/>
          </a:xfrm>
          <a:prstGeom prst="rect">
            <a:avLst/>
          </a:prstGeom>
          <a:noFill/>
        </p:spPr>
        <p:txBody>
          <a:bodyPr wrap="square" rtlCol="0">
            <a:spAutoFit/>
          </a:bodyPr>
          <a:lstStyle/>
          <a:p>
            <a:pPr algn="ctr" rtl="1"/>
            <a:r>
              <a:rPr lang="ar-MA" sz="8000" dirty="0">
                <a:solidFill>
                  <a:srgbClr val="C00000"/>
                </a:solidFill>
                <a:latin typeface="Microsoft Uighur" panose="02000000000000000000" pitchFamily="2" charset="-78"/>
                <a:cs typeface="Microsoft Uighur" panose="02000000000000000000" pitchFamily="2" charset="-78"/>
              </a:rPr>
              <a:t>....</a:t>
            </a:r>
            <a:endParaRPr lang="fr-MA" sz="80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711667841"/>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7D23C-BC0E-418B-DCF2-C03A77F5EBA0}"/>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994C2D2A-1794-31FB-5A1D-1E8331E4FE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 صححوا.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(مع تقديم التغذية الراجعة المناسبة)</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80499322-8FFC-D68D-468E-4869476FB76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F4F5234-AF04-A8DB-936A-0D1C553C5733}"/>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291FFF0E-E57E-2FC4-788B-DC742895C01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DA444577-95DB-A755-E343-BC4956E301B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60EF0821-938D-9FE9-DEF2-F8AB78298E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AF3E6D94-DAF9-9A1A-15E4-CE6E910D33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ECDB4031-9255-C4E9-8BCF-4A548A3FE19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82D39B5D-BE2E-4A1F-D81A-24CD3047F13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187A98C6-6C8E-E0A9-E51E-D38BD1473EC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13B53CF4-C93D-E975-896A-0F0697A0850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60580136-CA04-D7EA-1C14-A4A55E7F0CB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1192DF39-F88E-8D68-03E0-9F03F80F40C3}"/>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93D8194C-4CB9-41A7-923A-4BC1DA028C78}"/>
              </a:ext>
            </a:extLst>
          </p:cNvPr>
          <p:cNvSpPr txBox="1"/>
          <p:nvPr/>
        </p:nvSpPr>
        <p:spPr>
          <a:xfrm>
            <a:off x="3471880" y="3028995"/>
            <a:ext cx="2304661" cy="1862048"/>
          </a:xfrm>
          <a:prstGeom prst="rect">
            <a:avLst/>
          </a:prstGeom>
          <a:noFill/>
        </p:spPr>
        <p:txBody>
          <a:bodyPr wrap="square" rtlCol="0">
            <a:spAutoFit/>
          </a:bodyPr>
          <a:lstStyle/>
          <a:p>
            <a:pPr algn="ctr" rtl="1"/>
            <a:r>
              <a:rPr lang="ar-MA" sz="11500" dirty="0">
                <a:solidFill>
                  <a:srgbClr val="C00000"/>
                </a:solidFill>
                <a:latin typeface="Microsoft Uighur" panose="02000000000000000000" pitchFamily="2" charset="-78"/>
                <a:cs typeface="Microsoft Uighur" panose="02000000000000000000" pitchFamily="2" charset="-78"/>
              </a:rPr>
              <a:t>بـوق</a:t>
            </a:r>
            <a:endParaRPr lang="fr-MA" sz="13800" dirty="0">
              <a:solidFill>
                <a:srgbClr val="C00000"/>
              </a:solidFill>
              <a:latin typeface="Microsoft Uighur" panose="02000000000000000000" pitchFamily="2" charset="-78"/>
              <a:cs typeface="Microsoft Uighur" panose="02000000000000000000" pitchFamily="2" charset="-78"/>
            </a:endParaRPr>
          </a:p>
        </p:txBody>
      </p:sp>
      <p:grpSp>
        <p:nvGrpSpPr>
          <p:cNvPr id="8" name="Groupe 7">
            <a:extLst>
              <a:ext uri="{FF2B5EF4-FFF2-40B4-BE49-F238E27FC236}">
                <a16:creationId xmlns:a16="http://schemas.microsoft.com/office/drawing/2014/main" id="{C7B8C5FB-F1AA-652B-F576-EA25B9DEDC8D}"/>
              </a:ext>
            </a:extLst>
          </p:cNvPr>
          <p:cNvGrpSpPr/>
          <p:nvPr/>
        </p:nvGrpSpPr>
        <p:grpSpPr>
          <a:xfrm>
            <a:off x="4262289" y="3429000"/>
            <a:ext cx="240642" cy="222583"/>
            <a:chOff x="7831964" y="3929121"/>
            <a:chExt cx="594306" cy="428930"/>
          </a:xfrm>
          <a:solidFill>
            <a:srgbClr val="C00000"/>
          </a:solidFill>
        </p:grpSpPr>
        <p:pic>
          <p:nvPicPr>
            <p:cNvPr id="15" name="Graphique 14">
              <a:extLst>
                <a:ext uri="{FF2B5EF4-FFF2-40B4-BE49-F238E27FC236}">
                  <a16:creationId xmlns:a16="http://schemas.microsoft.com/office/drawing/2014/main" id="{55A6B118-DEBD-90F5-58A9-34B3AA26EC7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F1D2F819-1188-D39F-6C0C-6744D12CAD9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24540966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95649-0A5A-EC84-E813-8933C79E7052}"/>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E6857366-DA04-6415-08DD-99EA2BADF725}"/>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a:t>
            </a:r>
            <a:r>
              <a:rPr lang="ar-MA" sz="1400" b="1" dirty="0">
                <a:solidFill>
                  <a:schemeClr val="bg1">
                    <a:lumMod val="50000"/>
                  </a:schemeClr>
                </a:solidFill>
                <a:latin typeface="Microsoft Uighur" panose="02000000000000000000" pitchFamily="2" charset="-78"/>
                <a:cs typeface="Microsoft Uighur" panose="02000000000000000000" pitchFamily="2" charset="-78"/>
                <a:sym typeface="Calibri"/>
              </a:rPr>
              <a:t>ناياً</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D45EE51D-A95F-E226-AEE1-2BBBC9FEF61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FC2A113-34C2-5B27-100E-4B2112F8D848}"/>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0C2A6BDD-D16B-C131-4979-C90F578E403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51E8CA5F-9DFE-5F6C-D950-269EE0C44D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5E65FACC-C4D6-9B52-0331-729680D46CC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D2BB5845-EF2F-479A-415B-1F5B5F86AAC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9ABA9F6F-3D46-F29E-274B-B96681E1FA4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5F64805A-BB61-53A8-1B9F-9F3520F569D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AEAFE4D1-02E9-A09E-B0CE-992AF3D01D2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7D211AD0-B627-38D5-D80C-54D97E3EFE2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601D3A94-4010-3EAE-6B3E-45C2079567A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2A676D77-2A49-F7BE-B39C-E5E529DA2CF8}"/>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87B75C69-10E8-09E2-FCD8-B44BDF1E74FD}"/>
              </a:ext>
            </a:extLst>
          </p:cNvPr>
          <p:cNvSpPr txBox="1"/>
          <p:nvPr/>
        </p:nvSpPr>
        <p:spPr>
          <a:xfrm>
            <a:off x="3419669" y="3363613"/>
            <a:ext cx="2304661" cy="1323439"/>
          </a:xfrm>
          <a:prstGeom prst="rect">
            <a:avLst/>
          </a:prstGeom>
          <a:noFill/>
        </p:spPr>
        <p:txBody>
          <a:bodyPr wrap="square" rtlCol="0">
            <a:spAutoFit/>
          </a:bodyPr>
          <a:lstStyle/>
          <a:p>
            <a:pPr algn="ctr" rtl="1"/>
            <a:r>
              <a:rPr lang="ar-MA" sz="8000" dirty="0">
                <a:solidFill>
                  <a:srgbClr val="C00000"/>
                </a:solidFill>
                <a:latin typeface="Microsoft Uighur" panose="02000000000000000000" pitchFamily="2" charset="-78"/>
                <a:cs typeface="Microsoft Uighur" panose="02000000000000000000" pitchFamily="2" charset="-78"/>
              </a:rPr>
              <a:t>....</a:t>
            </a:r>
            <a:endParaRPr lang="fr-MA" sz="80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422239899"/>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51CF2-280E-26B1-C716-68A8EB40CB0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693F3F9D-3B25-9589-C83B-59F1633A8BA2}"/>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ارفعوا ألواحكم. صححوا.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(مع تقديم التغذية الراجعة المناسبة)</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82B0C98C-1CD5-9033-39E1-79E6649F07E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21CE9E3-5E14-E1C5-ACB0-348ED6F9FD0C}"/>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601FF89D-2075-FB3A-EB26-0001C964950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BDA03BD8-44EE-EBC6-6078-A199D1FCC34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068AFBB3-595E-FA9F-FC9A-6B42390E5CE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07D39358-0F59-86D1-DD7E-382A40A2DE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D4CEA073-9586-6DE4-BCE8-DF580EBBEF0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FC8F6761-1D45-0486-8D1D-57ED123FA47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5D84BF88-E03D-8949-8FD2-9BA6314ECA8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8059F44F-4604-4B4A-BEF4-A90F767E6FF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60370C52-7DA4-9FE2-60C3-B64EA697D23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1">
            <a:extLst>
              <a:ext uri="{FF2B5EF4-FFF2-40B4-BE49-F238E27FC236}">
                <a16:creationId xmlns:a16="http://schemas.microsoft.com/office/drawing/2014/main" id="{81431450-3A67-E677-C5A0-E930EB9A98A3}"/>
              </a:ext>
            </a:extLst>
          </p:cNvPr>
          <p:cNvPicPr>
            <a:picLocks noChangeAspect="1"/>
          </p:cNvPicPr>
          <p:nvPr/>
        </p:nvPicPr>
        <p:blipFill>
          <a:blip r:embed="rId8"/>
          <a:stretch>
            <a:fillRect/>
          </a:stretch>
        </p:blipFill>
        <p:spPr>
          <a:xfrm>
            <a:off x="2557463" y="2331244"/>
            <a:ext cx="4029075" cy="3257550"/>
          </a:xfrm>
          <a:prstGeom prst="rect">
            <a:avLst/>
          </a:prstGeom>
        </p:spPr>
      </p:pic>
      <p:sp>
        <p:nvSpPr>
          <p:cNvPr id="14" name="ZoneTexte 13">
            <a:extLst>
              <a:ext uri="{FF2B5EF4-FFF2-40B4-BE49-F238E27FC236}">
                <a16:creationId xmlns:a16="http://schemas.microsoft.com/office/drawing/2014/main" id="{3FB47F49-A947-62E9-BC82-D50C51796401}"/>
              </a:ext>
            </a:extLst>
          </p:cNvPr>
          <p:cNvSpPr txBox="1"/>
          <p:nvPr/>
        </p:nvSpPr>
        <p:spPr>
          <a:xfrm>
            <a:off x="3083321" y="3028995"/>
            <a:ext cx="2977357" cy="1862048"/>
          </a:xfrm>
          <a:prstGeom prst="rect">
            <a:avLst/>
          </a:prstGeom>
          <a:noFill/>
        </p:spPr>
        <p:txBody>
          <a:bodyPr wrap="square" rtlCol="0">
            <a:spAutoFit/>
          </a:bodyPr>
          <a:lstStyle/>
          <a:p>
            <a:pPr algn="ctr" rtl="1"/>
            <a:r>
              <a:rPr lang="ar-MA" sz="11500" dirty="0">
                <a:solidFill>
                  <a:srgbClr val="C00000"/>
                </a:solidFill>
                <a:latin typeface="Microsoft Uighur" panose="02000000000000000000" pitchFamily="2" charset="-78"/>
                <a:cs typeface="Microsoft Uighur" panose="02000000000000000000" pitchFamily="2" charset="-78"/>
              </a:rPr>
              <a:t>نـايـاً</a:t>
            </a:r>
            <a:endParaRPr lang="fr-MA" sz="138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033471121"/>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21878-FEF7-DBEF-B274-1461624333E9}"/>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AE85D58-569E-B31E-1E8C-A72BDDE5364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انتبهوا جميعا. سنتدرب على قراءة فقرة بطلاقة.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cs typeface="Microsoft Uighur" panose="02000000000000000000" pitchFamily="2" charset="-78"/>
                <a:sym typeface="Calibri"/>
              </a:rPr>
              <a:t>أقرأ أنا أولا، انتبهوا جيدا.</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754AE8C4-20B1-EAD5-9D21-850A9E8B089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24D372-2C92-97F2-7B72-48C5070C1675}"/>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45395DEA-4314-EFFF-91B7-40D88548874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A2AD093A-78AA-677E-6AB6-359EC38D418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86B077EA-CB3D-0C05-AE09-59C0E847B62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8038DF56-51EF-016A-DFB6-AAD68E0EA6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BB65AB06-D30D-3B35-8C66-3B72447D6DE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0B5709A8-EE56-D631-8561-168D5A00876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588B60D4-848D-8858-DDA0-C6FC82499A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233BA734-8A95-5118-2C55-7BCFC0D2460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65FD0118-FA0A-3B54-4D3B-A1E875214FC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2">
            <a:extLst>
              <a:ext uri="{FF2B5EF4-FFF2-40B4-BE49-F238E27FC236}">
                <a16:creationId xmlns:a16="http://schemas.microsoft.com/office/drawing/2014/main" id="{43E866A4-9B4F-139C-B669-EF0E0CE44596}"/>
              </a:ext>
            </a:extLst>
          </p:cNvPr>
          <p:cNvPicPr>
            <a:picLocks noChangeAspect="1"/>
          </p:cNvPicPr>
          <p:nvPr/>
        </p:nvPicPr>
        <p:blipFill>
          <a:blip r:embed="rId8"/>
          <a:stretch>
            <a:fillRect/>
          </a:stretch>
        </p:blipFill>
        <p:spPr>
          <a:xfrm>
            <a:off x="3726805" y="2107491"/>
            <a:ext cx="4421447" cy="3706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 14">
            <a:extLst>
              <a:ext uri="{FF2B5EF4-FFF2-40B4-BE49-F238E27FC236}">
                <a16:creationId xmlns:a16="http://schemas.microsoft.com/office/drawing/2014/main" id="{814E6D74-BB49-43BA-F924-75649E1CEECC}"/>
              </a:ext>
            </a:extLst>
          </p:cNvPr>
          <p:cNvPicPr>
            <a:picLocks noChangeAspect="1"/>
          </p:cNvPicPr>
          <p:nvPr/>
        </p:nvPicPr>
        <p:blipFill>
          <a:blip r:embed="rId9"/>
          <a:stretch>
            <a:fillRect/>
          </a:stretch>
        </p:blipFill>
        <p:spPr>
          <a:xfrm>
            <a:off x="761484" y="2472612"/>
            <a:ext cx="2743497" cy="3109323"/>
          </a:xfrm>
          <a:prstGeom prst="rect">
            <a:avLst/>
          </a:prstGeom>
        </p:spPr>
      </p:pic>
    </p:spTree>
    <p:extLst>
      <p:ext uri="{BB962C8B-B14F-4D97-AF65-F5344CB8AC3E}">
        <p14:creationId xmlns:p14="http://schemas.microsoft.com/office/powerpoint/2010/main" val="279492846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C8B5A-E03C-E77D-2F9F-89709168FA69}"/>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FBD331BE-145C-D7B5-381F-7468BBA63BF0}"/>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معا. أقرأ الفقرة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جماعة.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(جميع المتعلمين)</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AF79E1B7-71BD-8742-A504-A85C4D54288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A454115-EBA7-971D-46A2-9472E4003C8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42C7445E-2FCF-BFCD-7B40-52F2754312A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3A597E07-75D0-8AFD-E3ED-FD316952D09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F8A6D36E-4ED8-E648-CF8A-038C17EADD3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E4D8435D-A18E-60BE-6BF9-4D85646A41E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DCB3DE02-0CDD-A67C-DD85-159F2DAEE70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9D1A193E-5FF5-2B77-6086-EF55B5972EC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A8A77809-5F65-F047-E62F-EDEAEC58645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934E5EDB-3449-D730-D4D1-5775644919D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2AC27116-4238-F766-4D5F-482D5DA904C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2">
            <a:extLst>
              <a:ext uri="{FF2B5EF4-FFF2-40B4-BE49-F238E27FC236}">
                <a16:creationId xmlns:a16="http://schemas.microsoft.com/office/drawing/2014/main" id="{9BD489AD-0F74-A57D-EEBE-0BE132E4F991}"/>
              </a:ext>
            </a:extLst>
          </p:cNvPr>
          <p:cNvPicPr>
            <a:picLocks noChangeAspect="1"/>
          </p:cNvPicPr>
          <p:nvPr/>
        </p:nvPicPr>
        <p:blipFill>
          <a:blip r:embed="rId8"/>
          <a:stretch>
            <a:fillRect/>
          </a:stretch>
        </p:blipFill>
        <p:spPr>
          <a:xfrm>
            <a:off x="3726805" y="2107491"/>
            <a:ext cx="4421447" cy="3706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 13">
            <a:extLst>
              <a:ext uri="{FF2B5EF4-FFF2-40B4-BE49-F238E27FC236}">
                <a16:creationId xmlns:a16="http://schemas.microsoft.com/office/drawing/2014/main" id="{0A771E1E-03B0-750A-5E3D-93CFCA2B896F}"/>
              </a:ext>
            </a:extLst>
          </p:cNvPr>
          <p:cNvPicPr>
            <a:picLocks noChangeAspect="1"/>
          </p:cNvPicPr>
          <p:nvPr/>
        </p:nvPicPr>
        <p:blipFill>
          <a:blip r:embed="rId9"/>
          <a:stretch>
            <a:fillRect/>
          </a:stretch>
        </p:blipFill>
        <p:spPr>
          <a:xfrm>
            <a:off x="761484" y="2472612"/>
            <a:ext cx="2743497" cy="3109323"/>
          </a:xfrm>
          <a:prstGeom prst="rect">
            <a:avLst/>
          </a:prstGeom>
        </p:spPr>
      </p:pic>
    </p:spTree>
    <p:extLst>
      <p:ext uri="{BB962C8B-B14F-4D97-AF65-F5344CB8AC3E}">
        <p14:creationId xmlns:p14="http://schemas.microsoft.com/office/powerpoint/2010/main" val="450129726"/>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F3BCD-BF3F-59E4-2E52-337F779BEFCF}"/>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5616F80C-26BE-7EA8-6E52-E8CF4084C061}"/>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باسترسال والتلاميذ يرددون بعده.</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4BD68D92-C112-15DA-0E29-09F9407A79E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49E9C4A-0538-9D25-BA3E-AC079E9DC899}"/>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F1107ED3-6890-56A5-0874-097A14B0493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5FCCFDE8-3E0E-5FFE-BE29-66F7C67062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A3FCD3EB-7B64-669B-3FED-29A5E3614BE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CB787751-6EE3-E75C-750D-1A100EA0F05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ED36089A-F24E-3D33-999D-C4F3678EED6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72DFB9FE-584F-2D2F-6646-D78FC8E9421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FD76A755-8EE0-2883-5040-B0B350911ED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32347567-F6AF-DC6E-32E1-3D9247E3D58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25A2D73E-7F33-DFA5-CD43-32D33BB1033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2">
            <a:extLst>
              <a:ext uri="{FF2B5EF4-FFF2-40B4-BE49-F238E27FC236}">
                <a16:creationId xmlns:a16="http://schemas.microsoft.com/office/drawing/2014/main" id="{DB625F0D-4AFA-F316-DF61-D80BD4DA38BC}"/>
              </a:ext>
            </a:extLst>
          </p:cNvPr>
          <p:cNvPicPr>
            <a:picLocks noChangeAspect="1"/>
          </p:cNvPicPr>
          <p:nvPr/>
        </p:nvPicPr>
        <p:blipFill>
          <a:blip r:embed="rId8"/>
          <a:stretch>
            <a:fillRect/>
          </a:stretch>
        </p:blipFill>
        <p:spPr>
          <a:xfrm>
            <a:off x="761484" y="2472612"/>
            <a:ext cx="2743497" cy="3109323"/>
          </a:xfrm>
          <a:prstGeom prst="rect">
            <a:avLst/>
          </a:prstGeom>
        </p:spPr>
      </p:pic>
      <p:pic>
        <p:nvPicPr>
          <p:cNvPr id="15" name="Image 14">
            <a:extLst>
              <a:ext uri="{FF2B5EF4-FFF2-40B4-BE49-F238E27FC236}">
                <a16:creationId xmlns:a16="http://schemas.microsoft.com/office/drawing/2014/main" id="{B5A6F39C-950C-FE0F-E8E8-804BBA308B5B}"/>
              </a:ext>
            </a:extLst>
          </p:cNvPr>
          <p:cNvPicPr>
            <a:picLocks noChangeAspect="1"/>
          </p:cNvPicPr>
          <p:nvPr/>
        </p:nvPicPr>
        <p:blipFill>
          <a:blip r:embed="rId9"/>
          <a:stretch>
            <a:fillRect/>
          </a:stretch>
        </p:blipFill>
        <p:spPr>
          <a:xfrm>
            <a:off x="3873842" y="2188747"/>
            <a:ext cx="4382112" cy="838317"/>
          </a:xfrm>
          <a:prstGeom prst="rect">
            <a:avLst/>
          </a:prstGeom>
        </p:spPr>
      </p:pic>
    </p:spTree>
    <p:extLst>
      <p:ext uri="{BB962C8B-B14F-4D97-AF65-F5344CB8AC3E}">
        <p14:creationId xmlns:p14="http://schemas.microsoft.com/office/powerpoint/2010/main" val="114226476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4E7F9-79FC-91E9-CD66-53EBC8E11F08}"/>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48F62A6-5AEB-BB8C-9E30-56631B93E04D}"/>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54839DDE-8C7E-8E2D-7B20-A0C41A2C7AC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0E41EF3-8208-9979-FDC7-0FEF08C7C5F5}"/>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D672B42A-8D1F-BF72-100F-EC29511F8F5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39F3084E-4571-5E45-9B64-37E419A8085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40E4AE7D-FE97-19BD-040C-1D57D1298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6C92EA65-F464-8578-CD8F-0A3AFBF861B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86437F1A-581C-BA74-6F5A-62D7CFB7659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847B98B1-5B5B-AEB3-69BF-B774347CD7E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26AD33E7-88FF-0E11-03FF-FB170B308C4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5001ADFC-3614-A165-E5C0-A545967F47F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760B83AA-CF7A-7594-4081-4E3B27258B6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2">
            <a:extLst>
              <a:ext uri="{FF2B5EF4-FFF2-40B4-BE49-F238E27FC236}">
                <a16:creationId xmlns:a16="http://schemas.microsoft.com/office/drawing/2014/main" id="{E29A0400-5003-3096-478F-B23D577DF6C6}"/>
              </a:ext>
            </a:extLst>
          </p:cNvPr>
          <p:cNvPicPr>
            <a:picLocks noChangeAspect="1"/>
          </p:cNvPicPr>
          <p:nvPr/>
        </p:nvPicPr>
        <p:blipFill>
          <a:blip r:embed="rId8"/>
          <a:stretch>
            <a:fillRect/>
          </a:stretch>
        </p:blipFill>
        <p:spPr>
          <a:xfrm>
            <a:off x="761484" y="2472612"/>
            <a:ext cx="2743497" cy="3109323"/>
          </a:xfrm>
          <a:prstGeom prst="rect">
            <a:avLst/>
          </a:prstGeom>
        </p:spPr>
      </p:pic>
      <p:pic>
        <p:nvPicPr>
          <p:cNvPr id="16" name="Image 15">
            <a:extLst>
              <a:ext uri="{FF2B5EF4-FFF2-40B4-BE49-F238E27FC236}">
                <a16:creationId xmlns:a16="http://schemas.microsoft.com/office/drawing/2014/main" id="{1FC0597F-7752-95FA-979F-7B55D46476D2}"/>
              </a:ext>
            </a:extLst>
          </p:cNvPr>
          <p:cNvPicPr>
            <a:picLocks noChangeAspect="1"/>
          </p:cNvPicPr>
          <p:nvPr/>
        </p:nvPicPr>
        <p:blipFill>
          <a:blip r:embed="rId9"/>
          <a:stretch>
            <a:fillRect/>
          </a:stretch>
        </p:blipFill>
        <p:spPr>
          <a:xfrm>
            <a:off x="3729363" y="2112510"/>
            <a:ext cx="4653153" cy="1571653"/>
          </a:xfrm>
          <a:prstGeom prst="rect">
            <a:avLst/>
          </a:prstGeom>
        </p:spPr>
      </p:pic>
    </p:spTree>
    <p:extLst>
      <p:ext uri="{BB962C8B-B14F-4D97-AF65-F5344CB8AC3E}">
        <p14:creationId xmlns:p14="http://schemas.microsoft.com/office/powerpoint/2010/main" val="203672901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BF557-1BE6-880F-47F7-38DF0A7FB7A5}"/>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A1496647-8A5A-A21B-3862-760DA30542A0}"/>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A83E7C0C-8C70-6AA5-B32F-2611CC35BA5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EC07B08-ED0E-7FD1-74B7-9D24E130186E}"/>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6D361614-8BB8-B5E4-8960-59639A0930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36740A9A-84A6-393E-5020-108F3EF878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E90D9CCB-4298-5DA5-EE32-65914F81EA3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72151DAC-09B3-E232-2E89-13F33A1615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8D766B3B-9E42-8247-AF51-62A52C92D52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C5F85696-6ECC-6D57-CB95-70C36551786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C2C40A7D-0F85-DDEF-1594-7164AABE082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F85B7F04-1065-849F-9F9F-52EFF11A71E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847FD217-6EAB-A61B-C0AA-587ECA1937D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2">
            <a:extLst>
              <a:ext uri="{FF2B5EF4-FFF2-40B4-BE49-F238E27FC236}">
                <a16:creationId xmlns:a16="http://schemas.microsoft.com/office/drawing/2014/main" id="{0FD122AE-7946-0D29-6DD7-BC6EC6E965C7}"/>
              </a:ext>
            </a:extLst>
          </p:cNvPr>
          <p:cNvPicPr>
            <a:picLocks noChangeAspect="1"/>
          </p:cNvPicPr>
          <p:nvPr/>
        </p:nvPicPr>
        <p:blipFill>
          <a:blip r:embed="rId8"/>
          <a:stretch>
            <a:fillRect/>
          </a:stretch>
        </p:blipFill>
        <p:spPr>
          <a:xfrm>
            <a:off x="761484" y="2472612"/>
            <a:ext cx="2743497" cy="3109323"/>
          </a:xfrm>
          <a:prstGeom prst="rect">
            <a:avLst/>
          </a:prstGeom>
        </p:spPr>
      </p:pic>
      <p:pic>
        <p:nvPicPr>
          <p:cNvPr id="16" name="Image 15">
            <a:extLst>
              <a:ext uri="{FF2B5EF4-FFF2-40B4-BE49-F238E27FC236}">
                <a16:creationId xmlns:a16="http://schemas.microsoft.com/office/drawing/2014/main" id="{F3D653E8-A42A-FD0C-F235-67790E8F2614}"/>
              </a:ext>
            </a:extLst>
          </p:cNvPr>
          <p:cNvPicPr>
            <a:picLocks noChangeAspect="1"/>
          </p:cNvPicPr>
          <p:nvPr/>
        </p:nvPicPr>
        <p:blipFill>
          <a:blip r:embed="rId9"/>
          <a:stretch>
            <a:fillRect/>
          </a:stretch>
        </p:blipFill>
        <p:spPr>
          <a:xfrm>
            <a:off x="3775285" y="2108085"/>
            <a:ext cx="4607231" cy="2338652"/>
          </a:xfrm>
          <a:prstGeom prst="rect">
            <a:avLst/>
          </a:prstGeom>
        </p:spPr>
      </p:pic>
    </p:spTree>
    <p:extLst>
      <p:ext uri="{BB962C8B-B14F-4D97-AF65-F5344CB8AC3E}">
        <p14:creationId xmlns:p14="http://schemas.microsoft.com/office/powerpoint/2010/main" val="102701007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98108-1055-D74D-9E3C-BC19578A32AA}"/>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A2A7CEBF-AE90-33AB-CEBA-14BE7832666E}"/>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85FDA758-468F-FE60-8F5C-8D47A5B9C0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2A99262-5941-31FD-31C2-C08802A4E0FF}"/>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8B097380-E6A3-A3C1-604A-48E70EC3CE0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84B0AA96-9F05-D85C-E2C5-54D334A7059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2281BC71-24DA-155E-E845-E0C5337001A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A839DA17-EEDD-A4AA-314C-7741574FE98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97F71B3A-C290-6782-DC10-5831AB8EA40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49796C7A-E474-0001-D77C-391547245F9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069784FD-AF62-3CCE-A376-26C3DCD1A4B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E2706FA5-B4A4-35C9-9175-90286ACE423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422DF8C0-CA00-97D2-1AAC-C87A98D1C85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3" name="Image 12">
            <a:extLst>
              <a:ext uri="{FF2B5EF4-FFF2-40B4-BE49-F238E27FC236}">
                <a16:creationId xmlns:a16="http://schemas.microsoft.com/office/drawing/2014/main" id="{9778144A-803B-5583-4448-07C36E27E054}"/>
              </a:ext>
            </a:extLst>
          </p:cNvPr>
          <p:cNvPicPr>
            <a:picLocks noChangeAspect="1"/>
          </p:cNvPicPr>
          <p:nvPr/>
        </p:nvPicPr>
        <p:blipFill>
          <a:blip r:embed="rId8"/>
          <a:stretch>
            <a:fillRect/>
          </a:stretch>
        </p:blipFill>
        <p:spPr>
          <a:xfrm>
            <a:off x="761484" y="2472612"/>
            <a:ext cx="2743497" cy="3109323"/>
          </a:xfrm>
          <a:prstGeom prst="rect">
            <a:avLst/>
          </a:prstGeom>
        </p:spPr>
      </p:pic>
      <p:pic>
        <p:nvPicPr>
          <p:cNvPr id="16" name="Image 15">
            <a:extLst>
              <a:ext uri="{FF2B5EF4-FFF2-40B4-BE49-F238E27FC236}">
                <a16:creationId xmlns:a16="http://schemas.microsoft.com/office/drawing/2014/main" id="{862F7E0C-4D69-3C90-708E-FAAAF26507C0}"/>
              </a:ext>
            </a:extLst>
          </p:cNvPr>
          <p:cNvPicPr>
            <a:picLocks noChangeAspect="1"/>
          </p:cNvPicPr>
          <p:nvPr/>
        </p:nvPicPr>
        <p:blipFill>
          <a:blip r:embed="rId9"/>
          <a:stretch>
            <a:fillRect/>
          </a:stretch>
        </p:blipFill>
        <p:spPr>
          <a:xfrm>
            <a:off x="3802106" y="2116435"/>
            <a:ext cx="4580410" cy="3023960"/>
          </a:xfrm>
          <a:prstGeom prst="rect">
            <a:avLst/>
          </a:prstGeom>
        </p:spPr>
      </p:pic>
    </p:spTree>
    <p:extLst>
      <p:ext uri="{BB962C8B-B14F-4D97-AF65-F5344CB8AC3E}">
        <p14:creationId xmlns:p14="http://schemas.microsoft.com/office/powerpoint/2010/main" val="2528655480"/>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C48A7-31BB-FFE9-476C-44007D83FE53}"/>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99050AE0-20BE-5D93-E30D-22DB740DE7B8}"/>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B79CCBED-A2D9-1F42-8CF4-A4ADE423A18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7FFFE7F-73E5-D0CE-4516-99B42A996BFB}"/>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DD42A4E8-CE7A-116D-4C6B-414F8360B8A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34C71FED-8CB0-3006-2B79-E982AC41C83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12DDFFBA-4BF9-2AF6-06D5-B4B43DD8CF2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1DB1CC79-BD7F-5AC5-9F34-04181D9A2E7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71F2ACB3-79EE-3D55-19EA-A5BC4E9E265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DBEF8B04-0749-D18F-7880-AA71516F088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D39662A4-3DAE-9C4F-8FB8-CA437BF4B12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63275EC8-875E-327A-2876-7A412D921C8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31CE59FB-8EAD-420D-F5D5-321245CC609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4" name="Image 13">
            <a:extLst>
              <a:ext uri="{FF2B5EF4-FFF2-40B4-BE49-F238E27FC236}">
                <a16:creationId xmlns:a16="http://schemas.microsoft.com/office/drawing/2014/main" id="{E4DBDA55-D9C1-AB8B-5617-B15FEEDFD9F1}"/>
              </a:ext>
            </a:extLst>
          </p:cNvPr>
          <p:cNvPicPr>
            <a:picLocks noChangeAspect="1"/>
          </p:cNvPicPr>
          <p:nvPr/>
        </p:nvPicPr>
        <p:blipFill>
          <a:blip r:embed="rId8"/>
          <a:stretch>
            <a:fillRect/>
          </a:stretch>
        </p:blipFill>
        <p:spPr>
          <a:xfrm>
            <a:off x="761484" y="2472612"/>
            <a:ext cx="2743497" cy="3109323"/>
          </a:xfrm>
          <a:prstGeom prst="rect">
            <a:avLst/>
          </a:prstGeom>
        </p:spPr>
      </p:pic>
      <p:pic>
        <p:nvPicPr>
          <p:cNvPr id="15" name="Image 14">
            <a:extLst>
              <a:ext uri="{FF2B5EF4-FFF2-40B4-BE49-F238E27FC236}">
                <a16:creationId xmlns:a16="http://schemas.microsoft.com/office/drawing/2014/main" id="{576FE7ED-DFA9-C61D-C0E4-9F7228344442}"/>
              </a:ext>
            </a:extLst>
          </p:cNvPr>
          <p:cNvPicPr>
            <a:picLocks noChangeAspect="1"/>
          </p:cNvPicPr>
          <p:nvPr/>
        </p:nvPicPr>
        <p:blipFill>
          <a:blip r:embed="rId9"/>
          <a:stretch>
            <a:fillRect/>
          </a:stretch>
        </p:blipFill>
        <p:spPr>
          <a:xfrm>
            <a:off x="3726805" y="2107491"/>
            <a:ext cx="4421447" cy="3706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85632666"/>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DDD7B-5CAB-04DE-D01E-8CA760EFC4B2}"/>
            </a:ext>
          </a:extLst>
        </p:cNvPr>
        <p:cNvGrpSpPr/>
        <p:nvPr/>
      </p:nvGrpSpPr>
      <p:grpSpPr>
        <a:xfrm>
          <a:off x="0" y="0"/>
          <a:ext cx="0" cy="0"/>
          <a:chOff x="0" y="0"/>
          <a:chExt cx="0" cy="0"/>
        </a:xfrm>
      </p:grpSpPr>
      <p:pic>
        <p:nvPicPr>
          <p:cNvPr id="14" name="Image 13">
            <a:extLst>
              <a:ext uri="{FF2B5EF4-FFF2-40B4-BE49-F238E27FC236}">
                <a16:creationId xmlns:a16="http://schemas.microsoft.com/office/drawing/2014/main" id="{46172B71-ECA2-0160-91A5-3597C59DBCDD}"/>
              </a:ext>
            </a:extLst>
          </p:cNvPr>
          <p:cNvPicPr>
            <a:picLocks noChangeAspect="1"/>
          </p:cNvPicPr>
          <p:nvPr/>
        </p:nvPicPr>
        <p:blipFill>
          <a:blip r:embed="rId2"/>
          <a:stretch>
            <a:fillRect/>
          </a:stretch>
        </p:blipFill>
        <p:spPr>
          <a:xfrm>
            <a:off x="1910248" y="1924164"/>
            <a:ext cx="3080582" cy="43532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itre 17">
            <a:extLst>
              <a:ext uri="{FF2B5EF4-FFF2-40B4-BE49-F238E27FC236}">
                <a16:creationId xmlns:a16="http://schemas.microsoft.com/office/drawing/2014/main" id="{687DE379-07BB-C13F-8EF8-38B3C142A2FE}"/>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ص 149.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الفقرة لزميله. سأمر بين الصفوف لأساعدكم.</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lang="fr-FR" sz="2000" i="1" dirty="0">
              <a:solidFill>
                <a:schemeClr val="bg1">
                  <a:lumMod val="50000"/>
                </a:schemeClr>
              </a:solidFill>
            </a:endParaRPr>
          </a:p>
        </p:txBody>
      </p:sp>
      <p:pic>
        <p:nvPicPr>
          <p:cNvPr id="2" name="Image 1">
            <a:extLst>
              <a:ext uri="{FF2B5EF4-FFF2-40B4-BE49-F238E27FC236}">
                <a16:creationId xmlns:a16="http://schemas.microsoft.com/office/drawing/2014/main" id="{66A685A1-192A-9EBB-A7F6-C7D6C719118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202AF1F-2AA2-0A5E-E503-0BA71F029E49}"/>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F4545C88-2DAC-2006-CBC7-BD8896796D6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916D8FBF-8206-E42B-EFA9-E5E157103C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AD4462BF-2252-D747-3219-CBC0AF0077A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DCDBEF1A-19E6-1A16-8374-512FDFC1C4C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A3E960E9-FBE6-68E5-4CFA-9A71A326B72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99F3E1D2-E9DE-D86B-438F-1F1A17029FD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B2E3BDB0-74BF-9FB0-521A-0C20877268E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C54A7F5C-A40B-F1DF-DAC1-7C5C4AF4D04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7" name="Espace réservé pour une image  16" descr="Une image contenant Bagages et sacs&#10;&#10;Le contenu généré par l’IA peut être incorrect.">
            <a:extLst>
              <a:ext uri="{FF2B5EF4-FFF2-40B4-BE49-F238E27FC236}">
                <a16:creationId xmlns:a16="http://schemas.microsoft.com/office/drawing/2014/main" id="{9B9DDBF2-1B94-A407-2A53-C98E7A1273B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6" b="96"/>
          <a:stretch>
            <a:fillRect/>
          </a:stretch>
        </p:blipFill>
        <p:spPr/>
      </p:pic>
      <p:sp>
        <p:nvSpPr>
          <p:cNvPr id="13" name="Rectangle : coins arrondis 12">
            <a:extLst>
              <a:ext uri="{FF2B5EF4-FFF2-40B4-BE49-F238E27FC236}">
                <a16:creationId xmlns:a16="http://schemas.microsoft.com/office/drawing/2014/main" id="{DDBB00AC-0A8B-26CD-11B9-C2CB41565BA7}"/>
              </a:ext>
            </a:extLst>
          </p:cNvPr>
          <p:cNvSpPr/>
          <p:nvPr/>
        </p:nvSpPr>
        <p:spPr>
          <a:xfrm>
            <a:off x="1772816" y="3247054"/>
            <a:ext cx="3299298" cy="133427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descr="Une image contenant habits, sourire, Animation, Dessin animé&#10;&#10;Le contenu généré par l’IA peut être incorrect.">
            <a:extLst>
              <a:ext uri="{FF2B5EF4-FFF2-40B4-BE49-F238E27FC236}">
                <a16:creationId xmlns:a16="http://schemas.microsoft.com/office/drawing/2014/main" id="{41BDFA24-E58E-6CAF-6C28-C297FB7D35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21286" y="4359281"/>
            <a:ext cx="2361981" cy="2361981"/>
          </a:xfrm>
          <a:prstGeom prst="rect">
            <a:avLst/>
          </a:prstGeom>
        </p:spPr>
      </p:pic>
    </p:spTree>
    <p:extLst>
      <p:ext uri="{BB962C8B-B14F-4D97-AF65-F5344CB8AC3E}">
        <p14:creationId xmlns:p14="http://schemas.microsoft.com/office/powerpoint/2010/main" val="4175564499"/>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20E3B-DCA8-13EA-2CD8-8E6A8D61541E}"/>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24A5C57-286D-2DEB-AFE1-ACCABF11A537}"/>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من يقوم إلى السبورة لقراءة الفقرة؟ </a:t>
            </a:r>
            <a:endParaRPr lang="fr-FR" sz="2400" i="1" dirty="0">
              <a:solidFill>
                <a:schemeClr val="bg1">
                  <a:lumMod val="50000"/>
                </a:schemeClr>
              </a:solidFill>
            </a:endParaRPr>
          </a:p>
        </p:txBody>
      </p:sp>
      <p:pic>
        <p:nvPicPr>
          <p:cNvPr id="2" name="Image 1">
            <a:extLst>
              <a:ext uri="{FF2B5EF4-FFF2-40B4-BE49-F238E27FC236}">
                <a16:creationId xmlns:a16="http://schemas.microsoft.com/office/drawing/2014/main" id="{BD20670B-EF89-28CA-82DC-0C4C79BC0B4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BC27FB0-6277-80C6-5B0D-758CDE419964}"/>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B96EBF74-078C-5643-A06F-91977A95C8A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778074D8-ADE9-807C-CF40-9A5EFEF34C2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BC1DAB81-03DB-2B52-A0F5-6EEBEE2A12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BCA1A6AE-422F-3AAF-4D4A-240F5464D4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87A53798-9126-2EAF-7C2D-82DA4423FEC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EA799A97-0E94-E118-4E15-E86FE399ADB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D486F072-2C01-39C2-323A-A4BB9922DC3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DFA17C4B-D277-036A-2095-4FC20F9AC80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CB18768B-28CA-2EF2-BA6C-9BAC17B3980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8" name="Image 7">
            <a:extLst>
              <a:ext uri="{FF2B5EF4-FFF2-40B4-BE49-F238E27FC236}">
                <a16:creationId xmlns:a16="http://schemas.microsoft.com/office/drawing/2014/main" id="{B46AFD37-59A3-4A77-B720-E53467690783}"/>
              </a:ext>
            </a:extLst>
          </p:cNvPr>
          <p:cNvPicPr>
            <a:picLocks noChangeAspect="1"/>
          </p:cNvPicPr>
          <p:nvPr/>
        </p:nvPicPr>
        <p:blipFill>
          <a:blip r:embed="rId8"/>
          <a:stretch>
            <a:fillRect/>
          </a:stretch>
        </p:blipFill>
        <p:spPr>
          <a:xfrm>
            <a:off x="785740" y="2421727"/>
            <a:ext cx="2729499" cy="3078231"/>
          </a:xfrm>
          <a:prstGeom prst="rect">
            <a:avLst/>
          </a:prstGeom>
        </p:spPr>
      </p:pic>
      <p:pic>
        <p:nvPicPr>
          <p:cNvPr id="13" name="Image 12">
            <a:extLst>
              <a:ext uri="{FF2B5EF4-FFF2-40B4-BE49-F238E27FC236}">
                <a16:creationId xmlns:a16="http://schemas.microsoft.com/office/drawing/2014/main" id="{2CF544A6-5116-959B-EDEF-E89A663D4ABC}"/>
              </a:ext>
            </a:extLst>
          </p:cNvPr>
          <p:cNvPicPr>
            <a:picLocks noChangeAspect="1"/>
          </p:cNvPicPr>
          <p:nvPr/>
        </p:nvPicPr>
        <p:blipFill>
          <a:blip r:embed="rId9"/>
          <a:stretch>
            <a:fillRect/>
          </a:stretch>
        </p:blipFill>
        <p:spPr>
          <a:xfrm>
            <a:off x="3750948" y="2041286"/>
            <a:ext cx="4258269" cy="38391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2400551"/>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AB4F8-90CC-0461-6B89-6987A85A264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F37866-CD30-EE6D-85A7-1B2DE8AE7F67}"/>
              </a:ext>
            </a:extLst>
          </p:cNvPr>
          <p:cNvSpPr>
            <a:spLocks noGrp="1"/>
          </p:cNvSpPr>
          <p:nvPr>
            <p:ph type="title"/>
          </p:nvPr>
        </p:nvSpPr>
        <p:spPr/>
        <p:txBody>
          <a:bodyPr>
            <a:normAutofit/>
          </a:bodyPr>
          <a:lstStyle/>
          <a:p>
            <a:r>
              <a:rPr lang="tzm-Arab-MA" dirty="0"/>
              <a:t> </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وقت النجمة الآن. الفائز بنجمة المشاركة بهدوء هو (هي) .......... صفقوا له (لها).</a:t>
            </a:r>
            <a:endParaRPr lang="fr-FR" dirty="0">
              <a:solidFill>
                <a:schemeClr val="bg1">
                  <a:lumMod val="50000"/>
                </a:schemeClr>
              </a:solidFill>
            </a:endParaRPr>
          </a:p>
        </p:txBody>
      </p:sp>
      <p:pic>
        <p:nvPicPr>
          <p:cNvPr id="2" name="Image 1">
            <a:extLst>
              <a:ext uri="{FF2B5EF4-FFF2-40B4-BE49-F238E27FC236}">
                <a16:creationId xmlns:a16="http://schemas.microsoft.com/office/drawing/2014/main" id="{D1A14199-EF08-9272-ABA0-2E7844D3908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4AEF8E4-2238-88E2-E29A-5B76E2624E3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0CE19A4D-0B9D-5105-FEA0-24EBCB9E5D8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9181FC77-E96A-2734-2C95-29214DF0549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F3BC9450-B7AB-7881-EC89-BDAA5D8C625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FE9A2577-740F-9324-D408-FB05CC2FE80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D496B0DE-3C98-9FD3-FBE1-E5BB930B0DB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79C7A7DB-38D2-44E7-AE46-CB8B40F3FF8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86DF8590-65DE-51A8-44DA-8402DF271A8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8AA3C849-74B4-EEC5-825C-37538DEFDE5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1" name="Joyful_Prize_Celebration_Animation">
            <a:hlinkClick r:id="" action="ppaction://media"/>
            <a:extLst>
              <a:ext uri="{FF2B5EF4-FFF2-40B4-BE49-F238E27FC236}">
                <a16:creationId xmlns:a16="http://schemas.microsoft.com/office/drawing/2014/main" id="{C23A371B-5078-B1C9-1CCE-AE462C691DDD}"/>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994954" y="2067329"/>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34EC3C44-F23A-C15C-5A00-397F39E022F6}"/>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4778987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pic>
        <p:nvPicPr>
          <p:cNvPr id="15" name="Espace réservé pour une image  14" descr="Une image contenant capture d’écran, Graphique, Bleu électrique, conception&#10;&#10;Le contenu généré par l’IA peut être incorrect.">
            <a:extLst>
              <a:ext uri="{FF2B5EF4-FFF2-40B4-BE49-F238E27FC236}">
                <a16:creationId xmlns:a16="http://schemas.microsoft.com/office/drawing/2014/main" id="{81C1481A-EC60-7597-A4B3-0D7CCACA737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96" b="96"/>
          <a:stretch>
            <a:fillRect/>
          </a:stretch>
        </p:blipFill>
        <p:spPr/>
      </p:pic>
      <p:pic>
        <p:nvPicPr>
          <p:cNvPr id="2" name="Image 1">
            <a:extLst>
              <a:ext uri="{FF2B5EF4-FFF2-40B4-BE49-F238E27FC236}">
                <a16:creationId xmlns:a16="http://schemas.microsoft.com/office/drawing/2014/main" id="{5D5BEEED-ECCA-7415-AAF7-B5BA04C8D81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F33D79B-65EE-B727-8F6B-C86CB1780A50}"/>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FE139B7D-CB34-D60C-CF6C-7F8C9A26A35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78000CC2-9BFB-2C6D-0689-FC986374E57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8" name="Image 7">
            <a:extLst>
              <a:ext uri="{FF2B5EF4-FFF2-40B4-BE49-F238E27FC236}">
                <a16:creationId xmlns:a16="http://schemas.microsoft.com/office/drawing/2014/main" id="{EDDEF7C8-5EDE-FEDB-47C4-B4EA97015C1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63B579FB-A29A-392E-7E81-7200CB63C6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0" name="Rectangle 9">
            <a:extLst>
              <a:ext uri="{FF2B5EF4-FFF2-40B4-BE49-F238E27FC236}">
                <a16:creationId xmlns:a16="http://schemas.microsoft.com/office/drawing/2014/main" id="{00345424-1D02-BB86-6199-7812779BC01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AD80BC93-7E89-6FC2-8A84-E76131A80F9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B7499B3C-AA72-5AE2-BE4B-5FD96A7E610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6AF94C2A-4C7D-4751-1CFB-51AFCC9DA26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19" name="Titre 14">
            <a:extLst>
              <a:ext uri="{FF2B5EF4-FFF2-40B4-BE49-F238E27FC236}">
                <a16:creationId xmlns:a16="http://schemas.microsoft.com/office/drawing/2014/main" id="{9D175BC2-4F11-256A-9A28-BD39A9E591C7}"/>
              </a:ext>
            </a:extLst>
          </p:cNvPr>
          <p:cNvSpPr>
            <a:spLocks noGrp="1"/>
          </p:cNvSpPr>
          <p:nvPr>
            <p:ph type="title"/>
          </p:nvPr>
        </p:nvSpPr>
        <p:spPr>
          <a:xfrm>
            <a:off x="632373" y="756000"/>
            <a:ext cx="6840000" cy="612000"/>
          </a:xfrm>
        </p:spPr>
        <p:txBody>
          <a:bodyPr>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4" name="Image 13" descr="Une image contenant noir, obscurité&#10;&#10;Le contenu généré par l’IA peut être incorrect.">
            <a:extLst>
              <a:ext uri="{FF2B5EF4-FFF2-40B4-BE49-F238E27FC236}">
                <a16:creationId xmlns:a16="http://schemas.microsoft.com/office/drawing/2014/main" id="{C9763C89-7095-0031-F6A1-D0E08839EAB6}"/>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rot="10800000">
            <a:off x="411919" y="6102000"/>
            <a:ext cx="563505" cy="398852"/>
          </a:xfrm>
          <a:prstGeom prst="rect">
            <a:avLst/>
          </a:prstGeom>
        </p:spPr>
      </p:pic>
      <p:pic>
        <p:nvPicPr>
          <p:cNvPr id="18" name="نشيد الحيوانات">
            <a:hlinkClick r:id="" action="ppaction://media"/>
            <a:extLst>
              <a:ext uri="{FF2B5EF4-FFF2-40B4-BE49-F238E27FC236}">
                <a16:creationId xmlns:a16="http://schemas.microsoft.com/office/drawing/2014/main" id="{32835760-8923-D392-F187-527559DEF372}"/>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1"/>
          <a:stretch>
            <a:fillRect/>
          </a:stretch>
        </p:blipFill>
        <p:spPr>
          <a:xfrm>
            <a:off x="1058863" y="2160588"/>
            <a:ext cx="7024687" cy="3959225"/>
          </a:xfrm>
        </p:spPr>
      </p:pic>
    </p:spTree>
    <p:extLst>
      <p:ext uri="{BB962C8B-B14F-4D97-AF65-F5344CB8AC3E}">
        <p14:creationId xmlns:p14="http://schemas.microsoft.com/office/powerpoint/2010/main" val="38168206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8"/>
                </p:tgtEl>
              </p:cMediaNode>
            </p:video>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044B0-E472-D749-81A0-46F2CA84863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5BE003A5-E656-8C93-D899-3976CE305776}"/>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Microsoft Uighur" panose="02000000000000000000" pitchFamily="2" charset="-78"/>
                <a:cs typeface="Microsoft Uighur" panose="02000000000000000000" pitchFamily="2" charset="-78"/>
              </a:rPr>
              <a:t>إنتاج كتابي</a:t>
            </a:r>
          </a:p>
        </p:txBody>
      </p:sp>
      <p:pic>
        <p:nvPicPr>
          <p:cNvPr id="28" name="Image 27">
            <a:extLst>
              <a:ext uri="{FF2B5EF4-FFF2-40B4-BE49-F238E27FC236}">
                <a16:creationId xmlns:a16="http://schemas.microsoft.com/office/drawing/2014/main" id="{6F0AE1A7-7E7C-0012-A002-FAEFD3F55BD5}"/>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5690CFB-F08A-9CA2-37CA-0F4375CFD5BE}"/>
              </a:ext>
            </a:extLst>
          </p:cNvPr>
          <p:cNvSpPr txBox="1">
            <a:spLocks/>
          </p:cNvSpPr>
          <p:nvPr/>
        </p:nvSpPr>
        <p:spPr>
          <a:xfrm>
            <a:off x="1843536" y="3014118"/>
            <a:ext cx="513315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كتابة جملة تصف مضمون صورة.</a:t>
            </a:r>
          </a:p>
          <a:p>
            <a:pPr marL="0" lvl="0" indent="0" algn="r" rtl="1">
              <a:buClr>
                <a:srgbClr val="424D7B"/>
              </a:buClr>
              <a:buSzPct val="50000"/>
              <a:buNone/>
            </a:pPr>
            <a:r>
              <a:rPr lang="ar-MA" sz="2800" b="1" dirty="0">
                <a:cs typeface="Microsoft Uighur" panose="02000000000000000000" pitchFamily="2" charset="-78"/>
                <a:sym typeface="Arial"/>
              </a:rPr>
              <a:t> (الإملاء الإعدادي: </a:t>
            </a:r>
            <a:r>
              <a:rPr lang="ar-MA" sz="2400" dirty="0">
                <a:cs typeface="Microsoft Uighur" panose="02000000000000000000" pitchFamily="2" charset="-78"/>
                <a:sym typeface="Arial"/>
              </a:rPr>
              <a:t>ٱلْحَيَواناتُ – ٱلْمَزْرَعَةِ – ٱلْعُشْبَ - ٱلْخَروفُ</a:t>
            </a:r>
            <a:r>
              <a:rPr lang="ar-MA" sz="2800" dirty="0">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EDD797E5-7E60-A9ED-1044-06AB9F0B5A10}"/>
              </a:ext>
            </a:extLst>
          </p:cNvPr>
          <p:cNvSpPr txBox="1"/>
          <p:nvPr/>
        </p:nvSpPr>
        <p:spPr>
          <a:xfrm>
            <a:off x="5716971" y="1777877"/>
            <a:ext cx="1454245"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إنتاج كتابي</a:t>
            </a:r>
          </a:p>
        </p:txBody>
      </p:sp>
      <p:sp>
        <p:nvSpPr>
          <p:cNvPr id="2" name="Oval 1">
            <a:extLst>
              <a:ext uri="{FF2B5EF4-FFF2-40B4-BE49-F238E27FC236}">
                <a16:creationId xmlns:a16="http://schemas.microsoft.com/office/drawing/2014/main" id="{B343F369-ADEF-6FE2-BC51-C469E9120D11}"/>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4</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0" name="Image 20">
            <a:extLst>
              <a:ext uri="{FF2B5EF4-FFF2-40B4-BE49-F238E27FC236}">
                <a16:creationId xmlns:a16="http://schemas.microsoft.com/office/drawing/2014/main" id="{20AF830F-07B3-AE54-834C-ED610397AC00}"/>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pic>
        <p:nvPicPr>
          <p:cNvPr id="4" name="Espace réservé pour une image  20">
            <a:extLst>
              <a:ext uri="{FF2B5EF4-FFF2-40B4-BE49-F238E27FC236}">
                <a16:creationId xmlns:a16="http://schemas.microsoft.com/office/drawing/2014/main" id="{A8A8BBA3-19BB-5C62-A7AD-DBEE8C6E4DE3}"/>
              </a:ext>
            </a:extLst>
          </p:cNvPr>
          <p:cNvPicPr>
            <a:picLocks noChangeAspect="1"/>
          </p:cNvPicPr>
          <p:nvPr/>
        </p:nvPicPr>
        <p:blipFill rotWithShape="1">
          <a:blip r:embed="rId5">
            <a:extLst>
              <a:ext uri="{28A0092B-C50C-407E-A947-70E740481C1C}">
                <a14:useLocalDpi xmlns:a14="http://schemas.microsoft.com/office/drawing/2010/main" val="0"/>
              </a:ext>
            </a:extLst>
          </a:blip>
          <a:srcRect l="-7526" r="-7526"/>
          <a:stretch>
            <a:fillRect/>
          </a:stretch>
        </p:blipFill>
        <p:spPr>
          <a:xfrm>
            <a:off x="994796" y="1659371"/>
            <a:ext cx="569909" cy="569909"/>
          </a:xfrm>
          <a:prstGeom prst="rect">
            <a:avLst/>
          </a:prstGeom>
        </p:spPr>
      </p:pic>
    </p:spTree>
    <p:extLst>
      <p:ext uri="{BB962C8B-B14F-4D97-AF65-F5344CB8AC3E}">
        <p14:creationId xmlns:p14="http://schemas.microsoft.com/office/powerpoint/2010/main" val="12533437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6930E-3048-7B01-58EF-906B9158558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6E577FE-9FCE-E610-9379-BE20E6F9E0FB}"/>
              </a:ext>
            </a:extLst>
          </p:cNvPr>
          <p:cNvSpPr>
            <a:spLocks noGrp="1"/>
          </p:cNvSpPr>
          <p:nvPr>
            <p:ph type="title"/>
          </p:nvPr>
        </p:nvSpPr>
        <p:spPr>
          <a:xfrm>
            <a:off x="360733" y="738000"/>
            <a:ext cx="7190742" cy="612000"/>
          </a:xfrm>
        </p:spPr>
        <p:txBody>
          <a:bodyPr>
            <a:no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سنتعلم اليوم كيف نكتب جملة نعبر بها عما</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800" b="1" dirty="0">
                <a:solidFill>
                  <a:schemeClr val="bg1">
                    <a:lumMod val="50000"/>
                  </a:schemeClr>
                </a:solidFill>
                <a:latin typeface="Microsoft Uighur" panose="02000000000000000000" pitchFamily="2" charset="-78"/>
                <a:cs typeface="Microsoft Uighur" panose="02000000000000000000" pitchFamily="2" charset="-78"/>
              </a:rPr>
              <a:t>نراه في الصورة</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Image 14">
            <a:extLst>
              <a:ext uri="{FF2B5EF4-FFF2-40B4-BE49-F238E27FC236}">
                <a16:creationId xmlns:a16="http://schemas.microsoft.com/office/drawing/2014/main" id="{5ADD5DEE-8ED9-D98C-7054-D6D43D08239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3C183C07-80C3-5252-CCFC-9DC229B3C7FA}"/>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15BBC42C-B542-4E36-6BE2-973C3E3312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B5945856-8516-3974-4FD4-81321089817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CAE4994C-F50C-DCE9-D626-D4283DC0DD3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FCAA3958-0920-1C62-93B5-F30B9656E2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EFCC874-796A-8E19-F71B-AA46E158B49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6FE8DC66-DC8A-7423-0015-F42CB92B5D7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6133519D-D2F4-AD63-E0DD-3A0E670CCC8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F91B4D1C-ED42-6512-9107-9E71BF236DD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599C8B0F-7C4A-4B0E-3C65-44330C7A9EE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12" name="ZoneTexte 11">
            <a:extLst>
              <a:ext uri="{FF2B5EF4-FFF2-40B4-BE49-F238E27FC236}">
                <a16:creationId xmlns:a16="http://schemas.microsoft.com/office/drawing/2014/main" id="{6C87EE3F-31C5-0391-5626-D237866E36D2}"/>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0C33B8AD-189A-F3C4-FACD-D86424DA0E8F}"/>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05932674"/>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1F595-5C36-5462-128D-70AEF41EFA1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C046A71-6E5E-415E-3D3A-B1BFC982DEAD}"/>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ترون في الصورة؟</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A1EDB6F4-332C-38DA-2DBE-D5F36AAA35C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F9A50740-F41C-5855-9CDB-E2BD4DF3BC0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F7C254A0-221B-29EC-F295-225B2D116BE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ABA82947-0DCF-620D-8705-ECE1002685D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890C1D9D-A812-F7E0-2697-A722434C44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ABC7C9CF-B454-A466-067F-69775F66D1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D1111356-B8C7-EBE6-F3FD-BB7674C17B5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A42B0060-ADEC-DDFB-2192-3FBFB1D32FF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0CB41E55-33DC-05BA-47D1-9AAB904FCB0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548AAB63-E325-1C5D-009B-1B990127C9A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1C04790C-E46B-36FE-7984-CE73173975D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97DD1A16-AE28-C9B9-21F1-AF2127CB66E6}"/>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prstClr val="white">
                    <a:lumMod val="75000"/>
                  </a:prstClr>
                </a:solidFill>
              </a:rPr>
              <a:t>.....................................</a:t>
            </a:r>
            <a:endParaRPr lang="fr-MA" sz="3200" b="1" dirty="0">
              <a:solidFill>
                <a:srgbClr val="106585"/>
              </a:solidFill>
            </a:endParaRPr>
          </a:p>
        </p:txBody>
      </p:sp>
      <p:pic>
        <p:nvPicPr>
          <p:cNvPr id="3" name="Image 2">
            <a:extLst>
              <a:ext uri="{FF2B5EF4-FFF2-40B4-BE49-F238E27FC236}">
                <a16:creationId xmlns:a16="http://schemas.microsoft.com/office/drawing/2014/main" id="{82BBA15B-89ED-78ED-8B28-26C713F70904}"/>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6582158"/>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D5DCF-B406-48FE-EF13-B9573206EB2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7FCB20F-8E4D-89FA-9E0A-8D66E629B104}"/>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نرى في الصورة حيوانات.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565E154C-5806-3BC4-6788-708E58BC4EB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797C9D0E-E2DA-B84B-E424-827BCD7EB6F3}"/>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6B063262-21E3-E761-F6EA-88F58912DBF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8DA15D9C-C197-0BD8-9255-BCE3E508AB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70C03B85-D964-0502-4D3E-62521F56D98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1D653E10-AE5D-0BE8-603A-1EB62D4F616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245B9D6C-36BE-1A55-6F79-A7A570B79EC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8785C234-BF39-90AE-EADB-878560D510C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8441F11F-F909-D74E-2D6B-C845C913135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5EFDF1E1-19ED-87FA-4686-008F99CF562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426AEF2D-36AC-0839-5A92-3A12091B7FA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5" name="ZoneTexte 4">
            <a:extLst>
              <a:ext uri="{FF2B5EF4-FFF2-40B4-BE49-F238E27FC236}">
                <a16:creationId xmlns:a16="http://schemas.microsoft.com/office/drawing/2014/main" id="{BEBF5842-A878-E204-C19D-6F1A37D8C52A}"/>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algn="ctr">
              <a:defRPr/>
            </a:pPr>
            <a:r>
              <a:rPr lang="ar-MA" sz="3200" b="1" dirty="0">
                <a:solidFill>
                  <a:prstClr val="white">
                    <a:lumMod val="75000"/>
                  </a:prstClr>
                </a:solidFill>
              </a:rPr>
              <a:t>....................................</a:t>
            </a:r>
            <a:endParaRPr lang="fr-MA" sz="3200" b="1" dirty="0">
              <a:solidFill>
                <a:srgbClr val="106585"/>
              </a:solidFill>
            </a:endParaRPr>
          </a:p>
        </p:txBody>
      </p:sp>
      <p:pic>
        <p:nvPicPr>
          <p:cNvPr id="2" name="Image 1">
            <a:extLst>
              <a:ext uri="{FF2B5EF4-FFF2-40B4-BE49-F238E27FC236}">
                <a16:creationId xmlns:a16="http://schemas.microsoft.com/office/drawing/2014/main" id="{364BA62B-B546-9812-CECB-302F0CDC805D}"/>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073959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52C94-3DCF-7317-2956-92730E481F5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D84CA7C-D7CF-EE2C-A130-794D16A807D2}"/>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أين تعيش الحيواناتُ؟</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E9CA6238-DE6B-639B-B8A2-649CB83EF51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E0D5F360-8CFC-4D8E-1F5E-89E39F742B54}"/>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108A083D-8176-9D08-888A-5D230D68DBA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85F06024-D6AC-2EDC-F638-6A8D357536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2AC19692-DD95-6259-1D15-ED8DC73470D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31BAB647-6D3C-5812-BD5F-C9528C8C13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74A257F-6F93-6E71-D71E-A86DECAEB96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70BA40E9-B513-C395-9F4E-46F270A136A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B5324AAF-8FA0-C30D-7087-2C48E775F69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8EA9D6CD-9BCF-BE62-5F47-DAD850D3C6C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5C3C7E95-0E0C-E2A6-4F73-83560A78B4B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5" name="ZoneTexte 4">
            <a:extLst>
              <a:ext uri="{FF2B5EF4-FFF2-40B4-BE49-F238E27FC236}">
                <a16:creationId xmlns:a16="http://schemas.microsoft.com/office/drawing/2014/main" id="{6CB70E03-79BF-CFFE-3BDC-30F47435224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algn="ctr">
              <a:defRPr/>
            </a:pPr>
            <a:r>
              <a:rPr lang="ar-MA" sz="3200" b="1" dirty="0">
                <a:solidFill>
                  <a:prstClr val="white">
                    <a:lumMod val="75000"/>
                  </a:prstClr>
                </a:solidFill>
              </a:rPr>
              <a:t>....................................</a:t>
            </a:r>
            <a:endParaRPr lang="fr-MA" sz="3200" b="1" dirty="0">
              <a:solidFill>
                <a:srgbClr val="106585"/>
              </a:solidFill>
            </a:endParaRPr>
          </a:p>
        </p:txBody>
      </p:sp>
      <p:pic>
        <p:nvPicPr>
          <p:cNvPr id="2" name="Image 1">
            <a:extLst>
              <a:ext uri="{FF2B5EF4-FFF2-40B4-BE49-F238E27FC236}">
                <a16:creationId xmlns:a16="http://schemas.microsoft.com/office/drawing/2014/main" id="{395ECE29-E6A5-F79C-E1B5-925C15005CC7}"/>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4781436"/>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68EA2-A9D5-4599-7DDC-00CD5057F5D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48230ED-41EF-9A82-77D8-17FF9C147C7F}"/>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تعيشُ الحيوانات في المزرعة. رددوا. ردد أنت.</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355F9453-8A3F-1D91-C042-B5404CCD717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12B77638-221E-8A53-0E92-07C874E86F24}"/>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B302BA76-1F07-82DF-FD34-29A554B6221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236A32E1-F576-297C-CDC0-2B7335BE4A5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087FAA1E-67BD-37CB-EFD9-EE93E27BD6A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53A25E8F-6AC8-CF89-03D4-FE20674922B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28E08FDB-C943-656F-6C88-147094B352B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0C836AB5-7BB2-EF10-7462-4693FDCE020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60B8A36D-1A8E-E4F7-9086-1B098E0310F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1B364F3F-9F00-BA6D-62D2-7483C8E4B8D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1D9F2666-694E-6ECA-9B01-465636CF37B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A0D6B334-A60E-8F25-0294-0EC709528D52}"/>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prstClr val="white">
                    <a:lumMod val="75000"/>
                  </a:prstClr>
                </a:solidFill>
              </a:rPr>
              <a:t>.....................................</a:t>
            </a:r>
            <a:endParaRPr lang="fr-MA" sz="3200" b="1" dirty="0">
              <a:solidFill>
                <a:srgbClr val="106585"/>
              </a:solidFill>
            </a:endParaRPr>
          </a:p>
        </p:txBody>
      </p:sp>
      <p:pic>
        <p:nvPicPr>
          <p:cNvPr id="3" name="Image 2">
            <a:extLst>
              <a:ext uri="{FF2B5EF4-FFF2-40B4-BE49-F238E27FC236}">
                <a16:creationId xmlns:a16="http://schemas.microsoft.com/office/drawing/2014/main" id="{3B128EE0-9259-79CE-235B-06D1341F1AB0}"/>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89763242"/>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D2898-7EBD-80E8-9240-E01F88C95801}"/>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1791F4A-6B25-51EB-EA5A-14A01753B3AF}"/>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كم عدد الكلمات في جملة: تعيش الحيوانات في المزرعة؟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ADCAF1D6-800D-BBAA-F41E-AFF103D8311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81255FB2-B228-0D71-2A8C-A14181EF762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3EEB60CE-3FE1-57B4-1A73-28F41EE3E13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98340D76-9D3D-324C-D081-CE100F65CD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1A7B1B2B-21E8-FC83-5ABF-1998FA7243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E05AE11D-3F31-AFF1-A938-4A6B3F905E7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73F0190E-FD5D-5495-D5D6-5885E623839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EE355996-7647-5FCC-657E-29B7CB58F8D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9330CE35-8DDE-C4AE-D563-3569302CCD4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09B0F608-0AC6-DEAE-7CC7-661C4DCB97F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5F1EC6E1-CD65-475F-8110-B4371F9DE4B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60EB68A9-BB87-257D-B4FB-560BD6D83403}"/>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prstClr val="white">
                    <a:lumMod val="75000"/>
                  </a:prstClr>
                </a:solidFill>
              </a:rPr>
              <a:t>.....................................</a:t>
            </a:r>
            <a:endParaRPr lang="fr-MA" sz="3200" b="1" dirty="0">
              <a:solidFill>
                <a:srgbClr val="106585"/>
              </a:solidFill>
            </a:endParaRPr>
          </a:p>
        </p:txBody>
      </p:sp>
      <p:pic>
        <p:nvPicPr>
          <p:cNvPr id="3" name="Image 2">
            <a:extLst>
              <a:ext uri="{FF2B5EF4-FFF2-40B4-BE49-F238E27FC236}">
                <a16:creationId xmlns:a16="http://schemas.microsoft.com/office/drawing/2014/main" id="{3666552F-28F7-7FEF-5443-FAC96A069909}"/>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38534364"/>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011DA-B788-7926-19C9-2061E2C48EA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85D0497-B692-4375-AB5D-D80920915E97}"/>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الجملة تتكون من 4 كلمات. الآن، أنتم ترددون الجملة كلمة كلمة وأنا أكتبها.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F1564AA7-F058-8C5E-31C9-C880AE8EABF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12F687F3-6638-8CF7-27BD-8FE1C0DEF3C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03776851-0B74-AEB2-8578-B423C0B048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3980FDCB-DF84-0FC6-9F55-E55DCD6DA05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B622EF9F-3ACA-0EA7-F81C-8B58A96305E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9D250A14-961A-DBF7-0F6A-77288277856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BA5B768-1BEF-BD8D-EAE8-A272F3B8050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9C03920A-2109-FCC4-C961-5FD4C6F7E21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869478E3-89F8-1237-2BF3-1D8430662D3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1314752F-F842-5E9B-EE7C-AE00C365D3A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39F19E58-B6E4-1D5D-CFED-09BB1D419CB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3C1760E1-A8DF-AC07-FAE6-4F89907236B9}"/>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  .......</a:t>
            </a:r>
            <a:endParaRPr lang="fr-MA" sz="3200" b="1" dirty="0">
              <a:solidFill>
                <a:srgbClr val="C00000"/>
              </a:solidFill>
            </a:endParaRPr>
          </a:p>
        </p:txBody>
      </p:sp>
      <p:pic>
        <p:nvPicPr>
          <p:cNvPr id="3" name="Image 2">
            <a:extLst>
              <a:ext uri="{FF2B5EF4-FFF2-40B4-BE49-F238E27FC236}">
                <a16:creationId xmlns:a16="http://schemas.microsoft.com/office/drawing/2014/main" id="{C2774069-4BAB-0C39-31E0-6FFF5F386E3B}"/>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4637974"/>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542B-807E-6CF5-F22F-62AB217565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E0688639-4F7C-74A0-6E56-DD218C7C3674}"/>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 هي الكلمة الأولى التي سأكتبها؟</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A4A0216F-5A14-D93D-01DB-E12865958DE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6C0851F9-CC4A-E16F-D8C9-74C35D37A869}"/>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AB846F3C-FF5C-106E-8FBF-F76A6327505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BF731D92-4E8C-1677-AF14-0FAAD5A8A6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7C2EED6C-3A3B-FEA0-0408-52D04227B1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01A7B961-E9FC-AF00-64BC-58F2F56D27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EA1E8E20-84CB-E68D-87E1-C95BACCA843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C417F09B-8010-8CE4-20EA-AED17A8DF33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7AB59A48-EC6D-D0FC-7DAC-0213B44B8E5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5F94D21A-1E03-1A67-DAA9-7D490252F27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3C08C642-3A74-FAEB-408A-4CEA4BCB174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E7372165-09DC-5CB1-F90F-63604D81B6F4}"/>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  .......</a:t>
            </a:r>
            <a:endParaRPr lang="fr-MA" sz="3200" b="1" dirty="0">
              <a:solidFill>
                <a:srgbClr val="C00000"/>
              </a:solidFill>
            </a:endParaRPr>
          </a:p>
        </p:txBody>
      </p:sp>
      <p:pic>
        <p:nvPicPr>
          <p:cNvPr id="3" name="Image 2">
            <a:extLst>
              <a:ext uri="{FF2B5EF4-FFF2-40B4-BE49-F238E27FC236}">
                <a16:creationId xmlns:a16="http://schemas.microsoft.com/office/drawing/2014/main" id="{A372980A-B362-0DC0-6058-89195F5DA038}"/>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3285186"/>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AF722-5367-F53B-AAF1-23BE1B122F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29EF5CA-27E4-E742-934A-1DF2EFB7BEC8}"/>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الأولى.  ما هي الكلمة الثانية؟</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8FA30AA2-D1E9-E073-59DB-03579478A42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B1D59925-FA56-A57B-7147-51F7B6219B30}"/>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FCA3FD4B-915A-343B-BE86-33D3E31EDAC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74E7C5E1-8E04-E828-AB8B-2A449CC00C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C95E4955-F8AD-0C29-4179-2F987CF3CCF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06F29E10-2ECC-ECF4-9D25-1A71EF81ED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B2403880-92CC-28D1-E325-7D44824119E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394C5A58-C9CB-A957-EC35-72C2D4A97EA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6625673A-454A-9A4C-64AF-13E369F9E3E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A17E2A20-11A3-A9ED-0865-64D01CCF56D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FDFE9933-F5DD-43B2-66FD-292AE406B36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B48C7545-0510-81B6-B2FA-D323A5EA8980}"/>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تَـعـيـشُ</a:t>
            </a:r>
            <a:r>
              <a:rPr lang="ar-MA" sz="3200" b="1" dirty="0">
                <a:solidFill>
                  <a:prstClr val="white">
                    <a:lumMod val="75000"/>
                  </a:prstClr>
                </a:solidFill>
              </a:rPr>
              <a:t>  </a:t>
            </a: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  .......</a:t>
            </a:r>
            <a:endParaRPr lang="fr-MA" sz="3200" b="1" dirty="0">
              <a:solidFill>
                <a:srgbClr val="C00000"/>
              </a:solidFill>
            </a:endParaRPr>
          </a:p>
        </p:txBody>
      </p:sp>
      <p:pic>
        <p:nvPicPr>
          <p:cNvPr id="5" name="Image 4">
            <a:extLst>
              <a:ext uri="{FF2B5EF4-FFF2-40B4-BE49-F238E27FC236}">
                <a16:creationId xmlns:a16="http://schemas.microsoft.com/office/drawing/2014/main" id="{3598BCC8-4BC2-B46D-7587-7F4B711A3DC1}"/>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2691246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42A6D-FE57-B8D2-DED9-DCEA2630DE8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A23BAFD-2AB9-2383-5925-CD6F9B06B8DB}"/>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الثانية.  ما هي الكلمة الثالثة؟</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8549E643-8349-9A56-FDA2-79B83D5AF2B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9BCA5CA2-AB26-621A-1C77-B439ED6120C5}"/>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39531449-80A2-60E4-A534-6A9D5E0FE31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0331BE22-F0FB-C67A-FE19-E95979485E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9B985421-8EB7-F251-4DCE-9C3A99512D8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7FCAD2C1-4BF5-8435-5289-A8529B959E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CAF57915-DB7B-EEF5-79D3-85E52854581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60455A1E-3B81-8B77-FA19-E072C5B52AB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D28B0B1B-B286-2458-49BB-3077A9F6CD5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F9D5AFDE-0EF0-7CB5-4C5C-716BFA58DFC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01A41C86-FFD3-E98C-10F7-16B94DCD25B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EF447E5C-82DF-EC85-7582-BC0193A4EE0F}"/>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تَـعـيـشُ ﭐلْـحَـيَـواناتُ</a:t>
            </a:r>
            <a:r>
              <a:rPr lang="ar-MA" sz="3200" b="1" dirty="0">
                <a:solidFill>
                  <a:prstClr val="white">
                    <a:lumMod val="75000"/>
                  </a:prstClr>
                </a:solidFill>
              </a:rPr>
              <a:t>  </a:t>
            </a:r>
            <a:r>
              <a:rPr lang="ar-MA" sz="3200" b="1" dirty="0">
                <a:solidFill>
                  <a:srgbClr val="C00000"/>
                </a:solidFill>
              </a:rPr>
              <a:t>.......  .......</a:t>
            </a:r>
            <a:endParaRPr lang="fr-MA" sz="3200" b="1" dirty="0">
              <a:solidFill>
                <a:srgbClr val="C00000"/>
              </a:solidFill>
            </a:endParaRPr>
          </a:p>
        </p:txBody>
      </p:sp>
      <p:pic>
        <p:nvPicPr>
          <p:cNvPr id="3" name="Image 2">
            <a:extLst>
              <a:ext uri="{FF2B5EF4-FFF2-40B4-BE49-F238E27FC236}">
                <a16:creationId xmlns:a16="http://schemas.microsoft.com/office/drawing/2014/main" id="{4FAC34EB-40D3-4C87-422C-68D747278236}"/>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70906397"/>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BA572-8FD9-43EA-3555-D0ED9830A44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6704A9F-D420-04F8-D9DB-C76D242B6AA4}"/>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الثالثة.  ما هي الكلمة الأخيرة؟</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243538C2-996D-C30F-E16A-0B2B068167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689004F1-F1EE-42E5-3ECC-DC56BB3FD462}"/>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61E35B9E-38D3-EFF5-AE78-6512B0E73D8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EA2FB376-B964-3FDD-A50D-5077882D856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3090DD94-2D6F-9355-8451-4CF13AB0C1C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524EEEED-62B5-170C-EC7D-CF064921606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2CA4E34-782C-6C35-5E6D-22318F13CC1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C3494E5F-680E-20EB-A229-A29DFBB1E0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C79F1C6E-1C40-1841-A652-8AF4BF29564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68DA1605-390A-30BA-8C91-2C7AEF7B4C1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5CF29928-ED4D-D7AA-F990-65E7B33A4CA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D1C885EE-CA16-028F-80E0-8865033AB92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تَـعـيـشُ</a:t>
            </a:r>
            <a:r>
              <a:rPr lang="ar-MA" sz="3200" b="1" dirty="0">
                <a:solidFill>
                  <a:prstClr val="white">
                    <a:lumMod val="75000"/>
                  </a:prstClr>
                </a:solidFill>
              </a:rPr>
              <a:t> </a:t>
            </a:r>
            <a:r>
              <a:rPr lang="ar-MA" sz="3200" b="1" dirty="0">
                <a:solidFill>
                  <a:srgbClr val="C00000"/>
                </a:solidFill>
              </a:rPr>
              <a:t>ﭐلْـحَـيَـواناتُ</a:t>
            </a:r>
            <a:r>
              <a:rPr lang="ar-MA" sz="3200" b="1" dirty="0">
                <a:solidFill>
                  <a:prstClr val="white">
                    <a:lumMod val="75000"/>
                  </a:prstClr>
                </a:solidFill>
              </a:rPr>
              <a:t> </a:t>
            </a:r>
            <a:r>
              <a:rPr lang="ar-MA" sz="3200" b="1" dirty="0">
                <a:solidFill>
                  <a:srgbClr val="C00000"/>
                </a:solidFill>
              </a:rPr>
              <a:t>فـي  .......</a:t>
            </a:r>
            <a:endParaRPr lang="fr-MA" sz="3200" b="1" dirty="0">
              <a:solidFill>
                <a:srgbClr val="C00000"/>
              </a:solidFill>
            </a:endParaRPr>
          </a:p>
        </p:txBody>
      </p:sp>
      <p:pic>
        <p:nvPicPr>
          <p:cNvPr id="3" name="Image 2">
            <a:extLst>
              <a:ext uri="{FF2B5EF4-FFF2-40B4-BE49-F238E27FC236}">
                <a16:creationId xmlns:a16="http://schemas.microsoft.com/office/drawing/2014/main" id="{099E77F0-5CD5-D42A-CB5D-ED28FAB148DB}"/>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408954"/>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23AC6-14AC-CE13-FDA7-62A21E2F7B3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70BA097-45B1-9E98-08C2-06F96F949C22}"/>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الأخيرة.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1F59B343-719C-8C6B-EAC6-46B869DC105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0EEA1032-F74F-78D2-FE01-682A49E61207}"/>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C0A817FB-0280-8B7E-4384-9F776631035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FB0A3CDC-FA8F-C112-14C3-97A27671094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D61A899A-4993-0C34-027D-ED3EF44325C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AA4EF355-1B0A-9AEB-05D9-D338937375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AD43658F-267B-FE72-0A5B-ED6494B10BB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26D510F1-7B87-A387-1009-B80B88719D5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7965522A-AE2A-1996-A78E-E382F82DBB0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19B0A3EF-0184-1724-8DF4-4A9CA828CA2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A0EC2C2F-508C-91A7-272E-8E5D4407DC6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9D6856E7-7D2C-8EAA-FFB4-80742E59DAA5}"/>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تَـعـيـشُ</a:t>
            </a:r>
            <a:r>
              <a:rPr lang="ar-MA" sz="3200" b="1" dirty="0">
                <a:solidFill>
                  <a:prstClr val="white">
                    <a:lumMod val="75000"/>
                  </a:prstClr>
                </a:solidFill>
              </a:rPr>
              <a:t> </a:t>
            </a:r>
            <a:r>
              <a:rPr lang="ar-MA" sz="3200" b="1" dirty="0">
                <a:solidFill>
                  <a:srgbClr val="C00000"/>
                </a:solidFill>
              </a:rPr>
              <a:t>ﭐلْـحَـيَـواناتُ</a:t>
            </a:r>
            <a:r>
              <a:rPr lang="ar-MA" sz="3200" b="1" dirty="0">
                <a:solidFill>
                  <a:prstClr val="white">
                    <a:lumMod val="75000"/>
                  </a:prstClr>
                </a:solidFill>
              </a:rPr>
              <a:t> </a:t>
            </a:r>
            <a:r>
              <a:rPr lang="ar-MA" sz="3200" b="1" dirty="0">
                <a:solidFill>
                  <a:srgbClr val="C00000"/>
                </a:solidFill>
              </a:rPr>
              <a:t>فـي ﭐلْـمَـزْرَعَـةِ.</a:t>
            </a:r>
            <a:endParaRPr lang="fr-MA" sz="3200" b="1" dirty="0">
              <a:solidFill>
                <a:srgbClr val="C00000"/>
              </a:solidFill>
            </a:endParaRPr>
          </a:p>
        </p:txBody>
      </p:sp>
      <p:pic>
        <p:nvPicPr>
          <p:cNvPr id="3" name="Image 2">
            <a:extLst>
              <a:ext uri="{FF2B5EF4-FFF2-40B4-BE49-F238E27FC236}">
                <a16:creationId xmlns:a16="http://schemas.microsoft.com/office/drawing/2014/main" id="{71D22CB0-C398-9043-9E4E-9F029D75F515}"/>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80726974"/>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29DB0-B5B6-F027-5337-E3599BA3949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E45CB1-D182-729C-2869-D92DDAF79176}"/>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الجملة، كل كلمة في مكانها. ووضعت نقطة في آخر الجملة. من يعيد قراءة الجملة؟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96659052-434D-E3C1-2755-AF72759C983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56D89094-1A4A-A775-197E-96D3AA8ECB04}"/>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B3199152-DE85-D125-212A-A03DD1A3A44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6B4BE64B-38D1-60CB-8FD8-58DEE0CED32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D4B2C08E-7B11-65D3-46F5-5DA0F73221E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B03A0EC1-0F0E-C83E-B647-7B2D539284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3DB4BD45-2B6F-ABDB-0FDD-FAF980F73E7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1327DE3B-EA63-F91B-1492-8AF3778BDE0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6BB94ABE-0A13-6AE8-4841-C35A4556976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48279E49-178B-C192-BCE7-48B605BE9BE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F2696864-0758-8212-E1BA-65ACD25769C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3" name="ZoneTexte 2">
            <a:extLst>
              <a:ext uri="{FF2B5EF4-FFF2-40B4-BE49-F238E27FC236}">
                <a16:creationId xmlns:a16="http://schemas.microsoft.com/office/drawing/2014/main" id="{D580FD58-806E-1EA0-BAD4-660E66BAF77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تَـعـيـشُ</a:t>
            </a:r>
            <a:r>
              <a:rPr lang="ar-MA" sz="3200" b="1" dirty="0">
                <a:solidFill>
                  <a:prstClr val="white">
                    <a:lumMod val="75000"/>
                  </a:prstClr>
                </a:solidFill>
              </a:rPr>
              <a:t> </a:t>
            </a:r>
            <a:r>
              <a:rPr lang="ar-MA" sz="3200" b="1" dirty="0">
                <a:solidFill>
                  <a:srgbClr val="C00000"/>
                </a:solidFill>
              </a:rPr>
              <a:t>ﭐلْـحَـيَـواناتُ</a:t>
            </a:r>
            <a:r>
              <a:rPr lang="ar-MA" sz="3200" b="1" dirty="0">
                <a:solidFill>
                  <a:prstClr val="white">
                    <a:lumMod val="75000"/>
                  </a:prstClr>
                </a:solidFill>
              </a:rPr>
              <a:t> </a:t>
            </a:r>
            <a:r>
              <a:rPr lang="ar-MA" sz="3200" b="1" dirty="0">
                <a:solidFill>
                  <a:srgbClr val="C00000"/>
                </a:solidFill>
              </a:rPr>
              <a:t>فـي ﭐلْـمَـزْرَعَـةِ.</a:t>
            </a:r>
            <a:endParaRPr lang="fr-MA" sz="3200" b="1" dirty="0">
              <a:solidFill>
                <a:srgbClr val="C00000"/>
              </a:solidFill>
            </a:endParaRPr>
          </a:p>
        </p:txBody>
      </p:sp>
      <p:pic>
        <p:nvPicPr>
          <p:cNvPr id="5" name="Image 4">
            <a:extLst>
              <a:ext uri="{FF2B5EF4-FFF2-40B4-BE49-F238E27FC236}">
                <a16:creationId xmlns:a16="http://schemas.microsoft.com/office/drawing/2014/main" id="{BD017197-0CED-AEB3-8EA1-5E702A190754}"/>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318998"/>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05E17-01CB-C07E-D353-0048D817082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6EDE9A9C-F0EB-7E6B-3232-6F187ED5A8AC}"/>
              </a:ext>
            </a:extLst>
          </p:cNvPr>
          <p:cNvSpPr>
            <a:spLocks noGrp="1"/>
          </p:cNvSpPr>
          <p:nvPr>
            <p:ph type="title"/>
          </p:nvPr>
        </p:nvSpPr>
        <p:spPr/>
        <p:txBody>
          <a:bodyPr>
            <a:normAutofit fontScale="90000"/>
          </a:bodyPr>
          <a:lstStyle/>
          <a:p>
            <a:pPr lvl="0" rt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ألواحكم. سأملي عليكم بعض الكلمات التي سنستعملها بعد قليل في نشاط الإنتاج الكتابي. </a:t>
            </a:r>
          </a:p>
        </p:txBody>
      </p:sp>
      <p:pic>
        <p:nvPicPr>
          <p:cNvPr id="14" name="Image 13">
            <a:extLst>
              <a:ext uri="{FF2B5EF4-FFF2-40B4-BE49-F238E27FC236}">
                <a16:creationId xmlns:a16="http://schemas.microsoft.com/office/drawing/2014/main" id="{A48ED41B-1494-3777-00C4-BE335A5DFA1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76EBC45D-D288-04AA-4B6C-5A53B6834117}"/>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55E54999-5E60-E849-C8FC-30AE44F76C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6FA180E9-91B6-CA2E-5427-42A564B9AC5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2D0D0191-084B-CD18-2732-56446FDD591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1" name="Rectangle 20">
            <a:extLst>
              <a:ext uri="{FF2B5EF4-FFF2-40B4-BE49-F238E27FC236}">
                <a16:creationId xmlns:a16="http://schemas.microsoft.com/office/drawing/2014/main" id="{CBC03F4E-7B88-E656-B657-D034A41786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CC2D1879-EF05-F053-FDF4-0EE9E14FB21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45412DC5-5600-D609-D0BD-E3EFAE63D99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7C684345-04EF-8293-182D-3AFB37189E5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FF611BC9-4D7B-A5C7-C1BE-D024B134CE7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F2A5F1C0-3C4C-5C9C-F239-042BBA9B527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3" name="Image 2" descr="Une image contenant capture d’écran, Rectangle, carré&#10;&#10;Le contenu généré par l’IA peut être incorrect.">
            <a:extLst>
              <a:ext uri="{FF2B5EF4-FFF2-40B4-BE49-F238E27FC236}">
                <a16:creationId xmlns:a16="http://schemas.microsoft.com/office/drawing/2014/main" id="{4CBFB0E7-44EF-C813-ED0D-CB4230C247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2353" y="2043404"/>
            <a:ext cx="3396342" cy="3396342"/>
          </a:xfrm>
          <a:prstGeom prst="rect">
            <a:avLst/>
          </a:prstGeom>
        </p:spPr>
      </p:pic>
    </p:spTree>
    <p:extLst>
      <p:ext uri="{BB962C8B-B14F-4D97-AF65-F5344CB8AC3E}">
        <p14:creationId xmlns:p14="http://schemas.microsoft.com/office/powerpoint/2010/main" val="2230108113"/>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E0419-E054-A2B3-337F-7EF4FF7B93FE}"/>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255BA51E-363B-1DA1-F164-12686EA08EA3}"/>
              </a:ext>
            </a:extLst>
          </p:cNvPr>
          <p:cNvSpPr>
            <a:spLocks noGrp="1"/>
          </p:cNvSpPr>
          <p:nvPr>
            <p:ph type="title"/>
          </p:nvPr>
        </p:nvSpPr>
        <p:spPr/>
        <p:txBody>
          <a:bodyPr>
            <a:normAutofit/>
          </a:bodyPr>
          <a:lstStyle/>
          <a:p>
            <a:pPr lvl="0" rt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(كلمات الإملاء مدونة على الشريحة الانتقالية) </a:t>
            </a:r>
          </a:p>
        </p:txBody>
      </p:sp>
      <p:pic>
        <p:nvPicPr>
          <p:cNvPr id="14" name="Image 13">
            <a:extLst>
              <a:ext uri="{FF2B5EF4-FFF2-40B4-BE49-F238E27FC236}">
                <a16:creationId xmlns:a16="http://schemas.microsoft.com/office/drawing/2014/main" id="{BD3F0D41-20EA-843C-69CA-B0868947C15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851A2B44-7A5E-71F9-CF0A-C5107E0BB80E}"/>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66B68B6F-00B8-30AE-4947-AEE509B375E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B4CCD333-34B8-0059-FB8A-E13E297EA5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E3C3F6EC-3C78-06D9-8A71-5AC256FE314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1" name="Rectangle 20">
            <a:extLst>
              <a:ext uri="{FF2B5EF4-FFF2-40B4-BE49-F238E27FC236}">
                <a16:creationId xmlns:a16="http://schemas.microsoft.com/office/drawing/2014/main" id="{E27B4F35-CB0D-FF58-A082-8C2A9B020E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FD0332D9-8DC9-AEAF-1CDC-967530D3B08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4560B0BA-2A2B-AE40-ECF5-D6C740147A8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7A390267-2859-8A8F-DBFB-61EEC4ED271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983FC1AB-2F38-EFFE-C483-5DAA9225534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80502B22-4440-F00E-40E0-E730F07E959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3" name="Image 2" descr="Une image contenant capture d’écran, Rectangle, carré&#10;&#10;Le contenu généré par l’IA peut être incorrect.">
            <a:extLst>
              <a:ext uri="{FF2B5EF4-FFF2-40B4-BE49-F238E27FC236}">
                <a16:creationId xmlns:a16="http://schemas.microsoft.com/office/drawing/2014/main" id="{2F73FBAD-E686-F844-86AB-0589C6DB68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2353" y="2043404"/>
            <a:ext cx="3396342" cy="3396342"/>
          </a:xfrm>
          <a:prstGeom prst="rect">
            <a:avLst/>
          </a:prstGeom>
        </p:spPr>
      </p:pic>
    </p:spTree>
    <p:extLst>
      <p:ext uri="{BB962C8B-B14F-4D97-AF65-F5344CB8AC3E}">
        <p14:creationId xmlns:p14="http://schemas.microsoft.com/office/powerpoint/2010/main" val="3435598782"/>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AE780-CD7E-F1AB-5611-41DD04D32E87}"/>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A04D3B92-DFF2-0B03-66AB-50F6C1938843}"/>
              </a:ext>
            </a:extLst>
          </p:cNvPr>
          <p:cNvPicPr>
            <a:picLocks noChangeAspect="1"/>
          </p:cNvPicPr>
          <p:nvPr/>
        </p:nvPicPr>
        <p:blipFill>
          <a:blip r:embed="rId2"/>
          <a:stretch>
            <a:fillRect/>
          </a:stretch>
        </p:blipFill>
        <p:spPr>
          <a:xfrm>
            <a:off x="2955277" y="1832034"/>
            <a:ext cx="3080582" cy="43532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8E834D3B-A8FA-09F1-53D1-BF24B0BA8B6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C96AB12-F7B9-4B49-6534-AFFE03B4EAE2}"/>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3C7591AE-629E-3757-5394-2ACBC4019AB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7C1628B4-7F3E-C196-E6DC-95A09372D3B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125846FF-E115-EB9F-3756-C9643941976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88D3CEFD-68B9-4736-75FF-B15C9913E0C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5F878C94-D086-F31B-DB2B-70C642B7636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1" name="Rectangle 10">
            <a:extLst>
              <a:ext uri="{FF2B5EF4-FFF2-40B4-BE49-F238E27FC236}">
                <a16:creationId xmlns:a16="http://schemas.microsoft.com/office/drawing/2014/main" id="{358FB3C9-CF03-10AA-56FB-5C41A49AD8E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9DEB9419-80D6-BEAB-1625-C7AD2EBEDA4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8E89B6ED-A08A-CC4F-2863-CF831B9B28A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17" name="ZoneTexte 16">
            <a:extLst>
              <a:ext uri="{FF2B5EF4-FFF2-40B4-BE49-F238E27FC236}">
                <a16:creationId xmlns:a16="http://schemas.microsoft.com/office/drawing/2014/main" id="{071675C6-45AE-835A-D512-DA01795DC52F}"/>
              </a:ext>
            </a:extLst>
          </p:cNvPr>
          <p:cNvSpPr txBox="1"/>
          <p:nvPr/>
        </p:nvSpPr>
        <p:spPr>
          <a:xfrm>
            <a:off x="2556588" y="738000"/>
            <a:ext cx="4952843"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rPr>
              <a:t>خذوا الكراسة الصفحة 149 </a:t>
            </a:r>
            <a:endParaRPr kumimoji="0" lang="ar-MA" sz="1400" b="1" i="0" u="none" strike="noStrike" kern="1200" cap="none" spc="0" normalizeH="0" baseline="0" noProof="0" dirty="0">
              <a:ln>
                <a:noFill/>
              </a:ln>
              <a:solidFill>
                <a:prstClr val="white">
                  <a:lumMod val="50000"/>
                </a:prstClr>
              </a:solidFill>
              <a:effectLst/>
              <a:uLnTx/>
              <a:uFillTx/>
              <a:latin typeface="Calibri" panose="020F0502020204030204"/>
              <a:ea typeface="+mn-ea"/>
              <a:cs typeface="Arial" panose="020B0604020202020204" pitchFamily="34" charset="0"/>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020D34F6-81D5-5078-1DC3-0E406C3EF828}"/>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6" b="96"/>
          <a:stretch>
            <a:fillRect/>
          </a:stretch>
        </p:blipFill>
        <p:spPr/>
      </p:pic>
      <p:sp>
        <p:nvSpPr>
          <p:cNvPr id="14" name="Rectangle : coins arrondis 13">
            <a:extLst>
              <a:ext uri="{FF2B5EF4-FFF2-40B4-BE49-F238E27FC236}">
                <a16:creationId xmlns:a16="http://schemas.microsoft.com/office/drawing/2014/main" id="{CB4689AD-7B0D-C3EC-1843-FFCBABD223D8}"/>
              </a:ext>
            </a:extLst>
          </p:cNvPr>
          <p:cNvSpPr/>
          <p:nvPr/>
        </p:nvSpPr>
        <p:spPr>
          <a:xfrm>
            <a:off x="3088432" y="4723089"/>
            <a:ext cx="1483567" cy="126628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9450979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31F74-A7B0-8CD5-7015-492D84D13B9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2BBD288-3B38-14E1-72CD-A5A71D20752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B4CCA30-AD6B-115D-D0DA-F015FE38338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5BD95280-AEE3-70B7-5687-25CF4DAD9F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FD0E0F5D-F949-8E6B-D021-232119273A0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F6E95A44-E645-247C-788D-29D354F68F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789AF4E7-71A5-157D-27BA-5029808FAA7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2AEDAA1A-229B-122A-C320-C684AB977F9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1" name="Rectangle 10">
            <a:extLst>
              <a:ext uri="{FF2B5EF4-FFF2-40B4-BE49-F238E27FC236}">
                <a16:creationId xmlns:a16="http://schemas.microsoft.com/office/drawing/2014/main" id="{DFD50BAD-1155-5AB6-7AFB-A8121EC5A2B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768D18F5-6013-9B52-6CA0-2A8999E0E55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576D6178-2D26-BA26-9621-206A587966A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17" name="ZoneTexte 16">
            <a:extLst>
              <a:ext uri="{FF2B5EF4-FFF2-40B4-BE49-F238E27FC236}">
                <a16:creationId xmlns:a16="http://schemas.microsoft.com/office/drawing/2014/main" id="{9487061F-9FA8-B9EA-9E8A-FE1811EB5006}"/>
              </a:ext>
            </a:extLst>
          </p:cNvPr>
          <p:cNvSpPr txBox="1"/>
          <p:nvPr/>
        </p:nvSpPr>
        <p:spPr>
          <a:xfrm>
            <a:off x="625151" y="817293"/>
            <a:ext cx="6874949" cy="461665"/>
          </a:xfrm>
          <a:prstGeom prst="rect">
            <a:avLst/>
          </a:prstGeom>
          <a:noFill/>
        </p:spPr>
        <p:txBody>
          <a:bodyPr wrap="square" rtlCol="0">
            <a:spAutoFit/>
          </a:bodyPr>
          <a:lstStyle/>
          <a:p>
            <a:pPr lvl="0" algn="r" rtl="1">
              <a:defRPr/>
            </a:pP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لاحظوا الصورة جيدا ثم اكتبوا جملة تصف ما ترونه فيها. سأمر لمساعدتكم. </a:t>
            </a:r>
            <a:endParaRPr lang="ar-MA" sz="2400" b="1" dirty="0">
              <a:solidFill>
                <a:prstClr val="white">
                  <a:lumMod val="50000"/>
                </a:prstClr>
              </a:solidFill>
              <a:latin typeface="Microsoft Uighur" panose="02000000000000000000" pitchFamily="2" charset="-78"/>
              <a:cs typeface="Microsoft Uighur" panose="02000000000000000000" pitchFamily="2" charset="-78"/>
            </a:endParaRPr>
          </a:p>
        </p:txBody>
      </p:sp>
      <p:pic>
        <p:nvPicPr>
          <p:cNvPr id="15" name="Espace réservé pour une image  14" descr="Une image contenant illustration, Dessin animé, clipart, dessin humoristique&#10;&#10;Le contenu généré par l’IA peut être incorrect.">
            <a:extLst>
              <a:ext uri="{FF2B5EF4-FFF2-40B4-BE49-F238E27FC236}">
                <a16:creationId xmlns:a16="http://schemas.microsoft.com/office/drawing/2014/main" id="{53592356-B5AB-EF4E-C7A7-0ABA6EB80C8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4" name="Image 13">
            <a:extLst>
              <a:ext uri="{FF2B5EF4-FFF2-40B4-BE49-F238E27FC236}">
                <a16:creationId xmlns:a16="http://schemas.microsoft.com/office/drawing/2014/main" id="{CB564A3E-D447-3A6B-18B2-276EF6BD7F03}"/>
              </a:ext>
            </a:extLst>
          </p:cNvPr>
          <p:cNvPicPr>
            <a:picLocks noChangeAspect="1"/>
          </p:cNvPicPr>
          <p:nvPr/>
        </p:nvPicPr>
        <p:blipFill>
          <a:blip r:embed="rId8"/>
          <a:stretch>
            <a:fillRect/>
          </a:stretch>
        </p:blipFill>
        <p:spPr>
          <a:xfrm>
            <a:off x="2265454" y="1984019"/>
            <a:ext cx="4422235" cy="4056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52605166"/>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79EAD-5CDC-8477-55B3-9D5AAF74912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C95451F-B51B-D791-72AF-36FE7C71A81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0F4496A-38F9-9FBD-29B3-09197C694033}"/>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7871F61F-C0B4-C038-A216-47FD1F02953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C2163356-F544-5079-F01F-CDB8B4374F1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93D2E4E2-CF2C-5AC1-26E4-92776D8AFB6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F2DC9F92-2997-BE34-07F1-6CEF50B739C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969527C4-E7A5-7247-CE04-35757A333AF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1" name="Rectangle 10">
            <a:extLst>
              <a:ext uri="{FF2B5EF4-FFF2-40B4-BE49-F238E27FC236}">
                <a16:creationId xmlns:a16="http://schemas.microsoft.com/office/drawing/2014/main" id="{7229D035-3B97-34A7-8C78-07BBD8D4166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9EC88670-343E-525B-DA3A-44134D0E486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6E559E21-B5D4-843F-6587-CA2486AA7F0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17" name="ZoneTexte 16">
            <a:extLst>
              <a:ext uri="{FF2B5EF4-FFF2-40B4-BE49-F238E27FC236}">
                <a16:creationId xmlns:a16="http://schemas.microsoft.com/office/drawing/2014/main" id="{845EDA54-8667-275A-57DA-E82FC1EF6FBF}"/>
              </a:ext>
            </a:extLst>
          </p:cNvPr>
          <p:cNvSpPr txBox="1"/>
          <p:nvPr/>
        </p:nvSpPr>
        <p:spPr>
          <a:xfrm>
            <a:off x="625151" y="738000"/>
            <a:ext cx="6874949"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من يقوم إلى السبورة ليكتب الجملة؟ </a:t>
            </a: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pic>
        <p:nvPicPr>
          <p:cNvPr id="15" name="Espace réservé pour une image  14" descr="Une image contenant illustration, Dessin animé, clipart, dessin humoristique&#10;&#10;Le contenu généré par l’IA peut être incorrect.">
            <a:extLst>
              <a:ext uri="{FF2B5EF4-FFF2-40B4-BE49-F238E27FC236}">
                <a16:creationId xmlns:a16="http://schemas.microsoft.com/office/drawing/2014/main" id="{5FE69CBD-AE25-8F6D-80D0-17797B72969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8" name="Image 7">
            <a:extLst>
              <a:ext uri="{FF2B5EF4-FFF2-40B4-BE49-F238E27FC236}">
                <a16:creationId xmlns:a16="http://schemas.microsoft.com/office/drawing/2014/main" id="{19920D35-EEB9-A9A0-FF8C-5F4F9FB9DACA}"/>
              </a:ext>
            </a:extLst>
          </p:cNvPr>
          <p:cNvPicPr>
            <a:picLocks noChangeAspect="1"/>
          </p:cNvPicPr>
          <p:nvPr/>
        </p:nvPicPr>
        <p:blipFill>
          <a:blip r:embed="rId8"/>
          <a:stretch>
            <a:fillRect/>
          </a:stretch>
        </p:blipFill>
        <p:spPr>
          <a:xfrm>
            <a:off x="2265454" y="1984019"/>
            <a:ext cx="4422235" cy="4056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43969801"/>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3708A-B371-0F08-8873-E61B6B2FCF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F6BA3A15-DD11-3F9F-39AA-559929EF350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0B24551-F579-3341-5CEB-5DE18C654E28}"/>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8B4AFCC7-2A37-70CA-30D0-D57D8DCB587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AE79A4B8-EC8E-E805-B132-B9F66A7F912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ABB81CBF-132A-6F81-E1FB-EA7A8BC1437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3481F4B8-2811-5764-8F86-2C438CA15D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0D34552E-DB10-FD13-4EB7-2C359B977D3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1" name="Rectangle 10">
            <a:extLst>
              <a:ext uri="{FF2B5EF4-FFF2-40B4-BE49-F238E27FC236}">
                <a16:creationId xmlns:a16="http://schemas.microsoft.com/office/drawing/2014/main" id="{AE8DA32A-0E68-A2E6-A7EB-64358133E58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59C50CC6-F322-0A75-8173-CEA1D9F4F33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47319B7E-E705-78EE-450C-2A3A83778C7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17" name="ZoneTexte 16">
            <a:extLst>
              <a:ext uri="{FF2B5EF4-FFF2-40B4-BE49-F238E27FC236}">
                <a16:creationId xmlns:a16="http://schemas.microsoft.com/office/drawing/2014/main" id="{841CF1F5-B021-A1CB-B860-874C434AC210}"/>
              </a:ext>
            </a:extLst>
          </p:cNvPr>
          <p:cNvSpPr txBox="1"/>
          <p:nvPr/>
        </p:nvSpPr>
        <p:spPr>
          <a:xfrm>
            <a:off x="625151" y="817293"/>
            <a:ext cx="6874949" cy="66941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400" b="1" dirty="0">
                <a:solidFill>
                  <a:prstClr val="white">
                    <a:lumMod val="50000"/>
                  </a:prstClr>
                </a:solidFill>
                <a:latin typeface="Microsoft Uighur" panose="02000000000000000000" pitchFamily="2" charset="-78"/>
                <a:cs typeface="Microsoft Uighur" panose="02000000000000000000" pitchFamily="2" charset="-78"/>
              </a:rPr>
              <a:t>صححوا في كراساتكم.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pic>
        <p:nvPicPr>
          <p:cNvPr id="15" name="Espace réservé pour une image  14" descr="Une image contenant illustration, Dessin animé, clipart, dessin humoristique&#10;&#10;Le contenu généré par l’IA peut être incorrect.">
            <a:extLst>
              <a:ext uri="{FF2B5EF4-FFF2-40B4-BE49-F238E27FC236}">
                <a16:creationId xmlns:a16="http://schemas.microsoft.com/office/drawing/2014/main" id="{A90D52E8-D31D-DBFD-638C-D9691C60361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7" name="Image 6">
            <a:extLst>
              <a:ext uri="{FF2B5EF4-FFF2-40B4-BE49-F238E27FC236}">
                <a16:creationId xmlns:a16="http://schemas.microsoft.com/office/drawing/2014/main" id="{9B2C268A-A31E-3880-04FD-AC44EEF47F54}"/>
              </a:ext>
            </a:extLst>
          </p:cNvPr>
          <p:cNvPicPr>
            <a:picLocks noChangeAspect="1"/>
          </p:cNvPicPr>
          <p:nvPr/>
        </p:nvPicPr>
        <p:blipFill>
          <a:blip r:embed="rId8"/>
          <a:stretch>
            <a:fillRect/>
          </a:stretch>
        </p:blipFill>
        <p:spPr>
          <a:xfrm>
            <a:off x="2265454" y="1984019"/>
            <a:ext cx="4422235" cy="4056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ZoneTexte 15">
            <a:extLst>
              <a:ext uri="{FF2B5EF4-FFF2-40B4-BE49-F238E27FC236}">
                <a16:creationId xmlns:a16="http://schemas.microsoft.com/office/drawing/2014/main" id="{C4E87872-C0DF-5736-9BF7-1F72D9032650}"/>
              </a:ext>
            </a:extLst>
          </p:cNvPr>
          <p:cNvSpPr txBox="1"/>
          <p:nvPr/>
        </p:nvSpPr>
        <p:spPr>
          <a:xfrm>
            <a:off x="2127380" y="4772609"/>
            <a:ext cx="4560309"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Calibri" panose="020F0502020204030204"/>
                <a:cs typeface="Arial" panose="020B0604020202020204" pitchFamily="34" charset="0"/>
              </a:rPr>
              <a:t>يَ</a:t>
            </a:r>
            <a:r>
              <a:rPr kumimoji="0" lang="ar-MA" sz="36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ـأْكُـلُ </a:t>
            </a:r>
            <a:r>
              <a:rPr kumimoji="0" lang="ar-MA" sz="36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6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ﭐل</a:t>
            </a:r>
            <a:r>
              <a:rPr lang="ar-MA" sz="3600" b="1" dirty="0">
                <a:solidFill>
                  <a:srgbClr val="C00000"/>
                </a:solidFill>
                <a:latin typeface="Calibri" panose="020F0502020204030204"/>
                <a:cs typeface="Arial" panose="020B0604020202020204" pitchFamily="34" charset="0"/>
              </a:rPr>
              <a:t>ْـخَـروفُ</a:t>
            </a:r>
            <a:r>
              <a:rPr kumimoji="0" lang="ar-MA" sz="36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kumimoji="0" lang="ar-MA" sz="36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6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ﭐلْـعُـشْـبَ.  </a:t>
            </a:r>
          </a:p>
        </p:txBody>
      </p:sp>
    </p:spTree>
    <p:extLst>
      <p:ext uri="{BB962C8B-B14F-4D97-AF65-F5344CB8AC3E}">
        <p14:creationId xmlns:p14="http://schemas.microsoft.com/office/powerpoint/2010/main" val="2955014713"/>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19B92-8EA6-89D5-57D6-FDEA2657FDEF}"/>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927774E6-6C59-30B5-FD87-B918E651D02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0221B96-136F-7CA2-97A0-EF27E47D749C}"/>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19F15CE4-8BA1-DCEB-D569-6405E2623A0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679C5C19-7DE8-33E0-5083-75304575883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79483CB0-8095-8C41-1F37-592D5576E9F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9BA0E3B0-E642-7244-2253-3D4C0D5ABEF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D078B927-AFCD-891E-3042-36C5A6FEEEA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1" name="Rectangle 10">
            <a:extLst>
              <a:ext uri="{FF2B5EF4-FFF2-40B4-BE49-F238E27FC236}">
                <a16:creationId xmlns:a16="http://schemas.microsoft.com/office/drawing/2014/main" id="{EA690908-8A12-89CA-15A0-4A6DE07F4FA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82030D1D-63FC-3265-0481-3BB5E3206C2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129E77EB-7416-AC66-981A-5777C7B2DF6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7" name="Google Shape;1820;p109">
            <a:extLst>
              <a:ext uri="{FF2B5EF4-FFF2-40B4-BE49-F238E27FC236}">
                <a16:creationId xmlns:a16="http://schemas.microsoft.com/office/drawing/2014/main" id="{60E58C07-6381-6FA8-3827-17A39853AC7B}"/>
              </a:ext>
            </a:extLst>
          </p:cNvPr>
          <p:cNvSpPr txBox="1"/>
          <p:nvPr/>
        </p:nvSpPr>
        <p:spPr>
          <a:xfrm>
            <a:off x="-265177" y="858154"/>
            <a:ext cx="7764105" cy="769401"/>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خذوا دفاتركم.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4" name="Espace réservé pour une image  33">
            <a:extLst>
              <a:ext uri="{FF2B5EF4-FFF2-40B4-BE49-F238E27FC236}">
                <a16:creationId xmlns:a16="http://schemas.microsoft.com/office/drawing/2014/main" id="{549BE74D-A54D-C879-A32F-7152D76FDC72}"/>
              </a:ext>
            </a:extLst>
          </p:cNvPr>
          <p:cNvPicPr>
            <a:picLocks noChangeAspect="1"/>
          </p:cNvPicPr>
          <p:nvPr/>
        </p:nvPicPr>
        <p:blipFill rotWithShape="1">
          <a:blip r:embed="rId7">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20" name="Espace réservé pour une image  19" descr="Une image contenant accessoire, sac, Bagages et sacs, Bagage à main&#10;&#10;Le contenu généré par l’IA peut être incorrect.">
            <a:extLst>
              <a:ext uri="{FF2B5EF4-FFF2-40B4-BE49-F238E27FC236}">
                <a16:creationId xmlns:a16="http://schemas.microsoft.com/office/drawing/2014/main" id="{EE304286-A050-7C66-BDB1-47E8B47E61BA}"/>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431" r="431"/>
          <a:stretch>
            <a:fillRect/>
          </a:stretch>
        </p:blipFill>
        <p:spPr/>
      </p:pic>
    </p:spTree>
    <p:extLst>
      <p:ext uri="{BB962C8B-B14F-4D97-AF65-F5344CB8AC3E}">
        <p14:creationId xmlns:p14="http://schemas.microsoft.com/office/powerpoint/2010/main" val="501015100"/>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C5381-F98A-3449-30B0-5F79C699935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FE04412-E455-75A8-9068-58FCD5433B30}"/>
              </a:ext>
            </a:extLst>
          </p:cNvPr>
          <p:cNvSpPr>
            <a:spLocks noGrp="1"/>
          </p:cNvSpPr>
          <p:nvPr>
            <p:ph type="title"/>
          </p:nvPr>
        </p:nvSpPr>
        <p:spPr>
          <a:xfrm>
            <a:off x="559836" y="814006"/>
            <a:ext cx="7019631" cy="612000"/>
          </a:xfrm>
        </p:spPr>
        <p:txBody>
          <a:bodyPr>
            <a:noAutofit/>
          </a:bodyPr>
          <a:lstStyle/>
          <a:p>
            <a:pPr rtl="0">
              <a:spcBef>
                <a:spcPts val="0"/>
              </a:spcBef>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الآن، ستكتبون في دفاتركم جملة تعبرون بها عما ترونه في هذه الصورة. سأمر لمساعدتكم. اكتبوا بخط جميل.  </a:t>
            </a:r>
            <a:endPar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15" name="Image 14">
            <a:extLst>
              <a:ext uri="{FF2B5EF4-FFF2-40B4-BE49-F238E27FC236}">
                <a16:creationId xmlns:a16="http://schemas.microsoft.com/office/drawing/2014/main" id="{4C142B74-ACE8-1F57-0D25-2C0977A8305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915538CC-8B2C-CB6D-404B-F3D869510B91}"/>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72E483D6-A1F1-622B-D159-99BC19306A2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9C7065DB-D604-1D85-3E45-8D9105D471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7904928B-644D-C8C8-9559-80422E62F35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E0DA1500-1164-10E8-4C5B-D68E7CFB94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353E9C7C-94C0-F92C-B54A-8BC8C1EEDC4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373C91CE-8C92-A60B-41A5-1716238C131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15BDEB94-ECE0-5E04-2ED6-F312DA9BD49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242130CF-42C7-63D8-44F9-40CE5EA2F65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5DEC7319-0914-04F7-6C0A-4E238A4A154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3" name="ZoneTexte 2">
            <a:extLst>
              <a:ext uri="{FF2B5EF4-FFF2-40B4-BE49-F238E27FC236}">
                <a16:creationId xmlns:a16="http://schemas.microsoft.com/office/drawing/2014/main" id="{58023DF6-03F8-1B18-4B12-CAE6C1F7653D}"/>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  .......</a:t>
            </a:r>
            <a:endParaRPr lang="fr-MA" sz="3200" b="1" dirty="0">
              <a:solidFill>
                <a:srgbClr val="C00000"/>
              </a:solidFill>
            </a:endParaRPr>
          </a:p>
        </p:txBody>
      </p:sp>
      <p:pic>
        <p:nvPicPr>
          <p:cNvPr id="5" name="Image 4">
            <a:extLst>
              <a:ext uri="{FF2B5EF4-FFF2-40B4-BE49-F238E27FC236}">
                <a16:creationId xmlns:a16="http://schemas.microsoft.com/office/drawing/2014/main" id="{231972D8-58E4-C402-12FD-2904998754BA}"/>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74363219"/>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E23E8-7132-7761-395E-51958B15A12F}"/>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832E131-DD2E-977A-2A75-AAF821703F04}"/>
              </a:ext>
            </a:extLst>
          </p:cNvPr>
          <p:cNvSpPr>
            <a:spLocks noGrp="1"/>
          </p:cNvSpPr>
          <p:nvPr>
            <p:ph type="title"/>
          </p:nvPr>
        </p:nvSpPr>
        <p:spPr>
          <a:xfrm>
            <a:off x="360733" y="738000"/>
            <a:ext cx="7190742" cy="612000"/>
          </a:xfrm>
        </p:spPr>
        <p:txBody>
          <a:bodyPr>
            <a:noAutofit/>
          </a:bodyPr>
          <a:lstStyle/>
          <a:p>
            <a:pPr rtl="0">
              <a:spcBef>
                <a:spcPts val="0"/>
              </a:spcBef>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يقرأ جملته؟ من يقوم إلى السبورة لكتابة الجملة.  </a:t>
            </a:r>
            <a:endPar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15" name="Image 14">
            <a:extLst>
              <a:ext uri="{FF2B5EF4-FFF2-40B4-BE49-F238E27FC236}">
                <a16:creationId xmlns:a16="http://schemas.microsoft.com/office/drawing/2014/main" id="{23E02924-7C8B-5683-F5EB-458691ECD7B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163894B4-2DB2-D231-2472-8ECA7D7928EB}"/>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0C77B040-26F3-E293-FCAA-E190B0534F0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D3908182-9D93-18CE-3E2B-A1A5FB5B40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8CFB578A-D973-C717-57ED-2098FBFBC3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8F4A382E-3E92-13BB-3F0F-1F41230699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AA41B39A-DB98-EFD2-0149-47AEC03670D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E9D53A1D-E066-35A3-255C-067901A5FD9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C1AAB922-6773-CB55-DD21-26225B04DF7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14C05E66-9E15-267C-BAB2-F940A966A53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3E7620BA-422E-B739-191F-BCB6E4F210F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3" name="ZoneTexte 2">
            <a:extLst>
              <a:ext uri="{FF2B5EF4-FFF2-40B4-BE49-F238E27FC236}">
                <a16:creationId xmlns:a16="http://schemas.microsoft.com/office/drawing/2014/main" id="{115BF92F-4ADC-347E-BAA4-42D971DF3D6D}"/>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  .......</a:t>
            </a:r>
            <a:endParaRPr lang="fr-MA" sz="3200" b="1" dirty="0">
              <a:solidFill>
                <a:srgbClr val="C00000"/>
              </a:solidFill>
            </a:endParaRPr>
          </a:p>
        </p:txBody>
      </p:sp>
      <p:pic>
        <p:nvPicPr>
          <p:cNvPr id="5" name="Image 4">
            <a:extLst>
              <a:ext uri="{FF2B5EF4-FFF2-40B4-BE49-F238E27FC236}">
                <a16:creationId xmlns:a16="http://schemas.microsoft.com/office/drawing/2014/main" id="{9C75ACE7-23AA-6E96-E64B-0344FB5A1515}"/>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41990371"/>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40A28-6410-A02E-5F69-B697347A48F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B0691E0-5B17-7316-F4F2-55F7557F0294}"/>
              </a:ext>
            </a:extLst>
          </p:cNvPr>
          <p:cNvSpPr>
            <a:spLocks noGrp="1"/>
          </p:cNvSpPr>
          <p:nvPr>
            <p:ph type="title"/>
          </p:nvPr>
        </p:nvSpPr>
        <p:spPr>
          <a:xfrm>
            <a:off x="360733" y="738000"/>
            <a:ext cx="7190742" cy="612000"/>
          </a:xfrm>
        </p:spPr>
        <p:txBody>
          <a:bodyPr>
            <a:noAutofit/>
          </a:bodyPr>
          <a:lstStyle/>
          <a:p>
            <a:pPr>
              <a:spcBef>
                <a:spcPts val="0"/>
              </a:spcBef>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صححوا في دفاتركم. </a:t>
            </a:r>
            <a:endPar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15" name="Image 14">
            <a:extLst>
              <a:ext uri="{FF2B5EF4-FFF2-40B4-BE49-F238E27FC236}">
                <a16:creationId xmlns:a16="http://schemas.microsoft.com/office/drawing/2014/main" id="{1A2826E4-108A-039A-C3CC-B052D434CC1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57FBEA5F-9E91-2D34-4E9B-DD439ADB5221}"/>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D2244DF4-95DB-DC77-AB82-D79259EA62B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6AF65BA9-37AE-67AA-1AE7-B99A9F647A6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0A583FE0-0F0C-CCA1-440B-8EF755D2E9A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C9A1A8E4-8FA4-4877-9125-3A5376F4D9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9029F2D-25CB-21AC-C5F7-CACAD568CC6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7206C9DF-B2DA-404B-F27E-55CC977DE74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40A9FC56-C94A-0C6B-C072-6E6DE13CECD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14F169D2-78F2-EFED-8E46-2B617E9CB8F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AD0A8987-AA36-D5F7-F38D-09CF0DC6DC9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6" name="ZoneTexte 5">
            <a:extLst>
              <a:ext uri="{FF2B5EF4-FFF2-40B4-BE49-F238E27FC236}">
                <a16:creationId xmlns:a16="http://schemas.microsoft.com/office/drawing/2014/main" id="{2FD75D23-5D7A-8ADB-DE15-FEDCEAA039CF}"/>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تَـعـيـشُ</a:t>
            </a:r>
            <a:r>
              <a:rPr lang="ar-MA" sz="3200" b="1" dirty="0">
                <a:solidFill>
                  <a:prstClr val="white">
                    <a:lumMod val="75000"/>
                  </a:prstClr>
                </a:solidFill>
              </a:rPr>
              <a:t> </a:t>
            </a:r>
            <a:r>
              <a:rPr lang="ar-MA" sz="3200" b="1" dirty="0">
                <a:solidFill>
                  <a:srgbClr val="C00000"/>
                </a:solidFill>
              </a:rPr>
              <a:t>ﭐلْـحَـيَـواناتُ</a:t>
            </a:r>
            <a:r>
              <a:rPr lang="ar-MA" sz="3200" b="1" dirty="0">
                <a:solidFill>
                  <a:prstClr val="white">
                    <a:lumMod val="75000"/>
                  </a:prstClr>
                </a:solidFill>
              </a:rPr>
              <a:t> </a:t>
            </a:r>
            <a:r>
              <a:rPr lang="ar-MA" sz="3200" b="1" dirty="0">
                <a:solidFill>
                  <a:srgbClr val="C00000"/>
                </a:solidFill>
              </a:rPr>
              <a:t>فـي ﭐلْـمَـزْرَعَـةِ.</a:t>
            </a:r>
            <a:endParaRPr lang="fr-MA" sz="3200" b="1" dirty="0">
              <a:solidFill>
                <a:srgbClr val="C00000"/>
              </a:solidFill>
            </a:endParaRPr>
          </a:p>
        </p:txBody>
      </p:sp>
      <p:pic>
        <p:nvPicPr>
          <p:cNvPr id="8" name="Image 7">
            <a:extLst>
              <a:ext uri="{FF2B5EF4-FFF2-40B4-BE49-F238E27FC236}">
                <a16:creationId xmlns:a16="http://schemas.microsoft.com/office/drawing/2014/main" id="{33F9020D-1E10-723C-8262-0781954016B7}"/>
              </a:ext>
            </a:extLst>
          </p:cNvPr>
          <p:cNvPicPr>
            <a:picLocks noChangeAspect="1"/>
          </p:cNvPicPr>
          <p:nvPr/>
        </p:nvPicPr>
        <p:blipFill>
          <a:blip r:embed="rId8"/>
          <a:stretch>
            <a:fillRect/>
          </a:stretch>
        </p:blipFill>
        <p:spPr>
          <a:xfrm>
            <a:off x="2748150" y="1906156"/>
            <a:ext cx="3553321" cy="2915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97666999"/>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0AE84-F914-1007-2E26-6689C1069C4D}"/>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8EACFDA-8B7A-A441-DC25-9633656FE03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F8FFB65-7511-320B-FDC3-4459BDCE1264}"/>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6" name="Image 5">
            <a:extLst>
              <a:ext uri="{FF2B5EF4-FFF2-40B4-BE49-F238E27FC236}">
                <a16:creationId xmlns:a16="http://schemas.microsoft.com/office/drawing/2014/main" id="{8EEAC142-AEA7-A4FD-26C8-432147EA2EE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7" name="Image 6">
            <a:extLst>
              <a:ext uri="{FF2B5EF4-FFF2-40B4-BE49-F238E27FC236}">
                <a16:creationId xmlns:a16="http://schemas.microsoft.com/office/drawing/2014/main" id="{8D3858DE-D285-16E7-0766-CA21FC58A81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8" name="Image 7">
            <a:extLst>
              <a:ext uri="{FF2B5EF4-FFF2-40B4-BE49-F238E27FC236}">
                <a16:creationId xmlns:a16="http://schemas.microsoft.com/office/drawing/2014/main" id="{89391281-2DE7-A6C1-17FF-20C1F8DABFE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978D18A4-49E2-9437-4C28-FAF48396EB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0" name="Rectangle 9">
            <a:extLst>
              <a:ext uri="{FF2B5EF4-FFF2-40B4-BE49-F238E27FC236}">
                <a16:creationId xmlns:a16="http://schemas.microsoft.com/office/drawing/2014/main" id="{CAC5637B-277A-F0F4-AE85-230A5F644DD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0029613B-DF62-B07F-BA19-FDAF0309B97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B0FF56C8-348C-4B2B-736F-9760C9E3EFF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4" name="Rectangle 13">
            <a:extLst>
              <a:ext uri="{FF2B5EF4-FFF2-40B4-BE49-F238E27FC236}">
                <a16:creationId xmlns:a16="http://schemas.microsoft.com/office/drawing/2014/main" id="{77DC5913-33A8-70F1-6B46-C23DE8D9CAF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16" name="Titre 3">
            <a:extLst>
              <a:ext uri="{FF2B5EF4-FFF2-40B4-BE49-F238E27FC236}">
                <a16:creationId xmlns:a16="http://schemas.microsoft.com/office/drawing/2014/main" id="{F65C203F-0ECC-3852-A5D7-EFE1A4CCAA29}"/>
              </a:ext>
            </a:extLst>
          </p:cNvPr>
          <p:cNvSpPr>
            <a:spLocks noGrp="1"/>
          </p:cNvSpPr>
          <p:nvPr>
            <p:ph type="title"/>
          </p:nvPr>
        </p:nvSpPr>
        <p:spPr>
          <a:xfrm>
            <a:off x="611999" y="756980"/>
            <a:ext cx="6840000" cy="612000"/>
          </a:xfrm>
        </p:spPr>
        <p:txBody>
          <a:bodyPr>
            <a:normAutofit/>
          </a:bodyPr>
          <a:lstStyle/>
          <a:p>
            <a:r>
              <a:rPr lang="tzm-Arab-MA" dirty="0"/>
              <a:t> </a:t>
            </a: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وقت النجمة الآن. الفائز بنجمة الكتابة بخط جميل هو (هي)  .... صفقوا له (لها).</a:t>
            </a:r>
            <a:endParaRPr lang="fr-FR" sz="27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Joyful_Prize_Celebration_Animation">
            <a:hlinkClick r:id="" action="ppaction://media"/>
            <a:extLst>
              <a:ext uri="{FF2B5EF4-FFF2-40B4-BE49-F238E27FC236}">
                <a16:creationId xmlns:a16="http://schemas.microsoft.com/office/drawing/2014/main" id="{DEEA774E-A88E-0047-7E7A-6DBE35343A1A}"/>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994954" y="2067329"/>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B300CEA9-E398-27B5-AE71-7AD4B1AE17F9}"/>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14505415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p:cTn id="12" fill="hold" display="0">
                  <p:stCondLst>
                    <p:cond delay="indefinite"/>
                  </p:stCondLst>
                </p:cTn>
                <p:tgtEl>
                  <p:spTgt spid="17"/>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777F6-9854-B8E9-5888-7FED29C48F2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3271B30-644E-15CB-4A64-493FD2B2945D}"/>
              </a:ext>
            </a:extLst>
          </p:cNvPr>
          <p:cNvSpPr>
            <a:spLocks noGrp="1"/>
          </p:cNvSpPr>
          <p:nvPr>
            <p:ph type="title"/>
          </p:nvPr>
        </p:nvSpPr>
        <p:spPr/>
        <p:txBody>
          <a:bodyPr>
            <a:normAutofit fontScale="90000"/>
          </a:bodyPr>
          <a:lstStyle/>
          <a:p>
            <a:r>
              <a:rPr lang="tzm-Arab-MA" dirty="0"/>
              <a:t> </a:t>
            </a:r>
            <a:r>
              <a:rPr lang="tzm-Arab-MA" sz="2200" b="1" dirty="0">
                <a:solidFill>
                  <a:schemeClr val="bg1">
                    <a:lumMod val="50000"/>
                  </a:schemeClr>
                </a:solidFill>
                <a:latin typeface="Microsoft Uighur" panose="02000000000000000000" pitchFamily="2" charset="-78"/>
                <a:cs typeface="Microsoft Uighur" panose="02000000000000000000" pitchFamily="2" charset="-78"/>
              </a:rPr>
              <a:t>هل تتذكرون قانون النجمات؟ من جمع أكبر قدر من النجمات سيكون بطل هذا الأسبوع. </a:t>
            </a:r>
            <a:br>
              <a:rPr lang="tzm-Arab-MA" sz="2200" b="1" dirty="0">
                <a:solidFill>
                  <a:schemeClr val="bg1">
                    <a:lumMod val="50000"/>
                  </a:schemeClr>
                </a:solidFill>
                <a:latin typeface="Microsoft Uighur" panose="02000000000000000000" pitchFamily="2" charset="-78"/>
                <a:cs typeface="Microsoft Uighur" panose="02000000000000000000" pitchFamily="2" charset="-78"/>
              </a:rPr>
            </a:br>
            <a:r>
              <a:rPr lang="ar-MA" sz="2200" b="1" dirty="0">
                <a:solidFill>
                  <a:schemeClr val="bg1">
                    <a:lumMod val="50000"/>
                  </a:schemeClr>
                </a:solidFill>
                <a:latin typeface="Microsoft Uighur" panose="02000000000000000000" pitchFamily="2" charset="-78"/>
                <a:cs typeface="Microsoft Uighur" panose="02000000000000000000" pitchFamily="2" charset="-78"/>
              </a:rPr>
              <a:t>بطل الأسبوع هو: ....</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A4B67330-CD5C-D1F3-A05E-D5A5B379BB4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FBA2F3B-67E4-AEF0-DA75-7690610C10AD}"/>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6" name="Image 5">
            <a:extLst>
              <a:ext uri="{FF2B5EF4-FFF2-40B4-BE49-F238E27FC236}">
                <a16:creationId xmlns:a16="http://schemas.microsoft.com/office/drawing/2014/main" id="{0F7AC0E7-6B9E-EA1C-7327-EDFE2523791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7" name="Image 6">
            <a:extLst>
              <a:ext uri="{FF2B5EF4-FFF2-40B4-BE49-F238E27FC236}">
                <a16:creationId xmlns:a16="http://schemas.microsoft.com/office/drawing/2014/main" id="{15521FFB-DDE1-DD30-76E9-E409D84980A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8" name="Image 7">
            <a:extLst>
              <a:ext uri="{FF2B5EF4-FFF2-40B4-BE49-F238E27FC236}">
                <a16:creationId xmlns:a16="http://schemas.microsoft.com/office/drawing/2014/main" id="{EAB35B8F-AC33-3D63-5C44-458C25BA5E3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27FA6449-AD30-0972-DE11-FDE5DD0329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0" name="Rectangle 9">
            <a:extLst>
              <a:ext uri="{FF2B5EF4-FFF2-40B4-BE49-F238E27FC236}">
                <a16:creationId xmlns:a16="http://schemas.microsoft.com/office/drawing/2014/main" id="{10FA4C3C-AABF-DBB5-B476-C5FF5CA8D5A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72B43E97-511B-8F7B-6CFD-1F94AD7B69C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01AEBE50-FC30-C776-71DE-A2F7CD4E2CE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4" name="Rectangle 13">
            <a:extLst>
              <a:ext uri="{FF2B5EF4-FFF2-40B4-BE49-F238E27FC236}">
                <a16:creationId xmlns:a16="http://schemas.microsoft.com/office/drawing/2014/main" id="{04FDC437-9F23-32DA-AD2D-D65C9559381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19" name="Joyful_Prize_Celebration_Animation">
            <a:hlinkClick r:id="" action="ppaction://media"/>
            <a:extLst>
              <a:ext uri="{FF2B5EF4-FFF2-40B4-BE49-F238E27FC236}">
                <a16:creationId xmlns:a16="http://schemas.microsoft.com/office/drawing/2014/main" id="{EDEECF93-AFDC-1F28-0078-4A8002BE6B20}"/>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175057" y="2119459"/>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Image 15">
            <a:extLst>
              <a:ext uri="{FF2B5EF4-FFF2-40B4-BE49-F238E27FC236}">
                <a16:creationId xmlns:a16="http://schemas.microsoft.com/office/drawing/2014/main" id="{890BFC63-8BBC-F4F1-9143-483648DDBF9D}"/>
              </a:ext>
            </a:extLst>
          </p:cNvPr>
          <p:cNvPicPr>
            <a:picLocks noChangeAspect="1"/>
          </p:cNvPicPr>
          <p:nvPr/>
        </p:nvPicPr>
        <p:blipFill>
          <a:blip r:embed="rId10"/>
          <a:stretch>
            <a:fillRect/>
          </a:stretch>
        </p:blipFill>
        <p:spPr>
          <a:xfrm>
            <a:off x="6467729" y="3429000"/>
            <a:ext cx="2235315" cy="2406774"/>
          </a:xfrm>
          <a:prstGeom prst="rect">
            <a:avLst/>
          </a:prstGeom>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3C1C0C98-98DA-D54A-D8EC-C74866EE5DBA}"/>
              </a:ext>
            </a:extLst>
          </p:cNvPr>
          <p:cNvPicPr>
            <a:picLocks noGrp="1" noChangeAspect="1"/>
          </p:cNvPicPr>
          <p:nvPr>
            <p:ph type="pic" sz="quarter" idx="12"/>
          </p:nvPr>
        </p:nvPicPr>
        <p:blipFill>
          <a:blip r:embed="rId11">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3382571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9"/>
                                        </p:tgtEl>
                                      </p:cBhvr>
                                    </p:cmd>
                                  </p:childTnLst>
                                </p:cTn>
                              </p:par>
                            </p:childTnLst>
                          </p:cTn>
                        </p:par>
                      </p:childTnLst>
                    </p:cTn>
                  </p:par>
                </p:childTnLst>
              </p:cTn>
              <p:nextCondLst>
                <p:cond evt="onClick" delay="0">
                  <p:tgtEl>
                    <p:spTgt spid="19"/>
                  </p:tgtEl>
                </p:cond>
              </p:nextCondLst>
            </p:seq>
            <p:video>
              <p:cMediaNode vol="80000">
                <p:cTn id="12" fill="hold" display="0">
                  <p:stCondLst>
                    <p:cond delay="indefinite"/>
                  </p:stCondLst>
                </p:cTn>
                <p:tgtEl>
                  <p:spTgt spid="19"/>
                </p:tgtEl>
              </p:cMediaNode>
            </p:vide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3196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rPr>
              <a:t>5</a:t>
            </a:r>
            <a:endParaRPr kumimoji="0" lang="fr-FR"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71689" y="1902284"/>
            <a:ext cx="650176" cy="654612"/>
          </a:xfrm>
          <a:prstGeom prst="rect">
            <a:avLst/>
          </a:prstGeom>
        </p:spPr>
      </p:pic>
      <p:pic>
        <p:nvPicPr>
          <p:cNvPr id="5" name="Image 4" descr="Une image contenant horloge, cercle&#10;&#10;Le contenu généré par l’IA peut être incorrect.">
            <a:extLst>
              <a:ext uri="{FF2B5EF4-FFF2-40B4-BE49-F238E27FC236}">
                <a16:creationId xmlns:a16="http://schemas.microsoft.com/office/drawing/2014/main" id="{DA720A5E-0960-E50D-E0DD-B279C9FA7A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753" y="1676644"/>
            <a:ext cx="563407" cy="648397"/>
          </a:xfrm>
          <a:prstGeom prst="rect">
            <a:avLst/>
          </a:prstGeom>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A81FCEE-DF68-E4A2-D226-C5A782C60C61}"/>
              </a:ext>
            </a:extLst>
          </p:cNvPr>
          <p:cNvSpPr>
            <a:spLocks noGrp="1"/>
          </p:cNvSpPr>
          <p:nvPr>
            <p:ph type="title"/>
          </p:nvPr>
        </p:nvSpPr>
        <p:spPr/>
        <p:txBody>
          <a:bodyPr>
            <a:no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تعلمنا اليوم كيف نقرأ </a:t>
            </a:r>
            <a:r>
              <a:rPr lang="ar-MA" sz="2400" b="1" dirty="0">
                <a:solidFill>
                  <a:schemeClr val="bg1">
                    <a:lumMod val="50000"/>
                  </a:schemeClr>
                </a:solidFill>
                <a:latin typeface="Microsoft Uighur" panose="02000000000000000000" pitchFamily="2" charset="-78"/>
                <a:cs typeface="Microsoft Uighur" panose="02000000000000000000" pitchFamily="2" charset="-78"/>
              </a:rPr>
              <a:t>جملا وفقرة بطلاقة. من يقرأ؟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BD2C49BE-F1D9-6814-B9B5-A0242827C54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0D44AAA3-EE17-AB8D-351C-F172192731D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BF13C88E-E3E5-B7E7-2694-E673F04997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98F62C5-221C-E657-B6D2-FD5DFBBEE25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 name="Image 2">
            <a:extLst>
              <a:ext uri="{FF2B5EF4-FFF2-40B4-BE49-F238E27FC236}">
                <a16:creationId xmlns:a16="http://schemas.microsoft.com/office/drawing/2014/main" id="{1DF98B1D-8160-EE1C-4F77-7EE144172B4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06AF3219-27B9-4121-258E-C4FDB9E95C9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0" name="Rectangle 9">
            <a:extLst>
              <a:ext uri="{FF2B5EF4-FFF2-40B4-BE49-F238E27FC236}">
                <a16:creationId xmlns:a16="http://schemas.microsoft.com/office/drawing/2014/main" id="{C5DCB4A4-977D-BC07-C0A3-3EDE5EAA70A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22399929-E924-8230-05D0-FCB77ED4179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DE2D25A8-3980-C4AE-70E4-1BBCDAB0366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4" name="Rectangle 13">
            <a:extLst>
              <a:ext uri="{FF2B5EF4-FFF2-40B4-BE49-F238E27FC236}">
                <a16:creationId xmlns:a16="http://schemas.microsoft.com/office/drawing/2014/main" id="{7174EBF2-58F7-B48A-9A27-81A4FF2BE6A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5" name="standing">
            <a:hlinkClick r:id="" action="ppaction://media"/>
            <a:extLst>
              <a:ext uri="{FF2B5EF4-FFF2-40B4-BE49-F238E27FC236}">
                <a16:creationId xmlns:a16="http://schemas.microsoft.com/office/drawing/2014/main" id="{EE6A5B2B-6ACB-8CC4-AA92-BD84C9D58468}"/>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t="2860" b="2355"/>
          <a:stretch>
            <a:fillRect/>
          </a:stretch>
        </p:blipFill>
        <p:spPr>
          <a:xfrm>
            <a:off x="6265947" y="2244756"/>
            <a:ext cx="1743270" cy="2937300"/>
          </a:xfrm>
          <a:prstGeom prst="roundRect">
            <a:avLst/>
          </a:prstGeom>
        </p:spPr>
      </p:pic>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6442DC8A-3B7A-D3A7-F94B-C2A0D4945320}"/>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pic>
        <p:nvPicPr>
          <p:cNvPr id="16" name="Image 15">
            <a:extLst>
              <a:ext uri="{FF2B5EF4-FFF2-40B4-BE49-F238E27FC236}">
                <a16:creationId xmlns:a16="http://schemas.microsoft.com/office/drawing/2014/main" id="{D4B6CECE-819A-BD42-07FD-2F0DC7543F29}"/>
              </a:ext>
            </a:extLst>
          </p:cNvPr>
          <p:cNvPicPr>
            <a:picLocks noChangeAspect="1"/>
          </p:cNvPicPr>
          <p:nvPr/>
        </p:nvPicPr>
        <p:blipFill>
          <a:blip r:embed="rId11"/>
          <a:stretch>
            <a:fillRect/>
          </a:stretch>
        </p:blipFill>
        <p:spPr>
          <a:xfrm>
            <a:off x="1668327" y="2465470"/>
            <a:ext cx="3658111" cy="20576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6282D-6EA1-497B-FB9D-CFB5DB80949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B4973EC-7FF0-D37C-6525-ABEE4AA99F57}"/>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تعلمنا أيضا كيف </a:t>
            </a:r>
            <a:r>
              <a:rPr lang="ar-MA" sz="2400" b="1" dirty="0">
                <a:solidFill>
                  <a:schemeClr val="bg1">
                    <a:lumMod val="50000"/>
                  </a:schemeClr>
                </a:solidFill>
                <a:latin typeface="Microsoft Uighur" panose="02000000000000000000" pitchFamily="2" charset="-78"/>
                <a:cs typeface="Microsoft Uighur" panose="02000000000000000000" pitchFamily="2" charset="-78"/>
              </a:rPr>
              <a:t>نكتب جملة تصف ما نراه في صورة. من يقرأ الجملة التي كتبنا؟</a:t>
            </a:r>
            <a:endParaRPr lang="tzm-Arab-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79AC7A13-59E5-FD3D-7E5F-CB10B77EE52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EF3F1464-F1EC-5D35-DA97-F5B878192573}"/>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6" name="Image 5">
            <a:extLst>
              <a:ext uri="{FF2B5EF4-FFF2-40B4-BE49-F238E27FC236}">
                <a16:creationId xmlns:a16="http://schemas.microsoft.com/office/drawing/2014/main" id="{A6E37954-5F4F-DB80-AF94-F91670ABBC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5C7409B8-E36F-18F0-0396-60101716C7E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A7CDE710-6FD5-D9F7-A162-8FF776C6AE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1" name="Rectangle 10">
            <a:extLst>
              <a:ext uri="{FF2B5EF4-FFF2-40B4-BE49-F238E27FC236}">
                <a16:creationId xmlns:a16="http://schemas.microsoft.com/office/drawing/2014/main" id="{E6533F83-9ACA-C0C1-BE34-523FD4FE9B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2" name="Rectangle 11">
            <a:extLst>
              <a:ext uri="{FF2B5EF4-FFF2-40B4-BE49-F238E27FC236}">
                <a16:creationId xmlns:a16="http://schemas.microsoft.com/office/drawing/2014/main" id="{5F4BE033-1B09-7F7F-3CF9-F5548181B35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69DFC1F8-449C-8824-28F6-CF328E9DC41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اختــتام الحــصة</a:t>
            </a:r>
          </a:p>
        </p:txBody>
      </p:sp>
      <p:sp>
        <p:nvSpPr>
          <p:cNvPr id="15" name="Rectangle 14">
            <a:extLst>
              <a:ext uri="{FF2B5EF4-FFF2-40B4-BE49-F238E27FC236}">
                <a16:creationId xmlns:a16="http://schemas.microsoft.com/office/drawing/2014/main" id="{C392610F-6B3D-0BAD-A102-10E04C688BB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6" name="Rectangle 15">
            <a:extLst>
              <a:ext uri="{FF2B5EF4-FFF2-40B4-BE49-F238E27FC236}">
                <a16:creationId xmlns:a16="http://schemas.microsoft.com/office/drawing/2014/main" id="{6E505D4B-607B-2A2E-A585-D01E5481146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3" name="Nada-Standing">
            <a:hlinkClick r:id="" action="ppaction://media"/>
            <a:extLst>
              <a:ext uri="{FF2B5EF4-FFF2-40B4-BE49-F238E27FC236}">
                <a16:creationId xmlns:a16="http://schemas.microsoft.com/office/drawing/2014/main" id="{EE97C5ED-4C29-6FD9-FA10-FB6BF8D605C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923906" y="2083688"/>
            <a:ext cx="1946277" cy="3108288"/>
          </a:xfrm>
          <a:prstGeom prst="rect">
            <a:avLst/>
          </a:prstGeom>
        </p:spPr>
      </p:pic>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3985AA29-57A4-554F-80C0-9E4A51A4203D}"/>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
        <p:nvSpPr>
          <p:cNvPr id="13" name="ZoneTexte 12">
            <a:extLst>
              <a:ext uri="{FF2B5EF4-FFF2-40B4-BE49-F238E27FC236}">
                <a16:creationId xmlns:a16="http://schemas.microsoft.com/office/drawing/2014/main" id="{B4BEC70B-5B6C-4670-ED4E-08B3D1562917}"/>
              </a:ext>
            </a:extLst>
          </p:cNvPr>
          <p:cNvSpPr txBox="1"/>
          <p:nvPr/>
        </p:nvSpPr>
        <p:spPr>
          <a:xfrm>
            <a:off x="939853" y="5069420"/>
            <a:ext cx="4574118" cy="523220"/>
          </a:xfrm>
          <a:prstGeom prst="rect">
            <a:avLst/>
          </a:prstGeom>
          <a:noFill/>
          <a:ln w="28575">
            <a:solidFill>
              <a:schemeClr val="tx1"/>
            </a:solidFill>
          </a:ln>
        </p:spPr>
        <p:txBody>
          <a:bodyPr wrap="square" rtlCol="0">
            <a:spAutoFit/>
          </a:bodyPr>
          <a:lstStyle/>
          <a:p>
            <a:pPr lvl="0" algn="ctr">
              <a:defRPr/>
            </a:pPr>
            <a:r>
              <a:rPr lang="ar-MA" sz="2800" b="1" dirty="0">
                <a:solidFill>
                  <a:srgbClr val="C00000"/>
                </a:solidFill>
              </a:rPr>
              <a:t>تَـعـيـشُ</a:t>
            </a:r>
            <a:r>
              <a:rPr lang="ar-MA" sz="2800" b="1" dirty="0">
                <a:solidFill>
                  <a:prstClr val="white">
                    <a:lumMod val="75000"/>
                  </a:prstClr>
                </a:solidFill>
              </a:rPr>
              <a:t> </a:t>
            </a:r>
            <a:r>
              <a:rPr lang="ar-MA" sz="2800" b="1" dirty="0">
                <a:solidFill>
                  <a:srgbClr val="C00000"/>
                </a:solidFill>
              </a:rPr>
              <a:t>ﭐلْـحَـيَـواناتُ</a:t>
            </a:r>
            <a:r>
              <a:rPr lang="ar-MA" sz="2800" b="1" dirty="0">
                <a:solidFill>
                  <a:prstClr val="white">
                    <a:lumMod val="75000"/>
                  </a:prstClr>
                </a:solidFill>
              </a:rPr>
              <a:t> </a:t>
            </a:r>
            <a:r>
              <a:rPr lang="ar-MA" sz="2800" b="1" dirty="0">
                <a:solidFill>
                  <a:srgbClr val="C00000"/>
                </a:solidFill>
              </a:rPr>
              <a:t>فـي ﭐلْـمَـزْرَعَـةِ.</a:t>
            </a:r>
            <a:endParaRPr lang="fr-MA" sz="2800" b="1" dirty="0">
              <a:solidFill>
                <a:srgbClr val="C00000"/>
              </a:solidFill>
            </a:endParaRPr>
          </a:p>
        </p:txBody>
      </p:sp>
      <p:pic>
        <p:nvPicPr>
          <p:cNvPr id="17" name="Image 16">
            <a:extLst>
              <a:ext uri="{FF2B5EF4-FFF2-40B4-BE49-F238E27FC236}">
                <a16:creationId xmlns:a16="http://schemas.microsoft.com/office/drawing/2014/main" id="{0895934E-A173-9F76-6228-72598FDD75A7}"/>
              </a:ext>
            </a:extLst>
          </p:cNvPr>
          <p:cNvPicPr>
            <a:picLocks noChangeAspect="1"/>
          </p:cNvPicPr>
          <p:nvPr/>
        </p:nvPicPr>
        <p:blipFill>
          <a:blip r:embed="rId11"/>
          <a:stretch>
            <a:fillRect/>
          </a:stretch>
        </p:blipFill>
        <p:spPr>
          <a:xfrm>
            <a:off x="1610847" y="2131005"/>
            <a:ext cx="3164392" cy="2595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47961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99851-BC88-66E6-13ED-DB63C422144D}"/>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0870F813-7589-87C3-C8C7-9CB423ADCE9D}"/>
              </a:ext>
            </a:extLst>
          </p:cNvPr>
          <p:cNvPicPr>
            <a:picLocks noChangeAspect="1"/>
          </p:cNvPicPr>
          <p:nvPr/>
        </p:nvPicPr>
        <p:blipFill>
          <a:blip r:embed="rId2"/>
          <a:stretch>
            <a:fillRect/>
          </a:stretch>
        </p:blipFill>
        <p:spPr>
          <a:xfrm>
            <a:off x="2771192" y="1721749"/>
            <a:ext cx="3171361" cy="44815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ZoneTexte 3">
            <a:extLst>
              <a:ext uri="{FF2B5EF4-FFF2-40B4-BE49-F238E27FC236}">
                <a16:creationId xmlns:a16="http://schemas.microsoft.com/office/drawing/2014/main" id="{F909B59E-7260-308D-AD40-326FDCC2F80F}"/>
              </a:ext>
            </a:extLst>
          </p:cNvPr>
          <p:cNvSpPr txBox="1"/>
          <p:nvPr/>
        </p:nvSpPr>
        <p:spPr>
          <a:xfrm>
            <a:off x="112387" y="-2429090"/>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في البيت أتدرب على الدمج وأعيد قراءة الكلمات على الصفحة 17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pic>
        <p:nvPicPr>
          <p:cNvPr id="7" name="Image 6">
            <a:extLst>
              <a:ext uri="{FF2B5EF4-FFF2-40B4-BE49-F238E27FC236}">
                <a16:creationId xmlns:a16="http://schemas.microsoft.com/office/drawing/2014/main" id="{15FA958E-C004-3C3B-F0D8-3C87166B010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13A37392-C332-D5B9-C6C5-7581ACD0C582}"/>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6C2F407C-3E7E-3E7A-A833-DEC5913CA2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8E81F1B2-7971-A488-DE47-77458A7FC03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5DA789EF-F511-7A24-955E-C7141A113C6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5" name="Rectangle 14">
            <a:extLst>
              <a:ext uri="{FF2B5EF4-FFF2-40B4-BE49-F238E27FC236}">
                <a16:creationId xmlns:a16="http://schemas.microsoft.com/office/drawing/2014/main" id="{FCD963BF-55C3-EEA5-A6C6-CE5B9FF23CD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22" name="Rectangle 21">
            <a:extLst>
              <a:ext uri="{FF2B5EF4-FFF2-40B4-BE49-F238E27FC236}">
                <a16:creationId xmlns:a16="http://schemas.microsoft.com/office/drawing/2014/main" id="{EF0520A4-0BFD-7FE7-EDF8-169F2BE7DD8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6A4FFBE2-5F0B-7EC1-08A3-A0263BD832D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CD2D2F37-083F-2250-475E-876C4501598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637B3211-CE1D-542D-9F9E-774906C0888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26" name="Titre 25">
            <a:extLst>
              <a:ext uri="{FF2B5EF4-FFF2-40B4-BE49-F238E27FC236}">
                <a16:creationId xmlns:a16="http://schemas.microsoft.com/office/drawing/2014/main" id="{681B1457-D74E-200B-1E3D-A0CD2C78DAA2}"/>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في البيت </a:t>
            </a:r>
            <a:r>
              <a:rPr lang="ar-MA" sz="2400" b="1" dirty="0">
                <a:solidFill>
                  <a:schemeClr val="bg1">
                    <a:lumMod val="50000"/>
                  </a:schemeClr>
                </a:solidFill>
                <a:latin typeface="Microsoft Uighur" panose="02000000000000000000" pitchFamily="2" charset="-78"/>
                <a:cs typeface="Microsoft Uighur" panose="02000000000000000000" pitchFamily="2" charset="-78"/>
              </a:rPr>
              <a:t>أعيدوا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قراءة</a:t>
            </a:r>
            <a:r>
              <a:rPr lang="ar-MA" sz="2400" b="1" dirty="0">
                <a:solidFill>
                  <a:schemeClr val="bg1">
                    <a:lumMod val="50000"/>
                  </a:schemeClr>
                </a:solidFill>
                <a:latin typeface="Microsoft Uighur" panose="02000000000000000000" pitchFamily="2" charset="-78"/>
                <a:cs typeface="Microsoft Uighur" panose="02000000000000000000" pitchFamily="2" charset="-78"/>
              </a:rPr>
              <a:t> الجمل والفقرة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على الصفحة</a:t>
            </a:r>
            <a:r>
              <a:rPr lang="ar-MA" sz="2400" b="1" dirty="0">
                <a:solidFill>
                  <a:schemeClr val="bg1">
                    <a:lumMod val="50000"/>
                  </a:schemeClr>
                </a:solidFill>
                <a:latin typeface="Microsoft Uighur" panose="02000000000000000000" pitchFamily="2" charset="-78"/>
                <a:cs typeface="Microsoft Uighur" panose="02000000000000000000" pitchFamily="2" charset="-78"/>
              </a:rPr>
              <a:t> 149</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descr="Une image contenant dessin humoristique, Dessin animé, clipart, jouet&#10;&#10;Le contenu généré par l’IA peut être incorrect.">
            <a:extLst>
              <a:ext uri="{FF2B5EF4-FFF2-40B4-BE49-F238E27FC236}">
                <a16:creationId xmlns:a16="http://schemas.microsoft.com/office/drawing/2014/main" id="{45AAAC2E-8A97-8788-6B21-99EEE8924449}"/>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6" b="96"/>
          <a:stretch>
            <a:fillRect/>
          </a:stretch>
        </p:blipFill>
        <p:spPr>
          <a:xfrm>
            <a:off x="7380172" y="4945224"/>
            <a:ext cx="1258089" cy="1258089"/>
          </a:xfrm>
        </p:spPr>
      </p:pic>
      <p:pic>
        <p:nvPicPr>
          <p:cNvPr id="5"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08B8794C-8DB4-2249-4855-F57CAF459EB4}"/>
              </a:ext>
            </a:extLst>
          </p:cNvPr>
          <p:cNvPicPr>
            <a:picLocks noChangeAspect="1"/>
          </p:cNvPicPr>
          <p:nvPr/>
        </p:nvPicPr>
        <p:blipFill>
          <a:blip r:embed="rId9">
            <a:extLst>
              <a:ext uri="{28A0092B-C50C-407E-A947-70E740481C1C}">
                <a14:useLocalDpi xmlns:a14="http://schemas.microsoft.com/office/drawing/2010/main" val="0"/>
              </a:ext>
            </a:extLst>
          </a:blip>
          <a:srcRect t="96" b="96"/>
          <a:stretch>
            <a:fillRect/>
          </a:stretch>
        </p:blipFill>
        <p:spPr>
          <a:xfrm>
            <a:off x="7955267" y="738000"/>
            <a:ext cx="828000" cy="828000"/>
          </a:xfrm>
          <a:prstGeom prst="rect">
            <a:avLst/>
          </a:prstGeom>
        </p:spPr>
      </p:pic>
      <p:sp>
        <p:nvSpPr>
          <p:cNvPr id="11" name="Rectangle : coins arrondis 10">
            <a:extLst>
              <a:ext uri="{FF2B5EF4-FFF2-40B4-BE49-F238E27FC236}">
                <a16:creationId xmlns:a16="http://schemas.microsoft.com/office/drawing/2014/main" id="{7A91B60E-DAF1-6515-0B45-F086C512E238}"/>
              </a:ext>
            </a:extLst>
          </p:cNvPr>
          <p:cNvSpPr/>
          <p:nvPr/>
        </p:nvSpPr>
        <p:spPr>
          <a:xfrm>
            <a:off x="2631234" y="2230016"/>
            <a:ext cx="3442996" cy="2267339"/>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167961517"/>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B99DF-9609-B7C0-76F4-64C496F7D191}"/>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7E849809-DBDF-3873-2B54-681AC87994B7}"/>
              </a:ext>
            </a:extLst>
          </p:cNvPr>
          <p:cNvPicPr>
            <a:picLocks noChangeAspect="1"/>
          </p:cNvPicPr>
          <p:nvPr/>
        </p:nvPicPr>
        <p:blipFill>
          <a:blip r:embed="rId2"/>
          <a:stretch>
            <a:fillRect/>
          </a:stretch>
        </p:blipFill>
        <p:spPr>
          <a:xfrm>
            <a:off x="2771192" y="1721749"/>
            <a:ext cx="3171361" cy="44815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ZoneTexte 3">
            <a:extLst>
              <a:ext uri="{FF2B5EF4-FFF2-40B4-BE49-F238E27FC236}">
                <a16:creationId xmlns:a16="http://schemas.microsoft.com/office/drawing/2014/main" id="{0D3082F8-6310-E73E-546B-3A0C013CCFAE}"/>
              </a:ext>
            </a:extLst>
          </p:cNvPr>
          <p:cNvSpPr txBox="1"/>
          <p:nvPr/>
        </p:nvSpPr>
        <p:spPr>
          <a:xfrm>
            <a:off x="112387" y="-2429090"/>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في البيت أتدرب على الدمج وأعيد قراءة الكلمات على الصفحة 17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pic>
        <p:nvPicPr>
          <p:cNvPr id="7" name="Image 6">
            <a:extLst>
              <a:ext uri="{FF2B5EF4-FFF2-40B4-BE49-F238E27FC236}">
                <a16:creationId xmlns:a16="http://schemas.microsoft.com/office/drawing/2014/main" id="{AD2CFC39-320C-BAEA-AD35-D86ABE922A1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49B302E1-49B4-B8F3-269B-43D3E19047C5}"/>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24B08517-801B-4F82-35E2-A0409B1C6C5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EE998941-1E32-8B0B-CD6E-F5031E6771C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B69E64A4-36E7-8AB3-52A9-243843855DF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5" name="Rectangle 14">
            <a:extLst>
              <a:ext uri="{FF2B5EF4-FFF2-40B4-BE49-F238E27FC236}">
                <a16:creationId xmlns:a16="http://schemas.microsoft.com/office/drawing/2014/main" id="{3F07CD03-42A0-22FA-A9FF-32E3EF39E88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22" name="Rectangle 21">
            <a:extLst>
              <a:ext uri="{FF2B5EF4-FFF2-40B4-BE49-F238E27FC236}">
                <a16:creationId xmlns:a16="http://schemas.microsoft.com/office/drawing/2014/main" id="{4CB05F8E-8C6E-BADD-CC68-6D6C7C92868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412DE8C0-AEDE-D673-272F-02541659371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F92ACE7F-35EB-6AB8-7149-4E4D2FE6963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AF47B9AE-ECF9-FB8F-ABAC-ACAF9DB912B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26" name="Titre 25">
            <a:extLst>
              <a:ext uri="{FF2B5EF4-FFF2-40B4-BE49-F238E27FC236}">
                <a16:creationId xmlns:a16="http://schemas.microsoft.com/office/drawing/2014/main" id="{5C9698C1-C08E-BB9B-050F-EF81D92F3537}"/>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في البيت</a:t>
            </a:r>
            <a:r>
              <a:rPr lang="ar-MA" sz="2400" b="1" dirty="0">
                <a:solidFill>
                  <a:schemeClr val="bg1">
                    <a:lumMod val="50000"/>
                  </a:schemeClr>
                </a:solidFill>
                <a:latin typeface="Microsoft Uighur" panose="02000000000000000000" pitchFamily="2" charset="-78"/>
                <a:cs typeface="Microsoft Uighur" panose="02000000000000000000" pitchFamily="2" charset="-78"/>
              </a:rPr>
              <a:t>، انقلوا</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الفقرة في دفاتركم، سأملي عليكم بعضا من كلماتها في الحصة المقبلة</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descr="Une image contenant dessin humoristique, Dessin animé, clipart, jouet&#10;&#10;Le contenu généré par l’IA peut être incorrect.">
            <a:extLst>
              <a:ext uri="{FF2B5EF4-FFF2-40B4-BE49-F238E27FC236}">
                <a16:creationId xmlns:a16="http://schemas.microsoft.com/office/drawing/2014/main" id="{167FAE46-3226-D1DD-E24B-596DB882275D}"/>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6" b="96"/>
          <a:stretch>
            <a:fillRect/>
          </a:stretch>
        </p:blipFill>
        <p:spPr>
          <a:xfrm>
            <a:off x="7380172" y="4945224"/>
            <a:ext cx="1258089" cy="1258089"/>
          </a:xfrm>
        </p:spPr>
      </p:pic>
      <p:pic>
        <p:nvPicPr>
          <p:cNvPr id="5"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98074CA2-DE8D-1DA6-A85F-823F74DEBD20}"/>
              </a:ext>
            </a:extLst>
          </p:cNvPr>
          <p:cNvPicPr>
            <a:picLocks noChangeAspect="1"/>
          </p:cNvPicPr>
          <p:nvPr/>
        </p:nvPicPr>
        <p:blipFill>
          <a:blip r:embed="rId9">
            <a:extLst>
              <a:ext uri="{28A0092B-C50C-407E-A947-70E740481C1C}">
                <a14:useLocalDpi xmlns:a14="http://schemas.microsoft.com/office/drawing/2010/main" val="0"/>
              </a:ext>
            </a:extLst>
          </a:blip>
          <a:srcRect t="96" b="96"/>
          <a:stretch>
            <a:fillRect/>
          </a:stretch>
        </p:blipFill>
        <p:spPr>
          <a:xfrm>
            <a:off x="7955267" y="738000"/>
            <a:ext cx="828000" cy="828000"/>
          </a:xfrm>
          <a:prstGeom prst="rect">
            <a:avLst/>
          </a:prstGeom>
        </p:spPr>
      </p:pic>
      <p:sp>
        <p:nvSpPr>
          <p:cNvPr id="8" name="Rectangle : coins arrondis 7">
            <a:extLst>
              <a:ext uri="{FF2B5EF4-FFF2-40B4-BE49-F238E27FC236}">
                <a16:creationId xmlns:a16="http://schemas.microsoft.com/office/drawing/2014/main" id="{7ED9E26E-5014-18A2-22D5-2CFA3F88AA19}"/>
              </a:ext>
            </a:extLst>
          </p:cNvPr>
          <p:cNvSpPr/>
          <p:nvPr/>
        </p:nvSpPr>
        <p:spPr>
          <a:xfrm>
            <a:off x="2593910" y="3283530"/>
            <a:ext cx="3442996" cy="118583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31902600"/>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rPr>
              <a:t>إلى الحصة القادمة</a:t>
            </a:r>
            <a:endParaRPr lang="fr-MA" sz="2400" b="1" kern="1200" dirty="0">
              <a:solidFill>
                <a:schemeClr val="bg1">
                  <a:lumMod val="50000"/>
                </a:schemeClr>
              </a:solidFill>
              <a:latin typeface="Microsoft Uighur" panose="02000000000000000000" pitchFamily="2" charset="-78"/>
              <a:ea typeface="+mn-ea"/>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F076C394-BB68-ADEB-B36C-06E5FF14728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1917992"/>
            <a:ext cx="7038622" cy="3959225"/>
          </a:xfrm>
          <a:prstGeom prst="rect">
            <a:avLst/>
          </a:prstGeom>
          <a:noFill/>
          <a:ln>
            <a:noFill/>
          </a:ln>
        </p:spPr>
      </p:pic>
      <p:pic>
        <p:nvPicPr>
          <p:cNvPr id="6" name="Espace réservé pour une image  5" descr="Une image contenant habits, illustration, dessin humoristique&#10;&#10;Le contenu généré par l’IA peut être incorrect.">
            <a:extLst>
              <a:ext uri="{FF2B5EF4-FFF2-40B4-BE49-F238E27FC236}">
                <a16:creationId xmlns:a16="http://schemas.microsoft.com/office/drawing/2014/main" id="{D494F059-25C2-320B-F756-4CD882659815}"/>
              </a:ext>
            </a:extLst>
          </p:cNvPr>
          <p:cNvPicPr>
            <a:picLocks noGrp="1" noChangeAspect="1"/>
          </p:cNvPicPr>
          <p:nvPr>
            <p:ph type="pic" idx="10"/>
          </p:nvPr>
        </p:nvPicPr>
        <p:blipFill>
          <a:blip r:embed="rId5">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3- قراء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إنتاج كتاب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_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15417</TotalTime>
  <Words>2257</Words>
  <Application>Microsoft Office PowerPoint</Application>
  <PresentationFormat>Affichage à l'écran (4:3)</PresentationFormat>
  <Paragraphs>613</Paragraphs>
  <Slides>88</Slides>
  <Notes>2</Notes>
  <HiddenSlides>0</HiddenSlides>
  <MMClips>10</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88</vt:i4>
      </vt:variant>
    </vt:vector>
  </HeadingPairs>
  <TitlesOfParts>
    <vt:vector size="119" baseType="lpstr">
      <vt:lpstr>Dosis ExtraBold</vt:lpstr>
      <vt:lpstr>Dosis Medium</vt:lpstr>
      <vt:lpstr>Microsoft Uighur</vt:lpstr>
      <vt:lpstr>Calibri Light</vt:lpstr>
      <vt:lpstr>Dosis</vt:lpstr>
      <vt:lpstr>Arial</vt:lpstr>
      <vt:lpstr>Noto Sans Symbols</vt:lpstr>
      <vt:lpstr>Dosis SemiBold</vt:lpstr>
      <vt:lpstr>Calibri</vt:lpstr>
      <vt:lpstr>Modern Love</vt:lpstr>
      <vt:lpstr>Wingdings</vt:lpstr>
      <vt:lpstr>Conception personnalisée</vt:lpstr>
      <vt:lpstr>1_Env-Enseignant</vt:lpstr>
      <vt:lpstr>01- نشاط اعتيادي</vt:lpstr>
      <vt:lpstr>02-  استماع وتحدث</vt:lpstr>
      <vt:lpstr>03- قراءة</vt:lpstr>
      <vt:lpstr>04- إنتاج كتابي</vt:lpstr>
      <vt:lpstr>3_Env-Apprenant_Tmplt</vt:lpstr>
      <vt:lpstr>2_Env-Enseignant</vt:lpstr>
      <vt:lpstr>3_04- قراءة/ كتابة</vt:lpstr>
      <vt:lpstr>1_04- قراءة/ كتابة</vt:lpstr>
      <vt:lpstr>3_Env-Enseignant</vt:lpstr>
      <vt:lpstr>3_01- نشاط اعتيادي</vt:lpstr>
      <vt:lpstr>4_04- قراءة/ كتابة</vt:lpstr>
      <vt:lpstr>4_Env-Enseignant</vt:lpstr>
      <vt:lpstr>2_Thème Office</vt:lpstr>
      <vt:lpstr>7_Env-Enseignant</vt:lpstr>
      <vt:lpstr>5_04- قراءة/ كتابة</vt:lpstr>
      <vt:lpstr>04- قراءة/ كتابة</vt:lpstr>
      <vt:lpstr>5_Env-Enseignant</vt:lpstr>
      <vt:lpstr>1_02-  استماع وتحدث</vt:lpstr>
      <vt:lpstr>Présentation PowerPoint</vt:lpstr>
      <vt:lpstr>Présentation PowerPoint</vt:lpstr>
      <vt:lpstr>تنظيم حصص الأسبوع</vt:lpstr>
      <vt:lpstr>هيكلة حصة اليوم</vt:lpstr>
      <vt:lpstr>عند نهاية الحصة</vt:lpstr>
      <vt:lpstr>افتتاح الحصة</vt:lpstr>
      <vt:lpstr>Présentation PowerPoint</vt:lpstr>
      <vt:lpstr>قبل أن نبدأ الحصة نتذكر شروط الحصول على نجمة التميز. </vt:lpstr>
      <vt:lpstr>ضعوا اللوحة والكراسة في القمطر.</vt:lpstr>
      <vt:lpstr>خذوا الألواح ، ستكتبون ما أملي عليكم (الإملاء في الشريحة الانتقالية الخاصة بافتتاح الحصة - مع التصحيح على السبورة والألواح)</vt:lpstr>
      <vt:lpstr>من يقرأ؟</vt:lpstr>
      <vt:lpstr>خذوا الكراسة ص 140. </vt:lpstr>
      <vt:lpstr>بعد أن تدربتم على قراءة النص طيلة الأسبوع،  ستقرؤونه اليوم بمفردكم. من يقرأ؟</vt:lpstr>
      <vt:lpstr>استماع وتحدث</vt:lpstr>
      <vt:lpstr>سنصف مشهدا بجمل مفيدة.</vt:lpstr>
      <vt:lpstr>أين تعيش الحيوانات؟ أجيبوا بجملة مفيدة وتامة.</vt:lpstr>
      <vt:lpstr>أحسنتم، تعيش الحيوانات في المزرعة. رددوا. ردد أنت.</vt:lpstr>
      <vt:lpstr>ما هي الحيوانات التي تراها في الصورة؟ أجيبوا بجملة مفيدة وتامة.</vt:lpstr>
      <vt:lpstr>أحسنتم، أرى في الصورة بقرة وخروفا وجديا وكلبا ودجاجة وقطة. رددوا. ردد أنت.</vt:lpstr>
      <vt:lpstr>ماذا تفعل البقرة؟ أجيبوا بجملة مفيدة وتامة.</vt:lpstr>
      <vt:lpstr>أحسنتم، تأكل البقرة العشب. رددوا. ردد أنت.</vt:lpstr>
      <vt:lpstr> في الحصص السابقة تعلمنا كيف نذكر حيواننا المفضل ونقول لماذا نفضله.</vt:lpstr>
      <vt:lpstr> من يمر إلى السبورة ليتحدث عن حيوانه المفضل؟ (يمكن للتلاميذ أن يتحدثوا عن حيوانات أخرى غير موجودة في الصورة)</vt:lpstr>
      <vt:lpstr>الآن سنلعب لعبة القفز مع المقاطع. سأختار 3 من فريق البنات و3 من فريق الأولاد.  ستجزئون كل كلمة أقولها إلى مقاطع مع القفز. الفريق الفائز هو من يجزئ الكلمات بشكل صحيح.</vt:lpstr>
      <vt:lpstr>Présentation PowerPoint</vt:lpstr>
      <vt:lpstr>قراءة</vt:lpstr>
      <vt:lpstr>- يتم تقسيم المتعلمين حسب درجة تحكمهم في كفاية القراءة إلى مجموعتين: مجموعة متحكمة (فئة م) ومجموعة غير متحكمة (فئة غير م)؛ -يبدأ الأستاذ حصة القراءة بنشاط قراءة الجمل. يقرأ المتعلمون من فئة المتحكمين الجمل ويردد باقي المتعلمين معهم بما فيهم فئة غير المتحكمين. بعدها يطلب منهم نقل الجمل في دفاترهم.   - يتم تخصيص حوالي 10 دقائق من مدة مكون القراءة للمتعلمين غير المتحكمين، حيث، في الوقت الذي ينشغل فيه المتحكمون في نقل الجمل، يواكب الأستاذ غير المتحكمين أثناء قراءة المقاطع بعدها يمر معهم لنشاط الإملاء (مقاطع وكلمات).  - عند الانتقال إلى الاشتغال على قراءة الفقرة بطلاقة، يتم إشراك جميع المتعلمين في النشاط.   </vt:lpstr>
      <vt:lpstr>سنبدأ بقراءة جمل باسترسال، أنا أقرأ وأنتم ترددون بعدي.</vt:lpstr>
      <vt:lpstr>من يقرأ؟ سأعين 6 متعلمين لقيادة القراءة. (القارئون من فئة م / البقية يرددون)</vt:lpstr>
      <vt:lpstr>خذوا الكراسة صفحة 149. انقلوا الجمل في دفاتركم. اكتبوا بخط جميل. ( فئة م فقط )</vt:lpstr>
      <vt:lpstr>تعلمنا كيف نقرأ ونكتب الحروف، اليوم سنتدرب على قراءة وكتابة مقاطع وكلمات. </vt:lpstr>
      <vt:lpstr>أقرأ، رددوا بعدي.</vt:lpstr>
      <vt:lpstr>من يقرأ؟       (فئة غير م / يعين الأستاذ لكل تلميذ 6 مقاطع ليقرأها  -  بدون ترتيب)</vt:lpstr>
      <vt:lpstr>الآن خذوا الألواح. سأملي عليكم مقاطع وكلمات.  (فئة غير م)</vt:lpstr>
      <vt:lpstr>اكتبوا:  بو</vt:lpstr>
      <vt:lpstr>ارفعوا ألواحكم. صححوا.     (مع تقديم التغذية الراجعة المناسبة)</vt:lpstr>
      <vt:lpstr>اكتبوا:  قٌ</vt:lpstr>
      <vt:lpstr>ارفعوا ألواحكم. صححوا.     (مع تقديم التغذية الراجعة المناسبة)</vt:lpstr>
      <vt:lpstr>اكتبوا: ياً </vt:lpstr>
      <vt:lpstr>ارفعوا ألواحكم. صححوا.     (مع تقديم التغذية الراجعة المناسبة)</vt:lpstr>
      <vt:lpstr>الآن سأملي عليكم كلمات. اكتبوا:  بوقٌ</vt:lpstr>
      <vt:lpstr>ارفعوا ألواحكم. صححوا.    (مع تقديم التغذية الراجعة المناسبة)</vt:lpstr>
      <vt:lpstr>اكتبوا:  ناياً</vt:lpstr>
      <vt:lpstr>ارفعوا ألواحكم. صححوا.    (مع تقديم التغذية الراجعة المناسبة)</vt:lpstr>
      <vt:lpstr>انتبهوا جميعا. سنتدرب على قراءة فقرة بطلاقة. أقرأ أنا أولا، انتبهوا جيدا.</vt:lpstr>
      <vt:lpstr>الآن سنقرأ معا. أقرأ الفقرة جملةً جملة وأنتم ترددون بعدي جماعة.  (جميع المتعلمين)</vt:lpstr>
      <vt:lpstr>يقرأ الأستاذ  الجملة باسترسال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خذوا ص 149. في ثنائيات ـــــ كل واحد منكم يقرأ الفقرة لزميله. سأمر بين الصفوف لأساعدكم. </vt:lpstr>
      <vt:lpstr>الآن، من يقوم إلى السبورة لقراءة الفقرة؟ </vt:lpstr>
      <vt:lpstr> وقت النجمة الآن. الفائز بنجمة المشاركة بهدوء هو (هي) .......... صفقوا له (لها).</vt:lpstr>
      <vt:lpstr>قفوا، سنردد أنشودة "حيوانات المزرعة" مع الحركات.</vt:lpstr>
      <vt:lpstr>إنتاج كتابي</vt:lpstr>
      <vt:lpstr>سنتعلم اليوم كيف نكتب جملة نعبر بها عما نراه في الصورة. </vt:lpstr>
      <vt:lpstr>ماذا ترون في الصورة؟</vt:lpstr>
      <vt:lpstr>أحسنتم، نرى في الصورة حيوانات.    </vt:lpstr>
      <vt:lpstr>أين تعيش الحيواناتُ؟</vt:lpstr>
      <vt:lpstr>أحسنتم، تعيشُ الحيوانات في المزرعة. رددوا. ردد أنت.</vt:lpstr>
      <vt:lpstr>كم عدد الكلمات في جملة: تعيش الحيوانات في المزرعة؟ </vt:lpstr>
      <vt:lpstr>أحسنتم، الجملة تتكون من 4 كلمات. الآن، أنتم ترددون الجملة كلمة كلمة وأنا أكتبها. </vt:lpstr>
      <vt:lpstr>ما هي الكلمة الأولى التي سأكتبها؟</vt:lpstr>
      <vt:lpstr>كتبت الكلمة الأولى.  ما هي الكلمة الثانية؟</vt:lpstr>
      <vt:lpstr>كتبت الكلمة الثانية.  ما هي الكلمة الثالثة؟</vt:lpstr>
      <vt:lpstr>كتبت الكلمة الثالثة.  ما هي الكلمة الأخيرة؟</vt:lpstr>
      <vt:lpstr>كتبت الكلمة الأخيرة.  </vt:lpstr>
      <vt:lpstr>كتبت الجملة، كل كلمة في مكانها. ووضعت نقطة في آخر الجملة. من يعيد قراءة الجملة؟ </vt:lpstr>
      <vt:lpstr>خذوا ألواحكم. سأملي عليكم بعض الكلمات التي سنستعملها بعد قليل في نشاط الإنتاج الكتابي. </vt:lpstr>
      <vt:lpstr>اكتبوا: ...  (كلمات الإملاء مدونة على الشريحة الانتقالية) </vt:lpstr>
      <vt:lpstr>Présentation PowerPoint</vt:lpstr>
      <vt:lpstr>Présentation PowerPoint</vt:lpstr>
      <vt:lpstr>Présentation PowerPoint</vt:lpstr>
      <vt:lpstr>Présentation PowerPoint</vt:lpstr>
      <vt:lpstr>Présentation PowerPoint</vt:lpstr>
      <vt:lpstr>الآن، ستكتبون في دفاتركم جملة تعبرون بها عما ترونه في هذه الصورة. سأمر لمساعدتكم. اكتبوا بخط جميل.  </vt:lpstr>
      <vt:lpstr>من يقرأ جملته؟ من يقوم إلى السبورة لكتابة الجملة.  </vt:lpstr>
      <vt:lpstr> صححوا في دفاتركم. </vt:lpstr>
      <vt:lpstr> وقت النجمة الآن. الفائز بنجمة الكتابة بخط جميل هو (هي)  .... صفقوا له (لها).</vt:lpstr>
      <vt:lpstr> هل تتذكرون قانون النجمات؟ من جمع أكبر قدر من النجمات سيكون بطل هذا الأسبوع.  بطل الأسبوع هو: ....</vt:lpstr>
      <vt:lpstr>اختــتام الحــصة</vt:lpstr>
      <vt:lpstr>تعلمنا اليوم كيف نقرأ جملا وفقرة بطلاقة. من يقرأ؟ </vt:lpstr>
      <vt:lpstr>تعلمنا أيضا كيف نكتب جملة تصف ما نراه في صورة. من يقرأ الجملة التي كتبنا؟</vt:lpstr>
      <vt:lpstr>في البيت أعيدوا قراءة الجمل والفقرة على الصفحة 149.</vt:lpstr>
      <vt:lpstr>في البيت، انقلوا الفقرة في دفاتركم، سأملي عليكم بعضا من كلماتها في الحصة المقبلة.</vt:lpstr>
      <vt:lpstr>إلى الحصة القادمة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152</cp:revision>
  <dcterms:created xsi:type="dcterms:W3CDTF">2023-09-20T21:35:22Z</dcterms:created>
  <dcterms:modified xsi:type="dcterms:W3CDTF">2026-05-19T14:34:37Z</dcterms:modified>
</cp:coreProperties>
</file>