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4.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5.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6.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theme/theme7.xml" ContentType="application/vnd.openxmlformats-officedocument.theme+xml"/>
  <Override PartName="/ppt/slideLayouts/slideLayout119.xml" ContentType="application/vnd.openxmlformats-officedocument.presentationml.slideLayout+xml"/>
  <Override PartName="/ppt/theme/theme8.xml" ContentType="application/vnd.openxmlformats-officedocument.theme+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theme/theme9.xml" ContentType="application/vnd.openxmlformats-officedocument.theme+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theme/theme10.xml" ContentType="application/vnd.openxmlformats-officedocument.theme+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1.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theme/theme12.xml" ContentType="application/vnd.openxmlformats-officedocument.theme+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theme/theme13.xml" ContentType="application/vnd.openxmlformats-officedocument.theme+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theme/theme14.xml" ContentType="application/vnd.openxmlformats-officedocument.theme+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theme/theme15.xml" ContentType="application/vnd.openxmlformats-officedocument.theme+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theme/theme16.xml" ContentType="application/vnd.openxmlformats-officedocument.theme+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theme/theme17.xml" ContentType="application/vnd.openxmlformats-officedocument.theme+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theme/theme18.xml" ContentType="application/vnd.openxmlformats-officedocument.theme+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theme/theme19.xml" ContentType="application/vnd.openxmlformats-officedocument.theme+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theme/theme20.xml" ContentType="application/vnd.openxmlformats-officedocument.theme+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theme/theme21.xml" ContentType="application/vnd.openxmlformats-officedocument.theme+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theme/theme22.xml" ContentType="application/vnd.openxmlformats-officedocument.theme+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theme/theme23.xml" ContentType="application/vnd.openxmlformats-officedocument.theme+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theme/theme24.xml" ContentType="application/vnd.openxmlformats-officedocument.theme+xml"/>
  <Override PartName="/ppt/theme/theme25.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90" r:id="rId1"/>
    <p:sldMasterId id="2147483703" r:id="rId2"/>
    <p:sldMasterId id="2147483707" r:id="rId3"/>
    <p:sldMasterId id="2147483730" r:id="rId4"/>
    <p:sldMasterId id="2147483749" r:id="rId5"/>
    <p:sldMasterId id="2147483767" r:id="rId6"/>
    <p:sldMasterId id="2147483790" r:id="rId7"/>
    <p:sldMasterId id="2147483814" r:id="rId8"/>
    <p:sldMasterId id="2147483816" r:id="rId9"/>
    <p:sldMasterId id="2147483857" r:id="rId10"/>
    <p:sldMasterId id="2147483881" r:id="rId11"/>
    <p:sldMasterId id="2147483899" r:id="rId12"/>
    <p:sldMasterId id="2147483925" r:id="rId13"/>
    <p:sldMasterId id="2147483965" r:id="rId14"/>
    <p:sldMasterId id="2147483978" r:id="rId15"/>
    <p:sldMasterId id="2147484001" r:id="rId16"/>
    <p:sldMasterId id="2147484042" r:id="rId17"/>
    <p:sldMasterId id="2147484056" r:id="rId18"/>
    <p:sldMasterId id="2147484059" r:id="rId19"/>
    <p:sldMasterId id="2147484074" r:id="rId20"/>
    <p:sldMasterId id="2147484179" r:id="rId21"/>
    <p:sldMasterId id="2147484204" r:id="rId22"/>
    <p:sldMasterId id="2147484229" r:id="rId23"/>
    <p:sldMasterId id="2147484247" r:id="rId24"/>
  </p:sldMasterIdLst>
  <p:notesMasterIdLst>
    <p:notesMasterId r:id="rId117"/>
  </p:notesMasterIdLst>
  <p:sldIdLst>
    <p:sldId id="2147483047" r:id="rId25"/>
    <p:sldId id="2147482496" r:id="rId26"/>
    <p:sldId id="2147482471" r:id="rId27"/>
    <p:sldId id="2147482602" r:id="rId28"/>
    <p:sldId id="2147482616" r:id="rId29"/>
    <p:sldId id="2147482603" r:id="rId30"/>
    <p:sldId id="261" r:id="rId31"/>
    <p:sldId id="2147482617" r:id="rId32"/>
    <p:sldId id="264" r:id="rId33"/>
    <p:sldId id="2147482784" r:id="rId34"/>
    <p:sldId id="2134806339" r:id="rId35"/>
    <p:sldId id="2147482451" r:id="rId36"/>
    <p:sldId id="2147482408" r:id="rId37"/>
    <p:sldId id="2147482486" r:id="rId38"/>
    <p:sldId id="2147482409" r:id="rId39"/>
    <p:sldId id="2147482452" r:id="rId40"/>
    <p:sldId id="2147482453" r:id="rId41"/>
    <p:sldId id="2147482454" r:id="rId42"/>
    <p:sldId id="2147482802" r:id="rId43"/>
    <p:sldId id="2147482803" r:id="rId44"/>
    <p:sldId id="2147483048" r:id="rId45"/>
    <p:sldId id="2147483049" r:id="rId46"/>
    <p:sldId id="2147482790" r:id="rId47"/>
    <p:sldId id="2147482605" r:id="rId48"/>
    <p:sldId id="2147482487" r:id="rId49"/>
    <p:sldId id="2134806502" r:id="rId50"/>
    <p:sldId id="2134806503" r:id="rId51"/>
    <p:sldId id="2147482491" r:id="rId52"/>
    <p:sldId id="2134806235" r:id="rId53"/>
    <p:sldId id="2147482863" r:id="rId54"/>
    <p:sldId id="2147482864" r:id="rId55"/>
    <p:sldId id="2147482865" r:id="rId56"/>
    <p:sldId id="2134806505" r:id="rId57"/>
    <p:sldId id="2147482622" r:id="rId58"/>
    <p:sldId id="326" r:id="rId59"/>
    <p:sldId id="325" r:id="rId60"/>
    <p:sldId id="2147482606" r:id="rId61"/>
    <p:sldId id="2147482928" r:id="rId62"/>
    <p:sldId id="329" r:id="rId63"/>
    <p:sldId id="2147483013" r:id="rId64"/>
    <p:sldId id="2147482990" r:id="rId65"/>
    <p:sldId id="2147483050" r:id="rId66"/>
    <p:sldId id="2147483051" r:id="rId67"/>
    <p:sldId id="2147483052" r:id="rId68"/>
    <p:sldId id="2147483053" r:id="rId69"/>
    <p:sldId id="2147483054" r:id="rId70"/>
    <p:sldId id="2147483055" r:id="rId71"/>
    <p:sldId id="2147482999" r:id="rId72"/>
    <p:sldId id="2147482965" r:id="rId73"/>
    <p:sldId id="2147483019" r:id="rId74"/>
    <p:sldId id="2147483056" r:id="rId75"/>
    <p:sldId id="2147483001" r:id="rId76"/>
    <p:sldId id="2147483057" r:id="rId77"/>
    <p:sldId id="2147483002" r:id="rId78"/>
    <p:sldId id="2147482957" r:id="rId79"/>
    <p:sldId id="2147483058" r:id="rId80"/>
    <p:sldId id="2147483023" r:id="rId81"/>
    <p:sldId id="2147483024" r:id="rId82"/>
    <p:sldId id="2147483059" r:id="rId83"/>
    <p:sldId id="2147483025" r:id="rId84"/>
    <p:sldId id="2147483008" r:id="rId85"/>
    <p:sldId id="2147483026" r:id="rId86"/>
    <p:sldId id="2147483027" r:id="rId87"/>
    <p:sldId id="2147483029" r:id="rId88"/>
    <p:sldId id="2147483032" r:id="rId89"/>
    <p:sldId id="2147483031" r:id="rId90"/>
    <p:sldId id="2147483030" r:id="rId91"/>
    <p:sldId id="2147483061" r:id="rId92"/>
    <p:sldId id="2147483062" r:id="rId93"/>
    <p:sldId id="2147483063" r:id="rId94"/>
    <p:sldId id="2147483064" r:id="rId95"/>
    <p:sldId id="2147483065" r:id="rId96"/>
    <p:sldId id="2147483066" r:id="rId97"/>
    <p:sldId id="2147483067" r:id="rId98"/>
    <p:sldId id="2147483068" r:id="rId99"/>
    <p:sldId id="2147483069" r:id="rId100"/>
    <p:sldId id="366" r:id="rId101"/>
    <p:sldId id="2147482477" r:id="rId102"/>
    <p:sldId id="2134806541" r:id="rId103"/>
    <p:sldId id="2147483041" r:id="rId104"/>
    <p:sldId id="2147483038" r:id="rId105"/>
    <p:sldId id="2147483046" r:id="rId106"/>
    <p:sldId id="2147482740" r:id="rId107"/>
    <p:sldId id="2147483037" r:id="rId108"/>
    <p:sldId id="2147483042" r:id="rId109"/>
    <p:sldId id="2147482439" r:id="rId110"/>
    <p:sldId id="2147482607" r:id="rId111"/>
    <p:sldId id="2134806317" r:id="rId112"/>
    <p:sldId id="2147482458" r:id="rId113"/>
    <p:sldId id="2134806325" r:id="rId114"/>
    <p:sldId id="2147482785" r:id="rId115"/>
    <p:sldId id="2147482464" r:id="rId116"/>
  </p:sldIdLst>
  <p:sldSz cx="9144000" cy="6858000" type="screen4x3"/>
  <p:notesSz cx="6858000" cy="9144000"/>
  <p:embeddedFontLst>
    <p:embeddedFont>
      <p:font typeface="Dosis" pitchFamily="2" charset="0"/>
      <p:regular r:id="rId118"/>
      <p:bold r:id="rId119"/>
    </p:embeddedFont>
    <p:embeddedFont>
      <p:font typeface="Dosis ExtraBold" pitchFamily="2" charset="0"/>
      <p:bold r:id="rId120"/>
    </p:embeddedFont>
    <p:embeddedFont>
      <p:font typeface="Dosis Medium" pitchFamily="2" charset="0"/>
      <p:regular r:id="rId121"/>
    </p:embeddedFont>
    <p:embeddedFont>
      <p:font typeface="Dosis SemiBold" pitchFamily="2" charset="0"/>
      <p:bold r:id="rId122"/>
    </p:embeddedFont>
    <p:embeddedFont>
      <p:font typeface="Microsoft Himalaya" panose="01010100010101010101" pitchFamily="2" charset="0"/>
      <p:regular r:id="rId123"/>
    </p:embeddedFont>
    <p:embeddedFont>
      <p:font typeface="Microsoft Uighur" panose="02000000000000000000" pitchFamily="2" charset="-78"/>
      <p:regular r:id="rId124"/>
      <p:bold r:id="rId125"/>
    </p:embeddedFont>
    <p:embeddedFont>
      <p:font typeface="Modern Love" panose="04090805081005020601" pitchFamily="82" charset="0"/>
      <p:regular r:id="rId126"/>
    </p:embeddedFont>
    <p:embeddedFont>
      <p:font typeface="Noto Sans Symbols" panose="020B0604020202020204" charset="0"/>
      <p:regular r:id="rId127"/>
      <p:bold r:id="rId128"/>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9AA84467-2926-4EBC-9382-46FF971F06BB}">
          <p14:sldIdLst>
            <p14:sldId id="2147483047"/>
            <p14:sldId id="2147482496"/>
            <p14:sldId id="2147482471"/>
            <p14:sldId id="2147482602"/>
            <p14:sldId id="2147482616"/>
            <p14:sldId id="2147482603"/>
            <p14:sldId id="261"/>
            <p14:sldId id="2147482617"/>
            <p14:sldId id="264"/>
            <p14:sldId id="2147482784"/>
            <p14:sldId id="2134806339"/>
            <p14:sldId id="2147482451"/>
            <p14:sldId id="2147482408"/>
            <p14:sldId id="2147482486"/>
            <p14:sldId id="2147482409"/>
            <p14:sldId id="2147482452"/>
            <p14:sldId id="2147482453"/>
            <p14:sldId id="2147482454"/>
            <p14:sldId id="2147482802"/>
            <p14:sldId id="2147482803"/>
            <p14:sldId id="2147483048"/>
            <p14:sldId id="2147483049"/>
            <p14:sldId id="2147482790"/>
            <p14:sldId id="2147482605"/>
            <p14:sldId id="2147482487"/>
            <p14:sldId id="2134806502"/>
            <p14:sldId id="2134806503"/>
            <p14:sldId id="2147482491"/>
            <p14:sldId id="2134806235"/>
            <p14:sldId id="2147482863"/>
            <p14:sldId id="2147482864"/>
            <p14:sldId id="2147482865"/>
            <p14:sldId id="2134806505"/>
            <p14:sldId id="2147482622"/>
          </p14:sldIdLst>
        </p14:section>
        <p14:section name="Section sans titre" id="{B64140A6-FE70-47E3-AF9E-4244688FFD48}">
          <p14:sldIdLst>
            <p14:sldId id="326"/>
            <p14:sldId id="325"/>
            <p14:sldId id="2147482606"/>
            <p14:sldId id="2147482928"/>
            <p14:sldId id="329"/>
            <p14:sldId id="2147483013"/>
            <p14:sldId id="2147482990"/>
            <p14:sldId id="2147483050"/>
            <p14:sldId id="2147483051"/>
            <p14:sldId id="2147483052"/>
            <p14:sldId id="2147483053"/>
            <p14:sldId id="2147483054"/>
            <p14:sldId id="2147483055"/>
            <p14:sldId id="2147482999"/>
            <p14:sldId id="2147482965"/>
            <p14:sldId id="2147483019"/>
            <p14:sldId id="2147483056"/>
            <p14:sldId id="2147483001"/>
            <p14:sldId id="2147483057"/>
            <p14:sldId id="2147483002"/>
            <p14:sldId id="2147482957"/>
            <p14:sldId id="2147483058"/>
            <p14:sldId id="2147483023"/>
            <p14:sldId id="2147483024"/>
            <p14:sldId id="2147483059"/>
            <p14:sldId id="2147483025"/>
            <p14:sldId id="2147483008"/>
            <p14:sldId id="2147483026"/>
            <p14:sldId id="2147483027"/>
            <p14:sldId id="2147483029"/>
            <p14:sldId id="2147483032"/>
            <p14:sldId id="2147483031"/>
            <p14:sldId id="2147483030"/>
            <p14:sldId id="2147483061"/>
            <p14:sldId id="2147483062"/>
            <p14:sldId id="2147483063"/>
            <p14:sldId id="2147483064"/>
            <p14:sldId id="2147483065"/>
            <p14:sldId id="2147483066"/>
            <p14:sldId id="2147483067"/>
            <p14:sldId id="2147483068"/>
            <p14:sldId id="2147483069"/>
            <p14:sldId id="366"/>
            <p14:sldId id="2147482477"/>
            <p14:sldId id="2134806541"/>
            <p14:sldId id="2147483041"/>
            <p14:sldId id="2147483038"/>
            <p14:sldId id="2147483046"/>
            <p14:sldId id="2147482740"/>
            <p14:sldId id="2147483037"/>
            <p14:sldId id="2147483042"/>
            <p14:sldId id="2147482439"/>
            <p14:sldId id="2147482607"/>
            <p14:sldId id="2134806317"/>
            <p14:sldId id="2147482458"/>
            <p14:sldId id="2134806325"/>
            <p14:sldId id="2147482785"/>
            <p14:sldId id="214748246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6585"/>
    <a:srgbClr val="1E3F48"/>
    <a:srgbClr val="FFFFFF"/>
    <a:srgbClr val="0097B2"/>
    <a:srgbClr val="7FB9BE"/>
    <a:srgbClr val="4C5155"/>
    <a:srgbClr val="D6E9EA"/>
    <a:srgbClr val="F6F6F6"/>
    <a:srgbClr val="70B1B6"/>
    <a:srgbClr val="C3D21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533" autoAdjust="0"/>
    <p:restoredTop sz="94660"/>
  </p:normalViewPr>
  <p:slideViewPr>
    <p:cSldViewPr snapToGrid="0">
      <p:cViewPr varScale="1">
        <p:scale>
          <a:sx n="74" d="100"/>
          <a:sy n="74" d="100"/>
        </p:scale>
        <p:origin x="872"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notesMaster" Target="notesMasters/notesMaster1.xml"/><Relationship Id="rId21" Type="http://schemas.openxmlformats.org/officeDocument/2006/relationships/slideMaster" Target="slideMasters/slideMaster21.xml"/><Relationship Id="rId42" Type="http://schemas.openxmlformats.org/officeDocument/2006/relationships/slide" Target="slides/slide18.xml"/><Relationship Id="rId47" Type="http://schemas.openxmlformats.org/officeDocument/2006/relationships/slide" Target="slides/slide23.xml"/><Relationship Id="rId63" Type="http://schemas.openxmlformats.org/officeDocument/2006/relationships/slide" Target="slides/slide39.xml"/><Relationship Id="rId68" Type="http://schemas.openxmlformats.org/officeDocument/2006/relationships/slide" Target="slides/slide44.xml"/><Relationship Id="rId84" Type="http://schemas.openxmlformats.org/officeDocument/2006/relationships/slide" Target="slides/slide60.xml"/><Relationship Id="rId89" Type="http://schemas.openxmlformats.org/officeDocument/2006/relationships/slide" Target="slides/slide65.xml"/><Relationship Id="rId112" Type="http://schemas.openxmlformats.org/officeDocument/2006/relationships/slide" Target="slides/slide88.xml"/><Relationship Id="rId16" Type="http://schemas.openxmlformats.org/officeDocument/2006/relationships/slideMaster" Target="slideMasters/slideMaster16.xml"/><Relationship Id="rId107" Type="http://schemas.openxmlformats.org/officeDocument/2006/relationships/slide" Target="slides/slide83.xml"/><Relationship Id="rId11" Type="http://schemas.openxmlformats.org/officeDocument/2006/relationships/slideMaster" Target="slideMasters/slideMaster11.xml"/><Relationship Id="rId32" Type="http://schemas.openxmlformats.org/officeDocument/2006/relationships/slide" Target="slides/slide8.xml"/><Relationship Id="rId37" Type="http://schemas.openxmlformats.org/officeDocument/2006/relationships/slide" Target="slides/slide13.xml"/><Relationship Id="rId53" Type="http://schemas.openxmlformats.org/officeDocument/2006/relationships/slide" Target="slides/slide29.xml"/><Relationship Id="rId58" Type="http://schemas.openxmlformats.org/officeDocument/2006/relationships/slide" Target="slides/slide34.xml"/><Relationship Id="rId74" Type="http://schemas.openxmlformats.org/officeDocument/2006/relationships/slide" Target="slides/slide50.xml"/><Relationship Id="rId79" Type="http://schemas.openxmlformats.org/officeDocument/2006/relationships/slide" Target="slides/slide55.xml"/><Relationship Id="rId102" Type="http://schemas.openxmlformats.org/officeDocument/2006/relationships/slide" Target="slides/slide78.xml"/><Relationship Id="rId123" Type="http://schemas.openxmlformats.org/officeDocument/2006/relationships/font" Target="fonts/font6.fntdata"/><Relationship Id="rId128" Type="http://schemas.openxmlformats.org/officeDocument/2006/relationships/font" Target="fonts/font11.fntdata"/><Relationship Id="rId5" Type="http://schemas.openxmlformats.org/officeDocument/2006/relationships/slideMaster" Target="slideMasters/slideMaster5.xml"/><Relationship Id="rId90" Type="http://schemas.openxmlformats.org/officeDocument/2006/relationships/slide" Target="slides/slide66.xml"/><Relationship Id="rId95" Type="http://schemas.openxmlformats.org/officeDocument/2006/relationships/slide" Target="slides/slide71.xml"/><Relationship Id="rId22" Type="http://schemas.openxmlformats.org/officeDocument/2006/relationships/slideMaster" Target="slideMasters/slideMaster22.xml"/><Relationship Id="rId27" Type="http://schemas.openxmlformats.org/officeDocument/2006/relationships/slide" Target="slides/slide3.xml"/><Relationship Id="rId43" Type="http://schemas.openxmlformats.org/officeDocument/2006/relationships/slide" Target="slides/slide19.xml"/><Relationship Id="rId48" Type="http://schemas.openxmlformats.org/officeDocument/2006/relationships/slide" Target="slides/slide24.xml"/><Relationship Id="rId64" Type="http://schemas.openxmlformats.org/officeDocument/2006/relationships/slide" Target="slides/slide40.xml"/><Relationship Id="rId69" Type="http://schemas.openxmlformats.org/officeDocument/2006/relationships/slide" Target="slides/slide45.xml"/><Relationship Id="rId113" Type="http://schemas.openxmlformats.org/officeDocument/2006/relationships/slide" Target="slides/slide89.xml"/><Relationship Id="rId118" Type="http://schemas.openxmlformats.org/officeDocument/2006/relationships/font" Target="fonts/font1.fntdata"/><Relationship Id="rId80" Type="http://schemas.openxmlformats.org/officeDocument/2006/relationships/slide" Target="slides/slide56.xml"/><Relationship Id="rId85" Type="http://schemas.openxmlformats.org/officeDocument/2006/relationships/slide" Target="slides/slide61.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 Target="slides/slide9.xml"/><Relationship Id="rId38" Type="http://schemas.openxmlformats.org/officeDocument/2006/relationships/slide" Target="slides/slide14.xml"/><Relationship Id="rId59" Type="http://schemas.openxmlformats.org/officeDocument/2006/relationships/slide" Target="slides/slide35.xml"/><Relationship Id="rId103" Type="http://schemas.openxmlformats.org/officeDocument/2006/relationships/slide" Target="slides/slide79.xml"/><Relationship Id="rId108" Type="http://schemas.openxmlformats.org/officeDocument/2006/relationships/slide" Target="slides/slide84.xml"/><Relationship Id="rId124" Type="http://schemas.openxmlformats.org/officeDocument/2006/relationships/font" Target="fonts/font7.fntdata"/><Relationship Id="rId129" Type="http://schemas.openxmlformats.org/officeDocument/2006/relationships/presProps" Target="presProps.xml"/><Relationship Id="rId54" Type="http://schemas.openxmlformats.org/officeDocument/2006/relationships/slide" Target="slides/slide30.xml"/><Relationship Id="rId70" Type="http://schemas.openxmlformats.org/officeDocument/2006/relationships/slide" Target="slides/slide46.xml"/><Relationship Id="rId75" Type="http://schemas.openxmlformats.org/officeDocument/2006/relationships/slide" Target="slides/slide51.xml"/><Relationship Id="rId91" Type="http://schemas.openxmlformats.org/officeDocument/2006/relationships/slide" Target="slides/slide67.xml"/><Relationship Id="rId96" Type="http://schemas.openxmlformats.org/officeDocument/2006/relationships/slide" Target="slides/slide72.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Master" Target="slideMasters/slideMaster23.xml"/><Relationship Id="rId28" Type="http://schemas.openxmlformats.org/officeDocument/2006/relationships/slide" Target="slides/slide4.xml"/><Relationship Id="rId49" Type="http://schemas.openxmlformats.org/officeDocument/2006/relationships/slide" Target="slides/slide25.xml"/><Relationship Id="rId114" Type="http://schemas.openxmlformats.org/officeDocument/2006/relationships/slide" Target="slides/slide90.xml"/><Relationship Id="rId119" Type="http://schemas.openxmlformats.org/officeDocument/2006/relationships/font" Target="fonts/font2.fntdata"/><Relationship Id="rId44" Type="http://schemas.openxmlformats.org/officeDocument/2006/relationships/slide" Target="slides/slide20.xml"/><Relationship Id="rId60" Type="http://schemas.openxmlformats.org/officeDocument/2006/relationships/slide" Target="slides/slide36.xml"/><Relationship Id="rId65" Type="http://schemas.openxmlformats.org/officeDocument/2006/relationships/slide" Target="slides/slide41.xml"/><Relationship Id="rId81" Type="http://schemas.openxmlformats.org/officeDocument/2006/relationships/slide" Target="slides/slide57.xml"/><Relationship Id="rId86" Type="http://schemas.openxmlformats.org/officeDocument/2006/relationships/slide" Target="slides/slide62.xml"/><Relationship Id="rId130" Type="http://schemas.openxmlformats.org/officeDocument/2006/relationships/viewProps" Target="viewProps.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15.xml"/><Relationship Id="rId109" Type="http://schemas.openxmlformats.org/officeDocument/2006/relationships/slide" Target="slides/slide85.xml"/><Relationship Id="rId34" Type="http://schemas.openxmlformats.org/officeDocument/2006/relationships/slide" Target="slides/slide10.xml"/><Relationship Id="rId50" Type="http://schemas.openxmlformats.org/officeDocument/2006/relationships/slide" Target="slides/slide26.xml"/><Relationship Id="rId55" Type="http://schemas.openxmlformats.org/officeDocument/2006/relationships/slide" Target="slides/slide31.xml"/><Relationship Id="rId76" Type="http://schemas.openxmlformats.org/officeDocument/2006/relationships/slide" Target="slides/slide52.xml"/><Relationship Id="rId97" Type="http://schemas.openxmlformats.org/officeDocument/2006/relationships/slide" Target="slides/slide73.xml"/><Relationship Id="rId104" Type="http://schemas.openxmlformats.org/officeDocument/2006/relationships/slide" Target="slides/slide80.xml"/><Relationship Id="rId120" Type="http://schemas.openxmlformats.org/officeDocument/2006/relationships/font" Target="fonts/font3.fntdata"/><Relationship Id="rId125" Type="http://schemas.openxmlformats.org/officeDocument/2006/relationships/font" Target="fonts/font8.fntdata"/><Relationship Id="rId7" Type="http://schemas.openxmlformats.org/officeDocument/2006/relationships/slideMaster" Target="slideMasters/slideMaster7.xml"/><Relationship Id="rId71" Type="http://schemas.openxmlformats.org/officeDocument/2006/relationships/slide" Target="slides/slide47.xml"/><Relationship Id="rId92" Type="http://schemas.openxmlformats.org/officeDocument/2006/relationships/slide" Target="slides/slide68.xml"/><Relationship Id="rId2" Type="http://schemas.openxmlformats.org/officeDocument/2006/relationships/slideMaster" Target="slideMasters/slideMaster2.xml"/><Relationship Id="rId29" Type="http://schemas.openxmlformats.org/officeDocument/2006/relationships/slide" Target="slides/slide5.xml"/><Relationship Id="rId24" Type="http://schemas.openxmlformats.org/officeDocument/2006/relationships/slideMaster" Target="slideMasters/slideMaster24.xml"/><Relationship Id="rId40" Type="http://schemas.openxmlformats.org/officeDocument/2006/relationships/slide" Target="slides/slide16.xml"/><Relationship Id="rId45" Type="http://schemas.openxmlformats.org/officeDocument/2006/relationships/slide" Target="slides/slide21.xml"/><Relationship Id="rId66" Type="http://schemas.openxmlformats.org/officeDocument/2006/relationships/slide" Target="slides/slide42.xml"/><Relationship Id="rId87" Type="http://schemas.openxmlformats.org/officeDocument/2006/relationships/slide" Target="slides/slide63.xml"/><Relationship Id="rId110" Type="http://schemas.openxmlformats.org/officeDocument/2006/relationships/slide" Target="slides/slide86.xml"/><Relationship Id="rId115" Type="http://schemas.openxmlformats.org/officeDocument/2006/relationships/slide" Target="slides/slide91.xml"/><Relationship Id="rId131" Type="http://schemas.openxmlformats.org/officeDocument/2006/relationships/theme" Target="theme/theme1.xml"/><Relationship Id="rId61" Type="http://schemas.openxmlformats.org/officeDocument/2006/relationships/slide" Target="slides/slide37.xml"/><Relationship Id="rId82" Type="http://schemas.openxmlformats.org/officeDocument/2006/relationships/slide" Target="slides/slide58.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 Target="slides/slide6.xml"/><Relationship Id="rId35" Type="http://schemas.openxmlformats.org/officeDocument/2006/relationships/slide" Target="slides/slide11.xml"/><Relationship Id="rId56" Type="http://schemas.openxmlformats.org/officeDocument/2006/relationships/slide" Target="slides/slide32.xml"/><Relationship Id="rId77" Type="http://schemas.openxmlformats.org/officeDocument/2006/relationships/slide" Target="slides/slide53.xml"/><Relationship Id="rId100" Type="http://schemas.openxmlformats.org/officeDocument/2006/relationships/slide" Target="slides/slide76.xml"/><Relationship Id="rId105" Type="http://schemas.openxmlformats.org/officeDocument/2006/relationships/slide" Target="slides/slide81.xml"/><Relationship Id="rId126" Type="http://schemas.openxmlformats.org/officeDocument/2006/relationships/font" Target="fonts/font9.fntdata"/><Relationship Id="rId8" Type="http://schemas.openxmlformats.org/officeDocument/2006/relationships/slideMaster" Target="slideMasters/slideMaster8.xml"/><Relationship Id="rId51" Type="http://schemas.openxmlformats.org/officeDocument/2006/relationships/slide" Target="slides/slide27.xml"/><Relationship Id="rId72" Type="http://schemas.openxmlformats.org/officeDocument/2006/relationships/slide" Target="slides/slide48.xml"/><Relationship Id="rId93" Type="http://schemas.openxmlformats.org/officeDocument/2006/relationships/slide" Target="slides/slide69.xml"/><Relationship Id="rId98" Type="http://schemas.openxmlformats.org/officeDocument/2006/relationships/slide" Target="slides/slide74.xml"/><Relationship Id="rId121" Type="http://schemas.openxmlformats.org/officeDocument/2006/relationships/font" Target="fonts/font4.fntdata"/><Relationship Id="rId3" Type="http://schemas.openxmlformats.org/officeDocument/2006/relationships/slideMaster" Target="slideMasters/slideMaster3.xml"/><Relationship Id="rId25" Type="http://schemas.openxmlformats.org/officeDocument/2006/relationships/slide" Target="slides/slide1.xml"/><Relationship Id="rId46" Type="http://schemas.openxmlformats.org/officeDocument/2006/relationships/slide" Target="slides/slide22.xml"/><Relationship Id="rId67" Type="http://schemas.openxmlformats.org/officeDocument/2006/relationships/slide" Target="slides/slide43.xml"/><Relationship Id="rId116" Type="http://schemas.openxmlformats.org/officeDocument/2006/relationships/slide" Target="slides/slide92.xml"/><Relationship Id="rId20" Type="http://schemas.openxmlformats.org/officeDocument/2006/relationships/slideMaster" Target="slideMasters/slideMaster20.xml"/><Relationship Id="rId41" Type="http://schemas.openxmlformats.org/officeDocument/2006/relationships/slide" Target="slides/slide17.xml"/><Relationship Id="rId62" Type="http://schemas.openxmlformats.org/officeDocument/2006/relationships/slide" Target="slides/slide38.xml"/><Relationship Id="rId83" Type="http://schemas.openxmlformats.org/officeDocument/2006/relationships/slide" Target="slides/slide59.xml"/><Relationship Id="rId88" Type="http://schemas.openxmlformats.org/officeDocument/2006/relationships/slide" Target="slides/slide64.xml"/><Relationship Id="rId111" Type="http://schemas.openxmlformats.org/officeDocument/2006/relationships/slide" Target="slides/slide87.xml"/><Relationship Id="rId132" Type="http://schemas.openxmlformats.org/officeDocument/2006/relationships/tableStyles" Target="tableStyles.xml"/><Relationship Id="rId15" Type="http://schemas.openxmlformats.org/officeDocument/2006/relationships/slideMaster" Target="slideMasters/slideMaster15.xml"/><Relationship Id="rId36" Type="http://schemas.openxmlformats.org/officeDocument/2006/relationships/slide" Target="slides/slide12.xml"/><Relationship Id="rId57" Type="http://schemas.openxmlformats.org/officeDocument/2006/relationships/slide" Target="slides/slide33.xml"/><Relationship Id="rId106" Type="http://schemas.openxmlformats.org/officeDocument/2006/relationships/slide" Target="slides/slide82.xml"/><Relationship Id="rId127" Type="http://schemas.openxmlformats.org/officeDocument/2006/relationships/font" Target="fonts/font10.fntdata"/><Relationship Id="rId10" Type="http://schemas.openxmlformats.org/officeDocument/2006/relationships/slideMaster" Target="slideMasters/slideMaster10.xml"/><Relationship Id="rId31" Type="http://schemas.openxmlformats.org/officeDocument/2006/relationships/slide" Target="slides/slide7.xml"/><Relationship Id="rId52" Type="http://schemas.openxmlformats.org/officeDocument/2006/relationships/slide" Target="slides/slide28.xml"/><Relationship Id="rId73" Type="http://schemas.openxmlformats.org/officeDocument/2006/relationships/slide" Target="slides/slide49.xml"/><Relationship Id="rId78" Type="http://schemas.openxmlformats.org/officeDocument/2006/relationships/slide" Target="slides/slide54.xml"/><Relationship Id="rId94" Type="http://schemas.openxmlformats.org/officeDocument/2006/relationships/slide" Target="slides/slide70.xml"/><Relationship Id="rId99" Type="http://schemas.openxmlformats.org/officeDocument/2006/relationships/slide" Target="slides/slide75.xml"/><Relationship Id="rId101" Type="http://schemas.openxmlformats.org/officeDocument/2006/relationships/slide" Target="slides/slide77.xml"/><Relationship Id="rId122" Type="http://schemas.openxmlformats.org/officeDocument/2006/relationships/font" Target="fonts/font5.fntdata"/><Relationship Id="rId4" Type="http://schemas.openxmlformats.org/officeDocument/2006/relationships/slideMaster" Target="slideMasters/slideMaster4.xml"/><Relationship Id="rId9" Type="http://schemas.openxmlformats.org/officeDocument/2006/relationships/slideMaster" Target="slideMasters/slideMaster9.xml"/><Relationship Id="rId2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DCA217-871D-4D7F-8D59-C83A4C9C5EB2}" type="datetimeFigureOut">
              <a:rPr lang="fr-FR" smtClean="0"/>
              <a:t>19/05/2026</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23364E-F43C-462A-A32F-C389FF427F4A}" type="slidenum">
              <a:rPr lang="fr-FR" smtClean="0"/>
              <a:t>‹N°›</a:t>
            </a:fld>
            <a:endParaRPr lang="fr-FR"/>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7"/>
        <p:cNvGrpSpPr/>
        <p:nvPr/>
      </p:nvGrpSpPr>
      <p:grpSpPr>
        <a:xfrm>
          <a:off x="0" y="0"/>
          <a:ext cx="0" cy="0"/>
          <a:chOff x="0" y="0"/>
          <a:chExt cx="0" cy="0"/>
        </a:xfrm>
      </p:grpSpPr>
      <p:sp>
        <p:nvSpPr>
          <p:cNvPr id="1308" name="Google Shape;1308;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09" name="Google Shape;1309;p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6"/>
        <p:cNvGrpSpPr/>
        <p:nvPr/>
      </p:nvGrpSpPr>
      <p:grpSpPr>
        <a:xfrm>
          <a:off x="0" y="0"/>
          <a:ext cx="0" cy="0"/>
          <a:chOff x="0" y="0"/>
          <a:chExt cx="0" cy="0"/>
        </a:xfrm>
      </p:grpSpPr>
      <p:sp>
        <p:nvSpPr>
          <p:cNvPr id="1337" name="Google Shape;1337;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38" name="Google Shape;1338;p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p:cNvGrpSpPr/>
        <p:nvPr/>
      </p:nvGrpSpPr>
      <p:grpSpPr>
        <a:xfrm>
          <a:off x="0" y="0"/>
          <a:ext cx="0" cy="0"/>
          <a:chOff x="0" y="0"/>
          <a:chExt cx="0" cy="0"/>
        </a:xfrm>
      </p:grpSpPr>
      <p:sp>
        <p:nvSpPr>
          <p:cNvPr id="2107" name="Google Shape;2107;p7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6843312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4"/>
        <p:cNvGrpSpPr/>
        <p:nvPr/>
      </p:nvGrpSpPr>
      <p:grpSpPr>
        <a:xfrm>
          <a:off x="0" y="0"/>
          <a:ext cx="0" cy="0"/>
          <a:chOff x="0" y="0"/>
          <a:chExt cx="0" cy="0"/>
        </a:xfrm>
      </p:grpSpPr>
      <p:sp>
        <p:nvSpPr>
          <p:cNvPr id="2025" name="Google Shape;2025;p7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026" name="Google Shape;2026;p7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6"/>
        <p:cNvGrpSpPr/>
        <p:nvPr/>
      </p:nvGrpSpPr>
      <p:grpSpPr>
        <a:xfrm>
          <a:off x="0" y="0"/>
          <a:ext cx="0" cy="0"/>
          <a:chOff x="0" y="0"/>
          <a:chExt cx="0" cy="0"/>
        </a:xfrm>
      </p:grpSpPr>
      <p:sp>
        <p:nvSpPr>
          <p:cNvPr id="2017" name="Google Shape;2017;p7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018" name="Google Shape;2018;p7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p:cNvGrpSpPr/>
        <p:nvPr/>
      </p:nvGrpSpPr>
      <p:grpSpPr>
        <a:xfrm>
          <a:off x="0" y="0"/>
          <a:ext cx="0" cy="0"/>
          <a:chOff x="0" y="0"/>
          <a:chExt cx="0" cy="0"/>
        </a:xfrm>
      </p:grpSpPr>
      <p:sp>
        <p:nvSpPr>
          <p:cNvPr id="2107" name="Google Shape;2107;p7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271D336F-1A4A-9DB4-B556-4EFB68A577D5}"/>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C1E03D1E-61A0-B2A2-7F67-CEE9749437B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F90720A3-6D8F-CDD8-3380-753F54FCE0F9}"/>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24018728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B771D6D7-B9FE-C394-710B-9B4CB3690CF9}"/>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B1627B12-CA92-2D9B-4A82-E387BAC7DED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48D9CD56-498B-528A-A145-C3BA70411B72}"/>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37128448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2A3A5AFE-AC79-64B6-E90F-2BA776063F55}"/>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80924C60-940B-2453-56D3-1A1E52216EE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BB4D3E16-3081-9E2E-62F5-601B77B4176B}"/>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2178025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C488D1E4-7315-5B81-876C-3C2FCE988E47}"/>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5CADFBF8-878D-387F-EB81-3C6E75C8913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106CBFBF-6255-9F25-E54D-D424700921A1}"/>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5289629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15856186-D512-0A7D-2BC5-F100D3DAE9B5}"/>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D50977A5-B85C-971C-F0DF-309B4A3479F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C438C8C5-F434-785B-DA29-8E4DBA2381A0}"/>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6536323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E0FCB685-5F7D-2763-C5A8-B5A6A4774B49}"/>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5B82E1FC-53C8-94A1-A86C-3A70E892A2B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BA19A6AD-B0B0-DED9-12E0-7CCC0131313B}"/>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9714262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E7E72269-2DA6-D59D-768E-7EDDDF65B883}"/>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1FD582BE-F37D-9886-F579-3C1827333D6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BE30D0C3-E7BB-B3D4-84C9-CFF6D718FA1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42662311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7DC4D4AA-C85B-0617-FFE7-25234902CEBA}"/>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E212FF69-D46C-F9F9-6BA9-D546344FE45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13862208-8439-E805-4434-B710ACDD48D0}"/>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1370837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48BCF13E-1646-E9EE-4935-DFE7161462C2}"/>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48DCCD78-3625-73FB-3E87-FD776A1124C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15306E5E-E252-A7B5-9EFD-B9D47A2E108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6334348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8B22AF2B-D460-2264-EEAE-3770BC1A06D9}"/>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97DA9F6F-0F41-57E6-5C3E-698CB38FC3C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DF5EF391-B1FB-AD04-18DA-3C18BD8DDF8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14855146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BC877878-78AF-FE90-0FFD-461FBEBCD333}"/>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FDD7285A-8CBF-E2B0-0D65-E43C5869835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62B7F472-61E9-7EC4-E019-954E96864DF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21641523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4B0BB3A9-73D7-5E1B-7A6E-67F27BD8DA5B}"/>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3DE54090-8F29-D7F3-D67B-D0BF666D625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D0560511-1825-0A2F-1E79-6E9CFA67DF37}"/>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10588484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E0F116C0-92ED-D368-8320-1561EE5B6541}"/>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BD1C91A7-7A50-5F2C-BEFF-F959B0D4FE1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1F7EC4B3-2ED4-AE79-0CB3-E77949BA149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13479539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DC645484-544A-ECBB-36E9-1C28D14FBC87}"/>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46A9FFE8-DEB4-6845-B516-44B0DA9E0B2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86CA3B46-F99F-2460-F73E-462EDB8492D1}"/>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41334331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8A869F3C-FF34-D446-C2D5-925FBA12ECA7}"/>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2B231CF6-C17C-AFFF-71DD-37655B49F3E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20061F8B-9000-6B53-CFEE-7183F2837DD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35264378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E67EC33D-A7B9-B55B-9B73-8E7E4F21FB8C}"/>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EEEC59D4-3DE9-3A07-51E6-B37FF633B01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A578B116-042D-357E-6C3D-9A9A3392940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39514605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039C6D0B-A239-579B-83A5-B15164D56B58}"/>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5CA4ED93-0678-48FF-BAD0-40510EC5F4B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EAE97124-A344-DAC8-3262-33837E559AD2}"/>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15905699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099071DB-7211-2BC1-37FE-6D9AB7F87CAE}"/>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897EF4AB-5EF4-B664-BAAF-85E847AC857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5AC06055-58DA-0F7E-55F8-5B5CD8072C7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20710322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B64D8F8E-3BBE-6947-F286-BD89863BA0C8}"/>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097A4D6F-5510-AAAD-8C74-191E7640277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874CE922-A17A-540F-4B90-5E95FC607041}"/>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30896652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CD86E5BC-B507-ED95-657D-18FDC3F31F17}"/>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953E932B-E59F-FB9C-CE9D-32D63E5F481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5901E6C3-C059-6AF8-5965-F28B556969F0}"/>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27640697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F3173ABE-9AFA-4B43-3D96-9CA8DAF07138}"/>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5360CD04-6FE5-D91B-FECD-BE4D657590F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B0775C19-8B8E-6D6F-7D5B-9B3B9F40E28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25466206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41B9DC3D-CB75-419E-C059-355304CA63F5}"/>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23CE8959-8C52-BA35-2BB7-ED3ABA14441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90BC4B64-3AF6-8F69-1DE3-049654DE10B1}"/>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16871350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63C890FA-5888-A7CC-D87C-8D8474615443}"/>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D26FA36F-4EE5-F755-7BC8-454977011CB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C937008F-FCBC-5C44-55C9-BBDB2591904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6842538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1477F9AB-DB0D-6E60-97F6-E4F5E123A5F1}"/>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F82011F0-23B4-2858-E138-D4997E33BA0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7A47BB57-8DBF-5D57-0BEE-64095A1A6E5B}"/>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5407127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3398589C-92E2-3421-75A0-4645BCCB0DD3}"/>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E34F4E54-754C-0C23-05CF-741230D085A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4D14DC5D-056A-8715-7D60-CECDD77A7AE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39211477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EF5A587E-CDB7-2404-2C32-D41B5CB59F1C}"/>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B0CC6A08-A528-8384-F521-9AAF1DA46AE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76830E9D-43F4-5811-A4A7-44B9A8884EB0}"/>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349497807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89511685-F07A-A4B3-57B6-5395C8DC4852}"/>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834FFBF9-7724-6871-51A7-279AD915335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C36F9195-F7E7-BECB-503D-79346619CCE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8830737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435DBB42-E657-3D6E-05D7-CACC61E8DDA4}"/>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47B6598C-C834-0479-299A-80020D3885F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2E669096-62AF-BF6B-73D0-C53F2ECDE007}"/>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35630423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58E1B080-2A8B-B028-8DA8-565F0C2788B3}"/>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C15BAEF0-E5AB-F438-07F0-E640FE17186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AED65762-83C7-CE2D-BC21-3B17318282E2}"/>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31550431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BD578260-443E-23EA-9121-4B621BCC1601}"/>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478B6DFC-BB96-B40A-FFBA-2C0293D433B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0786C711-057A-C282-F7D7-B1691CAA1FD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364578484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0A4DFB7E-AFC7-F423-B728-D3BC36624A97}"/>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AE421099-2C82-D863-2015-47A93C0BB65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9CF482F9-7054-D84E-A100-6B4BABAE5360}"/>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22624420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5BEE7F3A-38A1-FC30-FB06-C6AD73397DCA}"/>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F98BF734-BA7F-0D81-7947-996FAAC361C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03D7800A-E4C6-6D8C-1E71-F3AB5B8F2A21}"/>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424370972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AA69944C-6CAE-E1FA-DBB8-86903BDF6B3F}"/>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515AEC5A-9700-6ACA-E9D0-4C5322C1E62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78975FF2-00A9-C38C-069F-A87141CAF8A4}"/>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1630864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9"/>
        <p:cNvGrpSpPr/>
        <p:nvPr/>
      </p:nvGrpSpPr>
      <p:grpSpPr>
        <a:xfrm>
          <a:off x="0" y="0"/>
          <a:ext cx="0" cy="0"/>
          <a:chOff x="0" y="0"/>
          <a:chExt cx="0" cy="0"/>
        </a:xfrm>
      </p:grpSpPr>
      <p:sp>
        <p:nvSpPr>
          <p:cNvPr id="2430" name="Google Shape;2430;p1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31" name="Google Shape;2431;p11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46617062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72C47159-1D37-06E3-501A-8ABE7AB74B4C}"/>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A2A0E8FF-8155-9650-A133-17343C59BCF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358160DD-832D-DAC4-A3F4-4483DBA66BA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7977712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6.xml"/><Relationship Id="rId4" Type="http://schemas.openxmlformats.org/officeDocument/2006/relationships/image" Target="../media/image7.png"/></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6.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7.xml"/><Relationship Id="rId4" Type="http://schemas.openxmlformats.org/officeDocument/2006/relationships/image" Target="../media/image7.png"/></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4.png"/><Relationship Id="rId7" Type="http://schemas.openxmlformats.org/officeDocument/2006/relationships/image" Target="../media/image15.png"/><Relationship Id="rId2" Type="http://schemas.openxmlformats.org/officeDocument/2006/relationships/image" Target="../media/image13.jpg"/><Relationship Id="rId1" Type="http://schemas.openxmlformats.org/officeDocument/2006/relationships/slideMaster" Target="../slideMasters/slideMaster9.xml"/><Relationship Id="rId6" Type="http://schemas.microsoft.com/office/2007/relationships/hdphoto" Target="../media/hdphoto2.wdp"/><Relationship Id="rId5" Type="http://schemas.openxmlformats.org/officeDocument/2006/relationships/image" Target="../media/image10.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12.png"/></Relationships>
</file>

<file path=ppt/slideLayouts/_rels/slideLayout122.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4.png"/><Relationship Id="rId7" Type="http://schemas.openxmlformats.org/officeDocument/2006/relationships/image" Target="../media/image15.png"/><Relationship Id="rId2" Type="http://schemas.openxmlformats.org/officeDocument/2006/relationships/image" Target="../media/image13.jpg"/><Relationship Id="rId1" Type="http://schemas.openxmlformats.org/officeDocument/2006/relationships/slideMaster" Target="../slideMasters/slideMaster9.xml"/><Relationship Id="rId6" Type="http://schemas.microsoft.com/office/2007/relationships/hdphoto" Target="../media/hdphoto2.wdp"/><Relationship Id="rId5" Type="http://schemas.openxmlformats.org/officeDocument/2006/relationships/image" Target="../media/image10.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12.png"/></Relationships>
</file>

<file path=ppt/slideLayouts/_rels/slideLayout123.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4.png"/><Relationship Id="rId7" Type="http://schemas.openxmlformats.org/officeDocument/2006/relationships/image" Target="../media/image15.png"/><Relationship Id="rId2" Type="http://schemas.openxmlformats.org/officeDocument/2006/relationships/image" Target="../media/image13.jpg"/><Relationship Id="rId1" Type="http://schemas.openxmlformats.org/officeDocument/2006/relationships/slideMaster" Target="../slideMasters/slideMaster9.xml"/><Relationship Id="rId6" Type="http://schemas.microsoft.com/office/2007/relationships/hdphoto" Target="../media/hdphoto2.wdp"/><Relationship Id="rId5" Type="http://schemas.openxmlformats.org/officeDocument/2006/relationships/image" Target="../media/image10.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12.png"/></Relationships>
</file>

<file path=ppt/slideLayouts/_rels/slideLayout124.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4.png"/><Relationship Id="rId1" Type="http://schemas.openxmlformats.org/officeDocument/2006/relationships/slideMaster" Target="../slideMasters/slideMaster9.xml"/><Relationship Id="rId6" Type="http://schemas.openxmlformats.org/officeDocument/2006/relationships/image" Target="../media/image15.png"/><Relationship Id="rId5" Type="http://schemas.microsoft.com/office/2007/relationships/hdphoto" Target="../media/hdphoto2.wdp"/><Relationship Id="rId4" Type="http://schemas.openxmlformats.org/officeDocument/2006/relationships/image" Target="../media/image10.png"/><Relationship Id="rId9" Type="http://schemas.microsoft.com/office/2007/relationships/hdphoto" Target="../media/hdphoto4.wdp"/></Relationships>
</file>

<file path=ppt/slideLayouts/_rels/slideLayout125.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4.png"/><Relationship Id="rId1" Type="http://schemas.openxmlformats.org/officeDocument/2006/relationships/slideMaster" Target="../slideMasters/slideMaster9.xml"/><Relationship Id="rId6" Type="http://schemas.openxmlformats.org/officeDocument/2006/relationships/image" Target="../media/image15.png"/><Relationship Id="rId5" Type="http://schemas.microsoft.com/office/2007/relationships/hdphoto" Target="../media/hdphoto2.wdp"/><Relationship Id="rId4" Type="http://schemas.openxmlformats.org/officeDocument/2006/relationships/image" Target="../media/image10.png"/><Relationship Id="rId9" Type="http://schemas.microsoft.com/office/2007/relationships/hdphoto" Target="../media/hdphoto4.wdp"/></Relationships>
</file>

<file path=ppt/slideLayouts/_rels/slideLayout126.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4.png"/><Relationship Id="rId1" Type="http://schemas.openxmlformats.org/officeDocument/2006/relationships/slideMaster" Target="../slideMasters/slideMaster9.xml"/><Relationship Id="rId6" Type="http://schemas.openxmlformats.org/officeDocument/2006/relationships/image" Target="../media/image15.png"/><Relationship Id="rId5" Type="http://schemas.microsoft.com/office/2007/relationships/hdphoto" Target="../media/hdphoto2.wdp"/><Relationship Id="rId4" Type="http://schemas.openxmlformats.org/officeDocument/2006/relationships/image" Target="../media/image10.png"/><Relationship Id="rId9" Type="http://schemas.microsoft.com/office/2007/relationships/hdphoto" Target="../media/hdphoto4.wdp"/></Relationships>
</file>

<file path=ppt/slideLayouts/_rels/slideLayout127.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14.png"/><Relationship Id="rId1" Type="http://schemas.openxmlformats.org/officeDocument/2006/relationships/slideMaster" Target="../slideMasters/slideMaster9.xml"/><Relationship Id="rId6" Type="http://schemas.openxmlformats.org/officeDocument/2006/relationships/image" Target="../media/image12.png"/><Relationship Id="rId5" Type="http://schemas.microsoft.com/office/2007/relationships/hdphoto" Target="../media/hdphoto3.wdp"/><Relationship Id="rId4" Type="http://schemas.openxmlformats.org/officeDocument/2006/relationships/image" Target="../media/image15.png"/><Relationship Id="rId9" Type="http://schemas.microsoft.com/office/2007/relationships/hdphoto" Target="../media/hdphoto2.wdp"/></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0.xml"/><Relationship Id="rId4" Type="http://schemas.openxmlformats.org/officeDocument/2006/relationships/image" Target="../media/image7.png"/></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2.xml"/><Relationship Id="rId4" Type="http://schemas.openxmlformats.org/officeDocument/2006/relationships/image" Target="../media/image7.png"/></Relationships>
</file>

<file path=ppt/slideLayouts/_rels/slideLayout189.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1.wdp"/><Relationship Id="rId7"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Master" Target="../slideMasters/slideMaster12.xml"/><Relationship Id="rId6" Type="http://schemas.microsoft.com/office/2007/relationships/hdphoto" Target="../media/hdphoto2.wdp"/><Relationship Id="rId5" Type="http://schemas.openxmlformats.org/officeDocument/2006/relationships/image" Target="../media/image10.png"/><Relationship Id="rId4" Type="http://schemas.openxmlformats.org/officeDocument/2006/relationships/image" Target="../media/image17.png"/><Relationship Id="rId9" Type="http://schemas.microsoft.com/office/2007/relationships/hdphoto" Target="../media/hdphoto4.wdp"/></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13.xml"/></Relationships>
</file>

<file path=ppt/slideLayouts/_rels/slideLayout19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13.xml"/></Relationships>
</file>

<file path=ppt/slideLayouts/_rels/slideLayout194.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13.xml"/></Relationships>
</file>

<file path=ppt/slideLayouts/_rels/slideLayout19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19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19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19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19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20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20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20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20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20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20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20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20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2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2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3.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jpg"/><Relationship Id="rId1" Type="http://schemas.openxmlformats.org/officeDocument/2006/relationships/slideMaster" Target="../slideMasters/slideMaster13.xml"/><Relationship Id="rId5" Type="http://schemas.microsoft.com/office/2007/relationships/hdphoto" Target="../media/hdphoto3.wdp"/><Relationship Id="rId4" Type="http://schemas.openxmlformats.org/officeDocument/2006/relationships/image" Target="../media/image22.png"/></Relationships>
</file>

<file path=ppt/slideLayouts/_rels/slideLayout21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3.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4.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5.xml"/><Relationship Id="rId4" Type="http://schemas.openxmlformats.org/officeDocument/2006/relationships/image" Target="../media/image7.png"/></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6.xml"/><Relationship Id="rId4" Type="http://schemas.openxmlformats.org/officeDocument/2006/relationships/image" Target="../media/image7.png"/></Relationships>
</file>

<file path=ppt/slideLayouts/_rels/slideLayout272.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1.wdp"/><Relationship Id="rId7"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Master" Target="../slideMasters/slideMaster16.xml"/><Relationship Id="rId6" Type="http://schemas.microsoft.com/office/2007/relationships/hdphoto" Target="../media/hdphoto2.wdp"/><Relationship Id="rId5" Type="http://schemas.openxmlformats.org/officeDocument/2006/relationships/image" Target="../media/image10.png"/><Relationship Id="rId4" Type="http://schemas.openxmlformats.org/officeDocument/2006/relationships/image" Target="../media/image17.png"/><Relationship Id="rId9" Type="http://schemas.microsoft.com/office/2007/relationships/hdphoto" Target="../media/hdphoto4.wdp"/></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4.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1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Master" Target="../slideMasters/slideMaster17.xml"/><Relationship Id="rId6" Type="http://schemas.openxmlformats.org/officeDocument/2006/relationships/image" Target="../media/image12.png"/><Relationship Id="rId5" Type="http://schemas.openxmlformats.org/officeDocument/2006/relationships/image" Target="../media/image15.png"/><Relationship Id="rId4" Type="http://schemas.openxmlformats.org/officeDocument/2006/relationships/image" Target="../media/image10.png"/></Relationships>
</file>

<file path=ppt/slideLayouts/_rels/slideLayout28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Master" Target="../slideMasters/slideMaster17.xml"/><Relationship Id="rId6" Type="http://schemas.openxmlformats.org/officeDocument/2006/relationships/image" Target="../media/image12.png"/><Relationship Id="rId5" Type="http://schemas.openxmlformats.org/officeDocument/2006/relationships/image" Target="../media/image15.png"/><Relationship Id="rId4" Type="http://schemas.openxmlformats.org/officeDocument/2006/relationships/image" Target="../media/image10.png"/></Relationships>
</file>

<file path=ppt/slideLayouts/_rels/slideLayout28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Master" Target="../slideMasters/slideMaster17.xml"/><Relationship Id="rId6" Type="http://schemas.openxmlformats.org/officeDocument/2006/relationships/image" Target="../media/image12.png"/><Relationship Id="rId5" Type="http://schemas.openxmlformats.org/officeDocument/2006/relationships/image" Target="../media/image15.png"/><Relationship Id="rId4" Type="http://schemas.openxmlformats.org/officeDocument/2006/relationships/image" Target="../media/image10.png"/></Relationships>
</file>

<file path=ppt/slideLayouts/_rels/slideLayout28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4.png"/><Relationship Id="rId1" Type="http://schemas.openxmlformats.org/officeDocument/2006/relationships/slideMaster" Target="../slideMasters/slideMaster17.xml"/><Relationship Id="rId5" Type="http://schemas.openxmlformats.org/officeDocument/2006/relationships/image" Target="../media/image12.png"/><Relationship Id="rId4" Type="http://schemas.openxmlformats.org/officeDocument/2006/relationships/image" Target="../media/image15.png"/></Relationships>
</file>

<file path=ppt/slideLayouts/_rels/slideLayout28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4.png"/><Relationship Id="rId1" Type="http://schemas.openxmlformats.org/officeDocument/2006/relationships/slideMaster" Target="../slideMasters/slideMaster17.xml"/><Relationship Id="rId5" Type="http://schemas.openxmlformats.org/officeDocument/2006/relationships/image" Target="../media/image12.png"/><Relationship Id="rId4" Type="http://schemas.openxmlformats.org/officeDocument/2006/relationships/image" Target="../media/image15.png"/></Relationships>
</file>

<file path=ppt/slideLayouts/_rels/slideLayout28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4.png"/><Relationship Id="rId1" Type="http://schemas.openxmlformats.org/officeDocument/2006/relationships/slideMaster" Target="../slideMasters/slideMaster17.xml"/><Relationship Id="rId5" Type="http://schemas.openxmlformats.org/officeDocument/2006/relationships/image" Target="../media/image12.png"/><Relationship Id="rId4" Type="http://schemas.openxmlformats.org/officeDocument/2006/relationships/image" Target="../media/image15.png"/></Relationships>
</file>

<file path=ppt/slideLayouts/_rels/slideLayout28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7.xml"/><Relationship Id="rId5" Type="http://schemas.openxmlformats.org/officeDocument/2006/relationships/image" Target="../media/image10.png"/><Relationship Id="rId4" Type="http://schemas.openxmlformats.org/officeDocument/2006/relationships/image" Target="../media/image12.png"/></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8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94.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4.png"/><Relationship Id="rId7" Type="http://schemas.openxmlformats.org/officeDocument/2006/relationships/image" Target="../media/image15.png"/><Relationship Id="rId2" Type="http://schemas.openxmlformats.org/officeDocument/2006/relationships/image" Target="../media/image13.jpg"/><Relationship Id="rId1" Type="http://schemas.openxmlformats.org/officeDocument/2006/relationships/slideMaster" Target="../slideMasters/slideMaster19.xml"/><Relationship Id="rId6" Type="http://schemas.microsoft.com/office/2007/relationships/hdphoto" Target="../media/hdphoto2.wdp"/><Relationship Id="rId5" Type="http://schemas.openxmlformats.org/officeDocument/2006/relationships/image" Target="../media/image10.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12.png"/></Relationships>
</file>

<file path=ppt/slideLayouts/_rels/slideLayout29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4.png"/><Relationship Id="rId7" Type="http://schemas.openxmlformats.org/officeDocument/2006/relationships/image" Target="../media/image15.png"/><Relationship Id="rId2" Type="http://schemas.openxmlformats.org/officeDocument/2006/relationships/image" Target="../media/image13.jpg"/><Relationship Id="rId1" Type="http://schemas.openxmlformats.org/officeDocument/2006/relationships/slideMaster" Target="../slideMasters/slideMaster19.xml"/><Relationship Id="rId6" Type="http://schemas.microsoft.com/office/2007/relationships/hdphoto" Target="../media/hdphoto2.wdp"/><Relationship Id="rId5" Type="http://schemas.openxmlformats.org/officeDocument/2006/relationships/image" Target="../media/image10.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12.png"/></Relationships>
</file>

<file path=ppt/slideLayouts/_rels/slideLayout29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4.png"/><Relationship Id="rId7" Type="http://schemas.openxmlformats.org/officeDocument/2006/relationships/image" Target="../media/image15.png"/><Relationship Id="rId2" Type="http://schemas.openxmlformats.org/officeDocument/2006/relationships/image" Target="../media/image13.jpg"/><Relationship Id="rId1" Type="http://schemas.openxmlformats.org/officeDocument/2006/relationships/slideMaster" Target="../slideMasters/slideMaster19.xml"/><Relationship Id="rId6" Type="http://schemas.microsoft.com/office/2007/relationships/hdphoto" Target="../media/hdphoto2.wdp"/><Relationship Id="rId5" Type="http://schemas.openxmlformats.org/officeDocument/2006/relationships/image" Target="../media/image10.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12.png"/></Relationships>
</file>

<file path=ppt/slideLayouts/_rels/slideLayout297.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4.png"/><Relationship Id="rId1" Type="http://schemas.openxmlformats.org/officeDocument/2006/relationships/slideMaster" Target="../slideMasters/slideMaster19.xml"/><Relationship Id="rId6" Type="http://schemas.openxmlformats.org/officeDocument/2006/relationships/image" Target="../media/image15.png"/><Relationship Id="rId5" Type="http://schemas.microsoft.com/office/2007/relationships/hdphoto" Target="../media/hdphoto2.wdp"/><Relationship Id="rId4" Type="http://schemas.openxmlformats.org/officeDocument/2006/relationships/image" Target="../media/image10.png"/><Relationship Id="rId9" Type="http://schemas.microsoft.com/office/2007/relationships/hdphoto" Target="../media/hdphoto4.wdp"/></Relationships>
</file>

<file path=ppt/slideLayouts/_rels/slideLayout298.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4.png"/><Relationship Id="rId1" Type="http://schemas.openxmlformats.org/officeDocument/2006/relationships/slideMaster" Target="../slideMasters/slideMaster19.xml"/><Relationship Id="rId6" Type="http://schemas.openxmlformats.org/officeDocument/2006/relationships/image" Target="../media/image15.png"/><Relationship Id="rId5" Type="http://schemas.microsoft.com/office/2007/relationships/hdphoto" Target="../media/hdphoto2.wdp"/><Relationship Id="rId4" Type="http://schemas.openxmlformats.org/officeDocument/2006/relationships/image" Target="../media/image10.png"/><Relationship Id="rId9" Type="http://schemas.microsoft.com/office/2007/relationships/hdphoto" Target="../media/hdphoto4.wdp"/></Relationships>
</file>

<file path=ppt/slideLayouts/_rels/slideLayout299.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4.png"/><Relationship Id="rId1" Type="http://schemas.openxmlformats.org/officeDocument/2006/relationships/slideMaster" Target="../slideMasters/slideMaster19.xml"/><Relationship Id="rId6" Type="http://schemas.openxmlformats.org/officeDocument/2006/relationships/image" Target="../media/image15.png"/><Relationship Id="rId5" Type="http://schemas.microsoft.com/office/2007/relationships/hdphoto" Target="../media/hdphoto2.wdp"/><Relationship Id="rId4" Type="http://schemas.openxmlformats.org/officeDocument/2006/relationships/image" Target="../media/image10.png"/><Relationship Id="rId9" Type="http://schemas.microsoft.com/office/2007/relationships/hdphoto" Target="../media/hdphoto4.wdp"/></Relationships>
</file>

<file path=ppt/slideLayouts/_rels/slideLayout300.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14.png"/><Relationship Id="rId1" Type="http://schemas.openxmlformats.org/officeDocument/2006/relationships/slideMaster" Target="../slideMasters/slideMaster19.xml"/><Relationship Id="rId6" Type="http://schemas.openxmlformats.org/officeDocument/2006/relationships/image" Target="../media/image12.png"/><Relationship Id="rId5" Type="http://schemas.microsoft.com/office/2007/relationships/hdphoto" Target="../media/hdphoto3.wdp"/><Relationship Id="rId4" Type="http://schemas.openxmlformats.org/officeDocument/2006/relationships/image" Target="../media/image15.png"/><Relationship Id="rId9" Type="http://schemas.microsoft.com/office/2007/relationships/hdphoto" Target="../media/hdphoto2.wdp"/></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0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0.xml"/><Relationship Id="rId4" Type="http://schemas.openxmlformats.org/officeDocument/2006/relationships/image" Target="../media/image7.png"/></Relationships>
</file>

<file path=ppt/slideLayouts/_rels/slideLayout324.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1.wdp"/><Relationship Id="rId7"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Master" Target="../slideMasters/slideMaster20.xml"/><Relationship Id="rId6" Type="http://schemas.microsoft.com/office/2007/relationships/hdphoto" Target="../media/hdphoto2.wdp"/><Relationship Id="rId5" Type="http://schemas.openxmlformats.org/officeDocument/2006/relationships/image" Target="../media/image10.png"/><Relationship Id="rId4" Type="http://schemas.openxmlformats.org/officeDocument/2006/relationships/image" Target="../media/image17.png"/><Relationship Id="rId9" Type="http://schemas.microsoft.com/office/2007/relationships/hdphoto" Target="../media/hdphoto4.wdp"/></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1.xml"/><Relationship Id="rId4" Type="http://schemas.openxmlformats.org/officeDocument/2006/relationships/image" Target="../media/image7.png"/></Relationships>
</file>

<file path=ppt/slideLayouts/_rels/slideLayout34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4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21.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6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2.xml"/><Relationship Id="rId4" Type="http://schemas.openxmlformats.org/officeDocument/2006/relationships/image" Target="../media/image7.png"/></Relationships>
</file>

<file path=ppt/slideLayouts/_rels/slideLayout369.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1.wdp"/><Relationship Id="rId7"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Master" Target="../slideMasters/slideMaster22.xml"/><Relationship Id="rId6" Type="http://schemas.microsoft.com/office/2007/relationships/hdphoto" Target="../media/hdphoto2.wdp"/><Relationship Id="rId5" Type="http://schemas.openxmlformats.org/officeDocument/2006/relationships/image" Target="../media/image10.png"/><Relationship Id="rId4" Type="http://schemas.openxmlformats.org/officeDocument/2006/relationships/image" Target="../media/image17.png"/><Relationship Id="rId9" Type="http://schemas.microsoft.com/office/2007/relationships/hdphoto" Target="../media/hdphoto4.wdp"/></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ect">
            <a:avLst/>
          </a:prstGeom>
          <a:ln>
            <a:noFill/>
          </a:ln>
        </p:spPr>
        <p:txBody>
          <a:bodyPr/>
          <a:lstStyle/>
          <a:p>
            <a:endParaRPr lang="fr-MA" dirty="0"/>
          </a:p>
        </p:txBody>
      </p:sp>
      <p:sp>
        <p:nvSpPr>
          <p:cNvPr id="7" name="Espace réservé pour une image  16">
            <a:extLst>
              <a:ext uri="{FF2B5EF4-FFF2-40B4-BE49-F238E27FC236}">
                <a16:creationId xmlns:a16="http://schemas.microsoft.com/office/drawing/2014/main" id="{03CC5F6B-B034-CB22-1385-6E3A0F7CBE36}"/>
              </a:ext>
            </a:extLst>
          </p:cNvPr>
          <p:cNvSpPr>
            <a:spLocks noGrp="1" noChangeAspect="1"/>
          </p:cNvSpPr>
          <p:nvPr>
            <p:ph type="pic" sz="quarter" idx="12"/>
          </p:nvPr>
        </p:nvSpPr>
        <p:spPr>
          <a:xfrm>
            <a:off x="7957856" y="713954"/>
            <a:ext cx="828000" cy="828000"/>
          </a:xfrm>
          <a:prstGeom prst="rect">
            <a:avLst/>
          </a:prstGeom>
        </p:spPr>
        <p:txBody>
          <a:bodyPr/>
          <a:lstStyle/>
          <a:p>
            <a:endParaRPr lang="fr-MA" dirty="0"/>
          </a:p>
        </p:txBody>
      </p:sp>
    </p:spTree>
    <p:extLst>
      <p:ext uri="{BB962C8B-B14F-4D97-AF65-F5344CB8AC3E}">
        <p14:creationId xmlns:p14="http://schemas.microsoft.com/office/powerpoint/2010/main" val="1429070721"/>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5_Ora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1317036" y="3685915"/>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26868" y="368449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336702" y="368449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D28D6E13-CE7C-3AA2-BA3B-DC6CD649F412}"/>
              </a:ext>
            </a:extLst>
          </p:cNvPr>
          <p:cNvSpPr>
            <a:spLocks noGrp="1"/>
          </p:cNvSpPr>
          <p:nvPr>
            <p:ph type="body" sz="quarter" idx="29"/>
          </p:nvPr>
        </p:nvSpPr>
        <p:spPr>
          <a:xfrm>
            <a:off x="1317036" y="581551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7" name="Espace réservé du texte 14">
            <a:extLst>
              <a:ext uri="{FF2B5EF4-FFF2-40B4-BE49-F238E27FC236}">
                <a16:creationId xmlns:a16="http://schemas.microsoft.com/office/drawing/2014/main" id="{ECD382B3-33FC-44FE-1048-5D0CE2CE9972}"/>
              </a:ext>
            </a:extLst>
          </p:cNvPr>
          <p:cNvSpPr>
            <a:spLocks noGrp="1"/>
          </p:cNvSpPr>
          <p:nvPr>
            <p:ph type="body" sz="quarter" idx="30"/>
          </p:nvPr>
        </p:nvSpPr>
        <p:spPr>
          <a:xfrm>
            <a:off x="3826867" y="5814101"/>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8" name="Espace réservé du texte 14">
            <a:extLst>
              <a:ext uri="{FF2B5EF4-FFF2-40B4-BE49-F238E27FC236}">
                <a16:creationId xmlns:a16="http://schemas.microsoft.com/office/drawing/2014/main" id="{CD8708A4-6F99-5164-BF09-15B2DB4FF88F}"/>
              </a:ext>
            </a:extLst>
          </p:cNvPr>
          <p:cNvSpPr>
            <a:spLocks noGrp="1"/>
          </p:cNvSpPr>
          <p:nvPr>
            <p:ph type="body" sz="quarter" idx="31"/>
          </p:nvPr>
        </p:nvSpPr>
        <p:spPr>
          <a:xfrm>
            <a:off x="6336702" y="5814101"/>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9" name="Espace réservé pour une image  14">
            <a:extLst>
              <a:ext uri="{FF2B5EF4-FFF2-40B4-BE49-F238E27FC236}">
                <a16:creationId xmlns:a16="http://schemas.microsoft.com/office/drawing/2014/main" id="{AE406E7C-D00B-DEB0-24F6-92F072697076}"/>
              </a:ext>
            </a:extLst>
          </p:cNvPr>
          <p:cNvSpPr>
            <a:spLocks noGrp="1" noChangeAspect="1"/>
          </p:cNvSpPr>
          <p:nvPr>
            <p:ph type="pic" sz="quarter" idx="20"/>
          </p:nvPr>
        </p:nvSpPr>
        <p:spPr>
          <a:xfrm>
            <a:off x="1317036" y="2006544"/>
            <a:ext cx="1490261" cy="1490261"/>
          </a:xfrm>
          <a:prstGeom prst="rect">
            <a:avLst/>
          </a:prstGeom>
          <a:ln>
            <a:noFill/>
          </a:ln>
        </p:spPr>
        <p:txBody>
          <a:bodyPr/>
          <a:lstStyle/>
          <a:p>
            <a:endParaRPr lang="fr-MA"/>
          </a:p>
        </p:txBody>
      </p:sp>
      <p:sp>
        <p:nvSpPr>
          <p:cNvPr id="20" name="Espace réservé pour une image  14">
            <a:extLst>
              <a:ext uri="{FF2B5EF4-FFF2-40B4-BE49-F238E27FC236}">
                <a16:creationId xmlns:a16="http://schemas.microsoft.com/office/drawing/2014/main" id="{0524C2B1-20EB-8315-907C-49253251B7F8}"/>
              </a:ext>
            </a:extLst>
          </p:cNvPr>
          <p:cNvSpPr>
            <a:spLocks noGrp="1" noChangeAspect="1"/>
          </p:cNvSpPr>
          <p:nvPr>
            <p:ph type="pic" sz="quarter" idx="21"/>
          </p:nvPr>
        </p:nvSpPr>
        <p:spPr>
          <a:xfrm>
            <a:off x="3826869" y="1992498"/>
            <a:ext cx="1490261" cy="1490261"/>
          </a:xfrm>
          <a:prstGeom prst="rect">
            <a:avLst/>
          </a:prstGeom>
          <a:ln>
            <a:noFill/>
          </a:ln>
        </p:spPr>
        <p:txBody>
          <a:bodyPr/>
          <a:lstStyle/>
          <a:p>
            <a:endParaRPr lang="fr-MA"/>
          </a:p>
        </p:txBody>
      </p:sp>
      <p:sp>
        <p:nvSpPr>
          <p:cNvPr id="21" name="Espace réservé pour une image  14">
            <a:extLst>
              <a:ext uri="{FF2B5EF4-FFF2-40B4-BE49-F238E27FC236}">
                <a16:creationId xmlns:a16="http://schemas.microsoft.com/office/drawing/2014/main" id="{41329BE8-BAA0-EF9E-D4E2-4B4B6608C078}"/>
              </a:ext>
            </a:extLst>
          </p:cNvPr>
          <p:cNvSpPr>
            <a:spLocks noGrp="1" noChangeAspect="1"/>
          </p:cNvSpPr>
          <p:nvPr>
            <p:ph type="pic" sz="quarter" idx="22"/>
          </p:nvPr>
        </p:nvSpPr>
        <p:spPr>
          <a:xfrm>
            <a:off x="6336702" y="1990768"/>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F601B3E1-0300-A2A5-660F-929F9F0FC2FC}"/>
              </a:ext>
            </a:extLst>
          </p:cNvPr>
          <p:cNvSpPr>
            <a:spLocks noGrp="1" noChangeAspect="1"/>
          </p:cNvSpPr>
          <p:nvPr>
            <p:ph type="pic" sz="quarter" idx="26"/>
          </p:nvPr>
        </p:nvSpPr>
        <p:spPr>
          <a:xfrm>
            <a:off x="1317036" y="4122101"/>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88D384C2-3D24-54ED-ECDC-EBB2F11E1BC9}"/>
              </a:ext>
            </a:extLst>
          </p:cNvPr>
          <p:cNvSpPr>
            <a:spLocks noGrp="1" noChangeAspect="1"/>
          </p:cNvSpPr>
          <p:nvPr>
            <p:ph type="pic" sz="quarter" idx="27"/>
          </p:nvPr>
        </p:nvSpPr>
        <p:spPr>
          <a:xfrm>
            <a:off x="3826868" y="4122101"/>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F6F13977-CAA0-99E8-DDF8-6CAE2E046C22}"/>
              </a:ext>
            </a:extLst>
          </p:cNvPr>
          <p:cNvSpPr>
            <a:spLocks noGrp="1" noChangeAspect="1"/>
          </p:cNvSpPr>
          <p:nvPr>
            <p:ph type="pic" sz="quarter" idx="28"/>
          </p:nvPr>
        </p:nvSpPr>
        <p:spPr>
          <a:xfrm>
            <a:off x="6336702" y="4122101"/>
            <a:ext cx="1490261" cy="1490261"/>
          </a:xfrm>
          <a:prstGeom prst="rect">
            <a:avLst/>
          </a:prstGeom>
          <a:ln>
            <a:noFill/>
          </a:ln>
        </p:spPr>
        <p:txBody>
          <a:bodyPr/>
          <a:lstStyle/>
          <a:p>
            <a:endParaRPr lang="fr-MA" dirty="0"/>
          </a:p>
        </p:txBody>
      </p:sp>
      <p:sp>
        <p:nvSpPr>
          <p:cNvPr id="3" name="Espace réservé pour une image  16">
            <a:extLst>
              <a:ext uri="{FF2B5EF4-FFF2-40B4-BE49-F238E27FC236}">
                <a16:creationId xmlns:a16="http://schemas.microsoft.com/office/drawing/2014/main" id="{732F8213-8FCA-99D0-9CA1-ABFBDC671FBD}"/>
              </a:ext>
            </a:extLst>
          </p:cNvPr>
          <p:cNvSpPr>
            <a:spLocks noGrp="1" noChangeAspect="1"/>
          </p:cNvSpPr>
          <p:nvPr>
            <p:ph type="pic" sz="quarter" idx="12"/>
          </p:nvPr>
        </p:nvSpPr>
        <p:spPr>
          <a:xfrm>
            <a:off x="7957856" y="713954"/>
            <a:ext cx="828000" cy="828000"/>
          </a:xfrm>
          <a:prstGeom prst="rect">
            <a:avLst/>
          </a:prstGeom>
        </p:spPr>
        <p:txBody>
          <a:bodyPr/>
          <a:lstStyle/>
          <a:p>
            <a:endParaRPr lang="fr-MA" dirty="0"/>
          </a:p>
        </p:txBody>
      </p:sp>
    </p:spTree>
    <p:extLst>
      <p:ext uri="{BB962C8B-B14F-4D97-AF65-F5344CB8AC3E}">
        <p14:creationId xmlns:p14="http://schemas.microsoft.com/office/powerpoint/2010/main" val="992965072"/>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Env-Apprenant_Voc-03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C80A6BE9-AA1D-D46D-57A5-4AB6E31AC782}"/>
              </a:ext>
            </a:extLst>
          </p:cNvPr>
          <p:cNvSpPr>
            <a:spLocks noGrp="1" noChangeAspect="1"/>
          </p:cNvSpPr>
          <p:nvPr>
            <p:ph type="pic" sz="quarter" idx="12"/>
          </p:nvPr>
        </p:nvSpPr>
        <p:spPr>
          <a:xfrm>
            <a:off x="1674000" y="2160000"/>
            <a:ext cx="2880000" cy="288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CC7EE63C-97AE-D731-370B-88E6F75BAB49}"/>
              </a:ext>
            </a:extLst>
          </p:cNvPr>
          <p:cNvSpPr>
            <a:spLocks noGrp="1" noChangeAspect="1"/>
          </p:cNvSpPr>
          <p:nvPr>
            <p:ph type="pic" sz="quarter" idx="18"/>
          </p:nvPr>
        </p:nvSpPr>
        <p:spPr>
          <a:xfrm>
            <a:off x="7957856" y="713954"/>
            <a:ext cx="828000" cy="828000"/>
          </a:xfrm>
          <a:prstGeom prst="rect">
            <a:avLst/>
          </a:prstGeom>
        </p:spPr>
        <p:txBody>
          <a:bodyPr/>
          <a:lstStyle/>
          <a:p>
            <a:endParaRPr lang="fr-MA" dirty="0"/>
          </a:p>
        </p:txBody>
      </p:sp>
    </p:spTree>
    <p:extLst>
      <p:ext uri="{BB962C8B-B14F-4D97-AF65-F5344CB8AC3E}">
        <p14:creationId xmlns:p14="http://schemas.microsoft.com/office/powerpoint/2010/main" val="2811591492"/>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3122103" y="5219103"/>
            <a:ext cx="2899793" cy="662104"/>
          </a:xfrm>
          <a:prstGeom prst="rect">
            <a:avLst/>
          </a:prstGeom>
        </p:spPr>
        <p:txBody>
          <a:bodyPr anchor="ctr"/>
          <a:lstStyle>
            <a:lvl1pPr marL="0" indent="0" algn="ctr" rtl="1">
              <a:buNone/>
              <a:defRPr lang="fr-MA" sz="24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5370A385-6AB7-52BD-CD7E-CFD52CE20244}"/>
              </a:ext>
            </a:extLst>
          </p:cNvPr>
          <p:cNvSpPr>
            <a:spLocks noGrp="1" noChangeAspect="1"/>
          </p:cNvSpPr>
          <p:nvPr>
            <p:ph type="pic" sz="quarter" idx="12"/>
          </p:nvPr>
        </p:nvSpPr>
        <p:spPr>
          <a:xfrm>
            <a:off x="7957856" y="713954"/>
            <a:ext cx="828000" cy="828000"/>
          </a:xfrm>
          <a:prstGeom prst="rect">
            <a:avLst/>
          </a:prstGeom>
        </p:spPr>
        <p:txBody>
          <a:bodyPr/>
          <a:lstStyle/>
          <a:p>
            <a:endParaRPr lang="fr-MA" dirty="0"/>
          </a:p>
        </p:txBody>
      </p:sp>
    </p:spTree>
    <p:extLst>
      <p:ext uri="{BB962C8B-B14F-4D97-AF65-F5344CB8AC3E}">
        <p14:creationId xmlns:p14="http://schemas.microsoft.com/office/powerpoint/2010/main" val="1152378386"/>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ect">
            <a:avLst/>
          </a:prstGeom>
          <a:ln>
            <a:noFill/>
          </a:ln>
        </p:spPr>
        <p:txBody>
          <a:bodyPr/>
          <a:lstStyle/>
          <a:p>
            <a:endParaRPr lang="fr-MA"/>
          </a:p>
        </p:txBody>
      </p:sp>
      <p:sp>
        <p:nvSpPr>
          <p:cNvPr id="4" name="Espace réservé pour une image  16">
            <a:extLst>
              <a:ext uri="{FF2B5EF4-FFF2-40B4-BE49-F238E27FC236}">
                <a16:creationId xmlns:a16="http://schemas.microsoft.com/office/drawing/2014/main" id="{85A0B6E3-2850-552F-F76B-B6450E9FFB20}"/>
              </a:ext>
            </a:extLst>
          </p:cNvPr>
          <p:cNvSpPr>
            <a:spLocks noGrp="1" noChangeAspect="1"/>
          </p:cNvSpPr>
          <p:nvPr>
            <p:ph type="pic" sz="quarter" idx="12"/>
          </p:nvPr>
        </p:nvSpPr>
        <p:spPr>
          <a:xfrm>
            <a:off x="7957856" y="713954"/>
            <a:ext cx="828000" cy="828000"/>
          </a:xfrm>
          <a:prstGeom prst="rect">
            <a:avLst/>
          </a:prstGeom>
        </p:spPr>
        <p:txBody>
          <a:bodyPr/>
          <a:lstStyle/>
          <a:p>
            <a:endParaRPr lang="fr-MA" dirty="0"/>
          </a:p>
        </p:txBody>
      </p:sp>
    </p:spTree>
    <p:extLst>
      <p:ext uri="{BB962C8B-B14F-4D97-AF65-F5344CB8AC3E}">
        <p14:creationId xmlns:p14="http://schemas.microsoft.com/office/powerpoint/2010/main" val="1360138734"/>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293817BD-62B2-579A-D9AE-0969E72170B8}"/>
              </a:ext>
            </a:extLst>
          </p:cNvPr>
          <p:cNvSpPr>
            <a:spLocks noGrp="1" noChangeAspect="1"/>
          </p:cNvSpPr>
          <p:nvPr>
            <p:ph type="pic" sz="quarter" idx="12"/>
          </p:nvPr>
        </p:nvSpPr>
        <p:spPr>
          <a:xfrm>
            <a:off x="7957856" y="713954"/>
            <a:ext cx="828000" cy="828000"/>
          </a:xfrm>
          <a:prstGeom prst="rect">
            <a:avLst/>
          </a:prstGeom>
        </p:spPr>
        <p:txBody>
          <a:bodyPr/>
          <a:lstStyle/>
          <a:p>
            <a:endParaRPr lang="fr-MA" dirty="0"/>
          </a:p>
        </p:txBody>
      </p:sp>
    </p:spTree>
    <p:extLst>
      <p:ext uri="{BB962C8B-B14F-4D97-AF65-F5344CB8AC3E}">
        <p14:creationId xmlns:p14="http://schemas.microsoft.com/office/powerpoint/2010/main" val="1431879714"/>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27A5F244-A141-F8F2-1137-5A70C05CE545}"/>
              </a:ext>
            </a:extLst>
          </p:cNvPr>
          <p:cNvSpPr>
            <a:spLocks noGrp="1" noChangeAspect="1"/>
          </p:cNvSpPr>
          <p:nvPr>
            <p:ph type="pic" sz="quarter" idx="12"/>
          </p:nvPr>
        </p:nvSpPr>
        <p:spPr>
          <a:xfrm>
            <a:off x="7957856" y="713954"/>
            <a:ext cx="828000" cy="828000"/>
          </a:xfrm>
          <a:prstGeom prst="rect">
            <a:avLst/>
          </a:prstGeom>
        </p:spPr>
        <p:txBody>
          <a:bodyPr/>
          <a:lstStyle/>
          <a:p>
            <a:endParaRPr lang="fr-MA" dirty="0"/>
          </a:p>
        </p:txBody>
      </p:sp>
    </p:spTree>
    <p:extLst>
      <p:ext uri="{BB962C8B-B14F-4D97-AF65-F5344CB8AC3E}">
        <p14:creationId xmlns:p14="http://schemas.microsoft.com/office/powerpoint/2010/main" val="3212813923"/>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F706574E-0FB7-EF5D-8ED1-8B643A600684}"/>
              </a:ext>
            </a:extLst>
          </p:cNvPr>
          <p:cNvSpPr>
            <a:spLocks noGrp="1" noChangeAspect="1"/>
          </p:cNvSpPr>
          <p:nvPr>
            <p:ph type="pic" sz="quarter" idx="12"/>
          </p:nvPr>
        </p:nvSpPr>
        <p:spPr>
          <a:xfrm>
            <a:off x="7957856" y="713954"/>
            <a:ext cx="828000" cy="828000"/>
          </a:xfrm>
          <a:prstGeom prst="rect">
            <a:avLst/>
          </a:prstGeom>
        </p:spPr>
        <p:txBody>
          <a:bodyPr/>
          <a:lstStyle/>
          <a:p>
            <a:endParaRPr lang="fr-MA" dirty="0"/>
          </a:p>
        </p:txBody>
      </p:sp>
    </p:spTree>
    <p:extLst>
      <p:ext uri="{BB962C8B-B14F-4D97-AF65-F5344CB8AC3E}">
        <p14:creationId xmlns:p14="http://schemas.microsoft.com/office/powerpoint/2010/main" val="3491753280"/>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C2672A87-A086-1A34-3E5B-29F876A01667}"/>
              </a:ext>
            </a:extLst>
          </p:cNvPr>
          <p:cNvSpPr>
            <a:spLocks noGrp="1" noChangeAspect="1"/>
          </p:cNvSpPr>
          <p:nvPr>
            <p:ph type="pic" sz="quarter" idx="12"/>
          </p:nvPr>
        </p:nvSpPr>
        <p:spPr>
          <a:xfrm>
            <a:off x="7957856" y="713954"/>
            <a:ext cx="828000" cy="828000"/>
          </a:xfrm>
          <a:prstGeom prst="rect">
            <a:avLst/>
          </a:prstGeom>
        </p:spPr>
        <p:txBody>
          <a:bodyPr/>
          <a:lstStyle/>
          <a:p>
            <a:endParaRPr lang="fr-MA" dirty="0"/>
          </a:p>
        </p:txBody>
      </p:sp>
    </p:spTree>
    <p:extLst>
      <p:ext uri="{BB962C8B-B14F-4D97-AF65-F5344CB8AC3E}">
        <p14:creationId xmlns:p14="http://schemas.microsoft.com/office/powerpoint/2010/main" val="3209808064"/>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2659828838"/>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Disposition personnalisé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21965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2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15831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Vide" type="blank" preserve="1">
  <p:cSld name="Vide">
    <p:bg>
      <p:bgPr>
        <a:blipFill dpi="0" rotWithShape="1">
          <a:blip r:embed="rId2">
            <a:lum/>
          </a:blip>
          <a:srcRect/>
          <a:stretch>
            <a:fillRect t="-2000" b="-6000"/>
          </a:stretch>
        </a:blipFill>
        <a:effectLst/>
      </p:bgPr>
    </p:bg>
    <p:spTree>
      <p:nvGrpSpPr>
        <p:cNvPr id="1" name="Shape 15"/>
        <p:cNvGrpSpPr/>
        <p:nvPr/>
      </p:nvGrpSpPr>
      <p:grpSpPr>
        <a:xfrm>
          <a:off x="0" y="0"/>
          <a:ext cx="0" cy="0"/>
          <a:chOff x="0" y="0"/>
          <a:chExt cx="0" cy="0"/>
        </a:xfrm>
      </p:grpSpPr>
    </p:spTree>
    <p:extLst>
      <p:ext uri="{BB962C8B-B14F-4D97-AF65-F5344CB8AC3E}">
        <p14:creationId xmlns:p14="http://schemas.microsoft.com/office/powerpoint/2010/main" val="18739069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96"/>
        <p:cNvGrpSpPr/>
        <p:nvPr/>
      </p:nvGrpSpPr>
      <p:grpSpPr>
        <a:xfrm>
          <a:off x="0" y="0"/>
          <a:ext cx="0" cy="0"/>
          <a:chOff x="0" y="0"/>
          <a:chExt cx="0" cy="0"/>
        </a:xfrm>
      </p:grpSpPr>
      <p:sp>
        <p:nvSpPr>
          <p:cNvPr id="97" name="Google Shape;97;p13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131"/>
          <p:cNvSpPr>
            <a:spLocks noGrp="1"/>
          </p:cNvSpPr>
          <p:nvPr>
            <p:ph type="pic" idx="2"/>
          </p:nvPr>
        </p:nvSpPr>
        <p:spPr>
          <a:xfrm>
            <a:off x="1872000" y="2160000"/>
            <a:ext cx="5400000" cy="3600000"/>
          </a:xfrm>
          <a:prstGeom prst="rect">
            <a:avLst/>
          </a:prstGeom>
          <a:noFill/>
          <a:ln>
            <a:noFill/>
          </a:ln>
        </p:spPr>
        <p:txBody>
          <a:bodyPr/>
          <a:lstStyle/>
          <a:p>
            <a:endParaRPr lang="fr-MA"/>
          </a:p>
        </p:txBody>
      </p:sp>
      <p:sp>
        <p:nvSpPr>
          <p:cNvPr id="2" name="Google Shape;1318;p6">
            <a:extLst>
              <a:ext uri="{FF2B5EF4-FFF2-40B4-BE49-F238E27FC236}">
                <a16:creationId xmlns:a16="http://schemas.microsoft.com/office/drawing/2014/main" id="{90F4DF75-09BC-8593-ABEF-271B67906935}"/>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974356264"/>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02_Voc_Act_01__Libre" preserve="1" userDrawn="1">
  <p:cSld name="02_Voc_Act_01__Libre">
    <p:spTree>
      <p:nvGrpSpPr>
        <p:cNvPr id="1" name="Shape 100"/>
        <p:cNvGrpSpPr/>
        <p:nvPr/>
      </p:nvGrpSpPr>
      <p:grpSpPr>
        <a:xfrm>
          <a:off x="0" y="0"/>
          <a:ext cx="0" cy="0"/>
          <a:chOff x="0" y="0"/>
          <a:chExt cx="0" cy="0"/>
        </a:xfrm>
      </p:grpSpPr>
      <p:sp>
        <p:nvSpPr>
          <p:cNvPr id="101" name="Google Shape;101;p13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FBAAD011-4256-886D-0B03-99D0DB8584F2}"/>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606628474"/>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02_Voc_Act_01_Mascotte" preserve="1" userDrawn="1">
  <p:cSld name="02_Voc_Act_01_Mascotte">
    <p:spTree>
      <p:nvGrpSpPr>
        <p:cNvPr id="1" name="Shape 103"/>
        <p:cNvGrpSpPr/>
        <p:nvPr/>
      </p:nvGrpSpPr>
      <p:grpSpPr>
        <a:xfrm>
          <a:off x="0" y="0"/>
          <a:ext cx="0" cy="0"/>
          <a:chOff x="0" y="0"/>
          <a:chExt cx="0" cy="0"/>
        </a:xfrm>
      </p:grpSpPr>
      <p:sp>
        <p:nvSpPr>
          <p:cNvPr id="104" name="Google Shape;104;p156"/>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6" name="Google Shape;106;p156"/>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6156C85C-0ECD-CFAA-AC7E-C470667B8C14}"/>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50960583"/>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02_Voc_Act_01_Large Vidéo" preserve="1" userDrawn="1">
  <p:cSld name="02_Voc_Act_01_Large Vidéo">
    <p:spTree>
      <p:nvGrpSpPr>
        <p:cNvPr id="1" name="Shape 107"/>
        <p:cNvGrpSpPr/>
        <p:nvPr/>
      </p:nvGrpSpPr>
      <p:grpSpPr>
        <a:xfrm>
          <a:off x="0" y="0"/>
          <a:ext cx="0" cy="0"/>
          <a:chOff x="0" y="0"/>
          <a:chExt cx="0" cy="0"/>
        </a:xfrm>
      </p:grpSpPr>
      <p:sp>
        <p:nvSpPr>
          <p:cNvPr id="108" name="Google Shape;108;p15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9" name="Google Shape;109;p157"/>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68CCBF69-2633-5CA5-25BE-6C0C21432F08}"/>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4039193371"/>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02_Voc_Act_01__Vidéo title" preserve="1" userDrawn="1">
  <p:cSld name="02_Voc_Act_01__Vidéo title">
    <p:spTree>
      <p:nvGrpSpPr>
        <p:cNvPr id="1" name="Shape 111"/>
        <p:cNvGrpSpPr/>
        <p:nvPr/>
      </p:nvGrpSpPr>
      <p:grpSpPr>
        <a:xfrm>
          <a:off x="0" y="0"/>
          <a:ext cx="0" cy="0"/>
          <a:chOff x="0" y="0"/>
          <a:chExt cx="0" cy="0"/>
        </a:xfrm>
      </p:grpSpPr>
      <p:sp>
        <p:nvSpPr>
          <p:cNvPr id="112" name="Google Shape;112;p15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3" name="Google Shape;113;p158"/>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14" name="Google Shape;114;p158"/>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97F2F063-1671-C8E2-F353-50432123C374}"/>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803088460"/>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3_Disposition personnalisée" preserve="1" userDrawn="1">
  <p:cSld name="3_Disposition personnalisée">
    <p:spTree>
      <p:nvGrpSpPr>
        <p:cNvPr id="1" name="Shape 116"/>
        <p:cNvGrpSpPr/>
        <p:nvPr/>
      </p:nvGrpSpPr>
      <p:grpSpPr>
        <a:xfrm>
          <a:off x="0" y="0"/>
          <a:ext cx="0" cy="0"/>
          <a:chOff x="0" y="0"/>
          <a:chExt cx="0" cy="0"/>
        </a:xfrm>
      </p:grpSpPr>
      <p:sp>
        <p:nvSpPr>
          <p:cNvPr id="117" name="Google Shape;117;p15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8" name="Google Shape;118;p159"/>
          <p:cNvSpPr>
            <a:spLocks noGrp="1"/>
          </p:cNvSpPr>
          <p:nvPr>
            <p:ph type="pic" idx="2"/>
          </p:nvPr>
        </p:nvSpPr>
        <p:spPr>
          <a:xfrm>
            <a:off x="1395438" y="2344003"/>
            <a:ext cx="2880000" cy="2880000"/>
          </a:xfrm>
          <a:prstGeom prst="rect">
            <a:avLst/>
          </a:prstGeom>
          <a:noFill/>
          <a:ln>
            <a:noFill/>
          </a:ln>
        </p:spPr>
        <p:txBody>
          <a:bodyPr/>
          <a:lstStyle/>
          <a:p>
            <a:endParaRPr lang="fr-MA"/>
          </a:p>
        </p:txBody>
      </p:sp>
      <p:sp>
        <p:nvSpPr>
          <p:cNvPr id="119" name="Google Shape;119;p159"/>
          <p:cNvSpPr txBox="1">
            <a:spLocks noGrp="1"/>
          </p:cNvSpPr>
          <p:nvPr>
            <p:ph type="body" idx="1"/>
          </p:nvPr>
        </p:nvSpPr>
        <p:spPr>
          <a:xfrm>
            <a:off x="4731055" y="3240000"/>
            <a:ext cx="3613875"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5400"/>
              <a:buFont typeface="Arial"/>
              <a:buNone/>
              <a:defRPr sz="54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FE05C8B9-4A1A-EBD6-48A4-0F3D2AC96F8F}"/>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976732791"/>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4_Media" preserve="1" userDrawn="1">
  <p:cSld name="4_Media">
    <p:spTree>
      <p:nvGrpSpPr>
        <p:cNvPr id="1" name="Shape 121"/>
        <p:cNvGrpSpPr/>
        <p:nvPr/>
      </p:nvGrpSpPr>
      <p:grpSpPr>
        <a:xfrm>
          <a:off x="0" y="0"/>
          <a:ext cx="0" cy="0"/>
          <a:chOff x="0" y="0"/>
          <a:chExt cx="0" cy="0"/>
        </a:xfrm>
      </p:grpSpPr>
      <p:sp>
        <p:nvSpPr>
          <p:cNvPr id="122" name="Google Shape;122;p16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160"/>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24" name="Google Shape;124;p160"/>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561CF48A-725A-2367-3EE9-B7089A1E28D4}"/>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398631310"/>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6_Img" preserve="1" userDrawn="1">
  <p:cSld name="6_Img">
    <p:spTree>
      <p:nvGrpSpPr>
        <p:cNvPr id="1" name="Shape 126"/>
        <p:cNvGrpSpPr/>
        <p:nvPr/>
      </p:nvGrpSpPr>
      <p:grpSpPr>
        <a:xfrm>
          <a:off x="0" y="0"/>
          <a:ext cx="0" cy="0"/>
          <a:chOff x="0" y="0"/>
          <a:chExt cx="0" cy="0"/>
        </a:xfrm>
      </p:grpSpPr>
      <p:sp>
        <p:nvSpPr>
          <p:cNvPr id="127" name="Google Shape;127;p16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8" name="Google Shape;128;p161"/>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29" name="Google Shape;129;p161"/>
          <p:cNvSpPr>
            <a:spLocks noGrp="1"/>
          </p:cNvSpPr>
          <p:nvPr>
            <p:ph type="pic" idx="2"/>
          </p:nvPr>
        </p:nvSpPr>
        <p:spPr>
          <a:xfrm>
            <a:off x="3600450" y="2340000"/>
            <a:ext cx="4680000" cy="3600000"/>
          </a:xfrm>
          <a:prstGeom prst="rect">
            <a:avLst/>
          </a:prstGeom>
          <a:noFill/>
          <a:ln>
            <a:noFill/>
          </a:ln>
        </p:spPr>
        <p:txBody>
          <a:bodyPr/>
          <a:lstStyle/>
          <a:p>
            <a:endParaRPr lang="fr-MA"/>
          </a:p>
        </p:txBody>
      </p:sp>
      <p:sp>
        <p:nvSpPr>
          <p:cNvPr id="2" name="Google Shape;1318;p6">
            <a:extLst>
              <a:ext uri="{FF2B5EF4-FFF2-40B4-BE49-F238E27FC236}">
                <a16:creationId xmlns:a16="http://schemas.microsoft.com/office/drawing/2014/main" id="{63FDD173-5E90-F443-D1BC-DB96DF2A340D}"/>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682180136"/>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8_Img" preserve="1" userDrawn="1">
  <p:cSld name="8_Img">
    <p:spTree>
      <p:nvGrpSpPr>
        <p:cNvPr id="1" name="Shape 131"/>
        <p:cNvGrpSpPr/>
        <p:nvPr/>
      </p:nvGrpSpPr>
      <p:grpSpPr>
        <a:xfrm>
          <a:off x="0" y="0"/>
          <a:ext cx="0" cy="0"/>
          <a:chOff x="0" y="0"/>
          <a:chExt cx="0" cy="0"/>
        </a:xfrm>
      </p:grpSpPr>
      <p:sp>
        <p:nvSpPr>
          <p:cNvPr id="132" name="Google Shape;132;p16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3" name="Google Shape;133;p162"/>
          <p:cNvSpPr>
            <a:spLocks noGrp="1"/>
          </p:cNvSpPr>
          <p:nvPr>
            <p:ph type="pic" idx="2"/>
          </p:nvPr>
        </p:nvSpPr>
        <p:spPr>
          <a:xfrm>
            <a:off x="4016173" y="1806417"/>
            <a:ext cx="1350000" cy="1620000"/>
          </a:xfrm>
          <a:prstGeom prst="rect">
            <a:avLst/>
          </a:prstGeom>
          <a:noFill/>
          <a:ln>
            <a:noFill/>
          </a:ln>
        </p:spPr>
        <p:txBody>
          <a:bodyPr/>
          <a:lstStyle/>
          <a:p>
            <a:endParaRPr lang="fr-MA"/>
          </a:p>
        </p:txBody>
      </p:sp>
      <p:sp>
        <p:nvSpPr>
          <p:cNvPr id="134" name="Google Shape;134;p162"/>
          <p:cNvSpPr>
            <a:spLocks noGrp="1"/>
          </p:cNvSpPr>
          <p:nvPr>
            <p:ph type="pic" idx="3"/>
          </p:nvPr>
        </p:nvSpPr>
        <p:spPr>
          <a:xfrm>
            <a:off x="4016173" y="3312000"/>
            <a:ext cx="1350000" cy="1620000"/>
          </a:xfrm>
          <a:prstGeom prst="rect">
            <a:avLst/>
          </a:prstGeom>
          <a:noFill/>
          <a:ln>
            <a:noFill/>
          </a:ln>
        </p:spPr>
        <p:txBody>
          <a:bodyPr/>
          <a:lstStyle/>
          <a:p>
            <a:endParaRPr lang="fr-MA"/>
          </a:p>
        </p:txBody>
      </p:sp>
      <p:sp>
        <p:nvSpPr>
          <p:cNvPr id="135" name="Google Shape;135;p162"/>
          <p:cNvSpPr>
            <a:spLocks noGrp="1"/>
          </p:cNvSpPr>
          <p:nvPr>
            <p:ph type="pic" idx="4"/>
          </p:nvPr>
        </p:nvSpPr>
        <p:spPr>
          <a:xfrm>
            <a:off x="4016173" y="4860000"/>
            <a:ext cx="1350000" cy="1620000"/>
          </a:xfrm>
          <a:prstGeom prst="rect">
            <a:avLst/>
          </a:prstGeom>
          <a:noFill/>
          <a:ln>
            <a:noFill/>
          </a:ln>
        </p:spPr>
        <p:txBody>
          <a:bodyPr/>
          <a:lstStyle/>
          <a:p>
            <a:endParaRPr lang="fr-MA"/>
          </a:p>
        </p:txBody>
      </p:sp>
      <p:sp>
        <p:nvSpPr>
          <p:cNvPr id="136" name="Google Shape;136;p162"/>
          <p:cNvSpPr>
            <a:spLocks noGrp="1"/>
          </p:cNvSpPr>
          <p:nvPr>
            <p:ph type="pic" idx="5"/>
          </p:nvPr>
        </p:nvSpPr>
        <p:spPr>
          <a:xfrm>
            <a:off x="5512359" y="1806417"/>
            <a:ext cx="1350000" cy="1620000"/>
          </a:xfrm>
          <a:prstGeom prst="rect">
            <a:avLst/>
          </a:prstGeom>
          <a:noFill/>
          <a:ln>
            <a:noFill/>
          </a:ln>
        </p:spPr>
        <p:txBody>
          <a:bodyPr/>
          <a:lstStyle/>
          <a:p>
            <a:endParaRPr lang="fr-MA"/>
          </a:p>
        </p:txBody>
      </p:sp>
      <p:sp>
        <p:nvSpPr>
          <p:cNvPr id="137" name="Google Shape;137;p162"/>
          <p:cNvSpPr>
            <a:spLocks noGrp="1"/>
          </p:cNvSpPr>
          <p:nvPr>
            <p:ph type="pic" idx="6"/>
          </p:nvPr>
        </p:nvSpPr>
        <p:spPr>
          <a:xfrm>
            <a:off x="5512359" y="3312000"/>
            <a:ext cx="1350000" cy="1620000"/>
          </a:xfrm>
          <a:prstGeom prst="rect">
            <a:avLst/>
          </a:prstGeom>
          <a:noFill/>
          <a:ln>
            <a:noFill/>
          </a:ln>
        </p:spPr>
        <p:txBody>
          <a:bodyPr/>
          <a:lstStyle/>
          <a:p>
            <a:endParaRPr lang="fr-MA"/>
          </a:p>
        </p:txBody>
      </p:sp>
      <p:sp>
        <p:nvSpPr>
          <p:cNvPr id="138" name="Google Shape;138;p162"/>
          <p:cNvSpPr>
            <a:spLocks noGrp="1"/>
          </p:cNvSpPr>
          <p:nvPr>
            <p:ph type="pic" idx="7"/>
          </p:nvPr>
        </p:nvSpPr>
        <p:spPr>
          <a:xfrm>
            <a:off x="5512359" y="4860000"/>
            <a:ext cx="1350000" cy="1620000"/>
          </a:xfrm>
          <a:prstGeom prst="rect">
            <a:avLst/>
          </a:prstGeom>
          <a:noFill/>
          <a:ln>
            <a:noFill/>
          </a:ln>
        </p:spPr>
        <p:txBody>
          <a:bodyPr/>
          <a:lstStyle/>
          <a:p>
            <a:endParaRPr lang="fr-MA"/>
          </a:p>
        </p:txBody>
      </p:sp>
      <p:sp>
        <p:nvSpPr>
          <p:cNvPr id="139" name="Google Shape;139;p162"/>
          <p:cNvSpPr>
            <a:spLocks noGrp="1"/>
          </p:cNvSpPr>
          <p:nvPr>
            <p:ph type="pic" idx="8"/>
          </p:nvPr>
        </p:nvSpPr>
        <p:spPr>
          <a:xfrm>
            <a:off x="7008545" y="1806417"/>
            <a:ext cx="1350000" cy="1620000"/>
          </a:xfrm>
          <a:prstGeom prst="rect">
            <a:avLst/>
          </a:prstGeom>
          <a:noFill/>
          <a:ln>
            <a:noFill/>
          </a:ln>
        </p:spPr>
        <p:txBody>
          <a:bodyPr/>
          <a:lstStyle/>
          <a:p>
            <a:endParaRPr lang="fr-MA"/>
          </a:p>
        </p:txBody>
      </p:sp>
      <p:sp>
        <p:nvSpPr>
          <p:cNvPr id="140" name="Google Shape;140;p162"/>
          <p:cNvSpPr>
            <a:spLocks noGrp="1"/>
          </p:cNvSpPr>
          <p:nvPr>
            <p:ph type="pic" idx="9"/>
          </p:nvPr>
        </p:nvSpPr>
        <p:spPr>
          <a:xfrm>
            <a:off x="7008545" y="3312000"/>
            <a:ext cx="1350000" cy="1620000"/>
          </a:xfrm>
          <a:prstGeom prst="rect">
            <a:avLst/>
          </a:prstGeom>
          <a:noFill/>
          <a:ln>
            <a:noFill/>
          </a:ln>
        </p:spPr>
        <p:txBody>
          <a:bodyPr/>
          <a:lstStyle/>
          <a:p>
            <a:endParaRPr lang="fr-MA"/>
          </a:p>
        </p:txBody>
      </p:sp>
      <p:sp>
        <p:nvSpPr>
          <p:cNvPr id="141" name="Google Shape;141;p162"/>
          <p:cNvSpPr>
            <a:spLocks noGrp="1"/>
          </p:cNvSpPr>
          <p:nvPr>
            <p:ph type="pic" idx="13"/>
          </p:nvPr>
        </p:nvSpPr>
        <p:spPr>
          <a:xfrm>
            <a:off x="7008545" y="4860000"/>
            <a:ext cx="1350000" cy="1620000"/>
          </a:xfrm>
          <a:prstGeom prst="rect">
            <a:avLst/>
          </a:prstGeom>
          <a:noFill/>
          <a:ln>
            <a:noFill/>
          </a:ln>
        </p:spPr>
        <p:txBody>
          <a:bodyPr/>
          <a:lstStyle/>
          <a:p>
            <a:endParaRPr lang="fr-MA"/>
          </a:p>
        </p:txBody>
      </p:sp>
      <p:sp>
        <p:nvSpPr>
          <p:cNvPr id="142" name="Google Shape;142;p162"/>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71D7F28-1181-3658-99BC-1AEFD74AEF87}"/>
              </a:ext>
            </a:extLst>
          </p:cNvPr>
          <p:cNvSpPr>
            <a:spLocks noGrp="1"/>
          </p:cNvSpPr>
          <p:nvPr>
            <p:ph type="pic" idx="15"/>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966295195"/>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02_Voc_Act_01_4 Vignt" preserve="1" userDrawn="1">
  <p:cSld name="02_Voc_Act_01_4 Vignt">
    <p:spTree>
      <p:nvGrpSpPr>
        <p:cNvPr id="1" name="Shape 144"/>
        <p:cNvGrpSpPr/>
        <p:nvPr/>
      </p:nvGrpSpPr>
      <p:grpSpPr>
        <a:xfrm>
          <a:off x="0" y="0"/>
          <a:ext cx="0" cy="0"/>
          <a:chOff x="0" y="0"/>
          <a:chExt cx="0" cy="0"/>
        </a:xfrm>
      </p:grpSpPr>
      <p:sp>
        <p:nvSpPr>
          <p:cNvPr id="145" name="Google Shape;145;p16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6" name="Google Shape;146;p163"/>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147" name="Google Shape;147;p163"/>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148" name="Google Shape;148;p163"/>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149" name="Google Shape;149;p163"/>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F2DC0114-5F8D-3244-DA08-8F7E87A003DB}"/>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512368085"/>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02_Voc_Act_01_4 Vignt+Txt" preserve="1" userDrawn="1">
  <p:cSld name="02_Voc_Act_01_4 Vignt+Txt">
    <p:spTree>
      <p:nvGrpSpPr>
        <p:cNvPr id="1" name="Shape 151"/>
        <p:cNvGrpSpPr/>
        <p:nvPr/>
      </p:nvGrpSpPr>
      <p:grpSpPr>
        <a:xfrm>
          <a:off x="0" y="0"/>
          <a:ext cx="0" cy="0"/>
          <a:chOff x="0" y="0"/>
          <a:chExt cx="0" cy="0"/>
        </a:xfrm>
      </p:grpSpPr>
      <p:sp>
        <p:nvSpPr>
          <p:cNvPr id="152" name="Google Shape;152;p16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3" name="Google Shape;153;p164"/>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154" name="Google Shape;154;p164"/>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155" name="Google Shape;155;p164"/>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156" name="Google Shape;156;p164"/>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157" name="Google Shape;157;p164"/>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58" name="Google Shape;158;p164"/>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59" name="Google Shape;159;p164"/>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60" name="Google Shape;160;p164"/>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8C86209-0ED4-0A0B-DA19-95B46E9C8DD5}"/>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856811255"/>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5_Voc_Act_01_4 Vignt+Txt" preserve="1" userDrawn="1">
  <p:cSld name="5_Voc_Act_01_4 Vignt+Txt">
    <p:spTree>
      <p:nvGrpSpPr>
        <p:cNvPr id="1" name="Shape 162"/>
        <p:cNvGrpSpPr/>
        <p:nvPr/>
      </p:nvGrpSpPr>
      <p:grpSpPr>
        <a:xfrm>
          <a:off x="0" y="0"/>
          <a:ext cx="0" cy="0"/>
          <a:chOff x="0" y="0"/>
          <a:chExt cx="0" cy="0"/>
        </a:xfrm>
      </p:grpSpPr>
      <p:sp>
        <p:nvSpPr>
          <p:cNvPr id="163" name="Google Shape;163;p16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4" name="Google Shape;164;p165"/>
          <p:cNvSpPr>
            <a:spLocks noGrp="1"/>
          </p:cNvSpPr>
          <p:nvPr>
            <p:ph type="pic" idx="2"/>
          </p:nvPr>
        </p:nvSpPr>
        <p:spPr>
          <a:xfrm>
            <a:off x="1479323" y="2856412"/>
            <a:ext cx="1620000" cy="1607588"/>
          </a:xfrm>
          <a:prstGeom prst="rect">
            <a:avLst/>
          </a:prstGeom>
          <a:noFill/>
          <a:ln>
            <a:noFill/>
          </a:ln>
        </p:spPr>
        <p:txBody>
          <a:bodyPr/>
          <a:lstStyle/>
          <a:p>
            <a:endParaRPr lang="fr-MA"/>
          </a:p>
        </p:txBody>
      </p:sp>
      <p:sp>
        <p:nvSpPr>
          <p:cNvPr id="165" name="Google Shape;165;p165"/>
          <p:cNvSpPr>
            <a:spLocks noGrp="1"/>
          </p:cNvSpPr>
          <p:nvPr>
            <p:ph type="pic" idx="3"/>
          </p:nvPr>
        </p:nvSpPr>
        <p:spPr>
          <a:xfrm>
            <a:off x="3759312" y="2856412"/>
            <a:ext cx="1620000" cy="1607588"/>
          </a:xfrm>
          <a:prstGeom prst="rect">
            <a:avLst/>
          </a:prstGeom>
          <a:noFill/>
          <a:ln>
            <a:noFill/>
          </a:ln>
        </p:spPr>
        <p:txBody>
          <a:bodyPr/>
          <a:lstStyle/>
          <a:p>
            <a:endParaRPr lang="fr-MA"/>
          </a:p>
        </p:txBody>
      </p:sp>
      <p:sp>
        <p:nvSpPr>
          <p:cNvPr id="166" name="Google Shape;166;p165"/>
          <p:cNvSpPr>
            <a:spLocks noGrp="1"/>
          </p:cNvSpPr>
          <p:nvPr>
            <p:ph type="pic" idx="4"/>
          </p:nvPr>
        </p:nvSpPr>
        <p:spPr>
          <a:xfrm>
            <a:off x="6039301" y="2856412"/>
            <a:ext cx="1620000" cy="1607588"/>
          </a:xfrm>
          <a:prstGeom prst="rect">
            <a:avLst/>
          </a:prstGeom>
          <a:noFill/>
          <a:ln>
            <a:noFill/>
          </a:ln>
        </p:spPr>
        <p:txBody>
          <a:bodyPr/>
          <a:lstStyle/>
          <a:p>
            <a:endParaRPr lang="fr-MA"/>
          </a:p>
        </p:txBody>
      </p:sp>
      <p:sp>
        <p:nvSpPr>
          <p:cNvPr id="167" name="Google Shape;167;p165"/>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68" name="Google Shape;168;p165"/>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69" name="Google Shape;169;p165"/>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CC9E714-0F73-DECA-08F0-98D069ADD82C}"/>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16898736"/>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6_Voc_Act_01_4 Vignt+Txt" preserve="1" userDrawn="1">
  <p:cSld name="6_Voc_Act_01_4 Vignt+Txt">
    <p:spTree>
      <p:nvGrpSpPr>
        <p:cNvPr id="1" name="Shape 171"/>
        <p:cNvGrpSpPr/>
        <p:nvPr/>
      </p:nvGrpSpPr>
      <p:grpSpPr>
        <a:xfrm>
          <a:off x="0" y="0"/>
          <a:ext cx="0" cy="0"/>
          <a:chOff x="0" y="0"/>
          <a:chExt cx="0" cy="0"/>
        </a:xfrm>
      </p:grpSpPr>
      <p:sp>
        <p:nvSpPr>
          <p:cNvPr id="172" name="Google Shape;172;p16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3" name="Google Shape;173;p166"/>
          <p:cNvSpPr>
            <a:spLocks noGrp="1"/>
          </p:cNvSpPr>
          <p:nvPr>
            <p:ph type="pic" idx="2"/>
          </p:nvPr>
        </p:nvSpPr>
        <p:spPr>
          <a:xfrm>
            <a:off x="1479323" y="4161429"/>
            <a:ext cx="1620000" cy="1607588"/>
          </a:xfrm>
          <a:prstGeom prst="rect">
            <a:avLst/>
          </a:prstGeom>
          <a:noFill/>
          <a:ln>
            <a:noFill/>
          </a:ln>
        </p:spPr>
        <p:txBody>
          <a:bodyPr/>
          <a:lstStyle/>
          <a:p>
            <a:endParaRPr lang="fr-MA"/>
          </a:p>
        </p:txBody>
      </p:sp>
      <p:sp>
        <p:nvSpPr>
          <p:cNvPr id="174" name="Google Shape;174;p166"/>
          <p:cNvSpPr>
            <a:spLocks noGrp="1"/>
          </p:cNvSpPr>
          <p:nvPr>
            <p:ph type="pic" idx="3"/>
          </p:nvPr>
        </p:nvSpPr>
        <p:spPr>
          <a:xfrm>
            <a:off x="3759312" y="4161429"/>
            <a:ext cx="1620000" cy="1607588"/>
          </a:xfrm>
          <a:prstGeom prst="rect">
            <a:avLst/>
          </a:prstGeom>
          <a:noFill/>
          <a:ln>
            <a:noFill/>
          </a:ln>
        </p:spPr>
        <p:txBody>
          <a:bodyPr/>
          <a:lstStyle/>
          <a:p>
            <a:endParaRPr lang="fr-MA"/>
          </a:p>
        </p:txBody>
      </p:sp>
      <p:sp>
        <p:nvSpPr>
          <p:cNvPr id="175" name="Google Shape;175;p166"/>
          <p:cNvSpPr>
            <a:spLocks noGrp="1"/>
          </p:cNvSpPr>
          <p:nvPr>
            <p:ph type="pic" idx="4"/>
          </p:nvPr>
        </p:nvSpPr>
        <p:spPr>
          <a:xfrm>
            <a:off x="6039301" y="4161429"/>
            <a:ext cx="1620000" cy="1607588"/>
          </a:xfrm>
          <a:prstGeom prst="rect">
            <a:avLst/>
          </a:prstGeom>
          <a:noFill/>
          <a:ln>
            <a:noFill/>
          </a:ln>
        </p:spPr>
        <p:txBody>
          <a:bodyPr/>
          <a:lstStyle/>
          <a:p>
            <a:endParaRPr lang="fr-MA"/>
          </a:p>
        </p:txBody>
      </p:sp>
      <p:sp>
        <p:nvSpPr>
          <p:cNvPr id="177" name="Google Shape;177;p166"/>
          <p:cNvSpPr>
            <a:spLocks noGrp="1"/>
          </p:cNvSpPr>
          <p:nvPr>
            <p:ph type="pic" idx="6"/>
          </p:nvPr>
        </p:nvSpPr>
        <p:spPr>
          <a:xfrm>
            <a:off x="1479323" y="2092932"/>
            <a:ext cx="1620000" cy="1607588"/>
          </a:xfrm>
          <a:prstGeom prst="rect">
            <a:avLst/>
          </a:prstGeom>
          <a:noFill/>
          <a:ln>
            <a:noFill/>
          </a:ln>
        </p:spPr>
        <p:txBody>
          <a:bodyPr/>
          <a:lstStyle/>
          <a:p>
            <a:endParaRPr lang="fr-MA"/>
          </a:p>
        </p:txBody>
      </p:sp>
      <p:sp>
        <p:nvSpPr>
          <p:cNvPr id="178" name="Google Shape;178;p166"/>
          <p:cNvSpPr>
            <a:spLocks noGrp="1"/>
          </p:cNvSpPr>
          <p:nvPr>
            <p:ph type="pic" idx="7"/>
          </p:nvPr>
        </p:nvSpPr>
        <p:spPr>
          <a:xfrm>
            <a:off x="3759312" y="2092932"/>
            <a:ext cx="1620000" cy="1607588"/>
          </a:xfrm>
          <a:prstGeom prst="rect">
            <a:avLst/>
          </a:prstGeom>
          <a:noFill/>
          <a:ln>
            <a:noFill/>
          </a:ln>
        </p:spPr>
        <p:txBody>
          <a:bodyPr/>
          <a:lstStyle/>
          <a:p>
            <a:endParaRPr lang="fr-MA"/>
          </a:p>
        </p:txBody>
      </p:sp>
      <p:sp>
        <p:nvSpPr>
          <p:cNvPr id="179" name="Google Shape;179;p166"/>
          <p:cNvSpPr>
            <a:spLocks noGrp="1"/>
          </p:cNvSpPr>
          <p:nvPr>
            <p:ph type="pic" idx="8"/>
          </p:nvPr>
        </p:nvSpPr>
        <p:spPr>
          <a:xfrm>
            <a:off x="6039301" y="2092932"/>
            <a:ext cx="1620000" cy="1607588"/>
          </a:xfrm>
          <a:prstGeom prst="rect">
            <a:avLst/>
          </a:prstGeom>
          <a:noFill/>
          <a:ln>
            <a:noFill/>
          </a:ln>
        </p:spPr>
        <p:txBody>
          <a:bodyPr/>
          <a:lstStyle/>
          <a:p>
            <a:endParaRPr lang="fr-MA"/>
          </a:p>
        </p:txBody>
      </p:sp>
      <p:sp>
        <p:nvSpPr>
          <p:cNvPr id="2" name="Google Shape;1318;p6">
            <a:extLst>
              <a:ext uri="{FF2B5EF4-FFF2-40B4-BE49-F238E27FC236}">
                <a16:creationId xmlns:a16="http://schemas.microsoft.com/office/drawing/2014/main" id="{EB7DB362-4116-CB38-4D3F-C338C437530A}"/>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980284310"/>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4_Voc_Act_01_4 Vignt+Txt" preserve="1" userDrawn="1">
  <p:cSld name="4_Voc_Act_01_4 Vignt+Txt">
    <p:spTree>
      <p:nvGrpSpPr>
        <p:cNvPr id="1" name="Shape 180"/>
        <p:cNvGrpSpPr/>
        <p:nvPr/>
      </p:nvGrpSpPr>
      <p:grpSpPr>
        <a:xfrm>
          <a:off x="0" y="0"/>
          <a:ext cx="0" cy="0"/>
          <a:chOff x="0" y="0"/>
          <a:chExt cx="0" cy="0"/>
        </a:xfrm>
      </p:grpSpPr>
      <p:sp>
        <p:nvSpPr>
          <p:cNvPr id="181" name="Google Shape;181;p16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2" name="Google Shape;182;p167"/>
          <p:cNvSpPr>
            <a:spLocks noGrp="1"/>
          </p:cNvSpPr>
          <p:nvPr>
            <p:ph type="pic" idx="2"/>
          </p:nvPr>
        </p:nvSpPr>
        <p:spPr>
          <a:xfrm>
            <a:off x="1176282" y="2880000"/>
            <a:ext cx="1620000" cy="1620000"/>
          </a:xfrm>
          <a:prstGeom prst="rect">
            <a:avLst/>
          </a:prstGeom>
          <a:noFill/>
          <a:ln>
            <a:noFill/>
          </a:ln>
        </p:spPr>
        <p:txBody>
          <a:bodyPr/>
          <a:lstStyle/>
          <a:p>
            <a:endParaRPr lang="fr-MA"/>
          </a:p>
        </p:txBody>
      </p:sp>
      <p:sp>
        <p:nvSpPr>
          <p:cNvPr id="183" name="Google Shape;183;p167"/>
          <p:cNvSpPr>
            <a:spLocks noGrp="1"/>
          </p:cNvSpPr>
          <p:nvPr>
            <p:ph type="pic" idx="3"/>
          </p:nvPr>
        </p:nvSpPr>
        <p:spPr>
          <a:xfrm>
            <a:off x="2872797" y="2880000"/>
            <a:ext cx="1620000" cy="1620000"/>
          </a:xfrm>
          <a:prstGeom prst="rect">
            <a:avLst/>
          </a:prstGeom>
          <a:noFill/>
          <a:ln>
            <a:noFill/>
          </a:ln>
        </p:spPr>
        <p:txBody>
          <a:bodyPr/>
          <a:lstStyle/>
          <a:p>
            <a:endParaRPr lang="fr-MA"/>
          </a:p>
        </p:txBody>
      </p:sp>
      <p:sp>
        <p:nvSpPr>
          <p:cNvPr id="184" name="Google Shape;184;p167"/>
          <p:cNvSpPr>
            <a:spLocks noGrp="1"/>
          </p:cNvSpPr>
          <p:nvPr>
            <p:ph type="pic" idx="4"/>
          </p:nvPr>
        </p:nvSpPr>
        <p:spPr>
          <a:xfrm>
            <a:off x="4569312" y="2880000"/>
            <a:ext cx="1620000" cy="1620000"/>
          </a:xfrm>
          <a:prstGeom prst="rect">
            <a:avLst/>
          </a:prstGeom>
          <a:noFill/>
          <a:ln>
            <a:noFill/>
          </a:ln>
        </p:spPr>
        <p:txBody>
          <a:bodyPr/>
          <a:lstStyle/>
          <a:p>
            <a:endParaRPr lang="fr-MA"/>
          </a:p>
        </p:txBody>
      </p:sp>
      <p:sp>
        <p:nvSpPr>
          <p:cNvPr id="185" name="Google Shape;185;p167"/>
          <p:cNvSpPr>
            <a:spLocks noGrp="1"/>
          </p:cNvSpPr>
          <p:nvPr>
            <p:ph type="pic" idx="5"/>
          </p:nvPr>
        </p:nvSpPr>
        <p:spPr>
          <a:xfrm>
            <a:off x="6265827" y="2880000"/>
            <a:ext cx="1620000" cy="1620000"/>
          </a:xfrm>
          <a:prstGeom prst="rect">
            <a:avLst/>
          </a:prstGeom>
          <a:noFill/>
          <a:ln>
            <a:noFill/>
          </a:ln>
        </p:spPr>
        <p:txBody>
          <a:bodyPr/>
          <a:lstStyle/>
          <a:p>
            <a:endParaRPr lang="fr-MA"/>
          </a:p>
        </p:txBody>
      </p:sp>
      <p:sp>
        <p:nvSpPr>
          <p:cNvPr id="186" name="Google Shape;186;p167"/>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7" name="Google Shape;187;p167"/>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8" name="Google Shape;188;p167"/>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9" name="Google Shape;189;p167"/>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EE90407-67B2-4F8E-4AC8-38F649D3BB7E}"/>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4014922658"/>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3_Voc_Act_01_4 Vignt+Txt" preserve="1" userDrawn="1">
  <p:cSld name="3_Voc_Act_01_4 Vignt+Txt">
    <p:spTree>
      <p:nvGrpSpPr>
        <p:cNvPr id="1" name="Shape 191"/>
        <p:cNvGrpSpPr/>
        <p:nvPr/>
      </p:nvGrpSpPr>
      <p:grpSpPr>
        <a:xfrm>
          <a:off x="0" y="0"/>
          <a:ext cx="0" cy="0"/>
          <a:chOff x="0" y="0"/>
          <a:chExt cx="0" cy="0"/>
        </a:xfrm>
      </p:grpSpPr>
      <p:sp>
        <p:nvSpPr>
          <p:cNvPr id="192" name="Google Shape;192;p16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3" name="Google Shape;193;p168"/>
          <p:cNvSpPr>
            <a:spLocks noGrp="1"/>
          </p:cNvSpPr>
          <p:nvPr>
            <p:ph type="pic" idx="2"/>
          </p:nvPr>
        </p:nvSpPr>
        <p:spPr>
          <a:xfrm>
            <a:off x="358377" y="2880000"/>
            <a:ext cx="1620000" cy="1620000"/>
          </a:xfrm>
          <a:prstGeom prst="rect">
            <a:avLst/>
          </a:prstGeom>
          <a:noFill/>
          <a:ln>
            <a:noFill/>
          </a:ln>
        </p:spPr>
        <p:txBody>
          <a:bodyPr/>
          <a:lstStyle/>
          <a:p>
            <a:endParaRPr lang="fr-MA"/>
          </a:p>
        </p:txBody>
      </p:sp>
      <p:sp>
        <p:nvSpPr>
          <p:cNvPr id="194" name="Google Shape;194;p168"/>
          <p:cNvSpPr>
            <a:spLocks noGrp="1"/>
          </p:cNvSpPr>
          <p:nvPr>
            <p:ph type="pic" idx="3"/>
          </p:nvPr>
        </p:nvSpPr>
        <p:spPr>
          <a:xfrm>
            <a:off x="2054892" y="2880000"/>
            <a:ext cx="1620000" cy="1620000"/>
          </a:xfrm>
          <a:prstGeom prst="rect">
            <a:avLst/>
          </a:prstGeom>
          <a:noFill/>
          <a:ln>
            <a:noFill/>
          </a:ln>
        </p:spPr>
        <p:txBody>
          <a:bodyPr/>
          <a:lstStyle/>
          <a:p>
            <a:endParaRPr lang="fr-MA"/>
          </a:p>
        </p:txBody>
      </p:sp>
      <p:sp>
        <p:nvSpPr>
          <p:cNvPr id="195" name="Google Shape;195;p168"/>
          <p:cNvSpPr>
            <a:spLocks noGrp="1"/>
          </p:cNvSpPr>
          <p:nvPr>
            <p:ph type="pic" idx="4"/>
          </p:nvPr>
        </p:nvSpPr>
        <p:spPr>
          <a:xfrm>
            <a:off x="3751407" y="2880000"/>
            <a:ext cx="1620000" cy="1620000"/>
          </a:xfrm>
          <a:prstGeom prst="rect">
            <a:avLst/>
          </a:prstGeom>
          <a:noFill/>
          <a:ln>
            <a:noFill/>
          </a:ln>
        </p:spPr>
        <p:txBody>
          <a:bodyPr/>
          <a:lstStyle/>
          <a:p>
            <a:endParaRPr lang="fr-MA"/>
          </a:p>
        </p:txBody>
      </p:sp>
      <p:sp>
        <p:nvSpPr>
          <p:cNvPr id="196" name="Google Shape;196;p168"/>
          <p:cNvSpPr>
            <a:spLocks noGrp="1"/>
          </p:cNvSpPr>
          <p:nvPr>
            <p:ph type="pic" idx="5"/>
          </p:nvPr>
        </p:nvSpPr>
        <p:spPr>
          <a:xfrm>
            <a:off x="5447922" y="2880000"/>
            <a:ext cx="1620000" cy="1620000"/>
          </a:xfrm>
          <a:prstGeom prst="rect">
            <a:avLst/>
          </a:prstGeom>
          <a:noFill/>
          <a:ln>
            <a:noFill/>
          </a:ln>
        </p:spPr>
        <p:txBody>
          <a:bodyPr/>
          <a:lstStyle/>
          <a:p>
            <a:endParaRPr lang="fr-MA"/>
          </a:p>
        </p:txBody>
      </p:sp>
      <p:sp>
        <p:nvSpPr>
          <p:cNvPr id="197" name="Google Shape;197;p168"/>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98" name="Google Shape;198;p168"/>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99" name="Google Shape;199;p168"/>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00" name="Google Shape;200;p168"/>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01" name="Google Shape;201;p168"/>
          <p:cNvSpPr>
            <a:spLocks noGrp="1"/>
          </p:cNvSpPr>
          <p:nvPr>
            <p:ph type="pic" idx="9"/>
          </p:nvPr>
        </p:nvSpPr>
        <p:spPr>
          <a:xfrm>
            <a:off x="7144439" y="2880000"/>
            <a:ext cx="1620000" cy="1620000"/>
          </a:xfrm>
          <a:prstGeom prst="rect">
            <a:avLst/>
          </a:prstGeom>
          <a:noFill/>
          <a:ln>
            <a:noFill/>
          </a:ln>
        </p:spPr>
        <p:txBody>
          <a:bodyPr/>
          <a:lstStyle/>
          <a:p>
            <a:endParaRPr lang="fr-MA"/>
          </a:p>
        </p:txBody>
      </p:sp>
      <p:sp>
        <p:nvSpPr>
          <p:cNvPr id="202" name="Google Shape;202;p168"/>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D70DF00-B60A-511A-1AD9-70E20BEDBB6E}"/>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099786979"/>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02_Voc_Act_01_5 Vignt" preserve="1" userDrawn="1">
  <p:cSld name="02_Voc_Act_01_5 Vignt">
    <p:spTree>
      <p:nvGrpSpPr>
        <p:cNvPr id="1" name="Shape 204"/>
        <p:cNvGrpSpPr/>
        <p:nvPr/>
      </p:nvGrpSpPr>
      <p:grpSpPr>
        <a:xfrm>
          <a:off x="0" y="0"/>
          <a:ext cx="0" cy="0"/>
          <a:chOff x="0" y="0"/>
          <a:chExt cx="0" cy="0"/>
        </a:xfrm>
      </p:grpSpPr>
      <p:sp>
        <p:nvSpPr>
          <p:cNvPr id="205" name="Google Shape;205;p16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6" name="Google Shape;206;p169"/>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07" name="Google Shape;207;p169"/>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08" name="Google Shape;208;p169"/>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09" name="Google Shape;209;p169"/>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10" name="Google Shape;210;p169"/>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FAFE20CC-FA40-72F7-6FC4-A9DE7C054541}"/>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076882737"/>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02_Voc_Act_01_5 Vignt+Txt" preserve="1" userDrawn="1">
  <p:cSld name="02_Voc_Act_01_5 Vignt+Txt">
    <p:spTree>
      <p:nvGrpSpPr>
        <p:cNvPr id="1" name="Shape 212"/>
        <p:cNvGrpSpPr/>
        <p:nvPr/>
      </p:nvGrpSpPr>
      <p:grpSpPr>
        <a:xfrm>
          <a:off x="0" y="0"/>
          <a:ext cx="0" cy="0"/>
          <a:chOff x="0" y="0"/>
          <a:chExt cx="0" cy="0"/>
        </a:xfrm>
      </p:grpSpPr>
      <p:sp>
        <p:nvSpPr>
          <p:cNvPr id="213" name="Google Shape;213;p17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4" name="Google Shape;214;p170"/>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15" name="Google Shape;215;p170"/>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16" name="Google Shape;216;p170"/>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17" name="Google Shape;217;p170"/>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18" name="Google Shape;218;p170"/>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19" name="Google Shape;219;p170"/>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0" name="Google Shape;220;p170"/>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1" name="Google Shape;221;p170"/>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2" name="Google Shape;222;p170"/>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3" name="Google Shape;223;p170"/>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4D3426C2-3915-E00C-533D-36964F9CADF6}"/>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504551963"/>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3_Voc_Act_01_5 Vignt+Txt">
    <p:spTree>
      <p:nvGrpSpPr>
        <p:cNvPr id="1" name="Shape 225"/>
        <p:cNvGrpSpPr/>
        <p:nvPr/>
      </p:nvGrpSpPr>
      <p:grpSpPr>
        <a:xfrm>
          <a:off x="0" y="0"/>
          <a:ext cx="0" cy="0"/>
          <a:chOff x="0" y="0"/>
          <a:chExt cx="0" cy="0"/>
        </a:xfrm>
      </p:grpSpPr>
      <p:sp>
        <p:nvSpPr>
          <p:cNvPr id="226" name="Google Shape;226;p17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7" name="Google Shape;227;p171"/>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28" name="Google Shape;228;p171"/>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29" name="Google Shape;229;p171"/>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30" name="Google Shape;230;p171"/>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31" name="Google Shape;231;p171"/>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32" name="Google Shape;232;p171"/>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33" name="Google Shape;233;p171"/>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34" name="Google Shape;234;p171"/>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35" name="Google Shape;235;p171"/>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59AEE779-C0A9-C4EC-8ABD-F74EB10422BE}"/>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890211184"/>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5_Voc_Act_01_5 Vignt+Txt" preserve="1" userDrawn="1">
  <p:cSld name="5_Voc_Act_01_5 Vignt+Txt">
    <p:spTree>
      <p:nvGrpSpPr>
        <p:cNvPr id="1" name="Shape 237"/>
        <p:cNvGrpSpPr/>
        <p:nvPr/>
      </p:nvGrpSpPr>
      <p:grpSpPr>
        <a:xfrm>
          <a:off x="0" y="0"/>
          <a:ext cx="0" cy="0"/>
          <a:chOff x="0" y="0"/>
          <a:chExt cx="0" cy="0"/>
        </a:xfrm>
      </p:grpSpPr>
      <p:sp>
        <p:nvSpPr>
          <p:cNvPr id="238" name="Google Shape;238;p17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9" name="Google Shape;239;p172"/>
          <p:cNvSpPr>
            <a:spLocks noGrp="1"/>
          </p:cNvSpPr>
          <p:nvPr>
            <p:ph type="pic" idx="2"/>
          </p:nvPr>
        </p:nvSpPr>
        <p:spPr>
          <a:xfrm>
            <a:off x="453739" y="4130825"/>
            <a:ext cx="1490261" cy="1490261"/>
          </a:xfrm>
          <a:prstGeom prst="rect">
            <a:avLst/>
          </a:prstGeom>
          <a:noFill/>
          <a:ln>
            <a:noFill/>
          </a:ln>
        </p:spPr>
        <p:txBody>
          <a:bodyPr/>
          <a:lstStyle/>
          <a:p>
            <a:endParaRPr lang="fr-MA"/>
          </a:p>
        </p:txBody>
      </p:sp>
      <p:sp>
        <p:nvSpPr>
          <p:cNvPr id="240" name="Google Shape;240;p172"/>
          <p:cNvSpPr>
            <a:spLocks noGrp="1"/>
          </p:cNvSpPr>
          <p:nvPr>
            <p:ph type="pic" idx="3"/>
          </p:nvPr>
        </p:nvSpPr>
        <p:spPr>
          <a:xfrm>
            <a:off x="7149739" y="4130825"/>
            <a:ext cx="1490261" cy="1490261"/>
          </a:xfrm>
          <a:prstGeom prst="rect">
            <a:avLst/>
          </a:prstGeom>
          <a:noFill/>
          <a:ln>
            <a:noFill/>
          </a:ln>
        </p:spPr>
        <p:txBody>
          <a:bodyPr/>
          <a:lstStyle/>
          <a:p>
            <a:endParaRPr lang="fr-MA"/>
          </a:p>
        </p:txBody>
      </p:sp>
      <p:sp>
        <p:nvSpPr>
          <p:cNvPr id="241" name="Google Shape;241;p172"/>
          <p:cNvSpPr>
            <a:spLocks noGrp="1"/>
          </p:cNvSpPr>
          <p:nvPr>
            <p:ph type="pic" idx="4"/>
          </p:nvPr>
        </p:nvSpPr>
        <p:spPr>
          <a:xfrm>
            <a:off x="2127739" y="4130825"/>
            <a:ext cx="1490261" cy="1490261"/>
          </a:xfrm>
          <a:prstGeom prst="rect">
            <a:avLst/>
          </a:prstGeom>
          <a:noFill/>
          <a:ln>
            <a:noFill/>
          </a:ln>
        </p:spPr>
        <p:txBody>
          <a:bodyPr/>
          <a:lstStyle/>
          <a:p>
            <a:endParaRPr lang="fr-MA"/>
          </a:p>
        </p:txBody>
      </p:sp>
      <p:sp>
        <p:nvSpPr>
          <p:cNvPr id="242" name="Google Shape;242;p172"/>
          <p:cNvSpPr>
            <a:spLocks noGrp="1"/>
          </p:cNvSpPr>
          <p:nvPr>
            <p:ph type="pic" idx="5"/>
          </p:nvPr>
        </p:nvSpPr>
        <p:spPr>
          <a:xfrm>
            <a:off x="3801739" y="4130825"/>
            <a:ext cx="1490261" cy="1490261"/>
          </a:xfrm>
          <a:prstGeom prst="rect">
            <a:avLst/>
          </a:prstGeom>
          <a:noFill/>
          <a:ln>
            <a:noFill/>
          </a:ln>
        </p:spPr>
        <p:txBody>
          <a:bodyPr/>
          <a:lstStyle/>
          <a:p>
            <a:endParaRPr lang="fr-MA"/>
          </a:p>
        </p:txBody>
      </p:sp>
      <p:sp>
        <p:nvSpPr>
          <p:cNvPr id="243" name="Google Shape;243;p172"/>
          <p:cNvSpPr>
            <a:spLocks noGrp="1"/>
          </p:cNvSpPr>
          <p:nvPr>
            <p:ph type="pic" idx="6"/>
          </p:nvPr>
        </p:nvSpPr>
        <p:spPr>
          <a:xfrm>
            <a:off x="5475739" y="4130825"/>
            <a:ext cx="1490261" cy="1490261"/>
          </a:xfrm>
          <a:prstGeom prst="rect">
            <a:avLst/>
          </a:prstGeom>
          <a:noFill/>
          <a:ln>
            <a:noFill/>
          </a:ln>
        </p:spPr>
        <p:txBody>
          <a:bodyPr/>
          <a:lstStyle/>
          <a:p>
            <a:endParaRPr lang="fr-MA"/>
          </a:p>
        </p:txBody>
      </p:sp>
      <p:sp>
        <p:nvSpPr>
          <p:cNvPr id="244" name="Google Shape;244;p172"/>
          <p:cNvSpPr>
            <a:spLocks noGrp="1"/>
          </p:cNvSpPr>
          <p:nvPr>
            <p:ph type="pic" idx="7"/>
          </p:nvPr>
        </p:nvSpPr>
        <p:spPr>
          <a:xfrm>
            <a:off x="783971" y="1968822"/>
            <a:ext cx="1490261" cy="1490261"/>
          </a:xfrm>
          <a:prstGeom prst="rect">
            <a:avLst/>
          </a:prstGeom>
          <a:noFill/>
          <a:ln>
            <a:noFill/>
          </a:ln>
        </p:spPr>
        <p:txBody>
          <a:bodyPr/>
          <a:lstStyle/>
          <a:p>
            <a:endParaRPr lang="fr-MA"/>
          </a:p>
        </p:txBody>
      </p:sp>
      <p:sp>
        <p:nvSpPr>
          <p:cNvPr id="245" name="Google Shape;245;p172"/>
          <p:cNvSpPr>
            <a:spLocks noGrp="1"/>
          </p:cNvSpPr>
          <p:nvPr>
            <p:ph type="pic" idx="8"/>
          </p:nvPr>
        </p:nvSpPr>
        <p:spPr>
          <a:xfrm>
            <a:off x="2772313" y="1968822"/>
            <a:ext cx="1490261" cy="1490261"/>
          </a:xfrm>
          <a:prstGeom prst="rect">
            <a:avLst/>
          </a:prstGeom>
          <a:noFill/>
          <a:ln>
            <a:noFill/>
          </a:ln>
        </p:spPr>
        <p:txBody>
          <a:bodyPr/>
          <a:lstStyle/>
          <a:p>
            <a:endParaRPr lang="fr-MA"/>
          </a:p>
        </p:txBody>
      </p:sp>
      <p:sp>
        <p:nvSpPr>
          <p:cNvPr id="246" name="Google Shape;246;p172"/>
          <p:cNvSpPr>
            <a:spLocks noGrp="1"/>
          </p:cNvSpPr>
          <p:nvPr>
            <p:ph type="pic" idx="9"/>
          </p:nvPr>
        </p:nvSpPr>
        <p:spPr>
          <a:xfrm>
            <a:off x="4760655" y="1968822"/>
            <a:ext cx="1490261" cy="1490261"/>
          </a:xfrm>
          <a:prstGeom prst="rect">
            <a:avLst/>
          </a:prstGeom>
          <a:noFill/>
          <a:ln>
            <a:noFill/>
          </a:ln>
        </p:spPr>
        <p:txBody>
          <a:bodyPr/>
          <a:lstStyle/>
          <a:p>
            <a:endParaRPr lang="fr-MA"/>
          </a:p>
        </p:txBody>
      </p:sp>
      <p:sp>
        <p:nvSpPr>
          <p:cNvPr id="247" name="Google Shape;247;p172"/>
          <p:cNvSpPr>
            <a:spLocks noGrp="1"/>
          </p:cNvSpPr>
          <p:nvPr>
            <p:ph type="pic" idx="13"/>
          </p:nvPr>
        </p:nvSpPr>
        <p:spPr>
          <a:xfrm>
            <a:off x="6748998" y="1968822"/>
            <a:ext cx="1490261" cy="1490261"/>
          </a:xfrm>
          <a:prstGeom prst="rect">
            <a:avLst/>
          </a:prstGeom>
          <a:noFill/>
          <a:ln>
            <a:noFill/>
          </a:ln>
        </p:spPr>
        <p:txBody>
          <a:bodyPr/>
          <a:lstStyle/>
          <a:p>
            <a:endParaRPr lang="fr-MA"/>
          </a:p>
        </p:txBody>
      </p:sp>
      <p:sp>
        <p:nvSpPr>
          <p:cNvPr id="2" name="Google Shape;1318;p6">
            <a:extLst>
              <a:ext uri="{FF2B5EF4-FFF2-40B4-BE49-F238E27FC236}">
                <a16:creationId xmlns:a16="http://schemas.microsoft.com/office/drawing/2014/main" id="{6C5E47B4-E2C7-70AC-FA53-9EC2F25A450A}"/>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408236015"/>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4_Voc_Act_01_5 Vignt+Txt" preserve="1" userDrawn="1">
  <p:cSld name="4_Voc_Act_01_5 Vignt+Txt">
    <p:spTree>
      <p:nvGrpSpPr>
        <p:cNvPr id="1" name="Shape 249"/>
        <p:cNvGrpSpPr/>
        <p:nvPr/>
      </p:nvGrpSpPr>
      <p:grpSpPr>
        <a:xfrm>
          <a:off x="0" y="0"/>
          <a:ext cx="0" cy="0"/>
          <a:chOff x="0" y="0"/>
          <a:chExt cx="0" cy="0"/>
        </a:xfrm>
      </p:grpSpPr>
      <p:sp>
        <p:nvSpPr>
          <p:cNvPr id="250" name="Google Shape;250;p17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1" name="Google Shape;251;p173"/>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52" name="Google Shape;252;p173"/>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53" name="Google Shape;253;p173"/>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54" name="Google Shape;254;p173"/>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55" name="Google Shape;255;p173"/>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56" name="Google Shape;256;p173"/>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7" name="Google Shape;257;p173"/>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8" name="Google Shape;258;p173"/>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9" name="Google Shape;259;p173"/>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0" name="Google Shape;260;p173"/>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1" name="Google Shape;261;p173"/>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62" name="Google Shape;262;p173"/>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63" name="Google Shape;263;p173"/>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64" name="Google Shape;264;p173"/>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65" name="Google Shape;265;p173"/>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6" name="Google Shape;266;p173"/>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7" name="Google Shape;267;p173"/>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8" name="Google Shape;268;p173"/>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CC6F57A-876C-D913-D287-EB29306155C4}"/>
              </a:ext>
            </a:extLst>
          </p:cNvPr>
          <p:cNvSpPr>
            <a:spLocks noGrp="1"/>
          </p:cNvSpPr>
          <p:nvPr>
            <p:ph type="pic" idx="22"/>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763090752"/>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02_Voc_Act_01_Vid" preserve="1" userDrawn="1">
  <p:cSld name="02_Voc_Act_01_Vid">
    <p:spTree>
      <p:nvGrpSpPr>
        <p:cNvPr id="1" name="Shape 270"/>
        <p:cNvGrpSpPr/>
        <p:nvPr/>
      </p:nvGrpSpPr>
      <p:grpSpPr>
        <a:xfrm>
          <a:off x="0" y="0"/>
          <a:ext cx="0" cy="0"/>
          <a:chOff x="0" y="0"/>
          <a:chExt cx="0" cy="0"/>
        </a:xfrm>
      </p:grpSpPr>
      <p:sp>
        <p:nvSpPr>
          <p:cNvPr id="271" name="Google Shape;271;p17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2" name="Google Shape;272;p174"/>
          <p:cNvSpPr>
            <a:spLocks noGrp="1"/>
          </p:cNvSpPr>
          <p:nvPr>
            <p:ph type="media" idx="2"/>
          </p:nvPr>
        </p:nvSpPr>
        <p:spPr>
          <a:xfrm>
            <a:off x="1872000" y="2160000"/>
            <a:ext cx="540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BC8165FC-D6D0-6263-8957-54C8619024E9}"/>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597099703"/>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12_Disposition personnalisée" preserve="1" userDrawn="1">
  <p:cSld name="12_Disposition personnalisée">
    <p:spTree>
      <p:nvGrpSpPr>
        <p:cNvPr id="1" name="Shape 274"/>
        <p:cNvGrpSpPr/>
        <p:nvPr/>
      </p:nvGrpSpPr>
      <p:grpSpPr>
        <a:xfrm>
          <a:off x="0" y="0"/>
          <a:ext cx="0" cy="0"/>
          <a:chOff x="0" y="0"/>
          <a:chExt cx="0" cy="0"/>
        </a:xfrm>
      </p:grpSpPr>
      <p:pic>
        <p:nvPicPr>
          <p:cNvPr id="275" name="Google Shape;275;p175"/>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276" name="Google Shape;276;p175"/>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277" name="Google Shape;277;p175"/>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278" name="Google Shape;278;p175"/>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9" name="Google Shape;279;p175"/>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0" name="Google Shape;280;p175"/>
          <p:cNvSpPr>
            <a:spLocks noGrp="1"/>
          </p:cNvSpPr>
          <p:nvPr>
            <p:ph type="pic" idx="2"/>
          </p:nvPr>
        </p:nvSpPr>
        <p:spPr>
          <a:xfrm>
            <a:off x="7056000" y="2747910"/>
            <a:ext cx="540000" cy="540000"/>
          </a:xfrm>
          <a:prstGeom prst="rect">
            <a:avLst/>
          </a:prstGeom>
          <a:solidFill>
            <a:schemeClr val="lt1"/>
          </a:solidFill>
          <a:ln>
            <a:noFill/>
          </a:ln>
        </p:spPr>
        <p:txBody>
          <a:bodyPr/>
          <a:lstStyle/>
          <a:p>
            <a:endParaRPr lang="fr-MA"/>
          </a:p>
        </p:txBody>
      </p:sp>
      <p:sp>
        <p:nvSpPr>
          <p:cNvPr id="281" name="Google Shape;281;p175"/>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2" name="Google Shape;282;p175"/>
          <p:cNvSpPr>
            <a:spLocks noGrp="1"/>
          </p:cNvSpPr>
          <p:nvPr>
            <p:ph type="pic" idx="4"/>
          </p:nvPr>
        </p:nvSpPr>
        <p:spPr>
          <a:xfrm>
            <a:off x="7056000" y="4183874"/>
            <a:ext cx="540000" cy="540000"/>
          </a:xfrm>
          <a:prstGeom prst="rect">
            <a:avLst/>
          </a:prstGeom>
          <a:solidFill>
            <a:schemeClr val="lt1"/>
          </a:solidFill>
          <a:ln>
            <a:noFill/>
          </a:ln>
        </p:spPr>
        <p:txBody>
          <a:bodyPr/>
          <a:lstStyle/>
          <a:p>
            <a:endParaRPr lang="fr-MA"/>
          </a:p>
        </p:txBody>
      </p:sp>
      <p:sp>
        <p:nvSpPr>
          <p:cNvPr id="283" name="Google Shape;283;p175"/>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4" name="Google Shape;284;p175"/>
          <p:cNvSpPr>
            <a:spLocks noGrp="1"/>
          </p:cNvSpPr>
          <p:nvPr>
            <p:ph type="pic" idx="6"/>
          </p:nvPr>
        </p:nvSpPr>
        <p:spPr>
          <a:xfrm>
            <a:off x="7056000" y="5642007"/>
            <a:ext cx="540000" cy="540000"/>
          </a:xfrm>
          <a:prstGeom prst="rect">
            <a:avLst/>
          </a:prstGeom>
          <a:solidFill>
            <a:schemeClr val="lt1"/>
          </a:solidFill>
          <a:ln>
            <a:noFill/>
          </a:ln>
        </p:spPr>
        <p:txBody>
          <a:bodyPr/>
          <a:lstStyle/>
          <a:p>
            <a:endParaRPr lang="fr-MA"/>
          </a:p>
        </p:txBody>
      </p:sp>
      <p:sp>
        <p:nvSpPr>
          <p:cNvPr id="2" name="Google Shape;1318;p6">
            <a:extLst>
              <a:ext uri="{FF2B5EF4-FFF2-40B4-BE49-F238E27FC236}">
                <a16:creationId xmlns:a16="http://schemas.microsoft.com/office/drawing/2014/main" id="{535F41E4-E11D-8B4D-0ECB-852CFCED98CC}"/>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13903177"/>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02_Voc_Act_01__Libre" preserve="1" userDrawn="1">
  <p:cSld name="02_Voc_Act_01__Libre">
    <p:spTree>
      <p:nvGrpSpPr>
        <p:cNvPr id="1" name="Shape 298"/>
        <p:cNvGrpSpPr/>
        <p:nvPr/>
      </p:nvGrpSpPr>
      <p:grpSpPr>
        <a:xfrm>
          <a:off x="0" y="0"/>
          <a:ext cx="0" cy="0"/>
          <a:chOff x="0" y="0"/>
          <a:chExt cx="0" cy="0"/>
        </a:xfrm>
      </p:grpSpPr>
      <p:sp>
        <p:nvSpPr>
          <p:cNvPr id="299" name="Google Shape;299;p134"/>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6A6A6"/>
              </a:buClr>
              <a:buSzPts val="1600"/>
              <a:buFont typeface="Calibri"/>
              <a:buNone/>
              <a:defRPr sz="1600">
                <a:solidFill>
                  <a:srgbClr val="A6A6A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AC62CCB4-283E-660F-4DDD-6BC379DF452B}"/>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04662145"/>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301"/>
        <p:cNvGrpSpPr/>
        <p:nvPr/>
      </p:nvGrpSpPr>
      <p:grpSpPr>
        <a:xfrm>
          <a:off x="0" y="0"/>
          <a:ext cx="0" cy="0"/>
          <a:chOff x="0" y="0"/>
          <a:chExt cx="0" cy="0"/>
        </a:xfrm>
      </p:grpSpPr>
      <p:sp>
        <p:nvSpPr>
          <p:cNvPr id="302" name="Google Shape;302;p135"/>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3" name="Google Shape;303;p135"/>
          <p:cNvSpPr>
            <a:spLocks noGrp="1"/>
          </p:cNvSpPr>
          <p:nvPr>
            <p:ph type="pic" idx="2"/>
          </p:nvPr>
        </p:nvSpPr>
        <p:spPr>
          <a:xfrm>
            <a:off x="1872000" y="2160000"/>
            <a:ext cx="5400000" cy="3600000"/>
          </a:xfrm>
          <a:prstGeom prst="rect">
            <a:avLst/>
          </a:prstGeom>
          <a:noFill/>
          <a:ln>
            <a:noFill/>
          </a:ln>
        </p:spPr>
        <p:txBody>
          <a:bodyPr/>
          <a:lstStyle/>
          <a:p>
            <a:endParaRPr lang="fr-MA"/>
          </a:p>
        </p:txBody>
      </p:sp>
      <p:sp>
        <p:nvSpPr>
          <p:cNvPr id="2" name="Google Shape;1318;p6">
            <a:extLst>
              <a:ext uri="{FF2B5EF4-FFF2-40B4-BE49-F238E27FC236}">
                <a16:creationId xmlns:a16="http://schemas.microsoft.com/office/drawing/2014/main" id="{3D11DBDF-0D17-3E89-4B08-EB4845AB560F}"/>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279137986"/>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02_Voc_Act_01_Vid" preserve="1" userDrawn="1">
  <p:cSld name="02_Voc_Act_01_Vid">
    <p:spTree>
      <p:nvGrpSpPr>
        <p:cNvPr id="1" name="Shape 305"/>
        <p:cNvGrpSpPr/>
        <p:nvPr/>
      </p:nvGrpSpPr>
      <p:grpSpPr>
        <a:xfrm>
          <a:off x="0" y="0"/>
          <a:ext cx="0" cy="0"/>
          <a:chOff x="0" y="0"/>
          <a:chExt cx="0" cy="0"/>
        </a:xfrm>
      </p:grpSpPr>
      <p:sp>
        <p:nvSpPr>
          <p:cNvPr id="306" name="Google Shape;306;p136"/>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7" name="Google Shape;307;p136"/>
          <p:cNvSpPr>
            <a:spLocks noGrp="1"/>
          </p:cNvSpPr>
          <p:nvPr>
            <p:ph type="media" idx="2"/>
          </p:nvPr>
        </p:nvSpPr>
        <p:spPr>
          <a:xfrm>
            <a:off x="1872000" y="2160000"/>
            <a:ext cx="540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BBCF7463-BF85-39CE-083A-F2229BDD613A}"/>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380826405"/>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02_Voc_Act_01_Mascotte" preserve="1" userDrawn="1">
  <p:cSld name="02_Voc_Act_01_Mascotte">
    <p:spTree>
      <p:nvGrpSpPr>
        <p:cNvPr id="1" name="Shape 309"/>
        <p:cNvGrpSpPr/>
        <p:nvPr/>
      </p:nvGrpSpPr>
      <p:grpSpPr>
        <a:xfrm>
          <a:off x="0" y="0"/>
          <a:ext cx="0" cy="0"/>
          <a:chOff x="0" y="0"/>
          <a:chExt cx="0" cy="0"/>
        </a:xfrm>
      </p:grpSpPr>
      <p:sp>
        <p:nvSpPr>
          <p:cNvPr id="310" name="Google Shape;310;p176"/>
          <p:cNvSpPr txBox="1">
            <a:spLocks noGrp="1"/>
          </p:cNvSpPr>
          <p:nvPr>
            <p:ph type="title"/>
          </p:nvPr>
        </p:nvSpPr>
        <p:spPr>
          <a:xfrm>
            <a:off x="621615"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2" name="Google Shape;312;p176"/>
          <p:cNvSpPr txBox="1">
            <a:spLocks noGrp="1"/>
          </p:cNvSpPr>
          <p:nvPr>
            <p:ph type="body" idx="1"/>
          </p:nvPr>
        </p:nvSpPr>
        <p:spPr>
          <a:xfrm>
            <a:off x="3515834" y="1800000"/>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004380F1-6DC5-3661-6FC3-8140FE4E6814}"/>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062396899"/>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02_Voc_Act_01_Large Vidéo" preserve="1" userDrawn="1">
  <p:cSld name="02_Voc_Act_01_Large Vidéo">
    <p:spTree>
      <p:nvGrpSpPr>
        <p:cNvPr id="1" name="Shape 313"/>
        <p:cNvGrpSpPr/>
        <p:nvPr/>
      </p:nvGrpSpPr>
      <p:grpSpPr>
        <a:xfrm>
          <a:off x="0" y="0"/>
          <a:ext cx="0" cy="0"/>
          <a:chOff x="0" y="0"/>
          <a:chExt cx="0" cy="0"/>
        </a:xfrm>
      </p:grpSpPr>
      <p:sp>
        <p:nvSpPr>
          <p:cNvPr id="314" name="Google Shape;314;p177"/>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5" name="Google Shape;315;p177"/>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73EE6899-434C-6F61-918B-92649868E466}"/>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913094973"/>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02_Voc_Act_01__Vidéo title" preserve="1" userDrawn="1">
  <p:cSld name="02_Voc_Act_01__Vidéo title">
    <p:spTree>
      <p:nvGrpSpPr>
        <p:cNvPr id="1" name="Shape 317"/>
        <p:cNvGrpSpPr/>
        <p:nvPr/>
      </p:nvGrpSpPr>
      <p:grpSpPr>
        <a:xfrm>
          <a:off x="0" y="0"/>
          <a:ext cx="0" cy="0"/>
          <a:chOff x="0" y="0"/>
          <a:chExt cx="0" cy="0"/>
        </a:xfrm>
      </p:grpSpPr>
      <p:sp>
        <p:nvSpPr>
          <p:cNvPr id="318" name="Google Shape;318;p178"/>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9" name="Google Shape;319;p178"/>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320" name="Google Shape;320;p178"/>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2800"/>
              <a:buFont typeface="Arial"/>
              <a:buNone/>
              <a:defRPr sz="2800" b="1" i="0" u="none" strike="noStrike" cap="none">
                <a:solidFill>
                  <a:srgbClr val="565F88"/>
                </a:solidFill>
                <a:latin typeface="Calibri"/>
                <a:ea typeface="Calibri"/>
                <a:cs typeface="Calibri"/>
                <a:sym typeface="Calibri"/>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58935FE6-EB89-5166-0AE3-4D5E364E3A8E}"/>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700062888"/>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3_Disposition personnalisée" preserve="1" userDrawn="1">
  <p:cSld name="3_Disposition personnalisée">
    <p:spTree>
      <p:nvGrpSpPr>
        <p:cNvPr id="1" name="Shape 322"/>
        <p:cNvGrpSpPr/>
        <p:nvPr/>
      </p:nvGrpSpPr>
      <p:grpSpPr>
        <a:xfrm>
          <a:off x="0" y="0"/>
          <a:ext cx="0" cy="0"/>
          <a:chOff x="0" y="0"/>
          <a:chExt cx="0" cy="0"/>
        </a:xfrm>
      </p:grpSpPr>
      <p:sp>
        <p:nvSpPr>
          <p:cNvPr id="323" name="Google Shape;323;p179"/>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4" name="Google Shape;324;p179"/>
          <p:cNvSpPr>
            <a:spLocks noGrp="1" noChangeAspect="1"/>
          </p:cNvSpPr>
          <p:nvPr>
            <p:ph type="pic" idx="2"/>
          </p:nvPr>
        </p:nvSpPr>
        <p:spPr>
          <a:xfrm>
            <a:off x="1352945" y="2041052"/>
            <a:ext cx="3060000" cy="3060000"/>
          </a:xfrm>
          <a:prstGeom prst="rect">
            <a:avLst/>
          </a:prstGeom>
          <a:noFill/>
          <a:ln>
            <a:noFill/>
          </a:ln>
        </p:spPr>
        <p:txBody>
          <a:bodyPr/>
          <a:lstStyle/>
          <a:p>
            <a:endParaRPr lang="fr-MA"/>
          </a:p>
        </p:txBody>
      </p:sp>
      <p:sp>
        <p:nvSpPr>
          <p:cNvPr id="325" name="Google Shape;325;p179"/>
          <p:cNvSpPr txBox="1">
            <a:spLocks noGrp="1"/>
          </p:cNvSpPr>
          <p:nvPr>
            <p:ph type="body" idx="1"/>
          </p:nvPr>
        </p:nvSpPr>
        <p:spPr>
          <a:xfrm>
            <a:off x="4807259" y="3240000"/>
            <a:ext cx="311699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4400"/>
              <a:buFont typeface="Arial"/>
              <a:buNone/>
              <a:defRPr sz="4400" b="1" i="0" u="none" strike="noStrike" cap="none">
                <a:solidFill>
                  <a:srgbClr val="565F88"/>
                </a:solidFill>
                <a:latin typeface="Calibri"/>
                <a:ea typeface="Calibri"/>
                <a:cs typeface="Calibri"/>
                <a:sym typeface="Calibri"/>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F9B1B06C-6898-2B7F-83E7-E8996F12783C}"/>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466895125"/>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4_Media" preserve="1" userDrawn="1">
  <p:cSld name="4_Media">
    <p:spTree>
      <p:nvGrpSpPr>
        <p:cNvPr id="1" name="Shape 327"/>
        <p:cNvGrpSpPr/>
        <p:nvPr/>
      </p:nvGrpSpPr>
      <p:grpSpPr>
        <a:xfrm>
          <a:off x="0" y="0"/>
          <a:ext cx="0" cy="0"/>
          <a:chOff x="0" y="0"/>
          <a:chExt cx="0" cy="0"/>
        </a:xfrm>
      </p:grpSpPr>
      <p:sp>
        <p:nvSpPr>
          <p:cNvPr id="328" name="Google Shape;328;p180"/>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9" name="Google Shape;329;p180"/>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330" name="Google Shape;330;p180"/>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E4A284F4-1820-0307-497F-6653E75DB0C9}"/>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84202479"/>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6_Img" preserve="1" userDrawn="1">
  <p:cSld name="6_Img">
    <p:spTree>
      <p:nvGrpSpPr>
        <p:cNvPr id="1" name="Shape 332"/>
        <p:cNvGrpSpPr/>
        <p:nvPr/>
      </p:nvGrpSpPr>
      <p:grpSpPr>
        <a:xfrm>
          <a:off x="0" y="0"/>
          <a:ext cx="0" cy="0"/>
          <a:chOff x="0" y="0"/>
          <a:chExt cx="0" cy="0"/>
        </a:xfrm>
      </p:grpSpPr>
      <p:sp>
        <p:nvSpPr>
          <p:cNvPr id="333" name="Google Shape;333;p181"/>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4" name="Google Shape;334;p181"/>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335" name="Google Shape;335;p181"/>
          <p:cNvSpPr>
            <a:spLocks noGrp="1"/>
          </p:cNvSpPr>
          <p:nvPr>
            <p:ph type="pic" idx="2"/>
          </p:nvPr>
        </p:nvSpPr>
        <p:spPr>
          <a:xfrm>
            <a:off x="3600450" y="2340000"/>
            <a:ext cx="4680000" cy="3600000"/>
          </a:xfrm>
          <a:prstGeom prst="rect">
            <a:avLst/>
          </a:prstGeom>
          <a:noFill/>
          <a:ln>
            <a:noFill/>
          </a:ln>
        </p:spPr>
        <p:txBody>
          <a:bodyPr/>
          <a:lstStyle/>
          <a:p>
            <a:endParaRPr lang="fr-MA"/>
          </a:p>
        </p:txBody>
      </p:sp>
      <p:sp>
        <p:nvSpPr>
          <p:cNvPr id="2" name="Google Shape;1318;p6">
            <a:extLst>
              <a:ext uri="{FF2B5EF4-FFF2-40B4-BE49-F238E27FC236}">
                <a16:creationId xmlns:a16="http://schemas.microsoft.com/office/drawing/2014/main" id="{26C764DC-80D4-F632-0682-B2D12FD64B95}"/>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701280740"/>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5_Disposition personnalisée" preserve="1" userDrawn="1">
  <p:cSld name="5_Disposition personnalisée">
    <p:spTree>
      <p:nvGrpSpPr>
        <p:cNvPr id="1" name="Shape 337"/>
        <p:cNvGrpSpPr/>
        <p:nvPr/>
      </p:nvGrpSpPr>
      <p:grpSpPr>
        <a:xfrm>
          <a:off x="0" y="0"/>
          <a:ext cx="0" cy="0"/>
          <a:chOff x="0" y="0"/>
          <a:chExt cx="0" cy="0"/>
        </a:xfrm>
      </p:grpSpPr>
      <p:sp>
        <p:nvSpPr>
          <p:cNvPr id="338" name="Google Shape;338;p182"/>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9" name="Google Shape;339;p182"/>
          <p:cNvSpPr>
            <a:spLocks noGrp="1"/>
          </p:cNvSpPr>
          <p:nvPr>
            <p:ph type="pic" idx="2"/>
          </p:nvPr>
        </p:nvSpPr>
        <p:spPr>
          <a:xfrm>
            <a:off x="6899555" y="1661629"/>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40" name="Google Shape;340;p182"/>
          <p:cNvSpPr>
            <a:spLocks noGrp="1"/>
          </p:cNvSpPr>
          <p:nvPr>
            <p:ph type="pic" idx="3"/>
          </p:nvPr>
        </p:nvSpPr>
        <p:spPr>
          <a:xfrm>
            <a:off x="3551555" y="1661629"/>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41" name="Google Shape;341;p182"/>
          <p:cNvSpPr>
            <a:spLocks noGrp="1"/>
          </p:cNvSpPr>
          <p:nvPr>
            <p:ph type="pic" idx="4"/>
          </p:nvPr>
        </p:nvSpPr>
        <p:spPr>
          <a:xfrm>
            <a:off x="5225555" y="1661629"/>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42" name="Google Shape;342;p182"/>
          <p:cNvSpPr>
            <a:spLocks noGrp="1"/>
          </p:cNvSpPr>
          <p:nvPr>
            <p:ph type="pic" idx="5"/>
          </p:nvPr>
        </p:nvSpPr>
        <p:spPr>
          <a:xfrm>
            <a:off x="6899555" y="329589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43" name="Google Shape;343;p182"/>
          <p:cNvSpPr>
            <a:spLocks noGrp="1"/>
          </p:cNvSpPr>
          <p:nvPr>
            <p:ph type="pic" idx="6"/>
          </p:nvPr>
        </p:nvSpPr>
        <p:spPr>
          <a:xfrm>
            <a:off x="3551555" y="329589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44" name="Google Shape;344;p182"/>
          <p:cNvSpPr>
            <a:spLocks noGrp="1"/>
          </p:cNvSpPr>
          <p:nvPr>
            <p:ph type="pic" idx="7"/>
          </p:nvPr>
        </p:nvSpPr>
        <p:spPr>
          <a:xfrm>
            <a:off x="5225555" y="329589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45" name="Google Shape;345;p182"/>
          <p:cNvSpPr>
            <a:spLocks noGrp="1"/>
          </p:cNvSpPr>
          <p:nvPr>
            <p:ph type="pic" idx="8"/>
          </p:nvPr>
        </p:nvSpPr>
        <p:spPr>
          <a:xfrm>
            <a:off x="6899555" y="4925888"/>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46" name="Google Shape;346;p182"/>
          <p:cNvSpPr>
            <a:spLocks noGrp="1"/>
          </p:cNvSpPr>
          <p:nvPr>
            <p:ph type="pic" idx="9"/>
          </p:nvPr>
        </p:nvSpPr>
        <p:spPr>
          <a:xfrm>
            <a:off x="3551555" y="4925888"/>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47" name="Google Shape;347;p182"/>
          <p:cNvSpPr>
            <a:spLocks noGrp="1"/>
          </p:cNvSpPr>
          <p:nvPr>
            <p:ph type="pic" idx="13"/>
          </p:nvPr>
        </p:nvSpPr>
        <p:spPr>
          <a:xfrm>
            <a:off x="5225555" y="4925888"/>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48" name="Google Shape;348;p182"/>
          <p:cNvSpPr txBox="1">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B204170B-F49C-C2C4-68CE-8E01AAF20E95}"/>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428384196"/>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02_Voc_Act_01_4 Vignt" preserve="1" userDrawn="1">
  <p:cSld name="02_Voc_Act_01_4 Vignt">
    <p:spTree>
      <p:nvGrpSpPr>
        <p:cNvPr id="1" name="Shape 350"/>
        <p:cNvGrpSpPr/>
        <p:nvPr/>
      </p:nvGrpSpPr>
      <p:grpSpPr>
        <a:xfrm>
          <a:off x="0" y="0"/>
          <a:ext cx="0" cy="0"/>
          <a:chOff x="0" y="0"/>
          <a:chExt cx="0" cy="0"/>
        </a:xfrm>
      </p:grpSpPr>
      <p:sp>
        <p:nvSpPr>
          <p:cNvPr id="351" name="Google Shape;351;p183"/>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2" name="Google Shape;352;p183"/>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53" name="Google Shape;353;p183"/>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54" name="Google Shape;354;p183"/>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55" name="Google Shape;355;p183"/>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AB4C5131-00C7-09AF-3720-283B75E55DAA}"/>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349483719"/>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02_Voc_Act_01_4 Vignt+Txt" preserve="1" userDrawn="1">
  <p:cSld name="02_Voc_Act_01_4 Vignt+Txt">
    <p:spTree>
      <p:nvGrpSpPr>
        <p:cNvPr id="1" name="Shape 357"/>
        <p:cNvGrpSpPr/>
        <p:nvPr/>
      </p:nvGrpSpPr>
      <p:grpSpPr>
        <a:xfrm>
          <a:off x="0" y="0"/>
          <a:ext cx="0" cy="0"/>
          <a:chOff x="0" y="0"/>
          <a:chExt cx="0" cy="0"/>
        </a:xfrm>
      </p:grpSpPr>
      <p:sp>
        <p:nvSpPr>
          <p:cNvPr id="358" name="Google Shape;358;p184"/>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9" name="Google Shape;359;p184"/>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60" name="Google Shape;360;p184"/>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61" name="Google Shape;361;p184"/>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62" name="Google Shape;362;p184"/>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63" name="Google Shape;363;p184"/>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364" name="Google Shape;364;p184"/>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365" name="Google Shape;365;p184"/>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366" name="Google Shape;366;p184"/>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1EA4584B-1524-D485-11BA-AA83269C948C}"/>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238925110"/>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02_Voc_Act_01_5 Vignt" preserve="1" userDrawn="1">
  <p:cSld name="02_Voc_Act_01_5 Vignt">
    <p:spTree>
      <p:nvGrpSpPr>
        <p:cNvPr id="1" name="Shape 368"/>
        <p:cNvGrpSpPr/>
        <p:nvPr/>
      </p:nvGrpSpPr>
      <p:grpSpPr>
        <a:xfrm>
          <a:off x="0" y="0"/>
          <a:ext cx="0" cy="0"/>
          <a:chOff x="0" y="0"/>
          <a:chExt cx="0" cy="0"/>
        </a:xfrm>
      </p:grpSpPr>
      <p:sp>
        <p:nvSpPr>
          <p:cNvPr id="369" name="Google Shape;369;p185"/>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0" name="Google Shape;370;p185"/>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71" name="Google Shape;371;p185"/>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72" name="Google Shape;372;p185"/>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73" name="Google Shape;373;p185"/>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74" name="Google Shape;374;p185"/>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9C2DCB9A-E388-C74E-8625-D0147FA1FF43}"/>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88089439"/>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02_Voc_Act_01_5 Vignt+Txt" preserve="1" userDrawn="1">
  <p:cSld name="02_Voc_Act_01_5 Vignt+Txt">
    <p:spTree>
      <p:nvGrpSpPr>
        <p:cNvPr id="1" name="Shape 375"/>
        <p:cNvGrpSpPr/>
        <p:nvPr/>
      </p:nvGrpSpPr>
      <p:grpSpPr>
        <a:xfrm>
          <a:off x="0" y="0"/>
          <a:ext cx="0" cy="0"/>
          <a:chOff x="0" y="0"/>
          <a:chExt cx="0" cy="0"/>
        </a:xfrm>
      </p:grpSpPr>
      <p:sp>
        <p:nvSpPr>
          <p:cNvPr id="376" name="Google Shape;376;p186"/>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7" name="Google Shape;377;p186"/>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78" name="Google Shape;378;p186"/>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79" name="Google Shape;379;p186"/>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80" name="Google Shape;380;p186"/>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81" name="Google Shape;381;p186"/>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82" name="Google Shape;382;p186"/>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383" name="Google Shape;383;p186"/>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384" name="Google Shape;384;p186"/>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385" name="Google Shape;385;p186"/>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386" name="Google Shape;386;p186"/>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679959DF-E0AF-D86D-682E-2A3156C2633C}"/>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006473188"/>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3_Voc_Act_01_5 Vignt+Txt">
    <p:spTree>
      <p:nvGrpSpPr>
        <p:cNvPr id="1" name="Shape 388"/>
        <p:cNvGrpSpPr/>
        <p:nvPr/>
      </p:nvGrpSpPr>
      <p:grpSpPr>
        <a:xfrm>
          <a:off x="0" y="0"/>
          <a:ext cx="0" cy="0"/>
          <a:chOff x="0" y="0"/>
          <a:chExt cx="0" cy="0"/>
        </a:xfrm>
      </p:grpSpPr>
      <p:sp>
        <p:nvSpPr>
          <p:cNvPr id="389" name="Google Shape;389;p187"/>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1" name="Google Shape;391;p187"/>
          <p:cNvSpPr>
            <a:spLocks noGrp="1" noChangeAspect="1"/>
          </p:cNvSpPr>
          <p:nvPr>
            <p:ph type="pic" idx="3"/>
          </p:nvPr>
        </p:nvSpPr>
        <p:spPr>
          <a:xfrm>
            <a:off x="5899174" y="4130824"/>
            <a:ext cx="1800000" cy="1800000"/>
          </a:xfrm>
          <a:prstGeom prst="rect">
            <a:avLst/>
          </a:prstGeom>
          <a:noFill/>
          <a:ln w="9525" cap="flat" cmpd="sng">
            <a:noFill/>
            <a:prstDash val="solid"/>
            <a:round/>
            <a:headEnd type="none" w="sm" len="sm"/>
            <a:tailEnd type="none" w="sm" len="sm"/>
          </a:ln>
        </p:spPr>
        <p:txBody>
          <a:bodyPr/>
          <a:lstStyle/>
          <a:p>
            <a:endParaRPr lang="fr-MA"/>
          </a:p>
        </p:txBody>
      </p:sp>
      <p:sp>
        <p:nvSpPr>
          <p:cNvPr id="393" name="Google Shape;393;p187"/>
          <p:cNvSpPr>
            <a:spLocks noGrp="1" noChangeAspect="1"/>
          </p:cNvSpPr>
          <p:nvPr>
            <p:ph type="pic" idx="5"/>
          </p:nvPr>
        </p:nvSpPr>
        <p:spPr>
          <a:xfrm>
            <a:off x="1443094" y="4130824"/>
            <a:ext cx="1800000" cy="1800000"/>
          </a:xfrm>
          <a:prstGeom prst="rect">
            <a:avLst/>
          </a:prstGeom>
          <a:noFill/>
          <a:ln w="9525" cap="flat" cmpd="sng">
            <a:noFill/>
            <a:prstDash val="solid"/>
            <a:round/>
            <a:headEnd type="none" w="sm" len="sm"/>
            <a:tailEnd type="none" w="sm" len="sm"/>
          </a:ln>
        </p:spPr>
        <p:txBody>
          <a:bodyPr/>
          <a:lstStyle/>
          <a:p>
            <a:endParaRPr lang="fr-MA"/>
          </a:p>
        </p:txBody>
      </p:sp>
      <p:sp>
        <p:nvSpPr>
          <p:cNvPr id="394" name="Google Shape;394;p187"/>
          <p:cNvSpPr>
            <a:spLocks noGrp="1" noChangeAspect="1"/>
          </p:cNvSpPr>
          <p:nvPr>
            <p:ph type="pic" idx="6"/>
          </p:nvPr>
        </p:nvSpPr>
        <p:spPr>
          <a:xfrm>
            <a:off x="3671134" y="4130824"/>
            <a:ext cx="1800000" cy="1800000"/>
          </a:xfrm>
          <a:prstGeom prst="rect">
            <a:avLst/>
          </a:prstGeom>
          <a:noFill/>
          <a:ln w="9525" cap="flat" cmpd="sng">
            <a:noFill/>
            <a:prstDash val="solid"/>
            <a:round/>
            <a:headEnd type="none" w="sm" len="sm"/>
            <a:tailEnd type="none" w="sm" len="sm"/>
          </a:ln>
        </p:spPr>
        <p:txBody>
          <a:bodyPr/>
          <a:lstStyle/>
          <a:p>
            <a:endParaRPr lang="fr-MA"/>
          </a:p>
        </p:txBody>
      </p:sp>
      <p:sp>
        <p:nvSpPr>
          <p:cNvPr id="396" name="Google Shape;396;p187"/>
          <p:cNvSpPr>
            <a:spLocks noGrp="1" noChangeAspect="1"/>
          </p:cNvSpPr>
          <p:nvPr>
            <p:ph type="pic" idx="8"/>
          </p:nvPr>
        </p:nvSpPr>
        <p:spPr>
          <a:xfrm>
            <a:off x="1443094" y="2061234"/>
            <a:ext cx="1800000" cy="1800000"/>
          </a:xfrm>
          <a:prstGeom prst="rect">
            <a:avLst/>
          </a:prstGeom>
          <a:noFill/>
          <a:ln w="9525" cap="flat" cmpd="sng">
            <a:noFill/>
            <a:prstDash val="solid"/>
            <a:round/>
            <a:headEnd type="none" w="sm" len="sm"/>
            <a:tailEnd type="none" w="sm" len="sm"/>
          </a:ln>
        </p:spPr>
        <p:txBody>
          <a:bodyPr/>
          <a:lstStyle/>
          <a:p>
            <a:endParaRPr lang="fr-MA"/>
          </a:p>
        </p:txBody>
      </p:sp>
      <p:sp>
        <p:nvSpPr>
          <p:cNvPr id="397" name="Google Shape;397;p187"/>
          <p:cNvSpPr>
            <a:spLocks noGrp="1" noChangeAspect="1"/>
          </p:cNvSpPr>
          <p:nvPr>
            <p:ph type="pic" idx="9"/>
          </p:nvPr>
        </p:nvSpPr>
        <p:spPr>
          <a:xfrm>
            <a:off x="3671134" y="2061234"/>
            <a:ext cx="1800000" cy="1800000"/>
          </a:xfrm>
          <a:prstGeom prst="rect">
            <a:avLst/>
          </a:prstGeom>
          <a:noFill/>
          <a:ln w="9525" cap="flat" cmpd="sng">
            <a:noFill/>
            <a:prstDash val="solid"/>
            <a:round/>
            <a:headEnd type="none" w="sm" len="sm"/>
            <a:tailEnd type="none" w="sm" len="sm"/>
          </a:ln>
        </p:spPr>
        <p:txBody>
          <a:bodyPr/>
          <a:lstStyle/>
          <a:p>
            <a:endParaRPr lang="fr-MA"/>
          </a:p>
        </p:txBody>
      </p:sp>
      <p:sp>
        <p:nvSpPr>
          <p:cNvPr id="398" name="Google Shape;398;p187"/>
          <p:cNvSpPr>
            <a:spLocks noGrp="1" noChangeAspect="1"/>
          </p:cNvSpPr>
          <p:nvPr>
            <p:ph type="pic" idx="13"/>
          </p:nvPr>
        </p:nvSpPr>
        <p:spPr>
          <a:xfrm>
            <a:off x="5899174" y="2061234"/>
            <a:ext cx="1800000" cy="1800000"/>
          </a:xfrm>
          <a:prstGeom prst="rect">
            <a:avLst/>
          </a:prstGeom>
          <a:noFill/>
          <a:ln w="9525" cap="flat" cmpd="sng">
            <a:no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07EF8085-15C8-DF0B-28C6-F1BB2FF26688}"/>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068462327"/>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4_Voc_Act_01_5 Vignt+Txt">
    <p:spTree>
      <p:nvGrpSpPr>
        <p:cNvPr id="1" name="Shape 388"/>
        <p:cNvGrpSpPr/>
        <p:nvPr/>
      </p:nvGrpSpPr>
      <p:grpSpPr>
        <a:xfrm>
          <a:off x="0" y="0"/>
          <a:ext cx="0" cy="0"/>
          <a:chOff x="0" y="0"/>
          <a:chExt cx="0" cy="0"/>
        </a:xfrm>
      </p:grpSpPr>
      <p:sp>
        <p:nvSpPr>
          <p:cNvPr id="389" name="Google Shape;389;p187"/>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6" name="Google Shape;396;p187"/>
          <p:cNvSpPr>
            <a:spLocks noGrp="1" noChangeAspect="1"/>
          </p:cNvSpPr>
          <p:nvPr>
            <p:ph type="pic" idx="8"/>
          </p:nvPr>
        </p:nvSpPr>
        <p:spPr>
          <a:xfrm>
            <a:off x="1443960" y="2529000"/>
            <a:ext cx="1800000" cy="1800000"/>
          </a:xfrm>
          <a:prstGeom prst="rect">
            <a:avLst/>
          </a:prstGeom>
          <a:noFill/>
          <a:ln w="9525" cap="flat" cmpd="sng">
            <a:noFill/>
            <a:prstDash val="solid"/>
            <a:round/>
            <a:headEnd type="none" w="sm" len="sm"/>
            <a:tailEnd type="none" w="sm" len="sm"/>
          </a:ln>
        </p:spPr>
        <p:txBody>
          <a:bodyPr/>
          <a:lstStyle/>
          <a:p>
            <a:endParaRPr lang="fr-MA"/>
          </a:p>
        </p:txBody>
      </p:sp>
      <p:sp>
        <p:nvSpPr>
          <p:cNvPr id="397" name="Google Shape;397;p187"/>
          <p:cNvSpPr>
            <a:spLocks noGrp="1" noChangeAspect="1"/>
          </p:cNvSpPr>
          <p:nvPr>
            <p:ph type="pic" idx="9"/>
          </p:nvPr>
        </p:nvSpPr>
        <p:spPr>
          <a:xfrm>
            <a:off x="3672000" y="2529000"/>
            <a:ext cx="1800000" cy="1800000"/>
          </a:xfrm>
          <a:prstGeom prst="rect">
            <a:avLst/>
          </a:prstGeom>
          <a:noFill/>
          <a:ln w="9525" cap="flat" cmpd="sng">
            <a:noFill/>
            <a:prstDash val="solid"/>
            <a:round/>
            <a:headEnd type="none" w="sm" len="sm"/>
            <a:tailEnd type="none" w="sm" len="sm"/>
          </a:ln>
        </p:spPr>
        <p:txBody>
          <a:bodyPr/>
          <a:lstStyle/>
          <a:p>
            <a:endParaRPr lang="fr-MA"/>
          </a:p>
        </p:txBody>
      </p:sp>
      <p:sp>
        <p:nvSpPr>
          <p:cNvPr id="398" name="Google Shape;398;p187"/>
          <p:cNvSpPr>
            <a:spLocks noGrp="1" noChangeAspect="1"/>
          </p:cNvSpPr>
          <p:nvPr>
            <p:ph type="pic" idx="13"/>
          </p:nvPr>
        </p:nvSpPr>
        <p:spPr>
          <a:xfrm>
            <a:off x="5900040" y="2529000"/>
            <a:ext cx="1800000" cy="1800000"/>
          </a:xfrm>
          <a:prstGeom prst="rect">
            <a:avLst/>
          </a:prstGeom>
          <a:noFill/>
          <a:ln w="9525" cap="flat" cmpd="sng">
            <a:no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93F65C68-9557-373D-92BF-4F8E9EB705CE}"/>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645872530"/>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4_Voc_Act_01_5 Vignt+Txt">
    <p:spTree>
      <p:nvGrpSpPr>
        <p:cNvPr id="1" name="Shape 388"/>
        <p:cNvGrpSpPr/>
        <p:nvPr/>
      </p:nvGrpSpPr>
      <p:grpSpPr>
        <a:xfrm>
          <a:off x="0" y="0"/>
          <a:ext cx="0" cy="0"/>
          <a:chOff x="0" y="0"/>
          <a:chExt cx="0" cy="0"/>
        </a:xfrm>
      </p:grpSpPr>
      <p:sp>
        <p:nvSpPr>
          <p:cNvPr id="389" name="Google Shape;389;p187"/>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7" name="Google Shape;397;p187"/>
          <p:cNvSpPr>
            <a:spLocks noGrp="1" noChangeAspect="1"/>
          </p:cNvSpPr>
          <p:nvPr>
            <p:ph type="pic" idx="9"/>
          </p:nvPr>
        </p:nvSpPr>
        <p:spPr>
          <a:xfrm>
            <a:off x="1186513" y="2467200"/>
            <a:ext cx="3132000" cy="3132000"/>
          </a:xfrm>
          <a:prstGeom prst="rect">
            <a:avLst/>
          </a:prstGeom>
          <a:noFill/>
          <a:ln w="9525" cap="flat" cmpd="sng">
            <a:noFill/>
            <a:prstDash val="solid"/>
            <a:round/>
            <a:headEnd type="none" w="sm" len="sm"/>
            <a:tailEnd type="none" w="sm" len="sm"/>
          </a:ln>
        </p:spPr>
        <p:txBody>
          <a:bodyPr/>
          <a:lstStyle/>
          <a:p>
            <a:endParaRPr lang="fr-FR" dirty="0"/>
          </a:p>
        </p:txBody>
      </p:sp>
      <p:sp>
        <p:nvSpPr>
          <p:cNvPr id="398" name="Google Shape;398;p187"/>
          <p:cNvSpPr>
            <a:spLocks noGrp="1" noChangeAspect="1"/>
          </p:cNvSpPr>
          <p:nvPr>
            <p:ph type="pic" idx="13"/>
          </p:nvPr>
        </p:nvSpPr>
        <p:spPr>
          <a:xfrm>
            <a:off x="4792249" y="2467200"/>
            <a:ext cx="3132000" cy="3132000"/>
          </a:xfrm>
          <a:prstGeom prst="rect">
            <a:avLst/>
          </a:prstGeom>
          <a:noFill/>
          <a:ln w="9525" cap="flat" cmpd="sng">
            <a:no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70AD54B5-BB7C-E473-2CB8-CFA8C01EC78D}"/>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393323335"/>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4_Voc_Act_01_5 Vignt+Txt" preserve="1" userDrawn="1">
  <p:cSld name="4_Voc_Act_01_5 Vignt+Txt">
    <p:spTree>
      <p:nvGrpSpPr>
        <p:cNvPr id="1" name="Shape 400"/>
        <p:cNvGrpSpPr/>
        <p:nvPr/>
      </p:nvGrpSpPr>
      <p:grpSpPr>
        <a:xfrm>
          <a:off x="0" y="0"/>
          <a:ext cx="0" cy="0"/>
          <a:chOff x="0" y="0"/>
          <a:chExt cx="0" cy="0"/>
        </a:xfrm>
      </p:grpSpPr>
      <p:sp>
        <p:nvSpPr>
          <p:cNvPr id="401" name="Google Shape;401;p188"/>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2" name="Google Shape;402;p188"/>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03" name="Google Shape;403;p188"/>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04" name="Google Shape;404;p188"/>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05" name="Google Shape;405;p188"/>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06" name="Google Shape;406;p188"/>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07" name="Google Shape;407;p188"/>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08" name="Google Shape;408;p188"/>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09" name="Google Shape;409;p188"/>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10" name="Google Shape;410;p188"/>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11" name="Google Shape;411;p188"/>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12" name="Google Shape;412;p188"/>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13" name="Google Shape;413;p188"/>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14" name="Google Shape;414;p188"/>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15" name="Google Shape;415;p188"/>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16" name="Google Shape;416;p188"/>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17" name="Google Shape;417;p188"/>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18" name="Google Shape;418;p188"/>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19" name="Google Shape;419;p188"/>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CABF0310-CF35-A1D0-76AD-99387EAFEB65}"/>
              </a:ext>
            </a:extLst>
          </p:cNvPr>
          <p:cNvSpPr>
            <a:spLocks noGrp="1"/>
          </p:cNvSpPr>
          <p:nvPr>
            <p:ph type="pic" idx="22"/>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005059819"/>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433"/>
        <p:cNvGrpSpPr/>
        <p:nvPr/>
      </p:nvGrpSpPr>
      <p:grpSpPr>
        <a:xfrm>
          <a:off x="0" y="0"/>
          <a:ext cx="0" cy="0"/>
          <a:chOff x="0" y="0"/>
          <a:chExt cx="0" cy="0"/>
        </a:xfrm>
      </p:grpSpPr>
      <p:sp>
        <p:nvSpPr>
          <p:cNvPr id="434" name="Google Shape;434;p138"/>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5" name="Google Shape;435;p138"/>
          <p:cNvSpPr>
            <a:spLocks noGrp="1"/>
          </p:cNvSpPr>
          <p:nvPr>
            <p:ph type="pic" idx="2"/>
          </p:nvPr>
        </p:nvSpPr>
        <p:spPr>
          <a:xfrm>
            <a:off x="1872000" y="2160000"/>
            <a:ext cx="5400000" cy="3600000"/>
          </a:xfrm>
          <a:prstGeom prst="rect">
            <a:avLst/>
          </a:prstGeom>
          <a:noFill/>
          <a:ln>
            <a:noFill/>
          </a:ln>
        </p:spPr>
        <p:txBody>
          <a:bodyPr/>
          <a:lstStyle/>
          <a:p>
            <a:endParaRPr lang="fr-MA"/>
          </a:p>
        </p:txBody>
      </p:sp>
      <p:sp>
        <p:nvSpPr>
          <p:cNvPr id="2" name="Google Shape;1318;p6">
            <a:extLst>
              <a:ext uri="{FF2B5EF4-FFF2-40B4-BE49-F238E27FC236}">
                <a16:creationId xmlns:a16="http://schemas.microsoft.com/office/drawing/2014/main" id="{43EF6246-4C31-4577-5EFE-3C228FDAF96F}"/>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767186432"/>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02_Voc_Act_01__Libre" preserve="1" userDrawn="1">
  <p:cSld name="02_Voc_Act_01__Libre">
    <p:spTree>
      <p:nvGrpSpPr>
        <p:cNvPr id="1" name="Shape 437"/>
        <p:cNvGrpSpPr/>
        <p:nvPr/>
      </p:nvGrpSpPr>
      <p:grpSpPr>
        <a:xfrm>
          <a:off x="0" y="0"/>
          <a:ext cx="0" cy="0"/>
          <a:chOff x="0" y="0"/>
          <a:chExt cx="0" cy="0"/>
        </a:xfrm>
      </p:grpSpPr>
      <p:sp>
        <p:nvSpPr>
          <p:cNvPr id="438" name="Google Shape;438;p139"/>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6A6A6"/>
              </a:buClr>
              <a:buSzPts val="1600"/>
              <a:buFont typeface="Calibri"/>
              <a:buNone/>
              <a:defRPr sz="1600">
                <a:solidFill>
                  <a:srgbClr val="A6A6A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3C5695D6-64ED-ADCF-FDA0-7FC6F054523D}"/>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858473998"/>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02_Voc_Act_01_Mascotte" preserve="1" userDrawn="1">
  <p:cSld name="02_Voc_Act_01_Mascotte">
    <p:spTree>
      <p:nvGrpSpPr>
        <p:cNvPr id="1" name="Shape 440"/>
        <p:cNvGrpSpPr/>
        <p:nvPr/>
      </p:nvGrpSpPr>
      <p:grpSpPr>
        <a:xfrm>
          <a:off x="0" y="0"/>
          <a:ext cx="0" cy="0"/>
          <a:chOff x="0" y="0"/>
          <a:chExt cx="0" cy="0"/>
        </a:xfrm>
      </p:grpSpPr>
      <p:sp>
        <p:nvSpPr>
          <p:cNvPr id="441" name="Google Shape;441;p189"/>
          <p:cNvSpPr txBox="1">
            <a:spLocks noGrp="1"/>
          </p:cNvSpPr>
          <p:nvPr>
            <p:ph type="title"/>
          </p:nvPr>
        </p:nvSpPr>
        <p:spPr>
          <a:xfrm>
            <a:off x="670022"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2" name="Google Shape;442;p189"/>
          <p:cNvSpPr txBox="1">
            <a:spLocks noGrp="1"/>
          </p:cNvSpPr>
          <p:nvPr>
            <p:ph type="body" idx="1"/>
          </p:nvPr>
        </p:nvSpPr>
        <p:spPr>
          <a:xfrm>
            <a:off x="3515834" y="1800000"/>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4646CC36-D085-C8BB-FF39-4497F337C0D9}"/>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696106599"/>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02_Voc_Act_01_Large Vidéo" preserve="1" userDrawn="1">
  <p:cSld name="02_Voc_Act_01_Large Vidéo">
    <p:spTree>
      <p:nvGrpSpPr>
        <p:cNvPr id="1" name="Shape 444"/>
        <p:cNvGrpSpPr/>
        <p:nvPr/>
      </p:nvGrpSpPr>
      <p:grpSpPr>
        <a:xfrm>
          <a:off x="0" y="0"/>
          <a:ext cx="0" cy="0"/>
          <a:chOff x="0" y="0"/>
          <a:chExt cx="0" cy="0"/>
        </a:xfrm>
      </p:grpSpPr>
      <p:sp>
        <p:nvSpPr>
          <p:cNvPr id="445" name="Google Shape;445;p190"/>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6" name="Google Shape;446;p190"/>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00EEB306-ACA4-D05F-77DD-0C1CCF770CF6}"/>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269303477"/>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02_Voc_Act_01__Vidéo title" preserve="1" userDrawn="1">
  <p:cSld name="02_Voc_Act_01__Vidéo title">
    <p:spTree>
      <p:nvGrpSpPr>
        <p:cNvPr id="1" name="Shape 448"/>
        <p:cNvGrpSpPr/>
        <p:nvPr/>
      </p:nvGrpSpPr>
      <p:grpSpPr>
        <a:xfrm>
          <a:off x="0" y="0"/>
          <a:ext cx="0" cy="0"/>
          <a:chOff x="0" y="0"/>
          <a:chExt cx="0" cy="0"/>
        </a:xfrm>
      </p:grpSpPr>
      <p:sp>
        <p:nvSpPr>
          <p:cNvPr id="449" name="Google Shape;449;p191"/>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0" name="Google Shape;450;p191"/>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51" name="Google Shape;451;p191"/>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2800"/>
              <a:buFont typeface="Arial"/>
              <a:buNone/>
              <a:defRPr sz="2800" b="1" i="0" u="none" strike="noStrike" cap="none">
                <a:solidFill>
                  <a:srgbClr val="565F88"/>
                </a:solidFill>
                <a:latin typeface="Calibri"/>
                <a:ea typeface="Calibri"/>
                <a:cs typeface="Calibri"/>
                <a:sym typeface="Calibri"/>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C0FBE208-45D0-C7A0-ED46-611EED2EAC53}"/>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845303051"/>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3_Disposition personnalisée" preserve="1" userDrawn="1">
  <p:cSld name="3_Disposition personnalisée">
    <p:spTree>
      <p:nvGrpSpPr>
        <p:cNvPr id="1" name="Shape 453"/>
        <p:cNvGrpSpPr/>
        <p:nvPr/>
      </p:nvGrpSpPr>
      <p:grpSpPr>
        <a:xfrm>
          <a:off x="0" y="0"/>
          <a:ext cx="0" cy="0"/>
          <a:chOff x="0" y="0"/>
          <a:chExt cx="0" cy="0"/>
        </a:xfrm>
      </p:grpSpPr>
      <p:sp>
        <p:nvSpPr>
          <p:cNvPr id="454" name="Google Shape;454;p192"/>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5" name="Google Shape;455;p192"/>
          <p:cNvSpPr>
            <a:spLocks noGrp="1"/>
          </p:cNvSpPr>
          <p:nvPr>
            <p:ph type="pic" idx="2"/>
          </p:nvPr>
        </p:nvSpPr>
        <p:spPr>
          <a:xfrm>
            <a:off x="1672207" y="2160000"/>
            <a:ext cx="2899793" cy="2899793"/>
          </a:xfrm>
          <a:prstGeom prst="rect">
            <a:avLst/>
          </a:prstGeom>
          <a:noFill/>
          <a:ln>
            <a:noFill/>
          </a:ln>
        </p:spPr>
        <p:txBody>
          <a:bodyPr/>
          <a:lstStyle/>
          <a:p>
            <a:endParaRPr lang="fr-MA"/>
          </a:p>
        </p:txBody>
      </p:sp>
      <p:sp>
        <p:nvSpPr>
          <p:cNvPr id="456" name="Google Shape;456;p192"/>
          <p:cNvSpPr txBox="1">
            <a:spLocks noGrp="1"/>
          </p:cNvSpPr>
          <p:nvPr>
            <p:ph type="body" idx="1"/>
          </p:nvPr>
        </p:nvSpPr>
        <p:spPr>
          <a:xfrm>
            <a:off x="4731056" y="3240000"/>
            <a:ext cx="311699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4400"/>
              <a:buFont typeface="Arial"/>
              <a:buNone/>
              <a:defRPr sz="4400" b="1" i="0" u="none" strike="noStrike" cap="none">
                <a:solidFill>
                  <a:srgbClr val="565F88"/>
                </a:solidFill>
                <a:latin typeface="Calibri"/>
                <a:ea typeface="Calibri"/>
                <a:cs typeface="Calibri"/>
                <a:sym typeface="Calibri"/>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0E532AEA-91B2-942C-E6CB-C58CD9F71E9D}"/>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557948234"/>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4_Media" preserve="1" userDrawn="1">
  <p:cSld name="4_Media">
    <p:spTree>
      <p:nvGrpSpPr>
        <p:cNvPr id="1" name="Shape 458"/>
        <p:cNvGrpSpPr/>
        <p:nvPr/>
      </p:nvGrpSpPr>
      <p:grpSpPr>
        <a:xfrm>
          <a:off x="0" y="0"/>
          <a:ext cx="0" cy="0"/>
          <a:chOff x="0" y="0"/>
          <a:chExt cx="0" cy="0"/>
        </a:xfrm>
      </p:grpSpPr>
      <p:sp>
        <p:nvSpPr>
          <p:cNvPr id="459" name="Google Shape;459;p193"/>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0" name="Google Shape;460;p193"/>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61" name="Google Shape;461;p193"/>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19518795-12AD-D22A-BBCB-EAA0A5F6CD12}"/>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618841200"/>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6_Img" preserve="1" userDrawn="1">
  <p:cSld name="6_Img">
    <p:spTree>
      <p:nvGrpSpPr>
        <p:cNvPr id="1" name="Shape 463"/>
        <p:cNvGrpSpPr/>
        <p:nvPr/>
      </p:nvGrpSpPr>
      <p:grpSpPr>
        <a:xfrm>
          <a:off x="0" y="0"/>
          <a:ext cx="0" cy="0"/>
          <a:chOff x="0" y="0"/>
          <a:chExt cx="0" cy="0"/>
        </a:xfrm>
      </p:grpSpPr>
      <p:sp>
        <p:nvSpPr>
          <p:cNvPr id="464" name="Google Shape;464;p194"/>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5" name="Google Shape;465;p194"/>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66" name="Google Shape;466;p194"/>
          <p:cNvSpPr>
            <a:spLocks noGrp="1"/>
          </p:cNvSpPr>
          <p:nvPr>
            <p:ph type="pic" idx="2"/>
          </p:nvPr>
        </p:nvSpPr>
        <p:spPr>
          <a:xfrm>
            <a:off x="3600450" y="2340000"/>
            <a:ext cx="4680000" cy="3600000"/>
          </a:xfrm>
          <a:prstGeom prst="rect">
            <a:avLst/>
          </a:prstGeom>
          <a:noFill/>
          <a:ln>
            <a:noFill/>
          </a:ln>
        </p:spPr>
        <p:txBody>
          <a:bodyPr/>
          <a:lstStyle/>
          <a:p>
            <a:endParaRPr lang="fr-MA"/>
          </a:p>
        </p:txBody>
      </p:sp>
      <p:sp>
        <p:nvSpPr>
          <p:cNvPr id="2" name="Google Shape;1318;p6">
            <a:extLst>
              <a:ext uri="{FF2B5EF4-FFF2-40B4-BE49-F238E27FC236}">
                <a16:creationId xmlns:a16="http://schemas.microsoft.com/office/drawing/2014/main" id="{AE19B016-0E0E-DAC2-9D85-E9CCC21215C6}"/>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806070178"/>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5_Disposition personnalisée" preserve="1" userDrawn="1">
  <p:cSld name="5_Disposition personnalisée">
    <p:spTree>
      <p:nvGrpSpPr>
        <p:cNvPr id="1" name="Shape 468"/>
        <p:cNvGrpSpPr/>
        <p:nvPr/>
      </p:nvGrpSpPr>
      <p:grpSpPr>
        <a:xfrm>
          <a:off x="0" y="0"/>
          <a:ext cx="0" cy="0"/>
          <a:chOff x="0" y="0"/>
          <a:chExt cx="0" cy="0"/>
        </a:xfrm>
      </p:grpSpPr>
      <p:sp>
        <p:nvSpPr>
          <p:cNvPr id="469" name="Google Shape;469;p195"/>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0" name="Google Shape;470;p195"/>
          <p:cNvSpPr>
            <a:spLocks noGrp="1"/>
          </p:cNvSpPr>
          <p:nvPr>
            <p:ph type="pic" idx="2"/>
          </p:nvPr>
        </p:nvSpPr>
        <p:spPr>
          <a:xfrm>
            <a:off x="6899555" y="1661629"/>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71" name="Google Shape;471;p195"/>
          <p:cNvSpPr>
            <a:spLocks noGrp="1"/>
          </p:cNvSpPr>
          <p:nvPr>
            <p:ph type="pic" idx="3"/>
          </p:nvPr>
        </p:nvSpPr>
        <p:spPr>
          <a:xfrm>
            <a:off x="3551555" y="1661629"/>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72" name="Google Shape;472;p195"/>
          <p:cNvSpPr>
            <a:spLocks noGrp="1"/>
          </p:cNvSpPr>
          <p:nvPr>
            <p:ph type="pic" idx="4"/>
          </p:nvPr>
        </p:nvSpPr>
        <p:spPr>
          <a:xfrm>
            <a:off x="5225555" y="1661629"/>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73" name="Google Shape;473;p195"/>
          <p:cNvSpPr>
            <a:spLocks noGrp="1"/>
          </p:cNvSpPr>
          <p:nvPr>
            <p:ph type="pic" idx="5"/>
          </p:nvPr>
        </p:nvSpPr>
        <p:spPr>
          <a:xfrm>
            <a:off x="6899555" y="329589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74" name="Google Shape;474;p195"/>
          <p:cNvSpPr>
            <a:spLocks noGrp="1"/>
          </p:cNvSpPr>
          <p:nvPr>
            <p:ph type="pic" idx="6"/>
          </p:nvPr>
        </p:nvSpPr>
        <p:spPr>
          <a:xfrm>
            <a:off x="3551555" y="329589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75" name="Google Shape;475;p195"/>
          <p:cNvSpPr>
            <a:spLocks noGrp="1"/>
          </p:cNvSpPr>
          <p:nvPr>
            <p:ph type="pic" idx="7"/>
          </p:nvPr>
        </p:nvSpPr>
        <p:spPr>
          <a:xfrm>
            <a:off x="5225555" y="329589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76" name="Google Shape;476;p195"/>
          <p:cNvSpPr>
            <a:spLocks noGrp="1"/>
          </p:cNvSpPr>
          <p:nvPr>
            <p:ph type="pic" idx="8"/>
          </p:nvPr>
        </p:nvSpPr>
        <p:spPr>
          <a:xfrm>
            <a:off x="6899555" y="4925888"/>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77" name="Google Shape;477;p195"/>
          <p:cNvSpPr>
            <a:spLocks noGrp="1"/>
          </p:cNvSpPr>
          <p:nvPr>
            <p:ph type="pic" idx="9"/>
          </p:nvPr>
        </p:nvSpPr>
        <p:spPr>
          <a:xfrm>
            <a:off x="3551555" y="4925888"/>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78" name="Google Shape;478;p195"/>
          <p:cNvSpPr>
            <a:spLocks noGrp="1"/>
          </p:cNvSpPr>
          <p:nvPr>
            <p:ph type="pic" idx="13"/>
          </p:nvPr>
        </p:nvSpPr>
        <p:spPr>
          <a:xfrm>
            <a:off x="5225555" y="4925888"/>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79" name="Google Shape;479;p195"/>
          <p:cNvSpPr txBox="1">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B207D94F-DE60-84B7-4FE8-78C0CAE61FFD}"/>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4007768814"/>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02_Voc_Act_01_4 Vignt" preserve="1" userDrawn="1">
  <p:cSld name="02_Voc_Act_01_4 Vignt">
    <p:spTree>
      <p:nvGrpSpPr>
        <p:cNvPr id="1" name="Shape 481"/>
        <p:cNvGrpSpPr/>
        <p:nvPr/>
      </p:nvGrpSpPr>
      <p:grpSpPr>
        <a:xfrm>
          <a:off x="0" y="0"/>
          <a:ext cx="0" cy="0"/>
          <a:chOff x="0" y="0"/>
          <a:chExt cx="0" cy="0"/>
        </a:xfrm>
      </p:grpSpPr>
      <p:sp>
        <p:nvSpPr>
          <p:cNvPr id="482" name="Google Shape;482;p196"/>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3" name="Google Shape;483;p196"/>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84" name="Google Shape;484;p196"/>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85" name="Google Shape;485;p196"/>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86" name="Google Shape;486;p196"/>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01C794F6-5DA8-504B-8B92-0A5BED4C059C}"/>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664906626"/>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02_Voc_Act_01_4 Vignt" preserve="1" userDrawn="1">
  <p:cSld name="3_Voc_Act_01_4 Vignt">
    <p:spTree>
      <p:nvGrpSpPr>
        <p:cNvPr id="1" name="Shape 481"/>
        <p:cNvGrpSpPr/>
        <p:nvPr/>
      </p:nvGrpSpPr>
      <p:grpSpPr>
        <a:xfrm>
          <a:off x="0" y="0"/>
          <a:ext cx="0" cy="0"/>
          <a:chOff x="0" y="0"/>
          <a:chExt cx="0" cy="0"/>
        </a:xfrm>
      </p:grpSpPr>
      <p:sp>
        <p:nvSpPr>
          <p:cNvPr id="482" name="Google Shape;482;p196"/>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3" name="Google Shape;483;p196"/>
          <p:cNvSpPr>
            <a:spLocks noGrp="1"/>
          </p:cNvSpPr>
          <p:nvPr>
            <p:ph type="pic" idx="2"/>
          </p:nvPr>
        </p:nvSpPr>
        <p:spPr>
          <a:xfrm>
            <a:off x="769895" y="2438399"/>
            <a:ext cx="3395382" cy="3394800"/>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84" name="Google Shape;484;p196"/>
          <p:cNvSpPr>
            <a:spLocks noGrp="1"/>
          </p:cNvSpPr>
          <p:nvPr>
            <p:ph type="pic" idx="3"/>
          </p:nvPr>
        </p:nvSpPr>
        <p:spPr>
          <a:xfrm>
            <a:off x="4978723" y="2438399"/>
            <a:ext cx="3395382" cy="3394800"/>
          </a:xfrm>
          <a:prstGeom prst="rect">
            <a:avLst/>
          </a:prstGeom>
          <a:noFill/>
          <a:ln w="9525" cap="flat" cmpd="sng">
            <a:solidFill>
              <a:srgbClr val="4B5377"/>
            </a:solidFill>
            <a:prstDash val="solid"/>
            <a:round/>
            <a:headEnd type="none" w="sm" len="sm"/>
            <a:tailEnd type="none" w="sm" len="sm"/>
          </a:ln>
        </p:spPr>
        <p:txBody>
          <a:bodyPr/>
          <a:lstStyle/>
          <a:p>
            <a:endParaRPr lang="fr-FR" dirty="0"/>
          </a:p>
        </p:txBody>
      </p:sp>
      <p:sp>
        <p:nvSpPr>
          <p:cNvPr id="2" name="Google Shape;1318;p6">
            <a:extLst>
              <a:ext uri="{FF2B5EF4-FFF2-40B4-BE49-F238E27FC236}">
                <a16:creationId xmlns:a16="http://schemas.microsoft.com/office/drawing/2014/main" id="{01C794F6-5DA8-504B-8B92-0A5BED4C059C}"/>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60488455"/>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02_Voc_Act_01_4 Vignt+Txt" preserve="1" userDrawn="1">
  <p:cSld name="02_Voc_Act_01_4 Vignt+Txt">
    <p:spTree>
      <p:nvGrpSpPr>
        <p:cNvPr id="1" name="Shape 488"/>
        <p:cNvGrpSpPr/>
        <p:nvPr/>
      </p:nvGrpSpPr>
      <p:grpSpPr>
        <a:xfrm>
          <a:off x="0" y="0"/>
          <a:ext cx="0" cy="0"/>
          <a:chOff x="0" y="0"/>
          <a:chExt cx="0" cy="0"/>
        </a:xfrm>
      </p:grpSpPr>
      <p:sp>
        <p:nvSpPr>
          <p:cNvPr id="489" name="Google Shape;489;p197"/>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90" name="Google Shape;490;p197"/>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91" name="Google Shape;491;p197"/>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92" name="Google Shape;492;p197"/>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93" name="Google Shape;493;p197"/>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94" name="Google Shape;494;p197"/>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95" name="Google Shape;495;p197"/>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96" name="Google Shape;496;p197"/>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97" name="Google Shape;497;p197"/>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955DBCA6-5353-4F60-090C-E371D465D62B}"/>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194932527"/>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02_Voc_Act_01_5 Vignt" preserve="1" userDrawn="1">
  <p:cSld name="02_Voc_Act_01_5 Vignt">
    <p:spTree>
      <p:nvGrpSpPr>
        <p:cNvPr id="1" name="Shape 499"/>
        <p:cNvGrpSpPr/>
        <p:nvPr/>
      </p:nvGrpSpPr>
      <p:grpSpPr>
        <a:xfrm>
          <a:off x="0" y="0"/>
          <a:ext cx="0" cy="0"/>
          <a:chOff x="0" y="0"/>
          <a:chExt cx="0" cy="0"/>
        </a:xfrm>
      </p:grpSpPr>
      <p:sp>
        <p:nvSpPr>
          <p:cNvPr id="500" name="Google Shape;500;p198"/>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01" name="Google Shape;501;p198"/>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02" name="Google Shape;502;p198"/>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03" name="Google Shape;503;p198"/>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04" name="Google Shape;504;p198"/>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05" name="Google Shape;505;p198"/>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64D84534-5B8A-E220-8F46-5DB0EE2C5FD5}"/>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83954945"/>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02_Voc_Act_01_5 Vignt+Txt" preserve="1" userDrawn="1">
  <p:cSld name="02_Voc_Act_01_5 Vignt+Txt">
    <p:spTree>
      <p:nvGrpSpPr>
        <p:cNvPr id="1" name="Shape 507"/>
        <p:cNvGrpSpPr/>
        <p:nvPr/>
      </p:nvGrpSpPr>
      <p:grpSpPr>
        <a:xfrm>
          <a:off x="0" y="0"/>
          <a:ext cx="0" cy="0"/>
          <a:chOff x="0" y="0"/>
          <a:chExt cx="0" cy="0"/>
        </a:xfrm>
      </p:grpSpPr>
      <p:sp>
        <p:nvSpPr>
          <p:cNvPr id="508" name="Google Shape;508;p199"/>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09" name="Google Shape;509;p199"/>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10" name="Google Shape;510;p199"/>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11" name="Google Shape;511;p199"/>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12" name="Google Shape;512;p199"/>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13" name="Google Shape;513;p199"/>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14" name="Google Shape;514;p199"/>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15" name="Google Shape;515;p199"/>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16" name="Google Shape;516;p199"/>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17" name="Google Shape;517;p199"/>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18" name="Google Shape;518;p199"/>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793DAEB2-33D4-193E-D01C-14D78EA54944}"/>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274047436"/>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3_Voc_Act_01_5 Vignt+Txt">
    <p:spTree>
      <p:nvGrpSpPr>
        <p:cNvPr id="1" name="Shape 520"/>
        <p:cNvGrpSpPr/>
        <p:nvPr/>
      </p:nvGrpSpPr>
      <p:grpSpPr>
        <a:xfrm>
          <a:off x="0" y="0"/>
          <a:ext cx="0" cy="0"/>
          <a:chOff x="0" y="0"/>
          <a:chExt cx="0" cy="0"/>
        </a:xfrm>
      </p:grpSpPr>
      <p:sp>
        <p:nvSpPr>
          <p:cNvPr id="521" name="Google Shape;521;p200"/>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2" name="Google Shape;522;p200"/>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23" name="Google Shape;523;p200"/>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24" name="Google Shape;524;p200"/>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25" name="Google Shape;525;p200"/>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26" name="Google Shape;526;p200"/>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27" name="Google Shape;527;p200"/>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28" name="Google Shape;528;p200"/>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29" name="Google Shape;529;p200"/>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30" name="Google Shape;530;p200"/>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51AC4FE3-A8F9-8975-9238-B5D1E54D0D81}"/>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31945285"/>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4_Voc_Act_01_5 Vignt+Txt" preserve="1" userDrawn="1">
  <p:cSld name="4_Voc_Act_01_5 Vignt+Txt">
    <p:spTree>
      <p:nvGrpSpPr>
        <p:cNvPr id="1" name="Shape 532"/>
        <p:cNvGrpSpPr/>
        <p:nvPr/>
      </p:nvGrpSpPr>
      <p:grpSpPr>
        <a:xfrm>
          <a:off x="0" y="0"/>
          <a:ext cx="0" cy="0"/>
          <a:chOff x="0" y="0"/>
          <a:chExt cx="0" cy="0"/>
        </a:xfrm>
      </p:grpSpPr>
      <p:sp>
        <p:nvSpPr>
          <p:cNvPr id="533" name="Google Shape;533;p201"/>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4" name="Google Shape;534;p201"/>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35" name="Google Shape;535;p201"/>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36" name="Google Shape;536;p201"/>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37" name="Google Shape;537;p201"/>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38" name="Google Shape;538;p201"/>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39" name="Google Shape;539;p201"/>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40" name="Google Shape;540;p201"/>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41" name="Google Shape;541;p201"/>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42" name="Google Shape;542;p201"/>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43" name="Google Shape;543;p201"/>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44" name="Google Shape;544;p201"/>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45" name="Google Shape;545;p201"/>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46" name="Google Shape;546;p201"/>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47" name="Google Shape;547;p201"/>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48" name="Google Shape;548;p201"/>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49" name="Google Shape;549;p201"/>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50" name="Google Shape;550;p201"/>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51" name="Google Shape;551;p201"/>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201531F3-3298-4BFF-D094-2D925B1C15B4}"/>
              </a:ext>
            </a:extLst>
          </p:cNvPr>
          <p:cNvSpPr>
            <a:spLocks noGrp="1"/>
          </p:cNvSpPr>
          <p:nvPr>
            <p:ph type="pic" idx="22"/>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875707833"/>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02_Voc_Act_01_Vid" preserve="1" userDrawn="1">
  <p:cSld name="02_Voc_Act_01_Vid">
    <p:spTree>
      <p:nvGrpSpPr>
        <p:cNvPr id="1" name="Shape 553"/>
        <p:cNvGrpSpPr/>
        <p:nvPr/>
      </p:nvGrpSpPr>
      <p:grpSpPr>
        <a:xfrm>
          <a:off x="0" y="0"/>
          <a:ext cx="0" cy="0"/>
          <a:chOff x="0" y="0"/>
          <a:chExt cx="0" cy="0"/>
        </a:xfrm>
      </p:grpSpPr>
      <p:sp>
        <p:nvSpPr>
          <p:cNvPr id="554" name="Google Shape;554;p202"/>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5" name="Google Shape;555;p202"/>
          <p:cNvSpPr>
            <a:spLocks noGrp="1"/>
          </p:cNvSpPr>
          <p:nvPr>
            <p:ph type="media" idx="2"/>
          </p:nvPr>
        </p:nvSpPr>
        <p:spPr>
          <a:xfrm>
            <a:off x="1872000" y="2160000"/>
            <a:ext cx="540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6CC3C1E9-7EC6-DC88-088F-DD1235542AF9}"/>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104419757"/>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3_Voc_Act_01_Img" preserve="1" userDrawn="1">
  <p:cSld name="3_Voc_Act_01_Img">
    <p:spTree>
      <p:nvGrpSpPr>
        <p:cNvPr id="1" name="Shape 557"/>
        <p:cNvGrpSpPr/>
        <p:nvPr/>
      </p:nvGrpSpPr>
      <p:grpSpPr>
        <a:xfrm>
          <a:off x="0" y="0"/>
          <a:ext cx="0" cy="0"/>
          <a:chOff x="0" y="0"/>
          <a:chExt cx="0" cy="0"/>
        </a:xfrm>
      </p:grpSpPr>
      <p:sp>
        <p:nvSpPr>
          <p:cNvPr id="558" name="Google Shape;558;p203"/>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9" name="Google Shape;559;p203"/>
          <p:cNvSpPr>
            <a:spLocks noGrp="1"/>
          </p:cNvSpPr>
          <p:nvPr>
            <p:ph type="pic" idx="2"/>
          </p:nvPr>
        </p:nvSpPr>
        <p:spPr>
          <a:xfrm>
            <a:off x="2448338" y="1584000"/>
            <a:ext cx="4247323" cy="4810539"/>
          </a:xfrm>
          <a:prstGeom prst="rect">
            <a:avLst/>
          </a:prstGeom>
          <a:noFill/>
          <a:ln>
            <a:noFill/>
          </a:ln>
        </p:spPr>
        <p:txBody>
          <a:bodyPr/>
          <a:lstStyle/>
          <a:p>
            <a:endParaRPr lang="fr-MA"/>
          </a:p>
        </p:txBody>
      </p:sp>
      <p:sp>
        <p:nvSpPr>
          <p:cNvPr id="3" name="Google Shape;1318;p6">
            <a:extLst>
              <a:ext uri="{FF2B5EF4-FFF2-40B4-BE49-F238E27FC236}">
                <a16:creationId xmlns:a16="http://schemas.microsoft.com/office/drawing/2014/main" id="{372600ED-0C33-D586-E692-1AD1C8CDC4ED}"/>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073747386"/>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75" name="Google Shape;575;p141"/>
          <p:cNvSpPr>
            <a:spLocks noGrp="1"/>
          </p:cNvSpPr>
          <p:nvPr>
            <p:ph type="pic" idx="2"/>
          </p:nvPr>
        </p:nvSpPr>
        <p:spPr>
          <a:xfrm>
            <a:off x="1872000" y="2160000"/>
            <a:ext cx="5400000" cy="3600000"/>
          </a:xfrm>
          <a:prstGeom prst="rect">
            <a:avLst/>
          </a:prstGeom>
          <a:noFill/>
          <a:ln>
            <a:noFill/>
          </a:ln>
        </p:spPr>
        <p:txBody>
          <a:bodyPr/>
          <a:lstStyle/>
          <a:p>
            <a:endParaRPr lang="fr-FR" dirty="0"/>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191493920"/>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02_Voc_Act_01__Libre" preserve="1" userDrawn="1">
  <p:cSld name="02_Voc_Act_01__Libre">
    <p:spTree>
      <p:nvGrpSpPr>
        <p:cNvPr id="1" name="Shape 577"/>
        <p:cNvGrpSpPr/>
        <p:nvPr/>
      </p:nvGrpSpPr>
      <p:grpSpPr>
        <a:xfrm>
          <a:off x="0" y="0"/>
          <a:ext cx="0" cy="0"/>
          <a:chOff x="0" y="0"/>
          <a:chExt cx="0" cy="0"/>
        </a:xfrm>
      </p:grpSpPr>
      <p:sp>
        <p:nvSpPr>
          <p:cNvPr id="578" name="Google Shape;578;p14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CE2A07AA-C568-443C-19EA-675DD8D3DE19}"/>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096609880"/>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02_Voc_Act_01_Vid" preserve="1" userDrawn="1">
  <p:cSld name="02_Voc_Act_01_Vid">
    <p:spTree>
      <p:nvGrpSpPr>
        <p:cNvPr id="1" name="Shape 580"/>
        <p:cNvGrpSpPr/>
        <p:nvPr/>
      </p:nvGrpSpPr>
      <p:grpSpPr>
        <a:xfrm>
          <a:off x="0" y="0"/>
          <a:ext cx="0" cy="0"/>
          <a:chOff x="0" y="0"/>
          <a:chExt cx="0" cy="0"/>
        </a:xfrm>
      </p:grpSpPr>
      <p:sp>
        <p:nvSpPr>
          <p:cNvPr id="581" name="Google Shape;581;p14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2" name="Google Shape;582;p143"/>
          <p:cNvSpPr>
            <a:spLocks noGrp="1"/>
          </p:cNvSpPr>
          <p:nvPr>
            <p:ph type="media" idx="2"/>
          </p:nvPr>
        </p:nvSpPr>
        <p:spPr>
          <a:xfrm>
            <a:off x="1872000" y="2160000"/>
            <a:ext cx="540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329B4DE9-01E1-A2D9-B12D-541BB9CE3D1F}"/>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03514287"/>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02_Voc_Act_01_Mascotte" preserve="1" userDrawn="1">
  <p:cSld name="02_Voc_Act_01_Mascotte">
    <p:spTree>
      <p:nvGrpSpPr>
        <p:cNvPr id="1" name="Shape 584"/>
        <p:cNvGrpSpPr/>
        <p:nvPr/>
      </p:nvGrpSpPr>
      <p:grpSpPr>
        <a:xfrm>
          <a:off x="0" y="0"/>
          <a:ext cx="0" cy="0"/>
          <a:chOff x="0" y="0"/>
          <a:chExt cx="0" cy="0"/>
        </a:xfrm>
      </p:grpSpPr>
      <p:sp>
        <p:nvSpPr>
          <p:cNvPr id="585" name="Google Shape;585;p204"/>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7" name="Google Shape;587;p204"/>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CA1B23DE-73CA-FD9C-1432-06C0605DA752}"/>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64585779"/>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02_Voc_Act_01_Large Vidéo" preserve="1" userDrawn="1">
  <p:cSld name="02_Voc_Act_01_Large Vidéo">
    <p:spTree>
      <p:nvGrpSpPr>
        <p:cNvPr id="1" name="Shape 588"/>
        <p:cNvGrpSpPr/>
        <p:nvPr/>
      </p:nvGrpSpPr>
      <p:grpSpPr>
        <a:xfrm>
          <a:off x="0" y="0"/>
          <a:ext cx="0" cy="0"/>
          <a:chOff x="0" y="0"/>
          <a:chExt cx="0" cy="0"/>
        </a:xfrm>
      </p:grpSpPr>
      <p:sp>
        <p:nvSpPr>
          <p:cNvPr id="589" name="Google Shape;589;p20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0" name="Google Shape;590;p205"/>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A5530F24-093A-3F34-CB95-8334208992B6}"/>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151209966"/>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02_Voc_Act_01__Vidéo title" preserve="1" userDrawn="1">
  <p:cSld name="02_Voc_Act_01__Vidéo title">
    <p:spTree>
      <p:nvGrpSpPr>
        <p:cNvPr id="1" name="Shape 592"/>
        <p:cNvGrpSpPr/>
        <p:nvPr/>
      </p:nvGrpSpPr>
      <p:grpSpPr>
        <a:xfrm>
          <a:off x="0" y="0"/>
          <a:ext cx="0" cy="0"/>
          <a:chOff x="0" y="0"/>
          <a:chExt cx="0" cy="0"/>
        </a:xfrm>
      </p:grpSpPr>
      <p:sp>
        <p:nvSpPr>
          <p:cNvPr id="593" name="Google Shape;593;p20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4" name="Google Shape;594;p206"/>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95" name="Google Shape;595;p206"/>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BB1B6349-2885-E8E1-A65E-09BCC30E9E6C}"/>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08951991"/>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3_Disposition personnalisée" preserve="1" userDrawn="1">
  <p:cSld name="3_Disposition personnalisée">
    <p:spTree>
      <p:nvGrpSpPr>
        <p:cNvPr id="1" name="Shape 597"/>
        <p:cNvGrpSpPr/>
        <p:nvPr/>
      </p:nvGrpSpPr>
      <p:grpSpPr>
        <a:xfrm>
          <a:off x="0" y="0"/>
          <a:ext cx="0" cy="0"/>
          <a:chOff x="0" y="0"/>
          <a:chExt cx="0" cy="0"/>
        </a:xfrm>
      </p:grpSpPr>
      <p:sp>
        <p:nvSpPr>
          <p:cNvPr id="598" name="Google Shape;598;p20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9" name="Google Shape;599;p207"/>
          <p:cNvSpPr>
            <a:spLocks noGrp="1"/>
          </p:cNvSpPr>
          <p:nvPr>
            <p:ph type="pic" idx="2"/>
          </p:nvPr>
        </p:nvSpPr>
        <p:spPr>
          <a:xfrm>
            <a:off x="1395438" y="2344003"/>
            <a:ext cx="2880000" cy="2880000"/>
          </a:xfrm>
          <a:prstGeom prst="rect">
            <a:avLst/>
          </a:prstGeom>
          <a:noFill/>
          <a:ln>
            <a:noFill/>
          </a:ln>
        </p:spPr>
        <p:txBody>
          <a:bodyPr/>
          <a:lstStyle/>
          <a:p>
            <a:endParaRPr lang="fr-MA"/>
          </a:p>
        </p:txBody>
      </p:sp>
      <p:sp>
        <p:nvSpPr>
          <p:cNvPr id="600" name="Google Shape;600;p207"/>
          <p:cNvSpPr txBox="1">
            <a:spLocks noGrp="1"/>
          </p:cNvSpPr>
          <p:nvPr>
            <p:ph type="body" idx="1"/>
          </p:nvPr>
        </p:nvSpPr>
        <p:spPr>
          <a:xfrm>
            <a:off x="4731055" y="3240000"/>
            <a:ext cx="3613875"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5400"/>
              <a:buFont typeface="Arial"/>
              <a:buNone/>
              <a:defRPr sz="54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CCCBA2B8-18EA-F94A-A5E6-DF872523919F}"/>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911817822"/>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4_Media" preserve="1" userDrawn="1">
  <p:cSld name="4_Media">
    <p:spTree>
      <p:nvGrpSpPr>
        <p:cNvPr id="1" name="Shape 602"/>
        <p:cNvGrpSpPr/>
        <p:nvPr/>
      </p:nvGrpSpPr>
      <p:grpSpPr>
        <a:xfrm>
          <a:off x="0" y="0"/>
          <a:ext cx="0" cy="0"/>
          <a:chOff x="0" y="0"/>
          <a:chExt cx="0" cy="0"/>
        </a:xfrm>
      </p:grpSpPr>
      <p:sp>
        <p:nvSpPr>
          <p:cNvPr id="603" name="Google Shape;603;p20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4" name="Google Shape;604;p208"/>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05" name="Google Shape;605;p208"/>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C6348058-6946-F8DA-0C61-0BE716766B14}"/>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440288333"/>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6_Img" preserve="1" userDrawn="1">
  <p:cSld name="6_Img">
    <p:spTree>
      <p:nvGrpSpPr>
        <p:cNvPr id="1" name="Shape 607"/>
        <p:cNvGrpSpPr/>
        <p:nvPr/>
      </p:nvGrpSpPr>
      <p:grpSpPr>
        <a:xfrm>
          <a:off x="0" y="0"/>
          <a:ext cx="0" cy="0"/>
          <a:chOff x="0" y="0"/>
          <a:chExt cx="0" cy="0"/>
        </a:xfrm>
      </p:grpSpPr>
      <p:sp>
        <p:nvSpPr>
          <p:cNvPr id="608" name="Google Shape;608;p20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9" name="Google Shape;609;p209"/>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10" name="Google Shape;610;p209"/>
          <p:cNvSpPr>
            <a:spLocks noGrp="1"/>
          </p:cNvSpPr>
          <p:nvPr>
            <p:ph type="pic" idx="2"/>
          </p:nvPr>
        </p:nvSpPr>
        <p:spPr>
          <a:xfrm>
            <a:off x="3600450" y="2340000"/>
            <a:ext cx="4680000" cy="3600000"/>
          </a:xfrm>
          <a:prstGeom prst="rect">
            <a:avLst/>
          </a:prstGeom>
          <a:noFill/>
          <a:ln>
            <a:noFill/>
          </a:ln>
        </p:spPr>
        <p:txBody>
          <a:bodyPr/>
          <a:lstStyle/>
          <a:p>
            <a:endParaRPr lang="fr-MA"/>
          </a:p>
        </p:txBody>
      </p:sp>
      <p:sp>
        <p:nvSpPr>
          <p:cNvPr id="2" name="Google Shape;1318;p6">
            <a:extLst>
              <a:ext uri="{FF2B5EF4-FFF2-40B4-BE49-F238E27FC236}">
                <a16:creationId xmlns:a16="http://schemas.microsoft.com/office/drawing/2014/main" id="{144EE7AF-75EF-4A2C-5736-327FBE1E71A1}"/>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222052044"/>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8_Img" preserve="1" userDrawn="1">
  <p:cSld name="8_Img">
    <p:spTree>
      <p:nvGrpSpPr>
        <p:cNvPr id="1" name="Shape 612"/>
        <p:cNvGrpSpPr/>
        <p:nvPr/>
      </p:nvGrpSpPr>
      <p:grpSpPr>
        <a:xfrm>
          <a:off x="0" y="0"/>
          <a:ext cx="0" cy="0"/>
          <a:chOff x="0" y="0"/>
          <a:chExt cx="0" cy="0"/>
        </a:xfrm>
      </p:grpSpPr>
      <p:sp>
        <p:nvSpPr>
          <p:cNvPr id="613" name="Google Shape;613;p21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4" name="Google Shape;614;p210"/>
          <p:cNvSpPr>
            <a:spLocks noGrp="1"/>
          </p:cNvSpPr>
          <p:nvPr>
            <p:ph type="pic" idx="2"/>
          </p:nvPr>
        </p:nvSpPr>
        <p:spPr>
          <a:xfrm>
            <a:off x="4016173" y="1806417"/>
            <a:ext cx="1350000" cy="1620000"/>
          </a:xfrm>
          <a:prstGeom prst="rect">
            <a:avLst/>
          </a:prstGeom>
          <a:noFill/>
          <a:ln>
            <a:noFill/>
          </a:ln>
        </p:spPr>
        <p:txBody>
          <a:bodyPr/>
          <a:lstStyle/>
          <a:p>
            <a:endParaRPr lang="fr-MA"/>
          </a:p>
        </p:txBody>
      </p:sp>
      <p:sp>
        <p:nvSpPr>
          <p:cNvPr id="615" name="Google Shape;615;p210"/>
          <p:cNvSpPr>
            <a:spLocks noGrp="1"/>
          </p:cNvSpPr>
          <p:nvPr>
            <p:ph type="pic" idx="3"/>
          </p:nvPr>
        </p:nvSpPr>
        <p:spPr>
          <a:xfrm>
            <a:off x="4016173" y="3312000"/>
            <a:ext cx="1350000" cy="1620000"/>
          </a:xfrm>
          <a:prstGeom prst="rect">
            <a:avLst/>
          </a:prstGeom>
          <a:noFill/>
          <a:ln>
            <a:noFill/>
          </a:ln>
        </p:spPr>
        <p:txBody>
          <a:bodyPr/>
          <a:lstStyle/>
          <a:p>
            <a:endParaRPr lang="fr-MA"/>
          </a:p>
        </p:txBody>
      </p:sp>
      <p:sp>
        <p:nvSpPr>
          <p:cNvPr id="616" name="Google Shape;616;p210"/>
          <p:cNvSpPr>
            <a:spLocks noGrp="1"/>
          </p:cNvSpPr>
          <p:nvPr>
            <p:ph type="pic" idx="4"/>
          </p:nvPr>
        </p:nvSpPr>
        <p:spPr>
          <a:xfrm>
            <a:off x="4016173" y="4860000"/>
            <a:ext cx="1350000" cy="1620000"/>
          </a:xfrm>
          <a:prstGeom prst="rect">
            <a:avLst/>
          </a:prstGeom>
          <a:noFill/>
          <a:ln>
            <a:noFill/>
          </a:ln>
        </p:spPr>
        <p:txBody>
          <a:bodyPr/>
          <a:lstStyle/>
          <a:p>
            <a:endParaRPr lang="fr-MA"/>
          </a:p>
        </p:txBody>
      </p:sp>
      <p:sp>
        <p:nvSpPr>
          <p:cNvPr id="617" name="Google Shape;617;p210"/>
          <p:cNvSpPr>
            <a:spLocks noGrp="1"/>
          </p:cNvSpPr>
          <p:nvPr>
            <p:ph type="pic" idx="5"/>
          </p:nvPr>
        </p:nvSpPr>
        <p:spPr>
          <a:xfrm>
            <a:off x="5512359" y="1806417"/>
            <a:ext cx="1350000" cy="1620000"/>
          </a:xfrm>
          <a:prstGeom prst="rect">
            <a:avLst/>
          </a:prstGeom>
          <a:noFill/>
          <a:ln>
            <a:noFill/>
          </a:ln>
        </p:spPr>
        <p:txBody>
          <a:bodyPr/>
          <a:lstStyle/>
          <a:p>
            <a:endParaRPr lang="fr-MA"/>
          </a:p>
        </p:txBody>
      </p:sp>
      <p:sp>
        <p:nvSpPr>
          <p:cNvPr id="618" name="Google Shape;618;p210"/>
          <p:cNvSpPr>
            <a:spLocks noGrp="1"/>
          </p:cNvSpPr>
          <p:nvPr>
            <p:ph type="pic" idx="6"/>
          </p:nvPr>
        </p:nvSpPr>
        <p:spPr>
          <a:xfrm>
            <a:off x="5512359" y="3312000"/>
            <a:ext cx="1350000" cy="1620000"/>
          </a:xfrm>
          <a:prstGeom prst="rect">
            <a:avLst/>
          </a:prstGeom>
          <a:noFill/>
          <a:ln>
            <a:noFill/>
          </a:ln>
        </p:spPr>
        <p:txBody>
          <a:bodyPr/>
          <a:lstStyle/>
          <a:p>
            <a:endParaRPr lang="fr-MA"/>
          </a:p>
        </p:txBody>
      </p:sp>
      <p:sp>
        <p:nvSpPr>
          <p:cNvPr id="619" name="Google Shape;619;p210"/>
          <p:cNvSpPr>
            <a:spLocks noGrp="1"/>
          </p:cNvSpPr>
          <p:nvPr>
            <p:ph type="pic" idx="7"/>
          </p:nvPr>
        </p:nvSpPr>
        <p:spPr>
          <a:xfrm>
            <a:off x="5512359" y="4860000"/>
            <a:ext cx="1350000" cy="1620000"/>
          </a:xfrm>
          <a:prstGeom prst="rect">
            <a:avLst/>
          </a:prstGeom>
          <a:noFill/>
          <a:ln>
            <a:noFill/>
          </a:ln>
        </p:spPr>
        <p:txBody>
          <a:bodyPr/>
          <a:lstStyle/>
          <a:p>
            <a:endParaRPr lang="fr-MA"/>
          </a:p>
        </p:txBody>
      </p:sp>
      <p:sp>
        <p:nvSpPr>
          <p:cNvPr id="620" name="Google Shape;620;p210"/>
          <p:cNvSpPr>
            <a:spLocks noGrp="1"/>
          </p:cNvSpPr>
          <p:nvPr>
            <p:ph type="pic" idx="8"/>
          </p:nvPr>
        </p:nvSpPr>
        <p:spPr>
          <a:xfrm>
            <a:off x="7008545" y="1806417"/>
            <a:ext cx="1350000" cy="1620000"/>
          </a:xfrm>
          <a:prstGeom prst="rect">
            <a:avLst/>
          </a:prstGeom>
          <a:noFill/>
          <a:ln>
            <a:noFill/>
          </a:ln>
        </p:spPr>
        <p:txBody>
          <a:bodyPr/>
          <a:lstStyle/>
          <a:p>
            <a:endParaRPr lang="fr-MA"/>
          </a:p>
        </p:txBody>
      </p:sp>
      <p:sp>
        <p:nvSpPr>
          <p:cNvPr id="621" name="Google Shape;621;p210"/>
          <p:cNvSpPr>
            <a:spLocks noGrp="1"/>
          </p:cNvSpPr>
          <p:nvPr>
            <p:ph type="pic" idx="9"/>
          </p:nvPr>
        </p:nvSpPr>
        <p:spPr>
          <a:xfrm>
            <a:off x="7008545" y="3312000"/>
            <a:ext cx="1350000" cy="1620000"/>
          </a:xfrm>
          <a:prstGeom prst="rect">
            <a:avLst/>
          </a:prstGeom>
          <a:noFill/>
          <a:ln>
            <a:noFill/>
          </a:ln>
        </p:spPr>
        <p:txBody>
          <a:bodyPr/>
          <a:lstStyle/>
          <a:p>
            <a:endParaRPr lang="fr-MA"/>
          </a:p>
        </p:txBody>
      </p:sp>
      <p:sp>
        <p:nvSpPr>
          <p:cNvPr id="622" name="Google Shape;622;p210"/>
          <p:cNvSpPr>
            <a:spLocks noGrp="1"/>
          </p:cNvSpPr>
          <p:nvPr>
            <p:ph type="pic" idx="13"/>
          </p:nvPr>
        </p:nvSpPr>
        <p:spPr>
          <a:xfrm>
            <a:off x="7008545" y="4860000"/>
            <a:ext cx="1350000" cy="1620000"/>
          </a:xfrm>
          <a:prstGeom prst="rect">
            <a:avLst/>
          </a:prstGeom>
          <a:noFill/>
          <a:ln>
            <a:noFill/>
          </a:ln>
        </p:spPr>
        <p:txBody>
          <a:bodyPr/>
          <a:lstStyle/>
          <a:p>
            <a:endParaRPr lang="fr-MA"/>
          </a:p>
        </p:txBody>
      </p:sp>
      <p:sp>
        <p:nvSpPr>
          <p:cNvPr id="623" name="Google Shape;623;p210"/>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233566A7-4D1F-4B2E-E0EA-231F57BD2EF6}"/>
              </a:ext>
            </a:extLst>
          </p:cNvPr>
          <p:cNvSpPr>
            <a:spLocks noGrp="1"/>
          </p:cNvSpPr>
          <p:nvPr>
            <p:ph type="pic" idx="15"/>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693406734"/>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02_Voc_Act_01_4 Vignt" preserve="1" userDrawn="1">
  <p:cSld name="02_Voc_Act_01_4 Vignt">
    <p:spTree>
      <p:nvGrpSpPr>
        <p:cNvPr id="1" name="Shape 625"/>
        <p:cNvGrpSpPr/>
        <p:nvPr/>
      </p:nvGrpSpPr>
      <p:grpSpPr>
        <a:xfrm>
          <a:off x="0" y="0"/>
          <a:ext cx="0" cy="0"/>
          <a:chOff x="0" y="0"/>
          <a:chExt cx="0" cy="0"/>
        </a:xfrm>
      </p:grpSpPr>
      <p:sp>
        <p:nvSpPr>
          <p:cNvPr id="626" name="Google Shape;626;p21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7" name="Google Shape;627;p211"/>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28" name="Google Shape;628;p211"/>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29" name="Google Shape;629;p211"/>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30" name="Google Shape;630;p211"/>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56C3702E-1685-96C7-E4BA-9C9A9D452B72}"/>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977343734"/>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02_Voc_Act_01_4 Vignt+Txt" preserve="1" userDrawn="1">
  <p:cSld name="02_Voc_Act_01_4 Vignt+Txt">
    <p:spTree>
      <p:nvGrpSpPr>
        <p:cNvPr id="1" name="Shape 632"/>
        <p:cNvGrpSpPr/>
        <p:nvPr/>
      </p:nvGrpSpPr>
      <p:grpSpPr>
        <a:xfrm>
          <a:off x="0" y="0"/>
          <a:ext cx="0" cy="0"/>
          <a:chOff x="0" y="0"/>
          <a:chExt cx="0" cy="0"/>
        </a:xfrm>
      </p:grpSpPr>
      <p:sp>
        <p:nvSpPr>
          <p:cNvPr id="633" name="Google Shape;633;p21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4" name="Google Shape;634;p212"/>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35" name="Google Shape;635;p212"/>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36" name="Google Shape;636;p212"/>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37" name="Google Shape;637;p212"/>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38" name="Google Shape;638;p212"/>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39" name="Google Shape;639;p212"/>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40" name="Google Shape;640;p212"/>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41" name="Google Shape;641;p212"/>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4AD310E4-52D6-DEC9-9706-19CEB3FB043A}"/>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278224280"/>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5_Voc_Act_01_4 Vignt+Txt" preserve="1" userDrawn="1">
  <p:cSld name="5_Voc_Act_01_4 Vignt+Txt">
    <p:spTree>
      <p:nvGrpSpPr>
        <p:cNvPr id="1" name="Shape 643"/>
        <p:cNvGrpSpPr/>
        <p:nvPr/>
      </p:nvGrpSpPr>
      <p:grpSpPr>
        <a:xfrm>
          <a:off x="0" y="0"/>
          <a:ext cx="0" cy="0"/>
          <a:chOff x="0" y="0"/>
          <a:chExt cx="0" cy="0"/>
        </a:xfrm>
      </p:grpSpPr>
      <p:sp>
        <p:nvSpPr>
          <p:cNvPr id="644" name="Google Shape;644;p21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5" name="Google Shape;645;p213"/>
          <p:cNvSpPr>
            <a:spLocks noGrp="1"/>
          </p:cNvSpPr>
          <p:nvPr>
            <p:ph type="pic" idx="2"/>
          </p:nvPr>
        </p:nvSpPr>
        <p:spPr>
          <a:xfrm>
            <a:off x="1479323" y="2856412"/>
            <a:ext cx="1620000" cy="1607588"/>
          </a:xfrm>
          <a:prstGeom prst="rect">
            <a:avLst/>
          </a:prstGeom>
          <a:noFill/>
          <a:ln>
            <a:noFill/>
          </a:ln>
        </p:spPr>
        <p:txBody>
          <a:bodyPr/>
          <a:lstStyle/>
          <a:p>
            <a:endParaRPr lang="fr-MA"/>
          </a:p>
        </p:txBody>
      </p:sp>
      <p:sp>
        <p:nvSpPr>
          <p:cNvPr id="646" name="Google Shape;646;p213"/>
          <p:cNvSpPr>
            <a:spLocks noGrp="1"/>
          </p:cNvSpPr>
          <p:nvPr>
            <p:ph type="pic" idx="3"/>
          </p:nvPr>
        </p:nvSpPr>
        <p:spPr>
          <a:xfrm>
            <a:off x="3759312" y="2856412"/>
            <a:ext cx="1620000" cy="1607588"/>
          </a:xfrm>
          <a:prstGeom prst="rect">
            <a:avLst/>
          </a:prstGeom>
          <a:noFill/>
          <a:ln>
            <a:noFill/>
          </a:ln>
        </p:spPr>
        <p:txBody>
          <a:bodyPr/>
          <a:lstStyle/>
          <a:p>
            <a:endParaRPr lang="fr-MA"/>
          </a:p>
        </p:txBody>
      </p:sp>
      <p:sp>
        <p:nvSpPr>
          <p:cNvPr id="647" name="Google Shape;647;p213"/>
          <p:cNvSpPr>
            <a:spLocks noGrp="1"/>
          </p:cNvSpPr>
          <p:nvPr>
            <p:ph type="pic" idx="4"/>
          </p:nvPr>
        </p:nvSpPr>
        <p:spPr>
          <a:xfrm>
            <a:off x="6039301" y="2856412"/>
            <a:ext cx="1620000" cy="1607588"/>
          </a:xfrm>
          <a:prstGeom prst="rect">
            <a:avLst/>
          </a:prstGeom>
          <a:noFill/>
          <a:ln>
            <a:noFill/>
          </a:ln>
        </p:spPr>
        <p:txBody>
          <a:bodyPr/>
          <a:lstStyle/>
          <a:p>
            <a:endParaRPr lang="fr-MA"/>
          </a:p>
        </p:txBody>
      </p:sp>
      <p:sp>
        <p:nvSpPr>
          <p:cNvPr id="648" name="Google Shape;648;p213"/>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49" name="Google Shape;649;p213"/>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50" name="Google Shape;650;p213"/>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C46F32C5-EEF6-B0E2-DF03-187595F85A43}"/>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411890814"/>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4_Voc_Act_01_4 Vignt+Txt" preserve="1" userDrawn="1">
  <p:cSld name="4_Voc_Act_01_4 Vignt+Txt">
    <p:spTree>
      <p:nvGrpSpPr>
        <p:cNvPr id="1" name="Shape 652"/>
        <p:cNvGrpSpPr/>
        <p:nvPr/>
      </p:nvGrpSpPr>
      <p:grpSpPr>
        <a:xfrm>
          <a:off x="0" y="0"/>
          <a:ext cx="0" cy="0"/>
          <a:chOff x="0" y="0"/>
          <a:chExt cx="0" cy="0"/>
        </a:xfrm>
      </p:grpSpPr>
      <p:sp>
        <p:nvSpPr>
          <p:cNvPr id="653" name="Google Shape;653;p21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4" name="Google Shape;654;p214"/>
          <p:cNvSpPr>
            <a:spLocks noGrp="1"/>
          </p:cNvSpPr>
          <p:nvPr>
            <p:ph type="pic" idx="2"/>
          </p:nvPr>
        </p:nvSpPr>
        <p:spPr>
          <a:xfrm>
            <a:off x="1176282" y="2880000"/>
            <a:ext cx="1620000" cy="1620000"/>
          </a:xfrm>
          <a:prstGeom prst="rect">
            <a:avLst/>
          </a:prstGeom>
          <a:noFill/>
          <a:ln>
            <a:noFill/>
          </a:ln>
        </p:spPr>
        <p:txBody>
          <a:bodyPr/>
          <a:lstStyle/>
          <a:p>
            <a:endParaRPr lang="fr-MA"/>
          </a:p>
        </p:txBody>
      </p:sp>
      <p:sp>
        <p:nvSpPr>
          <p:cNvPr id="655" name="Google Shape;655;p214"/>
          <p:cNvSpPr>
            <a:spLocks noGrp="1"/>
          </p:cNvSpPr>
          <p:nvPr>
            <p:ph type="pic" idx="3"/>
          </p:nvPr>
        </p:nvSpPr>
        <p:spPr>
          <a:xfrm>
            <a:off x="2872797" y="2880000"/>
            <a:ext cx="1620000" cy="1620000"/>
          </a:xfrm>
          <a:prstGeom prst="rect">
            <a:avLst/>
          </a:prstGeom>
          <a:noFill/>
          <a:ln>
            <a:noFill/>
          </a:ln>
        </p:spPr>
        <p:txBody>
          <a:bodyPr/>
          <a:lstStyle/>
          <a:p>
            <a:endParaRPr lang="fr-MA"/>
          </a:p>
        </p:txBody>
      </p:sp>
      <p:sp>
        <p:nvSpPr>
          <p:cNvPr id="656" name="Google Shape;656;p214"/>
          <p:cNvSpPr>
            <a:spLocks noGrp="1"/>
          </p:cNvSpPr>
          <p:nvPr>
            <p:ph type="pic" idx="4"/>
          </p:nvPr>
        </p:nvSpPr>
        <p:spPr>
          <a:xfrm>
            <a:off x="4569312" y="2880000"/>
            <a:ext cx="1620000" cy="1620000"/>
          </a:xfrm>
          <a:prstGeom prst="rect">
            <a:avLst/>
          </a:prstGeom>
          <a:noFill/>
          <a:ln>
            <a:noFill/>
          </a:ln>
        </p:spPr>
        <p:txBody>
          <a:bodyPr/>
          <a:lstStyle/>
          <a:p>
            <a:endParaRPr lang="fr-MA"/>
          </a:p>
        </p:txBody>
      </p:sp>
      <p:sp>
        <p:nvSpPr>
          <p:cNvPr id="657" name="Google Shape;657;p214"/>
          <p:cNvSpPr>
            <a:spLocks noGrp="1"/>
          </p:cNvSpPr>
          <p:nvPr>
            <p:ph type="pic" idx="5"/>
          </p:nvPr>
        </p:nvSpPr>
        <p:spPr>
          <a:xfrm>
            <a:off x="6265827" y="2880000"/>
            <a:ext cx="1620000" cy="1620000"/>
          </a:xfrm>
          <a:prstGeom prst="rect">
            <a:avLst/>
          </a:prstGeom>
          <a:noFill/>
          <a:ln>
            <a:noFill/>
          </a:ln>
        </p:spPr>
        <p:txBody>
          <a:bodyPr/>
          <a:lstStyle/>
          <a:p>
            <a:endParaRPr lang="fr-MA"/>
          </a:p>
        </p:txBody>
      </p:sp>
      <p:sp>
        <p:nvSpPr>
          <p:cNvPr id="658" name="Google Shape;658;p214"/>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59" name="Google Shape;659;p214"/>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60" name="Google Shape;660;p214"/>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61" name="Google Shape;661;p214"/>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CF9311D2-C5C4-3ED8-A353-09595F24EF56}"/>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596695355"/>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3_Voc_Act_01_4 Vignt+Txt" preserve="1" userDrawn="1">
  <p:cSld name="3_Voc_Act_01_4 Vignt+Txt">
    <p:spTree>
      <p:nvGrpSpPr>
        <p:cNvPr id="1" name="Shape 663"/>
        <p:cNvGrpSpPr/>
        <p:nvPr/>
      </p:nvGrpSpPr>
      <p:grpSpPr>
        <a:xfrm>
          <a:off x="0" y="0"/>
          <a:ext cx="0" cy="0"/>
          <a:chOff x="0" y="0"/>
          <a:chExt cx="0" cy="0"/>
        </a:xfrm>
      </p:grpSpPr>
      <p:sp>
        <p:nvSpPr>
          <p:cNvPr id="664" name="Google Shape;664;p21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5" name="Google Shape;665;p215"/>
          <p:cNvSpPr>
            <a:spLocks noGrp="1"/>
          </p:cNvSpPr>
          <p:nvPr>
            <p:ph type="pic" idx="2"/>
          </p:nvPr>
        </p:nvSpPr>
        <p:spPr>
          <a:xfrm>
            <a:off x="358377" y="2880000"/>
            <a:ext cx="1620000" cy="1620000"/>
          </a:xfrm>
          <a:prstGeom prst="rect">
            <a:avLst/>
          </a:prstGeom>
          <a:noFill/>
          <a:ln>
            <a:noFill/>
          </a:ln>
        </p:spPr>
        <p:txBody>
          <a:bodyPr/>
          <a:lstStyle/>
          <a:p>
            <a:endParaRPr lang="fr-MA"/>
          </a:p>
        </p:txBody>
      </p:sp>
      <p:sp>
        <p:nvSpPr>
          <p:cNvPr id="666" name="Google Shape;666;p215"/>
          <p:cNvSpPr>
            <a:spLocks noGrp="1"/>
          </p:cNvSpPr>
          <p:nvPr>
            <p:ph type="pic" idx="3"/>
          </p:nvPr>
        </p:nvSpPr>
        <p:spPr>
          <a:xfrm>
            <a:off x="2054892" y="2880000"/>
            <a:ext cx="1620000" cy="1620000"/>
          </a:xfrm>
          <a:prstGeom prst="rect">
            <a:avLst/>
          </a:prstGeom>
          <a:noFill/>
          <a:ln>
            <a:noFill/>
          </a:ln>
        </p:spPr>
        <p:txBody>
          <a:bodyPr/>
          <a:lstStyle/>
          <a:p>
            <a:endParaRPr lang="fr-MA"/>
          </a:p>
        </p:txBody>
      </p:sp>
      <p:sp>
        <p:nvSpPr>
          <p:cNvPr id="667" name="Google Shape;667;p215"/>
          <p:cNvSpPr>
            <a:spLocks noGrp="1"/>
          </p:cNvSpPr>
          <p:nvPr>
            <p:ph type="pic" idx="4"/>
          </p:nvPr>
        </p:nvSpPr>
        <p:spPr>
          <a:xfrm>
            <a:off x="3751407" y="2880000"/>
            <a:ext cx="1620000" cy="1620000"/>
          </a:xfrm>
          <a:prstGeom prst="rect">
            <a:avLst/>
          </a:prstGeom>
          <a:noFill/>
          <a:ln>
            <a:noFill/>
          </a:ln>
        </p:spPr>
        <p:txBody>
          <a:bodyPr/>
          <a:lstStyle/>
          <a:p>
            <a:endParaRPr lang="fr-MA"/>
          </a:p>
        </p:txBody>
      </p:sp>
      <p:sp>
        <p:nvSpPr>
          <p:cNvPr id="668" name="Google Shape;668;p215"/>
          <p:cNvSpPr>
            <a:spLocks noGrp="1"/>
          </p:cNvSpPr>
          <p:nvPr>
            <p:ph type="pic" idx="5"/>
          </p:nvPr>
        </p:nvSpPr>
        <p:spPr>
          <a:xfrm>
            <a:off x="5447922" y="2880000"/>
            <a:ext cx="1620000" cy="1620000"/>
          </a:xfrm>
          <a:prstGeom prst="rect">
            <a:avLst/>
          </a:prstGeom>
          <a:noFill/>
          <a:ln>
            <a:noFill/>
          </a:ln>
        </p:spPr>
        <p:txBody>
          <a:bodyPr/>
          <a:lstStyle/>
          <a:p>
            <a:endParaRPr lang="fr-MA"/>
          </a:p>
        </p:txBody>
      </p:sp>
      <p:sp>
        <p:nvSpPr>
          <p:cNvPr id="669" name="Google Shape;669;p215"/>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70" name="Google Shape;670;p215"/>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71" name="Google Shape;671;p215"/>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72" name="Google Shape;672;p215"/>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73" name="Google Shape;673;p215"/>
          <p:cNvSpPr>
            <a:spLocks noGrp="1"/>
          </p:cNvSpPr>
          <p:nvPr>
            <p:ph type="pic" idx="9"/>
          </p:nvPr>
        </p:nvSpPr>
        <p:spPr>
          <a:xfrm>
            <a:off x="7144439" y="2880000"/>
            <a:ext cx="1620000" cy="1620000"/>
          </a:xfrm>
          <a:prstGeom prst="rect">
            <a:avLst/>
          </a:prstGeom>
          <a:noFill/>
          <a:ln>
            <a:noFill/>
          </a:ln>
        </p:spPr>
        <p:txBody>
          <a:bodyPr/>
          <a:lstStyle/>
          <a:p>
            <a:endParaRPr lang="fr-MA"/>
          </a:p>
        </p:txBody>
      </p:sp>
      <p:sp>
        <p:nvSpPr>
          <p:cNvPr id="674" name="Google Shape;674;p215"/>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CBB8FE4D-8C97-D347-FE42-754D011231E4}"/>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844191532"/>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02_Voc_Act_01_5 Vignt" preserve="1" userDrawn="1">
  <p:cSld name="02_Voc_Act_01_5 Vignt">
    <p:spTree>
      <p:nvGrpSpPr>
        <p:cNvPr id="1" name="Shape 676"/>
        <p:cNvGrpSpPr/>
        <p:nvPr/>
      </p:nvGrpSpPr>
      <p:grpSpPr>
        <a:xfrm>
          <a:off x="0" y="0"/>
          <a:ext cx="0" cy="0"/>
          <a:chOff x="0" y="0"/>
          <a:chExt cx="0" cy="0"/>
        </a:xfrm>
      </p:grpSpPr>
      <p:sp>
        <p:nvSpPr>
          <p:cNvPr id="677" name="Google Shape;677;p21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8" name="Google Shape;678;p216"/>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79" name="Google Shape;679;p216"/>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80" name="Google Shape;680;p216"/>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81" name="Google Shape;681;p216"/>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82" name="Google Shape;682;p216"/>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8EA8A9FC-CB83-74F0-D640-C70E66A4B9B9}"/>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75526179"/>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02_Voc_Act_01_5 Vignt+Txt" preserve="1" userDrawn="1">
  <p:cSld name="02_Voc_Act_01_5 Vignt+Txt">
    <p:spTree>
      <p:nvGrpSpPr>
        <p:cNvPr id="1" name="Shape 684"/>
        <p:cNvGrpSpPr/>
        <p:nvPr/>
      </p:nvGrpSpPr>
      <p:grpSpPr>
        <a:xfrm>
          <a:off x="0" y="0"/>
          <a:ext cx="0" cy="0"/>
          <a:chOff x="0" y="0"/>
          <a:chExt cx="0" cy="0"/>
        </a:xfrm>
      </p:grpSpPr>
      <p:sp>
        <p:nvSpPr>
          <p:cNvPr id="685" name="Google Shape;685;p21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6" name="Google Shape;686;p217"/>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87" name="Google Shape;687;p217"/>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88" name="Google Shape;688;p217"/>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89" name="Google Shape;689;p217"/>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90" name="Google Shape;690;p217"/>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91" name="Google Shape;691;p217"/>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92" name="Google Shape;692;p217"/>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93" name="Google Shape;693;p217"/>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94" name="Google Shape;694;p217"/>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95" name="Google Shape;695;p217"/>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A0A46497-0E5B-7945-8662-96DF0534B2A2}"/>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951582082"/>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3_Voc_Act_01_5 Vignt+Txt">
    <p:spTree>
      <p:nvGrpSpPr>
        <p:cNvPr id="1" name="Shape 697"/>
        <p:cNvGrpSpPr/>
        <p:nvPr/>
      </p:nvGrpSpPr>
      <p:grpSpPr>
        <a:xfrm>
          <a:off x="0" y="0"/>
          <a:ext cx="0" cy="0"/>
          <a:chOff x="0" y="0"/>
          <a:chExt cx="0" cy="0"/>
        </a:xfrm>
      </p:grpSpPr>
      <p:sp>
        <p:nvSpPr>
          <p:cNvPr id="698" name="Google Shape;698;p21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9" name="Google Shape;699;p218"/>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00" name="Google Shape;700;p218"/>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01" name="Google Shape;701;p218"/>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02" name="Google Shape;702;p218"/>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03" name="Google Shape;703;p218"/>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04" name="Google Shape;704;p218"/>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05" name="Google Shape;705;p218"/>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06" name="Google Shape;706;p218"/>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07" name="Google Shape;707;p218"/>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23419C79-9561-0AE3-E0EC-812850114554}"/>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622954055"/>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5_Voc_Act_01_5 Vignt+Txt" preserve="1" userDrawn="1">
  <p:cSld name="5_Voc_Act_01_5 Vignt+Txt">
    <p:spTree>
      <p:nvGrpSpPr>
        <p:cNvPr id="1" name="Shape 709"/>
        <p:cNvGrpSpPr/>
        <p:nvPr/>
      </p:nvGrpSpPr>
      <p:grpSpPr>
        <a:xfrm>
          <a:off x="0" y="0"/>
          <a:ext cx="0" cy="0"/>
          <a:chOff x="0" y="0"/>
          <a:chExt cx="0" cy="0"/>
        </a:xfrm>
      </p:grpSpPr>
      <p:sp>
        <p:nvSpPr>
          <p:cNvPr id="710" name="Google Shape;710;p21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1" name="Google Shape;711;p219"/>
          <p:cNvSpPr>
            <a:spLocks noGrp="1"/>
          </p:cNvSpPr>
          <p:nvPr>
            <p:ph type="pic" idx="2"/>
          </p:nvPr>
        </p:nvSpPr>
        <p:spPr>
          <a:xfrm>
            <a:off x="453739" y="4130825"/>
            <a:ext cx="1490261" cy="1490261"/>
          </a:xfrm>
          <a:prstGeom prst="rect">
            <a:avLst/>
          </a:prstGeom>
          <a:noFill/>
          <a:ln>
            <a:noFill/>
          </a:ln>
        </p:spPr>
        <p:txBody>
          <a:bodyPr/>
          <a:lstStyle/>
          <a:p>
            <a:endParaRPr lang="fr-MA"/>
          </a:p>
        </p:txBody>
      </p:sp>
      <p:sp>
        <p:nvSpPr>
          <p:cNvPr id="712" name="Google Shape;712;p219"/>
          <p:cNvSpPr>
            <a:spLocks noGrp="1"/>
          </p:cNvSpPr>
          <p:nvPr>
            <p:ph type="pic" idx="3"/>
          </p:nvPr>
        </p:nvSpPr>
        <p:spPr>
          <a:xfrm>
            <a:off x="7149739" y="4130825"/>
            <a:ext cx="1490261" cy="1490261"/>
          </a:xfrm>
          <a:prstGeom prst="rect">
            <a:avLst/>
          </a:prstGeom>
          <a:noFill/>
          <a:ln>
            <a:noFill/>
          </a:ln>
        </p:spPr>
        <p:txBody>
          <a:bodyPr/>
          <a:lstStyle/>
          <a:p>
            <a:endParaRPr lang="fr-MA"/>
          </a:p>
        </p:txBody>
      </p:sp>
      <p:sp>
        <p:nvSpPr>
          <p:cNvPr id="713" name="Google Shape;713;p219"/>
          <p:cNvSpPr>
            <a:spLocks noGrp="1"/>
          </p:cNvSpPr>
          <p:nvPr>
            <p:ph type="pic" idx="4"/>
          </p:nvPr>
        </p:nvSpPr>
        <p:spPr>
          <a:xfrm>
            <a:off x="2127739" y="4130825"/>
            <a:ext cx="1490261" cy="1490261"/>
          </a:xfrm>
          <a:prstGeom prst="rect">
            <a:avLst/>
          </a:prstGeom>
          <a:noFill/>
          <a:ln>
            <a:noFill/>
          </a:ln>
        </p:spPr>
        <p:txBody>
          <a:bodyPr/>
          <a:lstStyle/>
          <a:p>
            <a:endParaRPr lang="fr-MA"/>
          </a:p>
        </p:txBody>
      </p:sp>
      <p:sp>
        <p:nvSpPr>
          <p:cNvPr id="714" name="Google Shape;714;p219"/>
          <p:cNvSpPr>
            <a:spLocks noGrp="1"/>
          </p:cNvSpPr>
          <p:nvPr>
            <p:ph type="pic" idx="5"/>
          </p:nvPr>
        </p:nvSpPr>
        <p:spPr>
          <a:xfrm>
            <a:off x="3801739" y="4130825"/>
            <a:ext cx="1490261" cy="1490261"/>
          </a:xfrm>
          <a:prstGeom prst="rect">
            <a:avLst/>
          </a:prstGeom>
          <a:noFill/>
          <a:ln>
            <a:noFill/>
          </a:ln>
        </p:spPr>
        <p:txBody>
          <a:bodyPr/>
          <a:lstStyle/>
          <a:p>
            <a:endParaRPr lang="fr-MA"/>
          </a:p>
        </p:txBody>
      </p:sp>
      <p:sp>
        <p:nvSpPr>
          <p:cNvPr id="715" name="Google Shape;715;p219"/>
          <p:cNvSpPr>
            <a:spLocks noGrp="1"/>
          </p:cNvSpPr>
          <p:nvPr>
            <p:ph type="pic" idx="6"/>
          </p:nvPr>
        </p:nvSpPr>
        <p:spPr>
          <a:xfrm>
            <a:off x="5475739" y="4130825"/>
            <a:ext cx="1490261" cy="1490261"/>
          </a:xfrm>
          <a:prstGeom prst="rect">
            <a:avLst/>
          </a:prstGeom>
          <a:noFill/>
          <a:ln>
            <a:noFill/>
          </a:ln>
        </p:spPr>
        <p:txBody>
          <a:bodyPr/>
          <a:lstStyle/>
          <a:p>
            <a:endParaRPr lang="fr-MA"/>
          </a:p>
        </p:txBody>
      </p:sp>
      <p:sp>
        <p:nvSpPr>
          <p:cNvPr id="716" name="Google Shape;716;p219"/>
          <p:cNvSpPr>
            <a:spLocks noGrp="1"/>
          </p:cNvSpPr>
          <p:nvPr>
            <p:ph type="pic" idx="7"/>
          </p:nvPr>
        </p:nvSpPr>
        <p:spPr>
          <a:xfrm>
            <a:off x="783971" y="1968822"/>
            <a:ext cx="1490261" cy="1490261"/>
          </a:xfrm>
          <a:prstGeom prst="rect">
            <a:avLst/>
          </a:prstGeom>
          <a:noFill/>
          <a:ln>
            <a:noFill/>
          </a:ln>
        </p:spPr>
        <p:txBody>
          <a:bodyPr/>
          <a:lstStyle/>
          <a:p>
            <a:endParaRPr lang="fr-MA"/>
          </a:p>
        </p:txBody>
      </p:sp>
      <p:sp>
        <p:nvSpPr>
          <p:cNvPr id="717" name="Google Shape;717;p219"/>
          <p:cNvSpPr>
            <a:spLocks noGrp="1"/>
          </p:cNvSpPr>
          <p:nvPr>
            <p:ph type="pic" idx="8"/>
          </p:nvPr>
        </p:nvSpPr>
        <p:spPr>
          <a:xfrm>
            <a:off x="2772313" y="1968822"/>
            <a:ext cx="1490261" cy="1490261"/>
          </a:xfrm>
          <a:prstGeom prst="rect">
            <a:avLst/>
          </a:prstGeom>
          <a:noFill/>
          <a:ln>
            <a:noFill/>
          </a:ln>
        </p:spPr>
        <p:txBody>
          <a:bodyPr/>
          <a:lstStyle/>
          <a:p>
            <a:endParaRPr lang="fr-MA"/>
          </a:p>
        </p:txBody>
      </p:sp>
      <p:sp>
        <p:nvSpPr>
          <p:cNvPr id="718" name="Google Shape;718;p219"/>
          <p:cNvSpPr>
            <a:spLocks noGrp="1"/>
          </p:cNvSpPr>
          <p:nvPr>
            <p:ph type="pic" idx="9"/>
          </p:nvPr>
        </p:nvSpPr>
        <p:spPr>
          <a:xfrm>
            <a:off x="4760655" y="1968822"/>
            <a:ext cx="1490261" cy="1490261"/>
          </a:xfrm>
          <a:prstGeom prst="rect">
            <a:avLst/>
          </a:prstGeom>
          <a:noFill/>
          <a:ln>
            <a:noFill/>
          </a:ln>
        </p:spPr>
        <p:txBody>
          <a:bodyPr/>
          <a:lstStyle/>
          <a:p>
            <a:endParaRPr lang="fr-MA"/>
          </a:p>
        </p:txBody>
      </p:sp>
      <p:sp>
        <p:nvSpPr>
          <p:cNvPr id="719" name="Google Shape;719;p219"/>
          <p:cNvSpPr>
            <a:spLocks noGrp="1"/>
          </p:cNvSpPr>
          <p:nvPr>
            <p:ph type="pic" idx="13"/>
          </p:nvPr>
        </p:nvSpPr>
        <p:spPr>
          <a:xfrm>
            <a:off x="6748998" y="1968822"/>
            <a:ext cx="1490261" cy="1490261"/>
          </a:xfrm>
          <a:prstGeom prst="rect">
            <a:avLst/>
          </a:prstGeom>
          <a:noFill/>
          <a:ln>
            <a:noFill/>
          </a:ln>
        </p:spPr>
        <p:txBody>
          <a:bodyPr/>
          <a:lstStyle/>
          <a:p>
            <a:endParaRPr lang="fr-MA"/>
          </a:p>
        </p:txBody>
      </p:sp>
      <p:sp>
        <p:nvSpPr>
          <p:cNvPr id="2" name="Google Shape;1318;p6">
            <a:extLst>
              <a:ext uri="{FF2B5EF4-FFF2-40B4-BE49-F238E27FC236}">
                <a16:creationId xmlns:a16="http://schemas.microsoft.com/office/drawing/2014/main" id="{2E94D056-16D2-E803-68C4-E2624B071877}"/>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336367188"/>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4_Voc_Act_01_5 Vignt+Txt" preserve="1" userDrawn="1">
  <p:cSld name="4_Voc_Act_01_5 Vignt+Txt">
    <p:spTree>
      <p:nvGrpSpPr>
        <p:cNvPr id="1" name="Shape 721"/>
        <p:cNvGrpSpPr/>
        <p:nvPr/>
      </p:nvGrpSpPr>
      <p:grpSpPr>
        <a:xfrm>
          <a:off x="0" y="0"/>
          <a:ext cx="0" cy="0"/>
          <a:chOff x="0" y="0"/>
          <a:chExt cx="0" cy="0"/>
        </a:xfrm>
      </p:grpSpPr>
      <p:sp>
        <p:nvSpPr>
          <p:cNvPr id="722" name="Google Shape;722;p22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3" name="Google Shape;723;p220"/>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24" name="Google Shape;724;p220"/>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25" name="Google Shape;725;p220"/>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26" name="Google Shape;726;p220"/>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27" name="Google Shape;727;p220"/>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28" name="Google Shape;728;p220"/>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29" name="Google Shape;729;p220"/>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30" name="Google Shape;730;p220"/>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31" name="Google Shape;731;p220"/>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32" name="Google Shape;732;p220"/>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33" name="Google Shape;733;p220"/>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34" name="Google Shape;734;p220"/>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35" name="Google Shape;735;p220"/>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36" name="Google Shape;736;p220"/>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37" name="Google Shape;737;p220"/>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38" name="Google Shape;738;p220"/>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39" name="Google Shape;739;p220"/>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40" name="Google Shape;740;p220"/>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8D065A4-5840-07A5-4C82-FA1313CAE3A1}"/>
              </a:ext>
            </a:extLst>
          </p:cNvPr>
          <p:cNvSpPr>
            <a:spLocks noGrp="1"/>
          </p:cNvSpPr>
          <p:nvPr>
            <p:ph type="pic" idx="22"/>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428125717"/>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12_Disposition personnalisée" preserve="1">
  <p:cSld name="12_Disposition personnalisée">
    <p:spTree>
      <p:nvGrpSpPr>
        <p:cNvPr id="1" name="Shape 742"/>
        <p:cNvGrpSpPr/>
        <p:nvPr/>
      </p:nvGrpSpPr>
      <p:grpSpPr>
        <a:xfrm>
          <a:off x="0" y="0"/>
          <a:ext cx="0" cy="0"/>
          <a:chOff x="0" y="0"/>
          <a:chExt cx="0" cy="0"/>
        </a:xfrm>
      </p:grpSpPr>
      <p:pic>
        <p:nvPicPr>
          <p:cNvPr id="743" name="Google Shape;743;p221"/>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744" name="Google Shape;744;p221"/>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745" name="Google Shape;745;p221"/>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746" name="Google Shape;746;p221"/>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7" name="Google Shape;747;p221"/>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48" name="Google Shape;748;p221"/>
          <p:cNvSpPr>
            <a:spLocks noGrp="1"/>
          </p:cNvSpPr>
          <p:nvPr>
            <p:ph type="pic" idx="2"/>
          </p:nvPr>
        </p:nvSpPr>
        <p:spPr>
          <a:xfrm>
            <a:off x="7056000" y="2747910"/>
            <a:ext cx="540000" cy="540000"/>
          </a:xfrm>
          <a:prstGeom prst="rect">
            <a:avLst/>
          </a:prstGeom>
          <a:solidFill>
            <a:schemeClr val="lt1"/>
          </a:solidFill>
          <a:ln>
            <a:noFill/>
          </a:ln>
        </p:spPr>
        <p:txBody>
          <a:bodyPr/>
          <a:lstStyle/>
          <a:p>
            <a:endParaRPr lang="fr-MA"/>
          </a:p>
        </p:txBody>
      </p:sp>
      <p:sp>
        <p:nvSpPr>
          <p:cNvPr id="749" name="Google Shape;749;p221"/>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50" name="Google Shape;750;p221"/>
          <p:cNvSpPr>
            <a:spLocks noGrp="1"/>
          </p:cNvSpPr>
          <p:nvPr>
            <p:ph type="pic" idx="4"/>
          </p:nvPr>
        </p:nvSpPr>
        <p:spPr>
          <a:xfrm>
            <a:off x="7056000" y="4183874"/>
            <a:ext cx="540000" cy="540000"/>
          </a:xfrm>
          <a:prstGeom prst="rect">
            <a:avLst/>
          </a:prstGeom>
          <a:solidFill>
            <a:schemeClr val="lt1"/>
          </a:solidFill>
          <a:ln>
            <a:noFill/>
          </a:ln>
        </p:spPr>
        <p:txBody>
          <a:bodyPr/>
          <a:lstStyle/>
          <a:p>
            <a:endParaRPr lang="fr-MA"/>
          </a:p>
        </p:txBody>
      </p:sp>
      <p:sp>
        <p:nvSpPr>
          <p:cNvPr id="751" name="Google Shape;751;p221"/>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52" name="Google Shape;752;p221"/>
          <p:cNvSpPr>
            <a:spLocks noGrp="1"/>
          </p:cNvSpPr>
          <p:nvPr>
            <p:ph type="pic" idx="6"/>
          </p:nvPr>
        </p:nvSpPr>
        <p:spPr>
          <a:xfrm>
            <a:off x="7056000" y="5642007"/>
            <a:ext cx="540000" cy="540000"/>
          </a:xfrm>
          <a:prstGeom prst="rect">
            <a:avLst/>
          </a:prstGeom>
          <a:solidFill>
            <a:schemeClr val="lt1"/>
          </a:solidFill>
          <a:ln>
            <a:noFill/>
          </a:ln>
        </p:spPr>
        <p:txBody>
          <a:bodyPr/>
          <a:lstStyle/>
          <a:p>
            <a:endParaRPr lang="fr-MA"/>
          </a:p>
        </p:txBody>
      </p:sp>
      <p:sp>
        <p:nvSpPr>
          <p:cNvPr id="753" name="Google Shape;753;p221"/>
          <p:cNvSpPr>
            <a:spLocks noGrp="1"/>
          </p:cNvSpPr>
          <p:nvPr>
            <p:ph type="pic" idx="7"/>
          </p:nvPr>
        </p:nvSpPr>
        <p:spPr>
          <a:xfrm>
            <a:off x="7924249" y="684000"/>
            <a:ext cx="900000" cy="900000"/>
          </a:xfrm>
          <a:prstGeom prst="rect">
            <a:avLst/>
          </a:prstGeom>
          <a:noFill/>
          <a:ln>
            <a:noFill/>
          </a:ln>
        </p:spPr>
        <p:txBody>
          <a:bodyPr/>
          <a:lstStyle/>
          <a:p>
            <a:endParaRPr lang="fr-MA"/>
          </a:p>
        </p:txBody>
      </p:sp>
    </p:spTree>
    <p:extLst>
      <p:ext uri="{BB962C8B-B14F-4D97-AF65-F5344CB8AC3E}">
        <p14:creationId xmlns:p14="http://schemas.microsoft.com/office/powerpoint/2010/main" val="2129077756"/>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15_Disposition personnalisée" preserve="1" userDrawn="1">
  <p:cSld name="15_Disposition personnalisée">
    <p:spTree>
      <p:nvGrpSpPr>
        <p:cNvPr id="1" name="Shape 754"/>
        <p:cNvGrpSpPr/>
        <p:nvPr/>
      </p:nvGrpSpPr>
      <p:grpSpPr>
        <a:xfrm>
          <a:off x="0" y="0"/>
          <a:ext cx="0" cy="0"/>
          <a:chOff x="0" y="0"/>
          <a:chExt cx="0" cy="0"/>
        </a:xfrm>
      </p:grpSpPr>
      <p:pic>
        <p:nvPicPr>
          <p:cNvPr id="755" name="Google Shape;755;p222"/>
          <p:cNvPicPr preferRelativeResize="0"/>
          <p:nvPr/>
        </p:nvPicPr>
        <p:blipFill rotWithShape="1">
          <a:blip r:embed="rId2">
            <a:alphaModFix/>
          </a:blip>
          <a:srcRect/>
          <a:stretch/>
        </p:blipFill>
        <p:spPr>
          <a:xfrm>
            <a:off x="1511543" y="5126699"/>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pic>
        <p:nvPicPr>
          <p:cNvPr id="756" name="Google Shape;756;p222"/>
          <p:cNvPicPr preferRelativeResize="0"/>
          <p:nvPr/>
        </p:nvPicPr>
        <p:blipFill rotWithShape="1">
          <a:blip r:embed="rId2">
            <a:alphaModFix/>
          </a:blip>
          <a:srcRect/>
          <a:stretch/>
        </p:blipFill>
        <p:spPr>
          <a:xfrm>
            <a:off x="1511543" y="2159863"/>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sp>
        <p:nvSpPr>
          <p:cNvPr id="757" name="Google Shape;757;p222"/>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4000"/>
              <a:buFont typeface="Dosis"/>
              <a:buNone/>
              <a:defRPr sz="4000"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758" name="Google Shape;758;p222"/>
          <p:cNvPicPr preferRelativeResize="0"/>
          <p:nvPr/>
        </p:nvPicPr>
        <p:blipFill rotWithShape="1">
          <a:blip r:embed="rId3">
            <a:alphaModFix/>
          </a:blip>
          <a:srcRect/>
          <a:stretch/>
        </p:blipFill>
        <p:spPr>
          <a:xfrm>
            <a:off x="1511543" y="3643281"/>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B0F0">
                <a:alpha val="40000"/>
              </a:srgbClr>
            </a:outerShdw>
          </a:effectLst>
        </p:spPr>
      </p:pic>
      <p:pic>
        <p:nvPicPr>
          <p:cNvPr id="759" name="Google Shape;759;p222"/>
          <p:cNvPicPr preferRelativeResize="0"/>
          <p:nvPr/>
        </p:nvPicPr>
        <p:blipFill rotWithShape="1">
          <a:blip r:embed="rId4">
            <a:alphaModFix/>
          </a:blip>
          <a:srcRect/>
          <a:stretch/>
        </p:blipFill>
        <p:spPr>
          <a:xfrm>
            <a:off x="1584000" y="2268000"/>
            <a:ext cx="544953" cy="540000"/>
          </a:xfrm>
          <a:prstGeom prst="rect">
            <a:avLst/>
          </a:prstGeom>
          <a:noFill/>
          <a:ln>
            <a:noFill/>
          </a:ln>
        </p:spPr>
      </p:pic>
      <p:sp>
        <p:nvSpPr>
          <p:cNvPr id="760" name="Google Shape;760;p222"/>
          <p:cNvSpPr txBox="1"/>
          <p:nvPr/>
        </p:nvSpPr>
        <p:spPr>
          <a:xfrm>
            <a:off x="2376000" y="2160000"/>
            <a:ext cx="2757486"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a:solidFill>
                  <a:srgbClr val="757575"/>
                </a:solidFill>
                <a:latin typeface="Dosis ExtraBold"/>
                <a:ea typeface="Dosis ExtraBold"/>
                <a:cs typeface="Dosis ExtraBold"/>
                <a:sym typeface="Dosis ExtraBold"/>
              </a:rPr>
              <a:t>1. Présentation du Vocabulaire</a:t>
            </a:r>
            <a:endParaRPr/>
          </a:p>
        </p:txBody>
      </p:sp>
      <p:pic>
        <p:nvPicPr>
          <p:cNvPr id="761" name="Google Shape;761;p222"/>
          <p:cNvPicPr preferRelativeResize="0"/>
          <p:nvPr/>
        </p:nvPicPr>
        <p:blipFill rotWithShape="1">
          <a:blip r:embed="rId5">
            <a:alphaModFix/>
          </a:blip>
          <a:srcRect/>
          <a:stretch/>
        </p:blipFill>
        <p:spPr>
          <a:xfrm>
            <a:off x="1584000" y="3672000"/>
            <a:ext cx="536340" cy="540000"/>
          </a:xfrm>
          <a:prstGeom prst="rect">
            <a:avLst/>
          </a:prstGeom>
          <a:noFill/>
          <a:ln>
            <a:noFill/>
          </a:ln>
        </p:spPr>
      </p:pic>
      <p:sp>
        <p:nvSpPr>
          <p:cNvPr id="762" name="Google Shape;762;p222"/>
          <p:cNvSpPr txBox="1"/>
          <p:nvPr/>
        </p:nvSpPr>
        <p:spPr>
          <a:xfrm>
            <a:off x="2365719" y="3643281"/>
            <a:ext cx="2733441"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a:solidFill>
                  <a:srgbClr val="474F71"/>
                </a:solidFill>
                <a:latin typeface="Dosis ExtraBold"/>
                <a:ea typeface="Dosis ExtraBold"/>
                <a:cs typeface="Dosis ExtraBold"/>
                <a:sym typeface="Dosis ExtraBold"/>
              </a:rPr>
              <a:t>2. Exploitation du Vocabulaire</a:t>
            </a:r>
            <a:endParaRPr/>
          </a:p>
        </p:txBody>
      </p:sp>
      <p:pic>
        <p:nvPicPr>
          <p:cNvPr id="763" name="Google Shape;763;p222"/>
          <p:cNvPicPr preferRelativeResize="0"/>
          <p:nvPr/>
        </p:nvPicPr>
        <p:blipFill rotWithShape="1">
          <a:blip r:embed="rId6">
            <a:alphaModFix/>
          </a:blip>
          <a:srcRect/>
          <a:stretch/>
        </p:blipFill>
        <p:spPr>
          <a:xfrm>
            <a:off x="1580340" y="5158300"/>
            <a:ext cx="540000" cy="418523"/>
          </a:xfrm>
          <a:prstGeom prst="rect">
            <a:avLst/>
          </a:prstGeom>
          <a:noFill/>
          <a:ln>
            <a:noFill/>
          </a:ln>
        </p:spPr>
      </p:pic>
      <p:sp>
        <p:nvSpPr>
          <p:cNvPr id="764" name="Google Shape;764;p222"/>
          <p:cNvSpPr txBox="1"/>
          <p:nvPr/>
        </p:nvSpPr>
        <p:spPr>
          <a:xfrm>
            <a:off x="2365719" y="5123575"/>
            <a:ext cx="1795684"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a:solidFill>
                  <a:srgbClr val="757575"/>
                </a:solidFill>
                <a:latin typeface="Dosis ExtraBold"/>
                <a:ea typeface="Dosis ExtraBold"/>
                <a:cs typeface="Dosis ExtraBold"/>
                <a:sym typeface="Dosis ExtraBold"/>
              </a:rPr>
              <a:t>3. Travail sur livret</a:t>
            </a:r>
            <a:endParaRPr/>
          </a:p>
        </p:txBody>
      </p:sp>
      <p:sp>
        <p:nvSpPr>
          <p:cNvPr id="765" name="Google Shape;765;p222"/>
          <p:cNvSpPr>
            <a:spLocks noGrp="1"/>
          </p:cNvSpPr>
          <p:nvPr>
            <p:ph type="pic" idx="2"/>
          </p:nvPr>
        </p:nvSpPr>
        <p:spPr>
          <a:xfrm rot="1539327">
            <a:off x="7298796" y="2003629"/>
            <a:ext cx="540000" cy="540000"/>
          </a:xfrm>
          <a:prstGeom prst="rect">
            <a:avLst/>
          </a:prstGeom>
          <a:solidFill>
            <a:schemeClr val="lt1"/>
          </a:solidFill>
          <a:ln>
            <a:noFill/>
          </a:ln>
        </p:spPr>
        <p:txBody>
          <a:bodyPr/>
          <a:lstStyle/>
          <a:p>
            <a:endParaRPr lang="fr-MA"/>
          </a:p>
        </p:txBody>
      </p:sp>
      <p:sp>
        <p:nvSpPr>
          <p:cNvPr id="766" name="Google Shape;766;p222"/>
          <p:cNvSpPr>
            <a:spLocks noGrp="1"/>
          </p:cNvSpPr>
          <p:nvPr>
            <p:ph type="pic" idx="3"/>
          </p:nvPr>
        </p:nvSpPr>
        <p:spPr>
          <a:xfrm rot="1539327">
            <a:off x="7298796" y="3473285"/>
            <a:ext cx="540000" cy="540000"/>
          </a:xfrm>
          <a:prstGeom prst="rect">
            <a:avLst/>
          </a:prstGeom>
          <a:solidFill>
            <a:schemeClr val="lt1"/>
          </a:solidFill>
          <a:ln>
            <a:noFill/>
          </a:ln>
        </p:spPr>
        <p:txBody>
          <a:bodyPr/>
          <a:lstStyle/>
          <a:p>
            <a:endParaRPr lang="fr-MA"/>
          </a:p>
        </p:txBody>
      </p:sp>
      <p:sp>
        <p:nvSpPr>
          <p:cNvPr id="767" name="Google Shape;767;p222"/>
          <p:cNvSpPr>
            <a:spLocks noGrp="1"/>
          </p:cNvSpPr>
          <p:nvPr>
            <p:ph type="pic" idx="4"/>
          </p:nvPr>
        </p:nvSpPr>
        <p:spPr>
          <a:xfrm rot="1539327">
            <a:off x="7298796" y="4958117"/>
            <a:ext cx="540000" cy="540000"/>
          </a:xfrm>
          <a:prstGeom prst="rect">
            <a:avLst/>
          </a:prstGeom>
          <a:solidFill>
            <a:schemeClr val="lt1"/>
          </a:solidFill>
          <a:ln>
            <a:noFill/>
          </a:ln>
        </p:spPr>
        <p:txBody>
          <a:bodyPr/>
          <a:lstStyle/>
          <a:p>
            <a:endParaRPr lang="fr-MA"/>
          </a:p>
        </p:txBody>
      </p:sp>
      <p:sp>
        <p:nvSpPr>
          <p:cNvPr id="768" name="Google Shape;768;p222"/>
          <p:cNvSpPr txBox="1">
            <a:spLocks noGrp="1"/>
          </p:cNvSpPr>
          <p:nvPr>
            <p:ph type="body" idx="1"/>
          </p:nvPr>
        </p:nvSpPr>
        <p:spPr>
          <a:xfrm>
            <a:off x="2201410" y="2544024"/>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757575"/>
              </a:buClr>
              <a:buSzPts val="1200"/>
              <a:buFont typeface="Arial"/>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69" name="Google Shape;769;p222"/>
          <p:cNvSpPr txBox="1">
            <a:spLocks noGrp="1"/>
          </p:cNvSpPr>
          <p:nvPr>
            <p:ph type="body" idx="5"/>
          </p:nvPr>
        </p:nvSpPr>
        <p:spPr>
          <a:xfrm>
            <a:off x="2201410" y="4025640"/>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474F71"/>
              </a:buClr>
              <a:buSzPts val="1200"/>
              <a:buFont typeface="Arial"/>
              <a:buChar char="•"/>
              <a:defRPr sz="1200" b="0" i="0" u="none" strike="noStrike" cap="none">
                <a:solidFill>
                  <a:srgbClr val="474F71"/>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70" name="Google Shape;770;p222"/>
          <p:cNvSpPr txBox="1">
            <a:spLocks noGrp="1"/>
          </p:cNvSpPr>
          <p:nvPr>
            <p:ph type="body" idx="6"/>
          </p:nvPr>
        </p:nvSpPr>
        <p:spPr>
          <a:xfrm>
            <a:off x="2201410" y="5508429"/>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100000"/>
              </a:lnSpc>
              <a:spcBef>
                <a:spcPts val="300"/>
              </a:spcBef>
              <a:spcAft>
                <a:spcPts val="0"/>
              </a:spcAft>
              <a:buClr>
                <a:srgbClr val="757575"/>
              </a:buClr>
              <a:buSzPts val="1200"/>
              <a:buFont typeface="Noto Sans Symbols"/>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100000"/>
              </a:lnSpc>
              <a:spcBef>
                <a:spcPts val="300"/>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3pPr>
            <a:lvl4pPr marL="1828800" marR="0" lvl="3"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4pPr>
            <a:lvl5pPr marL="2286000" marR="0" lvl="4"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315DF2E1-6FC4-6AA5-2957-0894C1CCA6FC}"/>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98234644"/>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3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433126339"/>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5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62096355"/>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784"/>
        <p:cNvGrpSpPr/>
        <p:nvPr/>
      </p:nvGrpSpPr>
      <p:grpSpPr>
        <a:xfrm>
          <a:off x="0" y="0"/>
          <a:ext cx="0" cy="0"/>
          <a:chOff x="0" y="0"/>
          <a:chExt cx="0" cy="0"/>
        </a:xfrm>
      </p:grpSpPr>
      <p:sp>
        <p:nvSpPr>
          <p:cNvPr id="785" name="Google Shape;785;p14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6" name="Google Shape;786;p145"/>
          <p:cNvSpPr>
            <a:spLocks noGrp="1"/>
          </p:cNvSpPr>
          <p:nvPr>
            <p:ph type="pic" idx="2"/>
          </p:nvPr>
        </p:nvSpPr>
        <p:spPr>
          <a:xfrm>
            <a:off x="1872000" y="2160000"/>
            <a:ext cx="5400000" cy="3600000"/>
          </a:xfrm>
          <a:prstGeom prst="rect">
            <a:avLst/>
          </a:prstGeom>
          <a:noFill/>
          <a:ln>
            <a:noFill/>
          </a:ln>
        </p:spPr>
        <p:txBody>
          <a:bodyPr/>
          <a:lstStyle/>
          <a:p>
            <a:endParaRPr lang="fr-MA"/>
          </a:p>
        </p:txBody>
      </p:sp>
      <p:sp>
        <p:nvSpPr>
          <p:cNvPr id="3" name="Google Shape;1318;p6">
            <a:extLst>
              <a:ext uri="{FF2B5EF4-FFF2-40B4-BE49-F238E27FC236}">
                <a16:creationId xmlns:a16="http://schemas.microsoft.com/office/drawing/2014/main" id="{E9B47BC0-4CDB-8E77-5315-57EB11D6A9DA}"/>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647926049"/>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02_Voc_Act_01_Mascotte" preserve="1" userDrawn="1">
  <p:cSld name="02_Voc_Act_01_Mascotte">
    <p:spTree>
      <p:nvGrpSpPr>
        <p:cNvPr id="1" name="Shape 788"/>
        <p:cNvGrpSpPr/>
        <p:nvPr/>
      </p:nvGrpSpPr>
      <p:grpSpPr>
        <a:xfrm>
          <a:off x="0" y="0"/>
          <a:ext cx="0" cy="0"/>
          <a:chOff x="0" y="0"/>
          <a:chExt cx="0" cy="0"/>
        </a:xfrm>
      </p:grpSpPr>
      <p:sp>
        <p:nvSpPr>
          <p:cNvPr id="789" name="Google Shape;789;p223"/>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1" name="Google Shape;791;p223"/>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64A84C5-B19E-C315-DE6A-F76A6E423EF2}"/>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666618544"/>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02_Voc_Act_01_Large Vidéo" preserve="1" userDrawn="1">
  <p:cSld name="02_Voc_Act_01_Large Vidéo">
    <p:spTree>
      <p:nvGrpSpPr>
        <p:cNvPr id="1" name="Shape 792"/>
        <p:cNvGrpSpPr/>
        <p:nvPr/>
      </p:nvGrpSpPr>
      <p:grpSpPr>
        <a:xfrm>
          <a:off x="0" y="0"/>
          <a:ext cx="0" cy="0"/>
          <a:chOff x="0" y="0"/>
          <a:chExt cx="0" cy="0"/>
        </a:xfrm>
      </p:grpSpPr>
      <p:sp>
        <p:nvSpPr>
          <p:cNvPr id="793" name="Google Shape;793;p22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4" name="Google Shape;794;p224"/>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A5AFE5C5-D53A-06CF-C2F6-9BF5A33C3C94}"/>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55657166"/>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02_Voc_Act_01__Vidéo title" preserve="1" userDrawn="1">
  <p:cSld name="02_Voc_Act_01__Vidéo title">
    <p:spTree>
      <p:nvGrpSpPr>
        <p:cNvPr id="1" name="Shape 796"/>
        <p:cNvGrpSpPr/>
        <p:nvPr/>
      </p:nvGrpSpPr>
      <p:grpSpPr>
        <a:xfrm>
          <a:off x="0" y="0"/>
          <a:ext cx="0" cy="0"/>
          <a:chOff x="0" y="0"/>
          <a:chExt cx="0" cy="0"/>
        </a:xfrm>
      </p:grpSpPr>
      <p:sp>
        <p:nvSpPr>
          <p:cNvPr id="797" name="Google Shape;797;p22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8" name="Google Shape;798;p225"/>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99" name="Google Shape;799;p225"/>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76DB4EB9-1FD1-B89A-FBB6-40E3ADAA0F29}"/>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815913793"/>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3_Disposition personnalisée" preserve="1" userDrawn="1">
  <p:cSld name="3_Disposition personnalisée">
    <p:spTree>
      <p:nvGrpSpPr>
        <p:cNvPr id="1" name="Shape 801"/>
        <p:cNvGrpSpPr/>
        <p:nvPr/>
      </p:nvGrpSpPr>
      <p:grpSpPr>
        <a:xfrm>
          <a:off x="0" y="0"/>
          <a:ext cx="0" cy="0"/>
          <a:chOff x="0" y="0"/>
          <a:chExt cx="0" cy="0"/>
        </a:xfrm>
      </p:grpSpPr>
      <p:sp>
        <p:nvSpPr>
          <p:cNvPr id="802" name="Google Shape;802;p22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3" name="Google Shape;803;p226"/>
          <p:cNvSpPr>
            <a:spLocks noGrp="1"/>
          </p:cNvSpPr>
          <p:nvPr>
            <p:ph type="pic" idx="2"/>
          </p:nvPr>
        </p:nvSpPr>
        <p:spPr>
          <a:xfrm>
            <a:off x="1395438" y="2344003"/>
            <a:ext cx="2880000" cy="2880000"/>
          </a:xfrm>
          <a:prstGeom prst="rect">
            <a:avLst/>
          </a:prstGeom>
          <a:noFill/>
          <a:ln>
            <a:noFill/>
          </a:ln>
        </p:spPr>
        <p:txBody>
          <a:bodyPr/>
          <a:lstStyle/>
          <a:p>
            <a:endParaRPr lang="fr-MA"/>
          </a:p>
        </p:txBody>
      </p:sp>
      <p:sp>
        <p:nvSpPr>
          <p:cNvPr id="804" name="Google Shape;804;p226"/>
          <p:cNvSpPr txBox="1">
            <a:spLocks noGrp="1"/>
          </p:cNvSpPr>
          <p:nvPr>
            <p:ph type="body" idx="1"/>
          </p:nvPr>
        </p:nvSpPr>
        <p:spPr>
          <a:xfrm>
            <a:off x="4731055" y="3240000"/>
            <a:ext cx="3613875"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5400"/>
              <a:buFont typeface="Arial"/>
              <a:buNone/>
              <a:defRPr sz="54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E65F896C-AFA9-FA5C-F84C-566A06E8F0BE}"/>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459031314"/>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4_Media" preserve="1" userDrawn="1">
  <p:cSld name="4_Media">
    <p:spTree>
      <p:nvGrpSpPr>
        <p:cNvPr id="1" name="Shape 806"/>
        <p:cNvGrpSpPr/>
        <p:nvPr/>
      </p:nvGrpSpPr>
      <p:grpSpPr>
        <a:xfrm>
          <a:off x="0" y="0"/>
          <a:ext cx="0" cy="0"/>
          <a:chOff x="0" y="0"/>
          <a:chExt cx="0" cy="0"/>
        </a:xfrm>
      </p:grpSpPr>
      <p:sp>
        <p:nvSpPr>
          <p:cNvPr id="807" name="Google Shape;807;p22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8" name="Google Shape;808;p227"/>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09" name="Google Shape;809;p227"/>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99B5778A-ECB4-3CC1-A22C-B910899DDB6A}"/>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049143767"/>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6_Img" preserve="1" userDrawn="1">
  <p:cSld name="6_Img">
    <p:spTree>
      <p:nvGrpSpPr>
        <p:cNvPr id="1" name="Shape 811"/>
        <p:cNvGrpSpPr/>
        <p:nvPr/>
      </p:nvGrpSpPr>
      <p:grpSpPr>
        <a:xfrm>
          <a:off x="0" y="0"/>
          <a:ext cx="0" cy="0"/>
          <a:chOff x="0" y="0"/>
          <a:chExt cx="0" cy="0"/>
        </a:xfrm>
      </p:grpSpPr>
      <p:sp>
        <p:nvSpPr>
          <p:cNvPr id="812" name="Google Shape;812;p22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3" name="Google Shape;813;p228"/>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14" name="Google Shape;814;p228"/>
          <p:cNvSpPr>
            <a:spLocks noGrp="1"/>
          </p:cNvSpPr>
          <p:nvPr>
            <p:ph type="pic" idx="2"/>
          </p:nvPr>
        </p:nvSpPr>
        <p:spPr>
          <a:xfrm>
            <a:off x="3600450" y="2340000"/>
            <a:ext cx="4680000" cy="3600000"/>
          </a:xfrm>
          <a:prstGeom prst="rect">
            <a:avLst/>
          </a:prstGeom>
          <a:noFill/>
          <a:ln>
            <a:noFill/>
          </a:ln>
        </p:spPr>
        <p:txBody>
          <a:bodyPr/>
          <a:lstStyle/>
          <a:p>
            <a:endParaRPr lang="fr-MA"/>
          </a:p>
        </p:txBody>
      </p:sp>
      <p:sp>
        <p:nvSpPr>
          <p:cNvPr id="2" name="Google Shape;1318;p6">
            <a:extLst>
              <a:ext uri="{FF2B5EF4-FFF2-40B4-BE49-F238E27FC236}">
                <a16:creationId xmlns:a16="http://schemas.microsoft.com/office/drawing/2014/main" id="{4062DCA9-B1B3-A76C-1509-C71BA543F740}"/>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253398739"/>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8_Img" preserve="1" userDrawn="1">
  <p:cSld name="8_Img">
    <p:spTree>
      <p:nvGrpSpPr>
        <p:cNvPr id="1" name="Shape 816"/>
        <p:cNvGrpSpPr/>
        <p:nvPr/>
      </p:nvGrpSpPr>
      <p:grpSpPr>
        <a:xfrm>
          <a:off x="0" y="0"/>
          <a:ext cx="0" cy="0"/>
          <a:chOff x="0" y="0"/>
          <a:chExt cx="0" cy="0"/>
        </a:xfrm>
      </p:grpSpPr>
      <p:sp>
        <p:nvSpPr>
          <p:cNvPr id="817" name="Google Shape;817;p22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8" name="Google Shape;818;p229"/>
          <p:cNvSpPr>
            <a:spLocks noGrp="1"/>
          </p:cNvSpPr>
          <p:nvPr>
            <p:ph type="pic" idx="2"/>
          </p:nvPr>
        </p:nvSpPr>
        <p:spPr>
          <a:xfrm>
            <a:off x="4016173" y="1806417"/>
            <a:ext cx="1350000" cy="1620000"/>
          </a:xfrm>
          <a:prstGeom prst="rect">
            <a:avLst/>
          </a:prstGeom>
          <a:noFill/>
          <a:ln>
            <a:noFill/>
          </a:ln>
        </p:spPr>
        <p:txBody>
          <a:bodyPr/>
          <a:lstStyle/>
          <a:p>
            <a:endParaRPr lang="fr-MA"/>
          </a:p>
        </p:txBody>
      </p:sp>
      <p:sp>
        <p:nvSpPr>
          <p:cNvPr id="819" name="Google Shape;819;p229"/>
          <p:cNvSpPr>
            <a:spLocks noGrp="1"/>
          </p:cNvSpPr>
          <p:nvPr>
            <p:ph type="pic" idx="3"/>
          </p:nvPr>
        </p:nvSpPr>
        <p:spPr>
          <a:xfrm>
            <a:off x="4016173" y="3312000"/>
            <a:ext cx="1350000" cy="1620000"/>
          </a:xfrm>
          <a:prstGeom prst="rect">
            <a:avLst/>
          </a:prstGeom>
          <a:noFill/>
          <a:ln>
            <a:noFill/>
          </a:ln>
        </p:spPr>
        <p:txBody>
          <a:bodyPr/>
          <a:lstStyle/>
          <a:p>
            <a:endParaRPr lang="fr-MA"/>
          </a:p>
        </p:txBody>
      </p:sp>
      <p:sp>
        <p:nvSpPr>
          <p:cNvPr id="820" name="Google Shape;820;p229"/>
          <p:cNvSpPr>
            <a:spLocks noGrp="1"/>
          </p:cNvSpPr>
          <p:nvPr>
            <p:ph type="pic" idx="4"/>
          </p:nvPr>
        </p:nvSpPr>
        <p:spPr>
          <a:xfrm>
            <a:off x="4016173" y="4860000"/>
            <a:ext cx="1350000" cy="1620000"/>
          </a:xfrm>
          <a:prstGeom prst="rect">
            <a:avLst/>
          </a:prstGeom>
          <a:noFill/>
          <a:ln>
            <a:noFill/>
          </a:ln>
        </p:spPr>
        <p:txBody>
          <a:bodyPr/>
          <a:lstStyle/>
          <a:p>
            <a:endParaRPr lang="fr-MA"/>
          </a:p>
        </p:txBody>
      </p:sp>
      <p:sp>
        <p:nvSpPr>
          <p:cNvPr id="821" name="Google Shape;821;p229"/>
          <p:cNvSpPr>
            <a:spLocks noGrp="1"/>
          </p:cNvSpPr>
          <p:nvPr>
            <p:ph type="pic" idx="5"/>
          </p:nvPr>
        </p:nvSpPr>
        <p:spPr>
          <a:xfrm>
            <a:off x="5512359" y="1806417"/>
            <a:ext cx="1350000" cy="1620000"/>
          </a:xfrm>
          <a:prstGeom prst="rect">
            <a:avLst/>
          </a:prstGeom>
          <a:noFill/>
          <a:ln>
            <a:noFill/>
          </a:ln>
        </p:spPr>
        <p:txBody>
          <a:bodyPr/>
          <a:lstStyle/>
          <a:p>
            <a:endParaRPr lang="fr-MA"/>
          </a:p>
        </p:txBody>
      </p:sp>
      <p:sp>
        <p:nvSpPr>
          <p:cNvPr id="822" name="Google Shape;822;p229"/>
          <p:cNvSpPr>
            <a:spLocks noGrp="1"/>
          </p:cNvSpPr>
          <p:nvPr>
            <p:ph type="pic" idx="6"/>
          </p:nvPr>
        </p:nvSpPr>
        <p:spPr>
          <a:xfrm>
            <a:off x="5512359" y="3312000"/>
            <a:ext cx="1350000" cy="1620000"/>
          </a:xfrm>
          <a:prstGeom prst="rect">
            <a:avLst/>
          </a:prstGeom>
          <a:noFill/>
          <a:ln>
            <a:noFill/>
          </a:ln>
        </p:spPr>
        <p:txBody>
          <a:bodyPr/>
          <a:lstStyle/>
          <a:p>
            <a:endParaRPr lang="fr-MA"/>
          </a:p>
        </p:txBody>
      </p:sp>
      <p:sp>
        <p:nvSpPr>
          <p:cNvPr id="823" name="Google Shape;823;p229"/>
          <p:cNvSpPr>
            <a:spLocks noGrp="1"/>
          </p:cNvSpPr>
          <p:nvPr>
            <p:ph type="pic" idx="7"/>
          </p:nvPr>
        </p:nvSpPr>
        <p:spPr>
          <a:xfrm>
            <a:off x="5512359" y="4860000"/>
            <a:ext cx="1350000" cy="1620000"/>
          </a:xfrm>
          <a:prstGeom prst="rect">
            <a:avLst/>
          </a:prstGeom>
          <a:noFill/>
          <a:ln>
            <a:noFill/>
          </a:ln>
        </p:spPr>
        <p:txBody>
          <a:bodyPr/>
          <a:lstStyle/>
          <a:p>
            <a:endParaRPr lang="fr-MA"/>
          </a:p>
        </p:txBody>
      </p:sp>
      <p:sp>
        <p:nvSpPr>
          <p:cNvPr id="824" name="Google Shape;824;p229"/>
          <p:cNvSpPr>
            <a:spLocks noGrp="1"/>
          </p:cNvSpPr>
          <p:nvPr>
            <p:ph type="pic" idx="8"/>
          </p:nvPr>
        </p:nvSpPr>
        <p:spPr>
          <a:xfrm>
            <a:off x="7008545" y="1806417"/>
            <a:ext cx="1350000" cy="1620000"/>
          </a:xfrm>
          <a:prstGeom prst="rect">
            <a:avLst/>
          </a:prstGeom>
          <a:noFill/>
          <a:ln>
            <a:noFill/>
          </a:ln>
        </p:spPr>
        <p:txBody>
          <a:bodyPr/>
          <a:lstStyle/>
          <a:p>
            <a:endParaRPr lang="fr-MA"/>
          </a:p>
        </p:txBody>
      </p:sp>
      <p:sp>
        <p:nvSpPr>
          <p:cNvPr id="825" name="Google Shape;825;p229"/>
          <p:cNvSpPr>
            <a:spLocks noGrp="1"/>
          </p:cNvSpPr>
          <p:nvPr>
            <p:ph type="pic" idx="9"/>
          </p:nvPr>
        </p:nvSpPr>
        <p:spPr>
          <a:xfrm>
            <a:off x="7008545" y="3312000"/>
            <a:ext cx="1350000" cy="1620000"/>
          </a:xfrm>
          <a:prstGeom prst="rect">
            <a:avLst/>
          </a:prstGeom>
          <a:noFill/>
          <a:ln>
            <a:noFill/>
          </a:ln>
        </p:spPr>
        <p:txBody>
          <a:bodyPr/>
          <a:lstStyle/>
          <a:p>
            <a:endParaRPr lang="fr-MA"/>
          </a:p>
        </p:txBody>
      </p:sp>
      <p:sp>
        <p:nvSpPr>
          <p:cNvPr id="826" name="Google Shape;826;p229"/>
          <p:cNvSpPr>
            <a:spLocks noGrp="1"/>
          </p:cNvSpPr>
          <p:nvPr>
            <p:ph type="pic" idx="13"/>
          </p:nvPr>
        </p:nvSpPr>
        <p:spPr>
          <a:xfrm>
            <a:off x="7008545" y="4860000"/>
            <a:ext cx="1350000" cy="1620000"/>
          </a:xfrm>
          <a:prstGeom prst="rect">
            <a:avLst/>
          </a:prstGeom>
          <a:noFill/>
          <a:ln>
            <a:noFill/>
          </a:ln>
        </p:spPr>
        <p:txBody>
          <a:bodyPr/>
          <a:lstStyle/>
          <a:p>
            <a:endParaRPr lang="fr-MA"/>
          </a:p>
        </p:txBody>
      </p:sp>
      <p:sp>
        <p:nvSpPr>
          <p:cNvPr id="827" name="Google Shape;827;p229"/>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5E6CBDE1-304B-0025-FAD2-4CD19A013C3C}"/>
              </a:ext>
            </a:extLst>
          </p:cNvPr>
          <p:cNvSpPr>
            <a:spLocks noGrp="1"/>
          </p:cNvSpPr>
          <p:nvPr>
            <p:ph type="pic" idx="15"/>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792184410"/>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02_Voc_Act_01_4 Vignt" preserve="1" userDrawn="1">
  <p:cSld name="02_Voc_Act_01_4 Vignt">
    <p:spTree>
      <p:nvGrpSpPr>
        <p:cNvPr id="1" name="Shape 829"/>
        <p:cNvGrpSpPr/>
        <p:nvPr/>
      </p:nvGrpSpPr>
      <p:grpSpPr>
        <a:xfrm>
          <a:off x="0" y="0"/>
          <a:ext cx="0" cy="0"/>
          <a:chOff x="0" y="0"/>
          <a:chExt cx="0" cy="0"/>
        </a:xfrm>
      </p:grpSpPr>
      <p:sp>
        <p:nvSpPr>
          <p:cNvPr id="830" name="Google Shape;830;p23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1" name="Google Shape;831;p230"/>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32" name="Google Shape;832;p230"/>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33" name="Google Shape;833;p230"/>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34" name="Google Shape;834;p230"/>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151AD29B-3D79-D516-21C1-10575B751692}"/>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095834931"/>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02_Voc_Act_01_4 Vignt+Txt" preserve="1" userDrawn="1">
  <p:cSld name="02_Voc_Act_01_4 Vignt+Txt">
    <p:spTree>
      <p:nvGrpSpPr>
        <p:cNvPr id="1" name="Shape 836"/>
        <p:cNvGrpSpPr/>
        <p:nvPr/>
      </p:nvGrpSpPr>
      <p:grpSpPr>
        <a:xfrm>
          <a:off x="0" y="0"/>
          <a:ext cx="0" cy="0"/>
          <a:chOff x="0" y="0"/>
          <a:chExt cx="0" cy="0"/>
        </a:xfrm>
      </p:grpSpPr>
      <p:sp>
        <p:nvSpPr>
          <p:cNvPr id="837" name="Google Shape;837;p23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8" name="Google Shape;838;p231"/>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39" name="Google Shape;839;p231"/>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40" name="Google Shape;840;p231"/>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41" name="Google Shape;841;p231"/>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42" name="Google Shape;842;p231"/>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43" name="Google Shape;843;p231"/>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44" name="Google Shape;844;p231"/>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45" name="Google Shape;845;p231"/>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407CADF6-9888-2E96-05E1-3BCC56866996}"/>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419760934"/>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5_Voc_Act_01_4 Vignt+Txt" preserve="1" userDrawn="1">
  <p:cSld name="5_Voc_Act_01_4 Vignt+Txt">
    <p:spTree>
      <p:nvGrpSpPr>
        <p:cNvPr id="1" name="Shape 847"/>
        <p:cNvGrpSpPr/>
        <p:nvPr/>
      </p:nvGrpSpPr>
      <p:grpSpPr>
        <a:xfrm>
          <a:off x="0" y="0"/>
          <a:ext cx="0" cy="0"/>
          <a:chOff x="0" y="0"/>
          <a:chExt cx="0" cy="0"/>
        </a:xfrm>
      </p:grpSpPr>
      <p:sp>
        <p:nvSpPr>
          <p:cNvPr id="848" name="Google Shape;848;p23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49" name="Google Shape;849;p232"/>
          <p:cNvSpPr>
            <a:spLocks noGrp="1"/>
          </p:cNvSpPr>
          <p:nvPr>
            <p:ph type="pic" idx="2"/>
          </p:nvPr>
        </p:nvSpPr>
        <p:spPr>
          <a:xfrm>
            <a:off x="1479323" y="2856412"/>
            <a:ext cx="1620000" cy="1607588"/>
          </a:xfrm>
          <a:prstGeom prst="rect">
            <a:avLst/>
          </a:prstGeom>
          <a:noFill/>
          <a:ln>
            <a:noFill/>
          </a:ln>
        </p:spPr>
        <p:txBody>
          <a:bodyPr/>
          <a:lstStyle/>
          <a:p>
            <a:endParaRPr lang="fr-MA"/>
          </a:p>
        </p:txBody>
      </p:sp>
      <p:sp>
        <p:nvSpPr>
          <p:cNvPr id="850" name="Google Shape;850;p232"/>
          <p:cNvSpPr>
            <a:spLocks noGrp="1"/>
          </p:cNvSpPr>
          <p:nvPr>
            <p:ph type="pic" idx="3"/>
          </p:nvPr>
        </p:nvSpPr>
        <p:spPr>
          <a:xfrm>
            <a:off x="3759312" y="2856412"/>
            <a:ext cx="1620000" cy="1607588"/>
          </a:xfrm>
          <a:prstGeom prst="rect">
            <a:avLst/>
          </a:prstGeom>
          <a:noFill/>
          <a:ln>
            <a:noFill/>
          </a:ln>
        </p:spPr>
        <p:txBody>
          <a:bodyPr/>
          <a:lstStyle/>
          <a:p>
            <a:endParaRPr lang="fr-MA"/>
          </a:p>
        </p:txBody>
      </p:sp>
      <p:sp>
        <p:nvSpPr>
          <p:cNvPr id="851" name="Google Shape;851;p232"/>
          <p:cNvSpPr>
            <a:spLocks noGrp="1"/>
          </p:cNvSpPr>
          <p:nvPr>
            <p:ph type="pic" idx="4"/>
          </p:nvPr>
        </p:nvSpPr>
        <p:spPr>
          <a:xfrm>
            <a:off x="6039301" y="2856412"/>
            <a:ext cx="1620000" cy="1607588"/>
          </a:xfrm>
          <a:prstGeom prst="rect">
            <a:avLst/>
          </a:prstGeom>
          <a:noFill/>
          <a:ln>
            <a:noFill/>
          </a:ln>
        </p:spPr>
        <p:txBody>
          <a:bodyPr/>
          <a:lstStyle/>
          <a:p>
            <a:endParaRPr lang="fr-MA"/>
          </a:p>
        </p:txBody>
      </p:sp>
      <p:sp>
        <p:nvSpPr>
          <p:cNvPr id="852" name="Google Shape;852;p232"/>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53" name="Google Shape;853;p232"/>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54" name="Google Shape;854;p232"/>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05CA8537-2A5F-9322-4CF8-035BFF12B5E4}"/>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982516035"/>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4_Voc_Act_01_4 Vignt+Txt" preserve="1" userDrawn="1">
  <p:cSld name="4_Voc_Act_01_4 Vignt+Txt">
    <p:spTree>
      <p:nvGrpSpPr>
        <p:cNvPr id="1" name="Shape 856"/>
        <p:cNvGrpSpPr/>
        <p:nvPr/>
      </p:nvGrpSpPr>
      <p:grpSpPr>
        <a:xfrm>
          <a:off x="0" y="0"/>
          <a:ext cx="0" cy="0"/>
          <a:chOff x="0" y="0"/>
          <a:chExt cx="0" cy="0"/>
        </a:xfrm>
      </p:grpSpPr>
      <p:sp>
        <p:nvSpPr>
          <p:cNvPr id="857" name="Google Shape;857;p23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8" name="Google Shape;858;p233"/>
          <p:cNvSpPr>
            <a:spLocks noGrp="1"/>
          </p:cNvSpPr>
          <p:nvPr>
            <p:ph type="pic" idx="2"/>
          </p:nvPr>
        </p:nvSpPr>
        <p:spPr>
          <a:xfrm>
            <a:off x="1176282" y="2880000"/>
            <a:ext cx="1620000" cy="1620000"/>
          </a:xfrm>
          <a:prstGeom prst="rect">
            <a:avLst/>
          </a:prstGeom>
          <a:noFill/>
          <a:ln>
            <a:noFill/>
          </a:ln>
        </p:spPr>
        <p:txBody>
          <a:bodyPr/>
          <a:lstStyle/>
          <a:p>
            <a:endParaRPr lang="fr-MA"/>
          </a:p>
        </p:txBody>
      </p:sp>
      <p:sp>
        <p:nvSpPr>
          <p:cNvPr id="859" name="Google Shape;859;p233"/>
          <p:cNvSpPr>
            <a:spLocks noGrp="1"/>
          </p:cNvSpPr>
          <p:nvPr>
            <p:ph type="pic" idx="3"/>
          </p:nvPr>
        </p:nvSpPr>
        <p:spPr>
          <a:xfrm>
            <a:off x="2872797" y="2880000"/>
            <a:ext cx="1620000" cy="1620000"/>
          </a:xfrm>
          <a:prstGeom prst="rect">
            <a:avLst/>
          </a:prstGeom>
          <a:noFill/>
          <a:ln>
            <a:noFill/>
          </a:ln>
        </p:spPr>
        <p:txBody>
          <a:bodyPr/>
          <a:lstStyle/>
          <a:p>
            <a:endParaRPr lang="fr-MA"/>
          </a:p>
        </p:txBody>
      </p:sp>
      <p:sp>
        <p:nvSpPr>
          <p:cNvPr id="860" name="Google Shape;860;p233"/>
          <p:cNvSpPr>
            <a:spLocks noGrp="1"/>
          </p:cNvSpPr>
          <p:nvPr>
            <p:ph type="pic" idx="4"/>
          </p:nvPr>
        </p:nvSpPr>
        <p:spPr>
          <a:xfrm>
            <a:off x="4569312" y="2880000"/>
            <a:ext cx="1620000" cy="1620000"/>
          </a:xfrm>
          <a:prstGeom prst="rect">
            <a:avLst/>
          </a:prstGeom>
          <a:noFill/>
          <a:ln>
            <a:noFill/>
          </a:ln>
        </p:spPr>
        <p:txBody>
          <a:bodyPr/>
          <a:lstStyle/>
          <a:p>
            <a:endParaRPr lang="fr-MA"/>
          </a:p>
        </p:txBody>
      </p:sp>
      <p:sp>
        <p:nvSpPr>
          <p:cNvPr id="861" name="Google Shape;861;p233"/>
          <p:cNvSpPr>
            <a:spLocks noGrp="1"/>
          </p:cNvSpPr>
          <p:nvPr>
            <p:ph type="pic" idx="5"/>
          </p:nvPr>
        </p:nvSpPr>
        <p:spPr>
          <a:xfrm>
            <a:off x="6265827" y="2880000"/>
            <a:ext cx="1620000" cy="1620000"/>
          </a:xfrm>
          <a:prstGeom prst="rect">
            <a:avLst/>
          </a:prstGeom>
          <a:noFill/>
          <a:ln>
            <a:noFill/>
          </a:ln>
        </p:spPr>
        <p:txBody>
          <a:bodyPr/>
          <a:lstStyle/>
          <a:p>
            <a:endParaRPr lang="fr-MA"/>
          </a:p>
        </p:txBody>
      </p:sp>
      <p:sp>
        <p:nvSpPr>
          <p:cNvPr id="862" name="Google Shape;862;p233"/>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63" name="Google Shape;863;p233"/>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64" name="Google Shape;864;p233"/>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65" name="Google Shape;865;p233"/>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28F7120-2C56-468E-4B92-442DCBCD2C96}"/>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523719586"/>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3_Voc_Act_01_4 Vignt+Txt" preserve="1" userDrawn="1">
  <p:cSld name="3_Voc_Act_01_4 Vignt+Txt">
    <p:spTree>
      <p:nvGrpSpPr>
        <p:cNvPr id="1" name="Shape 867"/>
        <p:cNvGrpSpPr/>
        <p:nvPr/>
      </p:nvGrpSpPr>
      <p:grpSpPr>
        <a:xfrm>
          <a:off x="0" y="0"/>
          <a:ext cx="0" cy="0"/>
          <a:chOff x="0" y="0"/>
          <a:chExt cx="0" cy="0"/>
        </a:xfrm>
      </p:grpSpPr>
      <p:sp>
        <p:nvSpPr>
          <p:cNvPr id="868" name="Google Shape;868;p23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9" name="Google Shape;869;p234"/>
          <p:cNvSpPr>
            <a:spLocks noGrp="1"/>
          </p:cNvSpPr>
          <p:nvPr>
            <p:ph type="pic" idx="2"/>
          </p:nvPr>
        </p:nvSpPr>
        <p:spPr>
          <a:xfrm>
            <a:off x="358377" y="2880000"/>
            <a:ext cx="1620000" cy="1620000"/>
          </a:xfrm>
          <a:prstGeom prst="rect">
            <a:avLst/>
          </a:prstGeom>
          <a:noFill/>
          <a:ln>
            <a:noFill/>
          </a:ln>
        </p:spPr>
        <p:txBody>
          <a:bodyPr/>
          <a:lstStyle/>
          <a:p>
            <a:endParaRPr lang="fr-MA"/>
          </a:p>
        </p:txBody>
      </p:sp>
      <p:sp>
        <p:nvSpPr>
          <p:cNvPr id="870" name="Google Shape;870;p234"/>
          <p:cNvSpPr>
            <a:spLocks noGrp="1"/>
          </p:cNvSpPr>
          <p:nvPr>
            <p:ph type="pic" idx="3"/>
          </p:nvPr>
        </p:nvSpPr>
        <p:spPr>
          <a:xfrm>
            <a:off x="2054892" y="2880000"/>
            <a:ext cx="1620000" cy="1620000"/>
          </a:xfrm>
          <a:prstGeom prst="rect">
            <a:avLst/>
          </a:prstGeom>
          <a:noFill/>
          <a:ln>
            <a:noFill/>
          </a:ln>
        </p:spPr>
        <p:txBody>
          <a:bodyPr/>
          <a:lstStyle/>
          <a:p>
            <a:endParaRPr lang="fr-MA"/>
          </a:p>
        </p:txBody>
      </p:sp>
      <p:sp>
        <p:nvSpPr>
          <p:cNvPr id="871" name="Google Shape;871;p234"/>
          <p:cNvSpPr>
            <a:spLocks noGrp="1"/>
          </p:cNvSpPr>
          <p:nvPr>
            <p:ph type="pic" idx="4"/>
          </p:nvPr>
        </p:nvSpPr>
        <p:spPr>
          <a:xfrm>
            <a:off x="3751407" y="2880000"/>
            <a:ext cx="1620000" cy="1620000"/>
          </a:xfrm>
          <a:prstGeom prst="rect">
            <a:avLst/>
          </a:prstGeom>
          <a:noFill/>
          <a:ln>
            <a:noFill/>
          </a:ln>
        </p:spPr>
        <p:txBody>
          <a:bodyPr/>
          <a:lstStyle/>
          <a:p>
            <a:endParaRPr lang="fr-MA"/>
          </a:p>
        </p:txBody>
      </p:sp>
      <p:sp>
        <p:nvSpPr>
          <p:cNvPr id="872" name="Google Shape;872;p234"/>
          <p:cNvSpPr>
            <a:spLocks noGrp="1"/>
          </p:cNvSpPr>
          <p:nvPr>
            <p:ph type="pic" idx="5"/>
          </p:nvPr>
        </p:nvSpPr>
        <p:spPr>
          <a:xfrm>
            <a:off x="5447922" y="2880000"/>
            <a:ext cx="1620000" cy="1620000"/>
          </a:xfrm>
          <a:prstGeom prst="rect">
            <a:avLst/>
          </a:prstGeom>
          <a:noFill/>
          <a:ln>
            <a:noFill/>
          </a:ln>
        </p:spPr>
        <p:txBody>
          <a:bodyPr/>
          <a:lstStyle/>
          <a:p>
            <a:endParaRPr lang="fr-MA"/>
          </a:p>
        </p:txBody>
      </p:sp>
      <p:sp>
        <p:nvSpPr>
          <p:cNvPr id="873" name="Google Shape;873;p234"/>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74" name="Google Shape;874;p234"/>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75" name="Google Shape;875;p234"/>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76" name="Google Shape;876;p234"/>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77" name="Google Shape;877;p234"/>
          <p:cNvSpPr>
            <a:spLocks noGrp="1"/>
          </p:cNvSpPr>
          <p:nvPr>
            <p:ph type="pic" idx="9"/>
          </p:nvPr>
        </p:nvSpPr>
        <p:spPr>
          <a:xfrm>
            <a:off x="7144439" y="2880000"/>
            <a:ext cx="1620000" cy="1620000"/>
          </a:xfrm>
          <a:prstGeom prst="rect">
            <a:avLst/>
          </a:prstGeom>
          <a:noFill/>
          <a:ln>
            <a:noFill/>
          </a:ln>
        </p:spPr>
        <p:txBody>
          <a:bodyPr/>
          <a:lstStyle/>
          <a:p>
            <a:endParaRPr lang="fr-MA"/>
          </a:p>
        </p:txBody>
      </p:sp>
      <p:sp>
        <p:nvSpPr>
          <p:cNvPr id="878" name="Google Shape;878;p234"/>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E86B8185-80E3-4107-DE61-64E8480BE4E8}"/>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960981278"/>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02_Voc_Act_01_5 Vignt" preserve="1" userDrawn="1">
  <p:cSld name="02_Voc_Act_01_5 Vignt">
    <p:spTree>
      <p:nvGrpSpPr>
        <p:cNvPr id="1" name="Shape 880"/>
        <p:cNvGrpSpPr/>
        <p:nvPr/>
      </p:nvGrpSpPr>
      <p:grpSpPr>
        <a:xfrm>
          <a:off x="0" y="0"/>
          <a:ext cx="0" cy="0"/>
          <a:chOff x="0" y="0"/>
          <a:chExt cx="0" cy="0"/>
        </a:xfrm>
      </p:grpSpPr>
      <p:sp>
        <p:nvSpPr>
          <p:cNvPr id="881" name="Google Shape;881;p23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82" name="Google Shape;882;p235"/>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83" name="Google Shape;883;p235"/>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84" name="Google Shape;884;p235"/>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85" name="Google Shape;885;p235"/>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86" name="Google Shape;886;p235"/>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BACF8E7E-EB4A-F6C7-1B17-D951CD979DF7}"/>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948317085"/>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02_Voc_Act_01_5 Vignt+Txt" preserve="1" userDrawn="1">
  <p:cSld name="02_Voc_Act_01_5 Vignt+Txt">
    <p:spTree>
      <p:nvGrpSpPr>
        <p:cNvPr id="1" name="Shape 888"/>
        <p:cNvGrpSpPr/>
        <p:nvPr/>
      </p:nvGrpSpPr>
      <p:grpSpPr>
        <a:xfrm>
          <a:off x="0" y="0"/>
          <a:ext cx="0" cy="0"/>
          <a:chOff x="0" y="0"/>
          <a:chExt cx="0" cy="0"/>
        </a:xfrm>
      </p:grpSpPr>
      <p:sp>
        <p:nvSpPr>
          <p:cNvPr id="889" name="Google Shape;889;p23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90" name="Google Shape;890;p236"/>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91" name="Google Shape;891;p236"/>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92" name="Google Shape;892;p236"/>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93" name="Google Shape;893;p236"/>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94" name="Google Shape;894;p236"/>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95" name="Google Shape;895;p236"/>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96" name="Google Shape;896;p236"/>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97" name="Google Shape;897;p236"/>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98" name="Google Shape;898;p236"/>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99" name="Google Shape;899;p236"/>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E6CDFDBD-A77D-6D97-915E-05096AE3C59D}"/>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343507621"/>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3_Voc_Act_01_5 Vignt+Txt">
    <p:spTree>
      <p:nvGrpSpPr>
        <p:cNvPr id="1" name="Shape 901"/>
        <p:cNvGrpSpPr/>
        <p:nvPr/>
      </p:nvGrpSpPr>
      <p:grpSpPr>
        <a:xfrm>
          <a:off x="0" y="0"/>
          <a:ext cx="0" cy="0"/>
          <a:chOff x="0" y="0"/>
          <a:chExt cx="0" cy="0"/>
        </a:xfrm>
      </p:grpSpPr>
      <p:sp>
        <p:nvSpPr>
          <p:cNvPr id="902" name="Google Shape;902;p23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03" name="Google Shape;903;p237"/>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04" name="Google Shape;904;p237"/>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05" name="Google Shape;905;p237"/>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06" name="Google Shape;906;p237"/>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07" name="Google Shape;907;p237"/>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08" name="Google Shape;908;p237"/>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09" name="Google Shape;909;p237"/>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10" name="Google Shape;910;p237"/>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11" name="Google Shape;911;p237"/>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BEA1CD6A-F95F-7409-26F3-211E4FA3CAFD}"/>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88985715"/>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5_Voc_Act_01_5 Vignt+Txt" preserve="1" userDrawn="1">
  <p:cSld name="5_Voc_Act_01_5 Vignt+Txt">
    <p:spTree>
      <p:nvGrpSpPr>
        <p:cNvPr id="1" name="Shape 913"/>
        <p:cNvGrpSpPr/>
        <p:nvPr/>
      </p:nvGrpSpPr>
      <p:grpSpPr>
        <a:xfrm>
          <a:off x="0" y="0"/>
          <a:ext cx="0" cy="0"/>
          <a:chOff x="0" y="0"/>
          <a:chExt cx="0" cy="0"/>
        </a:xfrm>
      </p:grpSpPr>
      <p:sp>
        <p:nvSpPr>
          <p:cNvPr id="914" name="Google Shape;914;p23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15" name="Google Shape;915;p238"/>
          <p:cNvSpPr>
            <a:spLocks noGrp="1"/>
          </p:cNvSpPr>
          <p:nvPr>
            <p:ph type="pic" idx="2"/>
          </p:nvPr>
        </p:nvSpPr>
        <p:spPr>
          <a:xfrm>
            <a:off x="453739" y="4130825"/>
            <a:ext cx="1490261" cy="1490261"/>
          </a:xfrm>
          <a:prstGeom prst="rect">
            <a:avLst/>
          </a:prstGeom>
          <a:noFill/>
          <a:ln>
            <a:noFill/>
          </a:ln>
        </p:spPr>
        <p:txBody>
          <a:bodyPr/>
          <a:lstStyle/>
          <a:p>
            <a:endParaRPr lang="fr-MA"/>
          </a:p>
        </p:txBody>
      </p:sp>
      <p:sp>
        <p:nvSpPr>
          <p:cNvPr id="916" name="Google Shape;916;p238"/>
          <p:cNvSpPr>
            <a:spLocks noGrp="1"/>
          </p:cNvSpPr>
          <p:nvPr>
            <p:ph type="pic" idx="3"/>
          </p:nvPr>
        </p:nvSpPr>
        <p:spPr>
          <a:xfrm>
            <a:off x="7149739" y="4130825"/>
            <a:ext cx="1490261" cy="1490261"/>
          </a:xfrm>
          <a:prstGeom prst="rect">
            <a:avLst/>
          </a:prstGeom>
          <a:noFill/>
          <a:ln>
            <a:noFill/>
          </a:ln>
        </p:spPr>
        <p:txBody>
          <a:bodyPr/>
          <a:lstStyle/>
          <a:p>
            <a:endParaRPr lang="fr-MA"/>
          </a:p>
        </p:txBody>
      </p:sp>
      <p:sp>
        <p:nvSpPr>
          <p:cNvPr id="917" name="Google Shape;917;p238"/>
          <p:cNvSpPr>
            <a:spLocks noGrp="1"/>
          </p:cNvSpPr>
          <p:nvPr>
            <p:ph type="pic" idx="4"/>
          </p:nvPr>
        </p:nvSpPr>
        <p:spPr>
          <a:xfrm>
            <a:off x="2127739" y="4130825"/>
            <a:ext cx="1490261" cy="1490261"/>
          </a:xfrm>
          <a:prstGeom prst="rect">
            <a:avLst/>
          </a:prstGeom>
          <a:noFill/>
          <a:ln>
            <a:noFill/>
          </a:ln>
        </p:spPr>
        <p:txBody>
          <a:bodyPr/>
          <a:lstStyle/>
          <a:p>
            <a:endParaRPr lang="fr-MA"/>
          </a:p>
        </p:txBody>
      </p:sp>
      <p:sp>
        <p:nvSpPr>
          <p:cNvPr id="918" name="Google Shape;918;p238"/>
          <p:cNvSpPr>
            <a:spLocks noGrp="1"/>
          </p:cNvSpPr>
          <p:nvPr>
            <p:ph type="pic" idx="5"/>
          </p:nvPr>
        </p:nvSpPr>
        <p:spPr>
          <a:xfrm>
            <a:off x="3801739" y="4130825"/>
            <a:ext cx="1490261" cy="1490261"/>
          </a:xfrm>
          <a:prstGeom prst="rect">
            <a:avLst/>
          </a:prstGeom>
          <a:noFill/>
          <a:ln>
            <a:noFill/>
          </a:ln>
        </p:spPr>
        <p:txBody>
          <a:bodyPr/>
          <a:lstStyle/>
          <a:p>
            <a:endParaRPr lang="fr-MA"/>
          </a:p>
        </p:txBody>
      </p:sp>
      <p:sp>
        <p:nvSpPr>
          <p:cNvPr id="919" name="Google Shape;919;p238"/>
          <p:cNvSpPr>
            <a:spLocks noGrp="1"/>
          </p:cNvSpPr>
          <p:nvPr>
            <p:ph type="pic" idx="6"/>
          </p:nvPr>
        </p:nvSpPr>
        <p:spPr>
          <a:xfrm>
            <a:off x="5475739" y="4130825"/>
            <a:ext cx="1490261" cy="1490261"/>
          </a:xfrm>
          <a:prstGeom prst="rect">
            <a:avLst/>
          </a:prstGeom>
          <a:noFill/>
          <a:ln>
            <a:noFill/>
          </a:ln>
        </p:spPr>
        <p:txBody>
          <a:bodyPr/>
          <a:lstStyle/>
          <a:p>
            <a:endParaRPr lang="fr-MA"/>
          </a:p>
        </p:txBody>
      </p:sp>
      <p:sp>
        <p:nvSpPr>
          <p:cNvPr id="920" name="Google Shape;920;p238"/>
          <p:cNvSpPr>
            <a:spLocks noGrp="1"/>
          </p:cNvSpPr>
          <p:nvPr>
            <p:ph type="pic" idx="7"/>
          </p:nvPr>
        </p:nvSpPr>
        <p:spPr>
          <a:xfrm>
            <a:off x="783971" y="1968822"/>
            <a:ext cx="1490261" cy="1490261"/>
          </a:xfrm>
          <a:prstGeom prst="rect">
            <a:avLst/>
          </a:prstGeom>
          <a:noFill/>
          <a:ln>
            <a:noFill/>
          </a:ln>
        </p:spPr>
        <p:txBody>
          <a:bodyPr/>
          <a:lstStyle/>
          <a:p>
            <a:endParaRPr lang="fr-MA"/>
          </a:p>
        </p:txBody>
      </p:sp>
      <p:sp>
        <p:nvSpPr>
          <p:cNvPr id="921" name="Google Shape;921;p238"/>
          <p:cNvSpPr>
            <a:spLocks noGrp="1"/>
          </p:cNvSpPr>
          <p:nvPr>
            <p:ph type="pic" idx="8"/>
          </p:nvPr>
        </p:nvSpPr>
        <p:spPr>
          <a:xfrm>
            <a:off x="2772313" y="1968822"/>
            <a:ext cx="1490261" cy="1490261"/>
          </a:xfrm>
          <a:prstGeom prst="rect">
            <a:avLst/>
          </a:prstGeom>
          <a:noFill/>
          <a:ln>
            <a:noFill/>
          </a:ln>
        </p:spPr>
        <p:txBody>
          <a:bodyPr/>
          <a:lstStyle/>
          <a:p>
            <a:endParaRPr lang="fr-MA"/>
          </a:p>
        </p:txBody>
      </p:sp>
      <p:sp>
        <p:nvSpPr>
          <p:cNvPr id="922" name="Google Shape;922;p238"/>
          <p:cNvSpPr>
            <a:spLocks noGrp="1"/>
          </p:cNvSpPr>
          <p:nvPr>
            <p:ph type="pic" idx="9"/>
          </p:nvPr>
        </p:nvSpPr>
        <p:spPr>
          <a:xfrm>
            <a:off x="4760655" y="1968822"/>
            <a:ext cx="1490261" cy="1490261"/>
          </a:xfrm>
          <a:prstGeom prst="rect">
            <a:avLst/>
          </a:prstGeom>
          <a:noFill/>
          <a:ln>
            <a:noFill/>
          </a:ln>
        </p:spPr>
        <p:txBody>
          <a:bodyPr/>
          <a:lstStyle/>
          <a:p>
            <a:endParaRPr lang="fr-MA"/>
          </a:p>
        </p:txBody>
      </p:sp>
      <p:sp>
        <p:nvSpPr>
          <p:cNvPr id="923" name="Google Shape;923;p238"/>
          <p:cNvSpPr>
            <a:spLocks noGrp="1"/>
          </p:cNvSpPr>
          <p:nvPr>
            <p:ph type="pic" idx="13"/>
          </p:nvPr>
        </p:nvSpPr>
        <p:spPr>
          <a:xfrm>
            <a:off x="6748998" y="1968822"/>
            <a:ext cx="1490261" cy="1490261"/>
          </a:xfrm>
          <a:prstGeom prst="rect">
            <a:avLst/>
          </a:prstGeom>
          <a:noFill/>
          <a:ln>
            <a:noFill/>
          </a:ln>
        </p:spPr>
        <p:txBody>
          <a:bodyPr/>
          <a:lstStyle/>
          <a:p>
            <a:endParaRPr lang="fr-MA"/>
          </a:p>
        </p:txBody>
      </p:sp>
      <p:sp>
        <p:nvSpPr>
          <p:cNvPr id="2" name="Google Shape;1318;p6">
            <a:extLst>
              <a:ext uri="{FF2B5EF4-FFF2-40B4-BE49-F238E27FC236}">
                <a16:creationId xmlns:a16="http://schemas.microsoft.com/office/drawing/2014/main" id="{55733B59-BB60-3802-A604-0CC0FA1E82B4}"/>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875259235"/>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4_Voc_Act_01_5 Vignt+Txt" preserve="1" userDrawn="1">
  <p:cSld name="4_Voc_Act_01_5 Vignt+Txt">
    <p:spTree>
      <p:nvGrpSpPr>
        <p:cNvPr id="1" name="Shape 925"/>
        <p:cNvGrpSpPr/>
        <p:nvPr/>
      </p:nvGrpSpPr>
      <p:grpSpPr>
        <a:xfrm>
          <a:off x="0" y="0"/>
          <a:ext cx="0" cy="0"/>
          <a:chOff x="0" y="0"/>
          <a:chExt cx="0" cy="0"/>
        </a:xfrm>
      </p:grpSpPr>
      <p:sp>
        <p:nvSpPr>
          <p:cNvPr id="926" name="Google Shape;926;p23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7" name="Google Shape;927;p239"/>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28" name="Google Shape;928;p239"/>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29" name="Google Shape;929;p239"/>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30" name="Google Shape;930;p239"/>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31" name="Google Shape;931;p239"/>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32" name="Google Shape;932;p239"/>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33" name="Google Shape;933;p239"/>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34" name="Google Shape;934;p239"/>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35" name="Google Shape;935;p239"/>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36" name="Google Shape;936;p239"/>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37" name="Google Shape;937;p239"/>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38" name="Google Shape;938;p239"/>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39" name="Google Shape;939;p239"/>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40" name="Google Shape;940;p239"/>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41" name="Google Shape;941;p239"/>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42" name="Google Shape;942;p239"/>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43" name="Google Shape;943;p239"/>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44" name="Google Shape;944;p239"/>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056A4269-B941-9000-E5C2-BFD9EF95B6BE}"/>
              </a:ext>
            </a:extLst>
          </p:cNvPr>
          <p:cNvSpPr>
            <a:spLocks noGrp="1"/>
          </p:cNvSpPr>
          <p:nvPr>
            <p:ph type="pic" idx="22"/>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864490452"/>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02_Voc_Act_01_Vid" preserve="1" userDrawn="1">
  <p:cSld name="02_Voc_Act_01_Vid">
    <p:spTree>
      <p:nvGrpSpPr>
        <p:cNvPr id="1" name="Shape 946"/>
        <p:cNvGrpSpPr/>
        <p:nvPr/>
      </p:nvGrpSpPr>
      <p:grpSpPr>
        <a:xfrm>
          <a:off x="0" y="0"/>
          <a:ext cx="0" cy="0"/>
          <a:chOff x="0" y="0"/>
          <a:chExt cx="0" cy="0"/>
        </a:xfrm>
      </p:grpSpPr>
      <p:sp>
        <p:nvSpPr>
          <p:cNvPr id="947" name="Google Shape;947;p24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8" name="Google Shape;948;p240"/>
          <p:cNvSpPr>
            <a:spLocks noGrp="1"/>
          </p:cNvSpPr>
          <p:nvPr>
            <p:ph type="media" idx="2"/>
          </p:nvPr>
        </p:nvSpPr>
        <p:spPr>
          <a:xfrm>
            <a:off x="1872000" y="2160000"/>
            <a:ext cx="540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9CB39824-89BD-A063-37D3-A57E6075F0AB}"/>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690312084"/>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02_Voc_Act_01__Libre" preserve="1" userDrawn="1">
  <p:cSld name="02_Voc_Act_01__Libre">
    <p:spTree>
      <p:nvGrpSpPr>
        <p:cNvPr id="1" name="Shape 950"/>
        <p:cNvGrpSpPr/>
        <p:nvPr/>
      </p:nvGrpSpPr>
      <p:grpSpPr>
        <a:xfrm>
          <a:off x="0" y="0"/>
          <a:ext cx="0" cy="0"/>
          <a:chOff x="0" y="0"/>
          <a:chExt cx="0" cy="0"/>
        </a:xfrm>
      </p:grpSpPr>
      <p:sp>
        <p:nvSpPr>
          <p:cNvPr id="951" name="Google Shape;951;p2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E9AB39D6-9B4F-B643-71A9-5E57710BE0B7}"/>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823748128"/>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matchingName="12_Disposition personnalisée" preserve="1" userDrawn="1">
  <p:cSld name="12_Disposition personnalisée">
    <p:spTree>
      <p:nvGrpSpPr>
        <p:cNvPr id="1" name="Shape 953"/>
        <p:cNvGrpSpPr/>
        <p:nvPr/>
      </p:nvGrpSpPr>
      <p:grpSpPr>
        <a:xfrm>
          <a:off x="0" y="0"/>
          <a:ext cx="0" cy="0"/>
          <a:chOff x="0" y="0"/>
          <a:chExt cx="0" cy="0"/>
        </a:xfrm>
      </p:grpSpPr>
      <p:pic>
        <p:nvPicPr>
          <p:cNvPr id="954" name="Google Shape;954;p242"/>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955" name="Google Shape;955;p242"/>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956" name="Google Shape;956;p242"/>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957" name="Google Shape;957;p242"/>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58" name="Google Shape;958;p242"/>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59" name="Google Shape;959;p242"/>
          <p:cNvSpPr>
            <a:spLocks noGrp="1"/>
          </p:cNvSpPr>
          <p:nvPr>
            <p:ph type="pic" idx="2"/>
          </p:nvPr>
        </p:nvSpPr>
        <p:spPr>
          <a:xfrm>
            <a:off x="7056000" y="2747910"/>
            <a:ext cx="540000" cy="540000"/>
          </a:xfrm>
          <a:prstGeom prst="rect">
            <a:avLst/>
          </a:prstGeom>
          <a:solidFill>
            <a:schemeClr val="lt1"/>
          </a:solidFill>
          <a:ln>
            <a:noFill/>
          </a:ln>
        </p:spPr>
        <p:txBody>
          <a:bodyPr/>
          <a:lstStyle/>
          <a:p>
            <a:endParaRPr lang="fr-MA"/>
          </a:p>
        </p:txBody>
      </p:sp>
      <p:sp>
        <p:nvSpPr>
          <p:cNvPr id="960" name="Google Shape;960;p242"/>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61" name="Google Shape;961;p242"/>
          <p:cNvSpPr>
            <a:spLocks noGrp="1"/>
          </p:cNvSpPr>
          <p:nvPr>
            <p:ph type="pic" idx="4"/>
          </p:nvPr>
        </p:nvSpPr>
        <p:spPr>
          <a:xfrm>
            <a:off x="7056000" y="4183874"/>
            <a:ext cx="540000" cy="540000"/>
          </a:xfrm>
          <a:prstGeom prst="rect">
            <a:avLst/>
          </a:prstGeom>
          <a:solidFill>
            <a:schemeClr val="lt1"/>
          </a:solidFill>
          <a:ln>
            <a:noFill/>
          </a:ln>
        </p:spPr>
        <p:txBody>
          <a:bodyPr/>
          <a:lstStyle/>
          <a:p>
            <a:endParaRPr lang="fr-MA"/>
          </a:p>
        </p:txBody>
      </p:sp>
      <p:sp>
        <p:nvSpPr>
          <p:cNvPr id="962" name="Google Shape;962;p242"/>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63" name="Google Shape;963;p242"/>
          <p:cNvSpPr>
            <a:spLocks noGrp="1"/>
          </p:cNvSpPr>
          <p:nvPr>
            <p:ph type="pic" idx="6"/>
          </p:nvPr>
        </p:nvSpPr>
        <p:spPr>
          <a:xfrm>
            <a:off x="7056000" y="5642007"/>
            <a:ext cx="540000" cy="540000"/>
          </a:xfrm>
          <a:prstGeom prst="rect">
            <a:avLst/>
          </a:prstGeom>
          <a:solidFill>
            <a:schemeClr val="lt1"/>
          </a:solidFill>
          <a:ln>
            <a:noFill/>
          </a:ln>
        </p:spPr>
        <p:txBody>
          <a:bodyPr/>
          <a:lstStyle/>
          <a:p>
            <a:endParaRPr lang="fr-MA"/>
          </a:p>
        </p:txBody>
      </p:sp>
      <p:sp>
        <p:nvSpPr>
          <p:cNvPr id="2" name="Google Shape;1318;p6">
            <a:extLst>
              <a:ext uri="{FF2B5EF4-FFF2-40B4-BE49-F238E27FC236}">
                <a16:creationId xmlns:a16="http://schemas.microsoft.com/office/drawing/2014/main" id="{F1EB3D44-0CB0-CCF8-00FB-D7418B51BAB8}"/>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019534982"/>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matchingName="15_Disposition personnalisée" preserve="1" userDrawn="1">
  <p:cSld name="15_Disposition personnalisée">
    <p:spTree>
      <p:nvGrpSpPr>
        <p:cNvPr id="1" name="Shape 965"/>
        <p:cNvGrpSpPr/>
        <p:nvPr/>
      </p:nvGrpSpPr>
      <p:grpSpPr>
        <a:xfrm>
          <a:off x="0" y="0"/>
          <a:ext cx="0" cy="0"/>
          <a:chOff x="0" y="0"/>
          <a:chExt cx="0" cy="0"/>
        </a:xfrm>
      </p:grpSpPr>
      <p:pic>
        <p:nvPicPr>
          <p:cNvPr id="966" name="Google Shape;966;p243"/>
          <p:cNvPicPr preferRelativeResize="0"/>
          <p:nvPr/>
        </p:nvPicPr>
        <p:blipFill rotWithShape="1">
          <a:blip r:embed="rId2">
            <a:alphaModFix/>
          </a:blip>
          <a:srcRect/>
          <a:stretch/>
        </p:blipFill>
        <p:spPr>
          <a:xfrm>
            <a:off x="1511543" y="5126699"/>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pic>
        <p:nvPicPr>
          <p:cNvPr id="967" name="Google Shape;967;p243"/>
          <p:cNvPicPr preferRelativeResize="0"/>
          <p:nvPr/>
        </p:nvPicPr>
        <p:blipFill rotWithShape="1">
          <a:blip r:embed="rId2">
            <a:alphaModFix/>
          </a:blip>
          <a:srcRect/>
          <a:stretch/>
        </p:blipFill>
        <p:spPr>
          <a:xfrm>
            <a:off x="1511543" y="2159863"/>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sp>
        <p:nvSpPr>
          <p:cNvPr id="968" name="Google Shape;968;p243"/>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4000"/>
              <a:buFont typeface="Dosis"/>
              <a:buNone/>
              <a:defRPr sz="4000"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969" name="Google Shape;969;p243"/>
          <p:cNvPicPr preferRelativeResize="0"/>
          <p:nvPr/>
        </p:nvPicPr>
        <p:blipFill rotWithShape="1">
          <a:blip r:embed="rId3">
            <a:alphaModFix/>
          </a:blip>
          <a:srcRect/>
          <a:stretch/>
        </p:blipFill>
        <p:spPr>
          <a:xfrm>
            <a:off x="1511543" y="3643281"/>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B0F0">
                <a:alpha val="40000"/>
              </a:srgbClr>
            </a:outerShdw>
          </a:effectLst>
        </p:spPr>
      </p:pic>
      <p:pic>
        <p:nvPicPr>
          <p:cNvPr id="970" name="Google Shape;970;p243"/>
          <p:cNvPicPr preferRelativeResize="0"/>
          <p:nvPr/>
        </p:nvPicPr>
        <p:blipFill rotWithShape="1">
          <a:blip r:embed="rId4">
            <a:alphaModFix/>
          </a:blip>
          <a:srcRect/>
          <a:stretch/>
        </p:blipFill>
        <p:spPr>
          <a:xfrm>
            <a:off x="1584000" y="2268000"/>
            <a:ext cx="544953" cy="540000"/>
          </a:xfrm>
          <a:prstGeom prst="rect">
            <a:avLst/>
          </a:prstGeom>
          <a:noFill/>
          <a:ln>
            <a:noFill/>
          </a:ln>
        </p:spPr>
      </p:pic>
      <p:sp>
        <p:nvSpPr>
          <p:cNvPr id="971" name="Google Shape;971;p243"/>
          <p:cNvSpPr txBox="1"/>
          <p:nvPr/>
        </p:nvSpPr>
        <p:spPr>
          <a:xfrm>
            <a:off x="2376000" y="2160000"/>
            <a:ext cx="2757486"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a:solidFill>
                  <a:srgbClr val="757575"/>
                </a:solidFill>
                <a:latin typeface="Dosis ExtraBold"/>
                <a:ea typeface="Dosis ExtraBold"/>
                <a:cs typeface="Dosis ExtraBold"/>
                <a:sym typeface="Dosis ExtraBold"/>
              </a:rPr>
              <a:t>1. Présentation du Vocabulaire</a:t>
            </a:r>
            <a:endParaRPr/>
          </a:p>
        </p:txBody>
      </p:sp>
      <p:pic>
        <p:nvPicPr>
          <p:cNvPr id="972" name="Google Shape;972;p243"/>
          <p:cNvPicPr preferRelativeResize="0"/>
          <p:nvPr/>
        </p:nvPicPr>
        <p:blipFill rotWithShape="1">
          <a:blip r:embed="rId5">
            <a:alphaModFix/>
          </a:blip>
          <a:srcRect/>
          <a:stretch/>
        </p:blipFill>
        <p:spPr>
          <a:xfrm>
            <a:off x="1584000" y="3672000"/>
            <a:ext cx="536340" cy="540000"/>
          </a:xfrm>
          <a:prstGeom prst="rect">
            <a:avLst/>
          </a:prstGeom>
          <a:noFill/>
          <a:ln>
            <a:noFill/>
          </a:ln>
        </p:spPr>
      </p:pic>
      <p:sp>
        <p:nvSpPr>
          <p:cNvPr id="973" name="Google Shape;973;p243"/>
          <p:cNvSpPr txBox="1"/>
          <p:nvPr/>
        </p:nvSpPr>
        <p:spPr>
          <a:xfrm>
            <a:off x="2365719" y="3643281"/>
            <a:ext cx="2733441"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a:solidFill>
                  <a:srgbClr val="474F71"/>
                </a:solidFill>
                <a:latin typeface="Dosis ExtraBold"/>
                <a:ea typeface="Dosis ExtraBold"/>
                <a:cs typeface="Dosis ExtraBold"/>
                <a:sym typeface="Dosis ExtraBold"/>
              </a:rPr>
              <a:t>2. Exploitation du Vocabulaire</a:t>
            </a:r>
            <a:endParaRPr/>
          </a:p>
        </p:txBody>
      </p:sp>
      <p:pic>
        <p:nvPicPr>
          <p:cNvPr id="974" name="Google Shape;974;p243"/>
          <p:cNvPicPr preferRelativeResize="0"/>
          <p:nvPr/>
        </p:nvPicPr>
        <p:blipFill rotWithShape="1">
          <a:blip r:embed="rId6">
            <a:alphaModFix/>
          </a:blip>
          <a:srcRect/>
          <a:stretch/>
        </p:blipFill>
        <p:spPr>
          <a:xfrm>
            <a:off x="1580340" y="5158300"/>
            <a:ext cx="540000" cy="418523"/>
          </a:xfrm>
          <a:prstGeom prst="rect">
            <a:avLst/>
          </a:prstGeom>
          <a:noFill/>
          <a:ln>
            <a:noFill/>
          </a:ln>
        </p:spPr>
      </p:pic>
      <p:sp>
        <p:nvSpPr>
          <p:cNvPr id="975" name="Google Shape;975;p243"/>
          <p:cNvSpPr txBox="1"/>
          <p:nvPr/>
        </p:nvSpPr>
        <p:spPr>
          <a:xfrm>
            <a:off x="2365719" y="5123575"/>
            <a:ext cx="1795684"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a:solidFill>
                  <a:srgbClr val="757575"/>
                </a:solidFill>
                <a:latin typeface="Dosis ExtraBold"/>
                <a:ea typeface="Dosis ExtraBold"/>
                <a:cs typeface="Dosis ExtraBold"/>
                <a:sym typeface="Dosis ExtraBold"/>
              </a:rPr>
              <a:t>3. Travail sur livret</a:t>
            </a:r>
            <a:endParaRPr/>
          </a:p>
        </p:txBody>
      </p:sp>
      <p:sp>
        <p:nvSpPr>
          <p:cNvPr id="976" name="Google Shape;976;p243"/>
          <p:cNvSpPr>
            <a:spLocks noGrp="1"/>
          </p:cNvSpPr>
          <p:nvPr>
            <p:ph type="pic" idx="2"/>
          </p:nvPr>
        </p:nvSpPr>
        <p:spPr>
          <a:xfrm rot="1539327">
            <a:off x="7298796" y="2003629"/>
            <a:ext cx="540000" cy="540000"/>
          </a:xfrm>
          <a:prstGeom prst="rect">
            <a:avLst/>
          </a:prstGeom>
          <a:solidFill>
            <a:schemeClr val="lt1"/>
          </a:solidFill>
          <a:ln>
            <a:noFill/>
          </a:ln>
        </p:spPr>
        <p:txBody>
          <a:bodyPr/>
          <a:lstStyle/>
          <a:p>
            <a:endParaRPr lang="fr-MA"/>
          </a:p>
        </p:txBody>
      </p:sp>
      <p:sp>
        <p:nvSpPr>
          <p:cNvPr id="977" name="Google Shape;977;p243"/>
          <p:cNvSpPr>
            <a:spLocks noGrp="1"/>
          </p:cNvSpPr>
          <p:nvPr>
            <p:ph type="pic" idx="3"/>
          </p:nvPr>
        </p:nvSpPr>
        <p:spPr>
          <a:xfrm rot="1539327">
            <a:off x="7298796" y="3473285"/>
            <a:ext cx="540000" cy="540000"/>
          </a:xfrm>
          <a:prstGeom prst="rect">
            <a:avLst/>
          </a:prstGeom>
          <a:solidFill>
            <a:schemeClr val="lt1"/>
          </a:solidFill>
          <a:ln>
            <a:noFill/>
          </a:ln>
        </p:spPr>
        <p:txBody>
          <a:bodyPr/>
          <a:lstStyle/>
          <a:p>
            <a:endParaRPr lang="fr-MA"/>
          </a:p>
        </p:txBody>
      </p:sp>
      <p:sp>
        <p:nvSpPr>
          <p:cNvPr id="978" name="Google Shape;978;p243"/>
          <p:cNvSpPr>
            <a:spLocks noGrp="1"/>
          </p:cNvSpPr>
          <p:nvPr>
            <p:ph type="pic" idx="4"/>
          </p:nvPr>
        </p:nvSpPr>
        <p:spPr>
          <a:xfrm rot="1539327">
            <a:off x="7298796" y="4958117"/>
            <a:ext cx="540000" cy="540000"/>
          </a:xfrm>
          <a:prstGeom prst="rect">
            <a:avLst/>
          </a:prstGeom>
          <a:solidFill>
            <a:schemeClr val="lt1"/>
          </a:solidFill>
          <a:ln>
            <a:noFill/>
          </a:ln>
        </p:spPr>
        <p:txBody>
          <a:bodyPr/>
          <a:lstStyle/>
          <a:p>
            <a:endParaRPr lang="fr-MA"/>
          </a:p>
        </p:txBody>
      </p:sp>
      <p:sp>
        <p:nvSpPr>
          <p:cNvPr id="979" name="Google Shape;979;p243"/>
          <p:cNvSpPr txBox="1">
            <a:spLocks noGrp="1"/>
          </p:cNvSpPr>
          <p:nvPr>
            <p:ph type="body" idx="1"/>
          </p:nvPr>
        </p:nvSpPr>
        <p:spPr>
          <a:xfrm>
            <a:off x="2201410" y="2544024"/>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757575"/>
              </a:buClr>
              <a:buSzPts val="1200"/>
              <a:buFont typeface="Arial"/>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80" name="Google Shape;980;p243"/>
          <p:cNvSpPr txBox="1">
            <a:spLocks noGrp="1"/>
          </p:cNvSpPr>
          <p:nvPr>
            <p:ph type="body" idx="5"/>
          </p:nvPr>
        </p:nvSpPr>
        <p:spPr>
          <a:xfrm>
            <a:off x="2201410" y="4025640"/>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474F71"/>
              </a:buClr>
              <a:buSzPts val="1200"/>
              <a:buFont typeface="Arial"/>
              <a:buChar char="•"/>
              <a:defRPr sz="1200" b="0" i="0" u="none" strike="noStrike" cap="none">
                <a:solidFill>
                  <a:srgbClr val="474F71"/>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81" name="Google Shape;981;p243"/>
          <p:cNvSpPr txBox="1">
            <a:spLocks noGrp="1"/>
          </p:cNvSpPr>
          <p:nvPr>
            <p:ph type="body" idx="6"/>
          </p:nvPr>
        </p:nvSpPr>
        <p:spPr>
          <a:xfrm>
            <a:off x="2201410" y="5508429"/>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100000"/>
              </a:lnSpc>
              <a:spcBef>
                <a:spcPts val="300"/>
              </a:spcBef>
              <a:spcAft>
                <a:spcPts val="0"/>
              </a:spcAft>
              <a:buClr>
                <a:srgbClr val="757575"/>
              </a:buClr>
              <a:buSzPts val="1200"/>
              <a:buFont typeface="Noto Sans Symbols"/>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100000"/>
              </a:lnSpc>
              <a:spcBef>
                <a:spcPts val="300"/>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3pPr>
            <a:lvl4pPr marL="1828800" marR="0" lvl="3"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4pPr>
            <a:lvl5pPr marL="2286000" marR="0" lvl="4"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46C336FC-8DDC-7C49-7B9A-73911A8C62CB}"/>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174675460"/>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matchingName="02_Voc_Act_01_Mascotte" userDrawn="1">
  <p:cSld name="3_Voc_Act_01_Mascotte">
    <p:spTree>
      <p:nvGrpSpPr>
        <p:cNvPr id="1" name="Shape 788"/>
        <p:cNvGrpSpPr/>
        <p:nvPr/>
      </p:nvGrpSpPr>
      <p:grpSpPr>
        <a:xfrm>
          <a:off x="0" y="0"/>
          <a:ext cx="0" cy="0"/>
          <a:chOff x="0" y="0"/>
          <a:chExt cx="0" cy="0"/>
        </a:xfrm>
      </p:grpSpPr>
      <p:sp>
        <p:nvSpPr>
          <p:cNvPr id="789" name="Google Shape;789;p223"/>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1" name="Google Shape;791;p223"/>
          <p:cNvSpPr>
            <a:spLocks noGrp="1"/>
          </p:cNvSpPr>
          <p:nvPr>
            <p:ph type="media" idx="3"/>
          </p:nvPr>
        </p:nvSpPr>
        <p:spPr>
          <a:xfrm>
            <a:off x="1697307"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64A84C5-B19E-C315-DE6A-F76A6E423EF2}"/>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
        <p:nvSpPr>
          <p:cNvPr id="3" name="Google Shape;791;p223">
            <a:extLst>
              <a:ext uri="{FF2B5EF4-FFF2-40B4-BE49-F238E27FC236}">
                <a16:creationId xmlns:a16="http://schemas.microsoft.com/office/drawing/2014/main" id="{0243A2A1-CE22-EFA1-F587-695EE0425A50}"/>
              </a:ext>
            </a:extLst>
          </p:cNvPr>
          <p:cNvSpPr>
            <a:spLocks noGrp="1"/>
          </p:cNvSpPr>
          <p:nvPr>
            <p:ph type="media" idx="11"/>
          </p:nvPr>
        </p:nvSpPr>
        <p:spPr>
          <a:xfrm>
            <a:off x="4814193"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049437917"/>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784"/>
        <p:cNvGrpSpPr/>
        <p:nvPr/>
      </p:nvGrpSpPr>
      <p:grpSpPr>
        <a:xfrm>
          <a:off x="0" y="0"/>
          <a:ext cx="0" cy="0"/>
          <a:chOff x="0" y="0"/>
          <a:chExt cx="0" cy="0"/>
        </a:xfrm>
      </p:grpSpPr>
    </p:spTree>
    <p:extLst>
      <p:ext uri="{BB962C8B-B14F-4D97-AF65-F5344CB8AC3E}">
        <p14:creationId xmlns:p14="http://schemas.microsoft.com/office/powerpoint/2010/main" val="4008843421"/>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114831438"/>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n-cs"/>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11462" y="3100065"/>
            <a:ext cx="915635"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053003" y="5597907"/>
            <a:ext cx="137409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n-cs"/>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p>
            <a:endParaRPr lang="fr-MA"/>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4802934" y="4376851"/>
            <a:ext cx="1624163"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n-cs"/>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p>
            <a:endParaRPr lang="fr-MA"/>
          </a:p>
        </p:txBody>
      </p:sp>
    </p:spTree>
    <p:extLst>
      <p:ext uri="{BB962C8B-B14F-4D97-AF65-F5344CB8AC3E}">
        <p14:creationId xmlns:p14="http://schemas.microsoft.com/office/powerpoint/2010/main" val="2696647423"/>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n-cs"/>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11462" y="3100065"/>
            <a:ext cx="915635"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053003" y="5597907"/>
            <a:ext cx="137409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n-cs"/>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p>
            <a:endParaRPr lang="fr-MA"/>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4802934" y="4376851"/>
            <a:ext cx="1624163"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n-cs"/>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p>
            <a:endParaRPr lang="fr-MA"/>
          </a:p>
        </p:txBody>
      </p:sp>
    </p:spTree>
    <p:extLst>
      <p:ext uri="{BB962C8B-B14F-4D97-AF65-F5344CB8AC3E}">
        <p14:creationId xmlns:p14="http://schemas.microsoft.com/office/powerpoint/2010/main" val="1926999591"/>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n-cs"/>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11462" y="3100065"/>
            <a:ext cx="915635"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053003" y="5597907"/>
            <a:ext cx="137409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n-cs"/>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p>
            <a:endParaRPr lang="fr-MA"/>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4802934" y="4376851"/>
            <a:ext cx="1624163"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n-cs"/>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p>
            <a:endParaRPr lang="fr-MA"/>
          </a:p>
        </p:txBody>
      </p:sp>
    </p:spTree>
    <p:extLst>
      <p:ext uri="{BB962C8B-B14F-4D97-AF65-F5344CB8AC3E}">
        <p14:creationId xmlns:p14="http://schemas.microsoft.com/office/powerpoint/2010/main" val="721211988"/>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Dosis" pitchFamily="2" charset="0"/>
                <a:cs typeface="+mn-cs"/>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540123549"/>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156953566"/>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572930047"/>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2248168455"/>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4258270048"/>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622982481"/>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9956032"/>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271004835"/>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61356558"/>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02765879"/>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88827049"/>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48482254"/>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915368143"/>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30890735"/>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01022663"/>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4240404032"/>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623749534"/>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31873973"/>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423984673"/>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993361902"/>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13452516"/>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32052755"/>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247752267"/>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56082823"/>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11854816"/>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673120982"/>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972674080"/>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25533642"/>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63890528"/>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vl1p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n-lt"/>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2950763"/>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490454238"/>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69580265"/>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02285887"/>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vl1pPr>
          </a:lstStyle>
          <a:p>
            <a:endParaRPr lang="fr-MA"/>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vl1pPr>
          </a:lstStyle>
          <a:p>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16917646"/>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1543172"/>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4358717"/>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5390251"/>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45983428"/>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47561067"/>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61726876"/>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25014155"/>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62200260"/>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95986629"/>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61112197"/>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365180571"/>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918883595"/>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956616612"/>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66654856"/>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6698576"/>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46582222"/>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05323575"/>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73636371"/>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36955558"/>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19385475"/>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803967005"/>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80688612"/>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974139983"/>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17694271"/>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91491082"/>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173153235"/>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648595973"/>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06134389"/>
      </p:ext>
    </p:extLst>
  </p:cSld>
  <p:clrMapOvr>
    <a:masterClrMapping/>
  </p:clrMapOvr>
  <p:transition spd="slow">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96915430"/>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53274580"/>
      </p:ext>
    </p:extLst>
  </p:cSld>
  <p:clrMapOvr>
    <a:masterClrMapping/>
  </p:clrMapOvr>
  <p:transition spd="slow">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538348947"/>
      </p:ext>
    </p:extLst>
  </p:cSld>
  <p:clrMapOvr>
    <a:masterClrMapping/>
  </p:clrMapOvr>
  <p:transition spd="slow">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68313956"/>
      </p:ext>
    </p:extLst>
  </p:cSld>
  <p:clrMapOvr>
    <a:masterClrMapping/>
  </p:clrMapOvr>
  <p:transition spd="slow">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matchingName="02_Voc_Act_01_Large Vidéo" userDrawn="1">
  <p:cSld name="3_Voc_Act_01_Large Vidéo">
    <p:spTree>
      <p:nvGrpSpPr>
        <p:cNvPr id="1" name="Shape 107"/>
        <p:cNvGrpSpPr/>
        <p:nvPr/>
      </p:nvGrpSpPr>
      <p:grpSpPr>
        <a:xfrm>
          <a:off x="0" y="0"/>
          <a:ext cx="0" cy="0"/>
          <a:chOff x="0" y="0"/>
          <a:chExt cx="0" cy="0"/>
        </a:xfrm>
      </p:grpSpPr>
      <p:sp>
        <p:nvSpPr>
          <p:cNvPr id="108" name="Google Shape;108;p15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9" name="Google Shape;109;p157"/>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8CCBF69-2633-5CA5-25BE-6C0C21432F08}"/>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39876498"/>
      </p:ext>
    </p:extLst>
  </p:cSld>
  <p:clrMapOvr>
    <a:masterClrMapping/>
  </p:clrMapOvr>
  <p:transition spd="slow">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955169806"/>
      </p:ext>
    </p:extLst>
  </p:cSld>
  <p:clrMapOvr>
    <a:masterClrMapping/>
  </p:clrMapOvr>
  <p:transition spd="slow">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3557778641"/>
      </p:ext>
    </p:extLst>
  </p:cSld>
  <p:clrMapOvr>
    <a:masterClrMapping/>
  </p:clrMapOvr>
  <p:transition spd="slow">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p>
            <a:endParaRPr lang="fr-MA"/>
          </a:p>
        </p:txBody>
      </p:sp>
    </p:spTree>
    <p:extLst>
      <p:ext uri="{BB962C8B-B14F-4D97-AF65-F5344CB8AC3E}">
        <p14:creationId xmlns:p14="http://schemas.microsoft.com/office/powerpoint/2010/main" val="791719909"/>
      </p:ext>
    </p:extLst>
  </p:cSld>
  <p:clrMapOvr>
    <a:masterClrMapping/>
  </p:clrMapOvr>
  <p:transition spd="slow">
    <p:fade/>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Tree>
    <p:extLst>
      <p:ext uri="{BB962C8B-B14F-4D97-AF65-F5344CB8AC3E}">
        <p14:creationId xmlns:p14="http://schemas.microsoft.com/office/powerpoint/2010/main" val="1932136302"/>
      </p:ext>
    </p:extLst>
  </p:cSld>
  <p:clrMapOvr>
    <a:masterClrMapping/>
  </p:clrMapOvr>
  <p:transition spd="slow">
    <p:fade/>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p>
            <a:endParaRPr lang="fr-MA"/>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0" y="1648289"/>
            <a:ext cx="2234716" cy="360000"/>
          </a:xfrm>
          <a:prstGeom prst="rect">
            <a:avLst/>
          </a:prstGeom>
        </p:spPr>
      </p:pic>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p>
            <a:endParaRPr lang="fr-MA"/>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p>
            <a:endParaRPr lang="fr-MA"/>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Tree>
    <p:extLst>
      <p:ext uri="{BB962C8B-B14F-4D97-AF65-F5344CB8AC3E}">
        <p14:creationId xmlns:p14="http://schemas.microsoft.com/office/powerpoint/2010/main" val="456429548"/>
      </p:ext>
    </p:extLst>
  </p:cSld>
  <p:clrMapOvr>
    <a:masterClrMapping/>
  </p:clrMapOvr>
  <p:transition spd="slow">
    <p:fade/>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13_Disposition personnalisée">
    <p:spTree>
      <p:nvGrpSpPr>
        <p:cNvPr id="1" name=""/>
        <p:cNvGrpSpPr/>
        <p:nvPr/>
      </p:nvGrpSpPr>
      <p:grpSpPr>
        <a:xfrm>
          <a:off x="0" y="0"/>
          <a:ext cx="0" cy="0"/>
          <a:chOff x="0" y="0"/>
          <a:chExt cx="0" cy="0"/>
        </a:xfrm>
      </p:grpSpPr>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p>
            <a:endParaRPr lang="fr-MA"/>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p>
            <a:endParaRPr lang="fr-MA"/>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p>
            <a:endParaRPr lang="fr-MA"/>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Tree>
    <p:extLst>
      <p:ext uri="{BB962C8B-B14F-4D97-AF65-F5344CB8AC3E}">
        <p14:creationId xmlns:p14="http://schemas.microsoft.com/office/powerpoint/2010/main" val="3409182689"/>
      </p:ext>
    </p:extLst>
  </p:cSld>
  <p:clrMapOvr>
    <a:masterClrMapping/>
  </p:clrMapOvr>
  <p:transition spd="slow">
    <p:fade/>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صرف وتحويل </a:t>
            </a:r>
          </a:p>
        </p:txBody>
      </p:sp>
    </p:spTree>
    <p:extLst>
      <p:ext uri="{BB962C8B-B14F-4D97-AF65-F5344CB8AC3E}">
        <p14:creationId xmlns:p14="http://schemas.microsoft.com/office/powerpoint/2010/main" val="2993871830"/>
      </p:ext>
    </p:extLst>
  </p:cSld>
  <p:clrMapOvr>
    <a:masterClrMapping/>
  </p:clrMapOvr>
  <p:transition spd="slow">
    <p:fade/>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قــــــــــراءة ح1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قــــــــــراءة ح2</a:t>
            </a:r>
          </a:p>
        </p:txBody>
      </p:sp>
    </p:spTree>
    <p:extLst>
      <p:ext uri="{BB962C8B-B14F-4D97-AF65-F5344CB8AC3E}">
        <p14:creationId xmlns:p14="http://schemas.microsoft.com/office/powerpoint/2010/main" val="4083559827"/>
      </p:ext>
    </p:extLst>
  </p:cSld>
  <p:clrMapOvr>
    <a:masterClrMapping/>
  </p:clrMapOvr>
  <p:transition spd="slow">
    <p:fade/>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إملاء</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إنتاج كتابي </a:t>
            </a:r>
          </a:p>
        </p:txBody>
      </p:sp>
    </p:spTree>
    <p:extLst>
      <p:ext uri="{BB962C8B-B14F-4D97-AF65-F5344CB8AC3E}">
        <p14:creationId xmlns:p14="http://schemas.microsoft.com/office/powerpoint/2010/main" val="3566442218"/>
      </p:ext>
    </p:extLst>
  </p:cSld>
  <p:clrMapOvr>
    <a:masterClrMapping/>
  </p:clrMapOvr>
  <p:transition spd="slow">
    <p:fade/>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16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96702" y="2198203"/>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136199" y="2252203"/>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166489" y="2198203"/>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1962614"/>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720126" y="1962614"/>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96702" y="3884122"/>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136199" y="3938122"/>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166489" y="3884122"/>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3648533"/>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613482" y="3648533"/>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مراجعة وتوليف  </a:t>
            </a:r>
          </a:p>
        </p:txBody>
      </p:sp>
    </p:spTree>
    <p:extLst>
      <p:ext uri="{BB962C8B-B14F-4D97-AF65-F5344CB8AC3E}">
        <p14:creationId xmlns:p14="http://schemas.microsoft.com/office/powerpoint/2010/main" val="2430049254"/>
      </p:ext>
    </p:extLst>
  </p:cSld>
  <p:clrMapOvr>
    <a:masterClrMapping/>
  </p:clrMapOvr>
  <p:transition spd="slow">
    <p:fade/>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p>
            <a:endParaRPr lang="fr-MA"/>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spcBef>
                <a:spcPts val="0"/>
              </a:spcBef>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4242846609"/>
      </p:ext>
    </p:extLst>
  </p:cSld>
  <p:clrMapOvr>
    <a:masterClrMapping/>
  </p:clrMapOvr>
  <p:transition spd="slow">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p>
            <a:endParaRPr lang="fr-MA"/>
          </a:p>
        </p:txBody>
      </p:sp>
    </p:spTree>
    <p:extLst>
      <p:ext uri="{BB962C8B-B14F-4D97-AF65-F5344CB8AC3E}">
        <p14:creationId xmlns:p14="http://schemas.microsoft.com/office/powerpoint/2010/main" val="2880942164"/>
      </p:ext>
    </p:extLst>
  </p:cSld>
  <p:clrMapOvr>
    <a:masterClrMapping/>
  </p:clrMapOvr>
  <p:transition spd="slow">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150228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56838" y="150738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3322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827880915"/>
      </p:ext>
    </p:extLst>
  </p:cSld>
  <p:clrMapOvr>
    <a:masterClrMapping/>
  </p:clrMapOvr>
  <p:transition spd="slow">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1488634"/>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4745330" y="3250173"/>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3"/>
            <a:r>
              <a:rPr lang="fr-FR" dirty="0"/>
              <a:t>Quatrième niveau</a:t>
            </a:r>
          </a:p>
          <a:p>
            <a:pPr lvl="4"/>
            <a:r>
              <a:rPr lang="fr-FR" dirty="0"/>
              <a:t>Cinquième niveau</a:t>
            </a:r>
            <a:endParaRPr lang="fr-MA" dirty="0"/>
          </a:p>
          <a:p>
            <a:pPr lvl="2"/>
            <a:r>
              <a:rPr lang="fr-FR" dirty="0"/>
              <a:t>Troisième niveau</a:t>
            </a:r>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8419"/>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68130" y="144164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358227858"/>
      </p:ext>
    </p:extLst>
  </p:cSld>
  <p:clrMapOvr>
    <a:masterClrMapping/>
  </p:clrMapOvr>
  <p:transition spd="slow">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811366" y="321394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811366" y="323604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648800658"/>
      </p:ext>
    </p:extLst>
  </p:cSld>
  <p:clrMapOvr>
    <a:masterClrMapping/>
  </p:clrMapOvr>
  <p:transition spd="slow">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424888463"/>
      </p:ext>
    </p:extLst>
  </p:cSld>
  <p:clrMapOvr>
    <a:masterClrMapping/>
  </p:clrMapOvr>
  <p:transition spd="slow">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322586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3217599"/>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348429445"/>
      </p:ext>
    </p:extLst>
  </p:cSld>
  <p:clrMapOvr>
    <a:masterClrMapping/>
  </p:clrMapOvr>
  <p:transition spd="slow">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491649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45330" y="491649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319630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774227444"/>
      </p:ext>
    </p:extLst>
  </p:cSld>
  <p:clrMapOvr>
    <a:masterClrMapping/>
  </p:clrMapOvr>
  <p:transition spd="slow">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958041290"/>
      </p:ext>
    </p:extLst>
  </p:cSld>
  <p:clrMapOvr>
    <a:masterClrMapping/>
  </p:clrMapOvr>
  <p:transition spd="slow">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91623075"/>
      </p:ext>
    </p:extLst>
  </p:cSld>
  <p:clrMapOvr>
    <a:masterClrMapping/>
  </p:clrMapOvr>
  <p:transition spd="slow">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449727112"/>
      </p:ext>
    </p:extLst>
  </p:cSld>
  <p:clrMapOvr>
    <a:masterClrMapping/>
  </p:clrMapOvr>
  <p:transition spd="slow">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432687103"/>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383312522"/>
      </p:ext>
    </p:extLst>
  </p:cSld>
  <p:clrMapOvr>
    <a:masterClrMapping/>
  </p:clrMapOvr>
  <p:transition spd="slow">
    <p:fad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userDrawn="1">
  <p:cSld name="20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4126198749"/>
      </p:ext>
    </p:extLst>
  </p:cSld>
  <p:clrMapOvr>
    <a:masterClrMapping/>
  </p:clrMapOvr>
  <p:transition spd="slow">
    <p:fade/>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userDrawn="1">
  <p:cSld name="21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grpSp>
        <p:nvGrpSpPr>
          <p:cNvPr id="33" name="Groupe 32">
            <a:extLst>
              <a:ext uri="{FF2B5EF4-FFF2-40B4-BE49-F238E27FC236}">
                <a16:creationId xmlns:a16="http://schemas.microsoft.com/office/drawing/2014/main" id="{DEE5DF2A-A2C5-9DDC-2526-F329CE533D62}"/>
              </a:ext>
            </a:extLst>
          </p:cNvPr>
          <p:cNvGrpSpPr/>
          <p:nvPr userDrawn="1"/>
        </p:nvGrpSpPr>
        <p:grpSpPr>
          <a:xfrm>
            <a:off x="1748749" y="4368679"/>
            <a:ext cx="5368645" cy="1013653"/>
            <a:chOff x="1748749" y="1791236"/>
            <a:chExt cx="5368645" cy="1013653"/>
          </a:xfrm>
        </p:grpSpPr>
        <p:sp>
          <p:nvSpPr>
            <p:cNvPr id="34" name="Forme libre : forme 33">
              <a:extLst>
                <a:ext uri="{FF2B5EF4-FFF2-40B4-BE49-F238E27FC236}">
                  <a16:creationId xmlns:a16="http://schemas.microsoft.com/office/drawing/2014/main" id="{0F869710-FE9A-677D-2DED-7221C5922D8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5" name="Rectangle : coins arrondis 34">
              <a:extLst>
                <a:ext uri="{FF2B5EF4-FFF2-40B4-BE49-F238E27FC236}">
                  <a16:creationId xmlns:a16="http://schemas.microsoft.com/office/drawing/2014/main" id="{77F6BDE5-2CD1-90CD-2054-C65021FC3B1E}"/>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30" name="Groupe 29">
            <a:extLst>
              <a:ext uri="{FF2B5EF4-FFF2-40B4-BE49-F238E27FC236}">
                <a16:creationId xmlns:a16="http://schemas.microsoft.com/office/drawing/2014/main" id="{64F060CB-5859-7A1C-1945-399BF4432E18}"/>
              </a:ext>
            </a:extLst>
          </p:cNvPr>
          <p:cNvGrpSpPr/>
          <p:nvPr userDrawn="1"/>
        </p:nvGrpSpPr>
        <p:grpSpPr>
          <a:xfrm>
            <a:off x="1748749" y="3100374"/>
            <a:ext cx="5368645" cy="1013653"/>
            <a:chOff x="1748749" y="1791236"/>
            <a:chExt cx="5368645" cy="1013653"/>
          </a:xfrm>
        </p:grpSpPr>
        <p:sp>
          <p:nvSpPr>
            <p:cNvPr id="31" name="Forme libre : forme 30">
              <a:extLst>
                <a:ext uri="{FF2B5EF4-FFF2-40B4-BE49-F238E27FC236}">
                  <a16:creationId xmlns:a16="http://schemas.microsoft.com/office/drawing/2014/main" id="{6C7D7D1B-54A2-EE56-FF38-BA1C4D631D96}"/>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2" name="Rectangle : coins arrondis 31">
              <a:extLst>
                <a:ext uri="{FF2B5EF4-FFF2-40B4-BE49-F238E27FC236}">
                  <a16:creationId xmlns:a16="http://schemas.microsoft.com/office/drawing/2014/main" id="{EBF7EB9F-D0CB-C146-C0DF-1FEA97915CD3}"/>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9" name="Groupe 28">
            <a:extLst>
              <a:ext uri="{FF2B5EF4-FFF2-40B4-BE49-F238E27FC236}">
                <a16:creationId xmlns:a16="http://schemas.microsoft.com/office/drawing/2014/main" id="{5A53ADCC-F9EE-1544-60CF-B13B748987BA}"/>
              </a:ext>
            </a:extLst>
          </p:cNvPr>
          <p:cNvGrpSpPr/>
          <p:nvPr userDrawn="1"/>
        </p:nvGrpSpPr>
        <p:grpSpPr>
          <a:xfrm>
            <a:off x="1748749" y="1791236"/>
            <a:ext cx="5368645" cy="1013653"/>
            <a:chOff x="1748749" y="1791236"/>
            <a:chExt cx="5368645" cy="1013653"/>
          </a:xfrm>
        </p:grpSpPr>
        <p:sp>
          <p:nvSpPr>
            <p:cNvPr id="27" name="Forme libre : forme 26">
              <a:extLst>
                <a:ext uri="{FF2B5EF4-FFF2-40B4-BE49-F238E27FC236}">
                  <a16:creationId xmlns:a16="http://schemas.microsoft.com/office/drawing/2014/main" id="{5C479736-F023-78FA-4D69-3C86D60DBD0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28" name="Rectangle : coins arrondis 27">
              <a:extLst>
                <a:ext uri="{FF2B5EF4-FFF2-40B4-BE49-F238E27FC236}">
                  <a16:creationId xmlns:a16="http://schemas.microsoft.com/office/drawing/2014/main" id="{631E814A-6B8A-876F-B330-D29CBCDCBA25}"/>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631166" y="1762900"/>
            <a:ext cx="1779510" cy="400110"/>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424D7B"/>
                </a:solidFill>
                <a:effectLst/>
                <a:uLnTx/>
                <a:uFillTx/>
                <a:latin typeface="Microsoft Himalaya" panose="01010100010101010101" pitchFamily="2" charset="0"/>
                <a:ea typeface="Microsoft Himalaya" panose="01010100010101010101" pitchFamily="2" charset="0"/>
                <a:cs typeface="Microsoft Himalaya" panose="01010100010101010101" pitchFamily="2" charset="0"/>
              </a:rPr>
              <a:t>  - 01</a:t>
            </a:r>
            <a:r>
              <a:rPr kumimoji="0" lang="ar-MA" sz="2000" b="1" i="0" u="none" strike="noStrike" kern="1200" cap="none" spc="0" normalizeH="0" baseline="0" noProof="0" dirty="0">
                <a:ln>
                  <a:noFill/>
                </a:ln>
                <a:solidFill>
                  <a:srgbClr val="424D7B"/>
                </a:solidFill>
                <a:effectLst/>
                <a:uLnTx/>
                <a:uFillTx/>
                <a:latin typeface="Microsoft Himalaya" panose="01010100010101010101" pitchFamily="2" charset="0"/>
                <a:ea typeface="Microsoft Himalaya" panose="01010100010101010101" pitchFamily="2" charset="0"/>
                <a:cs typeface="Microsoft Uighur" panose="02000000000000000000" pitchFamily="2" charset="-78"/>
              </a:rPr>
              <a:t> </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انشطة</a:t>
            </a:r>
            <a:r>
              <a:rPr kumimoji="0" lang="ar-MA" sz="20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اعتيادية</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133959" y="3030664"/>
            <a:ext cx="1292341" cy="400110"/>
          </a:xfrm>
          <a:prstGeom prst="rect">
            <a:avLst/>
          </a:prstGeom>
          <a:noFill/>
        </p:spPr>
        <p:txBody>
          <a:bodyPr wrap="square" rtlCol="0" anchor="ctr">
            <a:spAutoFit/>
          </a:bodyPr>
          <a:lstStyle>
            <a:defPPr>
              <a:defRPr lang="en-US"/>
            </a:defPPr>
            <a:lvl1pPr marR="0" lvl="0" indent="0" algn="r" defTabSz="914400" rtl="1" fontAlgn="auto">
              <a:lnSpc>
                <a:spcPct val="100000"/>
              </a:lnSpc>
              <a:spcBef>
                <a:spcPts val="0"/>
              </a:spcBef>
              <a:spcAft>
                <a:spcPts val="0"/>
              </a:spcAft>
              <a:buClrTx/>
              <a:buSzTx/>
              <a:buFontTx/>
              <a:buNone/>
              <a:tabLst/>
              <a:defRPr kumimoji="0" sz="2000" b="1" i="0" u="none" strike="noStrike" cap="none" spc="0" normalizeH="0" baseline="0">
                <a:ln>
                  <a:noFill/>
                </a:ln>
                <a:solidFill>
                  <a:srgbClr val="424D7B"/>
                </a:solidFill>
                <a:effectLst/>
                <a:uLnTx/>
                <a:uFillTx/>
                <a:latin typeface="Microsoft Himalaya" panose="01010100010101010101" pitchFamily="2" charset="0"/>
                <a:ea typeface="Microsoft Himalaya" panose="01010100010101010101" pitchFamily="2" charset="0"/>
                <a:cs typeface="Microsoft Himalaya" panose="01010100010101010101" pitchFamily="2" charset="0"/>
              </a:defRPr>
            </a:lvl1pPr>
          </a:lstStyle>
          <a:p>
            <a:pPr lvl="0"/>
            <a:r>
              <a:rPr lang="fr-MA" noProof="0" dirty="0">
                <a:latin typeface="Microsoft Uighur" panose="02000000000000000000" pitchFamily="2" charset="-78"/>
                <a:cs typeface="Microsoft Uighur" panose="02000000000000000000" pitchFamily="2" charset="-78"/>
              </a:rPr>
              <a:t>  - 02</a:t>
            </a:r>
            <a:r>
              <a:rPr lang="ar-MA" noProof="0" dirty="0">
                <a:latin typeface="Microsoft Uighur" panose="02000000000000000000" pitchFamily="2" charset="-78"/>
                <a:cs typeface="Microsoft Uighur" panose="02000000000000000000" pitchFamily="2" charset="-78"/>
              </a:rPr>
              <a:t>قراءة ح</a:t>
            </a:r>
            <a:r>
              <a:rPr lang="fr-FR" noProof="0" dirty="0">
                <a:latin typeface="Microsoft Uighur" panose="02000000000000000000" pitchFamily="2" charset="-78"/>
                <a:cs typeface="Microsoft Uighur" panose="02000000000000000000" pitchFamily="2" charset="-78"/>
              </a:rPr>
              <a:t>1</a:t>
            </a:r>
            <a:endParaRPr lang="fr-MA" noProof="0" dirty="0">
              <a:latin typeface="Microsoft Uighur" panose="02000000000000000000" pitchFamily="2" charset="-78"/>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600">
                <a:solidFill>
                  <a:srgbClr val="424D7B"/>
                </a:solidFill>
                <a:latin typeface="Microsoft Uighur" panose="02000000000000000000" pitchFamily="2" charset="-78"/>
                <a:cs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400">
                <a:solidFill>
                  <a:srgbClr val="424D7B"/>
                </a:solidFill>
                <a:latin typeface="Microsoft Uighur" panose="02000000000000000000" pitchFamily="2" charset="-78"/>
                <a:cs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17" name="ZoneTexte 16">
            <a:extLst>
              <a:ext uri="{FF2B5EF4-FFF2-40B4-BE49-F238E27FC236}">
                <a16:creationId xmlns:a16="http://schemas.microsoft.com/office/drawing/2014/main" id="{29315594-663F-76C6-60A7-A64669BD4407}"/>
              </a:ext>
            </a:extLst>
          </p:cNvPr>
          <p:cNvSpPr txBox="1"/>
          <p:nvPr userDrawn="1"/>
        </p:nvSpPr>
        <p:spPr>
          <a:xfrm>
            <a:off x="5262199" y="4305816"/>
            <a:ext cx="1164101" cy="400110"/>
          </a:xfrm>
          <a:prstGeom prst="rect">
            <a:avLst/>
          </a:prstGeom>
          <a:noFill/>
        </p:spPr>
        <p:txBody>
          <a:bodyPr wrap="square" rtlCol="0" anchor="ctr">
            <a:spAutoFit/>
          </a:bodyPr>
          <a:lstStyle>
            <a:defPPr>
              <a:defRPr lang="en-US"/>
            </a:defPPr>
            <a:lvl1pPr marR="0" lvl="0" indent="0" algn="r" defTabSz="914400" rtl="1" fontAlgn="auto">
              <a:lnSpc>
                <a:spcPct val="100000"/>
              </a:lnSpc>
              <a:spcBef>
                <a:spcPts val="0"/>
              </a:spcBef>
              <a:spcAft>
                <a:spcPts val="0"/>
              </a:spcAft>
              <a:buClrTx/>
              <a:buSzTx/>
              <a:buFontTx/>
              <a:buNone/>
              <a:tabLst/>
              <a:defRPr kumimoji="0" sz="2000" b="1" i="0" u="none" strike="noStrike" cap="none" spc="0" normalizeH="0" baseline="0">
                <a:ln>
                  <a:noFill/>
                </a:ln>
                <a:solidFill>
                  <a:srgbClr val="424D7B"/>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defRPr>
            </a:lvl1pPr>
          </a:lstStyle>
          <a:p>
            <a:pPr lvl="0"/>
            <a:r>
              <a:rPr lang="ar-MA" noProof="0" dirty="0"/>
              <a:t> </a:t>
            </a:r>
            <a:r>
              <a:rPr lang="fr-MA" noProof="0" dirty="0"/>
              <a:t> - 03</a:t>
            </a:r>
            <a:r>
              <a:rPr lang="ar-MA" noProof="0" dirty="0"/>
              <a:t> قراءة ح</a:t>
            </a:r>
            <a:r>
              <a:rPr lang="fr-FR" noProof="0" dirty="0"/>
              <a:t>2</a:t>
            </a:r>
            <a:endParaRPr lang="ar-MA" noProof="0" dirty="0"/>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600">
                <a:solidFill>
                  <a:srgbClr val="424D7B"/>
                </a:solidFill>
                <a:latin typeface="Microsoft Uighur" panose="02000000000000000000" pitchFamily="2" charset="-78"/>
                <a:cs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400">
                <a:solidFill>
                  <a:srgbClr val="424D7B"/>
                </a:solidFill>
                <a:latin typeface="Microsoft Uighur" panose="02000000000000000000" pitchFamily="2" charset="-78"/>
                <a:cs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2" name="Espace réservé du texte 5">
            <a:extLst>
              <a:ext uri="{FF2B5EF4-FFF2-40B4-BE49-F238E27FC236}">
                <a16:creationId xmlns:a16="http://schemas.microsoft.com/office/drawing/2014/main" id="{F6374D34-D13A-3241-4391-B4C15F256E70}"/>
              </a:ext>
            </a:extLst>
          </p:cNvPr>
          <p:cNvSpPr>
            <a:spLocks noGrp="1"/>
          </p:cNvSpPr>
          <p:nvPr>
            <p:ph type="body" sz="quarter" idx="23"/>
          </p:nvPr>
        </p:nvSpPr>
        <p:spPr>
          <a:xfrm>
            <a:off x="1910675" y="2112180"/>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600">
                <a:solidFill>
                  <a:srgbClr val="424D7B"/>
                </a:solidFill>
                <a:latin typeface="Microsoft Uighur" panose="02000000000000000000" pitchFamily="2" charset="-78"/>
                <a:cs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400">
                <a:solidFill>
                  <a:srgbClr val="424D7B"/>
                </a:solidFill>
                <a:latin typeface="Microsoft Uighur" panose="02000000000000000000" pitchFamily="2" charset="-78"/>
                <a:cs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pic>
        <p:nvPicPr>
          <p:cNvPr id="5" name="Image 4">
            <a:extLst>
              <a:ext uri="{FF2B5EF4-FFF2-40B4-BE49-F238E27FC236}">
                <a16:creationId xmlns:a16="http://schemas.microsoft.com/office/drawing/2014/main" id="{E7B49ADD-60B8-321F-9352-AF6B20DC171B}"/>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p:blipFill>
        <p:spPr>
          <a:xfrm>
            <a:off x="6529063" y="4396757"/>
            <a:ext cx="536340" cy="540000"/>
          </a:xfrm>
          <a:prstGeom prst="rect">
            <a:avLst/>
          </a:prstGeom>
        </p:spPr>
      </p:pic>
    </p:spTree>
    <p:extLst>
      <p:ext uri="{BB962C8B-B14F-4D97-AF65-F5344CB8AC3E}">
        <p14:creationId xmlns:p14="http://schemas.microsoft.com/office/powerpoint/2010/main" val="1268104409"/>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16.xml><?xml version="1.0" encoding="utf-8"?>
<p:sldLayout xmlns:a="http://schemas.openxmlformats.org/drawingml/2006/main" xmlns:r="http://schemas.openxmlformats.org/officeDocument/2006/relationships" xmlns:p="http://schemas.openxmlformats.org/presentationml/2006/main" matchingName="1_Disposition personnalisée" userDrawn="1">
  <p:cSld name="22_Disposition personnalisée">
    <p:bg>
      <p:bgPr>
        <a:blipFill>
          <a:blip r:embed="rId2">
            <a:alphaModFix/>
          </a:blip>
          <a:stretch>
            <a:fillRect/>
          </a:stretch>
        </a:blipFill>
        <a:effectLst/>
      </p:bgPr>
    </p:bg>
    <p:spTree>
      <p:nvGrpSpPr>
        <p:cNvPr id="1" name="Shape 80"/>
        <p:cNvGrpSpPr/>
        <p:nvPr/>
      </p:nvGrpSpPr>
      <p:grpSpPr>
        <a:xfrm>
          <a:off x="0" y="0"/>
          <a:ext cx="0" cy="0"/>
          <a:chOff x="0" y="0"/>
          <a:chExt cx="0" cy="0"/>
        </a:xfrm>
      </p:grpSpPr>
      <p:sp>
        <p:nvSpPr>
          <p:cNvPr id="2" name="Rectangle 1">
            <a:extLst>
              <a:ext uri="{FF2B5EF4-FFF2-40B4-BE49-F238E27FC236}">
                <a16:creationId xmlns:a16="http://schemas.microsoft.com/office/drawing/2014/main" id="{CC559776-E585-4BFA-8D85-A42788EBC340}"/>
              </a:ext>
            </a:extLst>
          </p:cNvPr>
          <p:cNvSpPr/>
          <p:nvPr userDrawn="1"/>
        </p:nvSpPr>
        <p:spPr>
          <a:xfrm>
            <a:off x="1087120" y="1219200"/>
            <a:ext cx="6461760" cy="7823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424D7C"/>
              </a:solidFill>
              <a:latin typeface="Microsoft Uighur" panose="02000000000000000000" pitchFamily="2" charset="-78"/>
              <a:cs typeface="Microsoft Uighur" panose="02000000000000000000" pitchFamily="2" charset="-78"/>
            </a:endParaRPr>
          </a:p>
        </p:txBody>
      </p:sp>
      <p:sp>
        <p:nvSpPr>
          <p:cNvPr id="3" name="Titre 2">
            <a:extLst>
              <a:ext uri="{FF2B5EF4-FFF2-40B4-BE49-F238E27FC236}">
                <a16:creationId xmlns:a16="http://schemas.microsoft.com/office/drawing/2014/main" id="{F9D41AC8-D8D4-B177-4DD5-855AE42CA32A}"/>
              </a:ext>
            </a:extLst>
          </p:cNvPr>
          <p:cNvSpPr>
            <a:spLocks noGrp="1"/>
          </p:cNvSpPr>
          <p:nvPr>
            <p:ph type="title"/>
          </p:nvPr>
        </p:nvSpPr>
        <p:spPr>
          <a:xfrm>
            <a:off x="628650" y="1219200"/>
            <a:ext cx="7886700" cy="782320"/>
          </a:xfrm>
          <a:prstGeom prst="rect">
            <a:avLst/>
          </a:prstGeom>
        </p:spPr>
        <p:txBody>
          <a:bodyPr anchor="ctr"/>
          <a:lstStyle>
            <a:lvl1pPr algn="ctr" rtl="1">
              <a:defRPr b="1">
                <a:solidFill>
                  <a:srgbClr val="424D7B"/>
                </a:solidFill>
                <a:latin typeface="Microsoft Uighur" panose="02000000000000000000" pitchFamily="2" charset="-78"/>
                <a:cs typeface="Microsoft Uighur" panose="02000000000000000000" pitchFamily="2" charset="-78"/>
              </a:defRPr>
            </a:lvl1pPr>
          </a:lstStyle>
          <a:p>
            <a:r>
              <a:rPr lang="fr-FR"/>
              <a:t>Modifiez le style du titre</a:t>
            </a:r>
            <a:endParaRPr lang="fr-MA"/>
          </a:p>
        </p:txBody>
      </p:sp>
    </p:spTree>
    <p:extLst>
      <p:ext uri="{BB962C8B-B14F-4D97-AF65-F5344CB8AC3E}">
        <p14:creationId xmlns:p14="http://schemas.microsoft.com/office/powerpoint/2010/main" val="2635133211"/>
      </p:ext>
    </p:extLst>
  </p:cSld>
  <p:clrMapOvr>
    <a:masterClrMapping/>
  </p:clrMapOvr>
  <p:transition spd="slow">
    <p:fade/>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19/05/2026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454902875"/>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19/05/2026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549301722"/>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19/05/2026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584232313"/>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19/05/2026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564804457"/>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19/05/2026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367680575"/>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19/05/2026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005585574"/>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19/05/2026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800198598"/>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19/05/2026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687686321"/>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19/05/2026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467712429"/>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19/05/2026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715226955"/>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19/05/2026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189694819"/>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530961381"/>
      </p:ext>
    </p:extLst>
  </p:cSld>
  <p:clrMapOvr>
    <a:masterClrMapping/>
  </p:clrMapOvr>
  <p:transition spd="slow">
    <p:fade/>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65672245"/>
      </p:ext>
    </p:extLst>
  </p:cSld>
  <p:clrMapOvr>
    <a:masterClrMapping/>
  </p:clrMapOvr>
  <p:transition spd="slow">
    <p:fade/>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38092997"/>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25725993"/>
      </p:ext>
    </p:extLst>
  </p:cSld>
  <p:clrMapOvr>
    <a:masterClrMapping/>
  </p:clrMapOvr>
  <p:transition spd="slow">
    <p:fade/>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19405585"/>
      </p:ext>
    </p:extLst>
  </p:cSld>
  <p:clrMapOvr>
    <a:masterClrMapping/>
  </p:clrMapOvr>
  <p:transition spd="slow">
    <p:fade/>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89232207"/>
      </p:ext>
    </p:extLst>
  </p:cSld>
  <p:clrMapOvr>
    <a:masterClrMapping/>
  </p:clrMapOvr>
  <p:transition spd="slow">
    <p:fade/>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06399422"/>
      </p:ext>
    </p:extLst>
  </p:cSld>
  <p:clrMapOvr>
    <a:masterClrMapping/>
  </p:clrMapOvr>
  <p:transition spd="slow">
    <p:fade/>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63859509"/>
      </p:ext>
    </p:extLst>
  </p:cSld>
  <p:clrMapOvr>
    <a:masterClrMapping/>
  </p:clrMapOvr>
  <p:transition spd="slow">
    <p:fade/>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79435831"/>
      </p:ext>
    </p:extLst>
  </p:cSld>
  <p:clrMapOvr>
    <a:masterClrMapping/>
  </p:clrMapOvr>
  <p:transition spd="slow">
    <p:fade/>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01535154"/>
      </p:ext>
    </p:extLst>
  </p:cSld>
  <p:clrMapOvr>
    <a:masterClrMapping/>
  </p:clrMapOvr>
  <p:transition spd="slow">
    <p:fade/>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98116451"/>
      </p:ext>
    </p:extLst>
  </p:cSld>
  <p:clrMapOvr>
    <a:masterClrMapping/>
  </p:clrMapOvr>
  <p:transition spd="slow">
    <p:fade/>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93926142"/>
      </p:ext>
    </p:extLst>
  </p:cSld>
  <p:clrMapOvr>
    <a:masterClrMapping/>
  </p:clrMapOvr>
  <p:transition spd="slow">
    <p:fade/>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13043066"/>
      </p:ext>
    </p:extLst>
  </p:cSld>
  <p:clrMapOvr>
    <a:masterClrMapping/>
  </p:clrMapOvr>
  <p:transition spd="slow">
    <p:fade/>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96861095"/>
      </p:ext>
    </p:extLst>
  </p:cSld>
  <p:clrMapOvr>
    <a:masterClrMapping/>
  </p:clrMapOvr>
  <p:transition spd="slow">
    <p:fade/>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3575861"/>
      </p:ext>
    </p:extLst>
  </p:cSld>
  <p:clrMapOvr>
    <a:masterClrMapping/>
  </p:clrMapOvr>
  <p:transition spd="slow">
    <p:fade/>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21646750"/>
      </p:ext>
    </p:extLst>
  </p:cSld>
  <p:clrMapOvr>
    <a:masterClrMapping/>
  </p:clrMapOvr>
  <p:transition spd="slow">
    <p:fade/>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26803834"/>
      </p:ext>
    </p:extLst>
  </p:cSld>
  <p:clrMapOvr>
    <a:masterClrMapping/>
  </p:clrMapOvr>
  <p:transition spd="slow">
    <p:fade/>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02730485"/>
      </p:ext>
    </p:extLst>
  </p:cSld>
  <p:clrMapOvr>
    <a:masterClrMapping/>
  </p:clrMapOvr>
  <p:transition spd="slow">
    <p:fade/>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81857004"/>
      </p:ext>
    </p:extLst>
  </p:cSld>
  <p:clrMapOvr>
    <a:masterClrMapping/>
  </p:clrMapOvr>
  <p:transition spd="slow">
    <p:fade/>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13066867"/>
      </p:ext>
    </p:extLst>
  </p:cSld>
  <p:clrMapOvr>
    <a:masterClrMapping/>
  </p:clrMapOvr>
  <p:transition spd="slow">
    <p:fade/>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83106766"/>
      </p:ext>
    </p:extLst>
  </p:cSld>
  <p:clrMapOvr>
    <a:masterClrMapping/>
  </p:clrMapOvr>
  <p:transition spd="slow">
    <p:fade/>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93913839"/>
      </p:ext>
    </p:extLst>
  </p:cSld>
  <p:clrMapOvr>
    <a:masterClrMapping/>
  </p:clrMapOvr>
  <p:transition spd="slow">
    <p:fade/>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99175197"/>
      </p:ext>
    </p:extLst>
  </p:cSld>
  <p:clrMapOvr>
    <a:masterClrMapping/>
  </p:clrMapOvr>
  <p:transition spd="slow">
    <p:fade/>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74846828"/>
      </p:ext>
    </p:extLst>
  </p:cSld>
  <p:clrMapOvr>
    <a:masterClrMapping/>
  </p:clrMapOvr>
  <p:transition spd="slow">
    <p:fade/>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328566766"/>
      </p:ext>
    </p:extLst>
  </p:cSld>
  <p:clrMapOvr>
    <a:masterClrMapping/>
  </p:clrMapOvr>
  <p:transition spd="slow">
    <p:fade/>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158770111"/>
      </p:ext>
    </p:extLst>
  </p:cSld>
  <p:clrMapOvr>
    <a:masterClrMapping/>
  </p:clrMapOvr>
  <p:transition spd="slow">
    <p:fade/>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6115690"/>
      </p:ext>
    </p:extLst>
  </p:cSld>
  <p:clrMapOvr>
    <a:masterClrMapping/>
  </p:clrMapOvr>
  <p:transition spd="slow">
    <p:fade/>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34111829"/>
      </p:ext>
    </p:extLst>
  </p:cSld>
  <p:clrMapOvr>
    <a:masterClrMapping/>
  </p:clrMapOvr>
  <p:transition spd="slow">
    <p:fade/>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825975147"/>
      </p:ext>
    </p:extLst>
  </p:cSld>
  <p:clrMapOvr>
    <a:masterClrMapping/>
  </p:clrMapOvr>
  <p:transition spd="slow">
    <p:fade/>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98428159"/>
      </p:ext>
    </p:extLst>
  </p:cSld>
  <p:clrMapOvr>
    <a:masterClrMapping/>
  </p:clrMapOvr>
  <p:transition spd="slow">
    <p:fade/>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13093385"/>
      </p:ext>
    </p:extLst>
  </p:cSld>
  <p:clrMapOvr>
    <a:masterClrMapping/>
  </p:clrMapOvr>
  <p:transition spd="slow">
    <p:fade/>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8059083"/>
      </p:ext>
    </p:extLst>
  </p:cSld>
  <p:clrMapOvr>
    <a:masterClrMapping/>
  </p:clrMapOvr>
  <p:transition spd="slow">
    <p:fade/>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0482778"/>
      </p:ext>
    </p:extLst>
  </p:cSld>
  <p:clrMapOvr>
    <a:masterClrMapping/>
  </p:clrMapOvr>
  <p:transition spd="slow">
    <p:fade/>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28408852"/>
      </p:ext>
    </p:extLst>
  </p:cSld>
  <p:clrMapOvr>
    <a:masterClrMapping/>
  </p:clrMapOvr>
  <p:transition spd="slow">
    <p:fade/>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5758404"/>
      </p:ext>
    </p:extLst>
  </p:cSld>
  <p:clrMapOvr>
    <a:masterClrMapping/>
  </p:clrMapOvr>
  <p:transition spd="slow">
    <p:fade/>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857543561"/>
      </p:ext>
    </p:extLst>
  </p:cSld>
  <p:clrMapOvr>
    <a:masterClrMapping/>
  </p:clrMapOvr>
  <p:transition spd="slow">
    <p:fade/>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04030395"/>
      </p:ext>
    </p:extLst>
  </p:cSld>
  <p:clrMapOvr>
    <a:masterClrMapping/>
  </p:clrMapOvr>
  <p:transition spd="slow">
    <p:fade/>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4803404"/>
      </p:ext>
    </p:extLst>
  </p:cSld>
  <p:clrMapOvr>
    <a:masterClrMapping/>
  </p:clrMapOvr>
  <p:transition spd="slow">
    <p:fade/>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64119019"/>
      </p:ext>
    </p:extLst>
  </p:cSld>
  <p:clrMapOvr>
    <a:masterClrMapping/>
  </p:clrMapOvr>
  <p:transition spd="slow">
    <p:fade/>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890109902"/>
      </p:ext>
    </p:extLst>
  </p:cSld>
  <p:clrMapOvr>
    <a:masterClrMapping/>
  </p:clrMapOvr>
  <p:transition spd="slow">
    <p:fade/>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50699205"/>
      </p:ext>
    </p:extLst>
  </p:cSld>
  <p:clrMapOvr>
    <a:masterClrMapping/>
  </p:clrMapOvr>
  <p:transition spd="slow">
    <p:fade/>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04291658"/>
      </p:ext>
    </p:extLst>
  </p:cSld>
  <p:clrMapOvr>
    <a:masterClrMapping/>
  </p:clrMapOvr>
  <p:transition spd="slow">
    <p:fade/>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50012138"/>
      </p:ext>
    </p:extLst>
  </p:cSld>
  <p:clrMapOvr>
    <a:masterClrMapping/>
  </p:clrMapOvr>
  <p:transition spd="slow">
    <p:fade/>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121563599"/>
      </p:ext>
    </p:extLst>
  </p:cSld>
  <p:clrMapOvr>
    <a:masterClrMapping/>
  </p:clrMapOvr>
  <p:transition spd="slow">
    <p:fade/>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15997530"/>
      </p:ext>
    </p:extLst>
  </p:cSld>
  <p:clrMapOvr>
    <a:masterClrMapping/>
  </p:clrMapOvr>
  <p:transition spd="slow">
    <p:fade/>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matchingName="02_Voc_Act_01_Mascotte" userDrawn="1">
  <p:cSld name="3_Voc_Act_01_Mascotte">
    <p:spTree>
      <p:nvGrpSpPr>
        <p:cNvPr id="1" name="Shape 788"/>
        <p:cNvGrpSpPr/>
        <p:nvPr/>
      </p:nvGrpSpPr>
      <p:grpSpPr>
        <a:xfrm>
          <a:off x="0" y="0"/>
          <a:ext cx="0" cy="0"/>
          <a:chOff x="0" y="0"/>
          <a:chExt cx="0" cy="0"/>
        </a:xfrm>
      </p:grpSpPr>
      <p:sp>
        <p:nvSpPr>
          <p:cNvPr id="789" name="Google Shape;789;p223"/>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1" name="Google Shape;791;p223"/>
          <p:cNvSpPr>
            <a:spLocks noGrp="1"/>
          </p:cNvSpPr>
          <p:nvPr>
            <p:ph type="media" idx="3"/>
          </p:nvPr>
        </p:nvSpPr>
        <p:spPr>
          <a:xfrm>
            <a:off x="1697307"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64A84C5-B19E-C315-DE6A-F76A6E423EF2}"/>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
        <p:nvSpPr>
          <p:cNvPr id="3" name="Google Shape;791;p223">
            <a:extLst>
              <a:ext uri="{FF2B5EF4-FFF2-40B4-BE49-F238E27FC236}">
                <a16:creationId xmlns:a16="http://schemas.microsoft.com/office/drawing/2014/main" id="{0243A2A1-CE22-EFA1-F587-695EE0425A50}"/>
              </a:ext>
            </a:extLst>
          </p:cNvPr>
          <p:cNvSpPr>
            <a:spLocks noGrp="1"/>
          </p:cNvSpPr>
          <p:nvPr>
            <p:ph type="media" idx="11"/>
          </p:nvPr>
        </p:nvSpPr>
        <p:spPr>
          <a:xfrm>
            <a:off x="4814193"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037708412"/>
      </p:ext>
    </p:extLst>
  </p:cSld>
  <p:clrMapOvr>
    <a:masterClrMapping/>
  </p:clrMapOvr>
  <p:transition spd="slow">
    <p:fade/>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1738172211"/>
      </p:ext>
    </p:extLst>
  </p:cSld>
  <p:clrMapOvr>
    <a:masterClrMapping/>
  </p:clrMapOvr>
  <p:transition spd="slow">
    <p:fade/>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909820065"/>
      </p:ext>
    </p:extLst>
  </p:cSld>
  <p:clrMapOvr>
    <a:masterClrMapping/>
  </p:clrMapOvr>
  <p:transition spd="slow">
    <p:fade/>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p>
            <a:endParaRPr lang="fr-MA"/>
          </a:p>
        </p:txBody>
      </p:sp>
    </p:spTree>
    <p:extLst>
      <p:ext uri="{BB962C8B-B14F-4D97-AF65-F5344CB8AC3E}">
        <p14:creationId xmlns:p14="http://schemas.microsoft.com/office/powerpoint/2010/main" val="190189311"/>
      </p:ext>
    </p:extLst>
  </p:cSld>
  <p:clrMapOvr>
    <a:masterClrMapping/>
  </p:clrMapOvr>
  <p:transition spd="slow">
    <p:fade/>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510191143"/>
      </p:ext>
    </p:extLst>
  </p:cSld>
  <p:clrMapOvr>
    <a:masterClrMapping/>
  </p:clrMapOvr>
  <p:transition spd="slow">
    <p:fade/>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972278536"/>
      </p:ext>
    </p:extLst>
  </p:cSld>
  <p:clrMapOvr>
    <a:masterClrMapping/>
  </p:clrMapOvr>
  <p:transition spd="slow">
    <p:fade/>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82226044"/>
      </p:ext>
    </p:extLst>
  </p:cSld>
  <p:clrMapOvr>
    <a:masterClrMapping/>
  </p:clrMapOvr>
  <p:transition spd="slow">
    <p:fade/>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5394416"/>
      </p:ext>
    </p:extLst>
  </p:cSld>
  <p:clrMapOvr>
    <a:masterClrMapping/>
  </p:clrMapOvr>
  <p:transition spd="slow">
    <p:fade/>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73164764"/>
      </p:ext>
    </p:extLst>
  </p:cSld>
  <p:clrMapOvr>
    <a:masterClrMapping/>
  </p:clrMapOvr>
  <p:transition spd="slow">
    <p:fade/>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19800588"/>
      </p:ext>
    </p:extLst>
  </p:cSld>
  <p:clrMapOvr>
    <a:masterClrMapping/>
  </p:clrMapOvr>
  <p:transition spd="slow">
    <p:fade/>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00759464"/>
      </p:ext>
    </p:extLst>
  </p:cSld>
  <p:clrMapOvr>
    <a:masterClrMapping/>
  </p:clrMapOvr>
  <p:transition spd="slow">
    <p:fade/>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70702800"/>
      </p:ext>
    </p:extLst>
  </p:cSld>
  <p:clrMapOvr>
    <a:masterClrMapping/>
  </p:clrMapOvr>
  <p:transition spd="slow">
    <p:fade/>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24514783"/>
      </p:ext>
    </p:extLst>
  </p:cSld>
  <p:clrMapOvr>
    <a:masterClrMapping/>
  </p:clrMapOvr>
  <p:transition spd="slow">
    <p:fade/>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86754843"/>
      </p:ext>
    </p:extLst>
  </p:cSld>
  <p:clrMapOvr>
    <a:masterClrMapping/>
  </p:clrMapOvr>
  <p:transition spd="slow">
    <p:fade/>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2240629702"/>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88.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784"/>
        <p:cNvGrpSpPr/>
        <p:nvPr/>
      </p:nvGrpSpPr>
      <p:grpSpPr>
        <a:xfrm>
          <a:off x="0" y="0"/>
          <a:ext cx="0" cy="0"/>
          <a:chOff x="0" y="0"/>
          <a:chExt cx="0" cy="0"/>
        </a:xfrm>
      </p:grpSpPr>
    </p:spTree>
    <p:extLst>
      <p:ext uri="{BB962C8B-B14F-4D97-AF65-F5344CB8AC3E}">
        <p14:creationId xmlns:p14="http://schemas.microsoft.com/office/powerpoint/2010/main" val="2200450389"/>
      </p:ext>
    </p:extLst>
  </p:cSld>
  <p:clrMapOvr>
    <a:masterClrMapping/>
  </p:clrMapOvr>
  <p:transition spd="slow">
    <p:fade/>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B0604020202020204" charset="-78"/>
                <a:cs typeface="Microsoft Uighur" panose="020B0604020202020204"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674819819"/>
      </p:ext>
    </p:extLst>
  </p:cSld>
  <p:clrMapOvr>
    <a:masterClrMapping/>
  </p:clrMapOvr>
  <p:transition spd="slow">
    <p:fade/>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091488123"/>
      </p:ext>
    </p:extLst>
  </p:cSld>
  <p:clrMapOvr>
    <a:masterClrMapping/>
  </p:clrMapOvr>
  <p:transition spd="slow">
    <p:fade/>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p>
            <a:endParaRPr lang="fr-MA"/>
          </a:p>
        </p:txBody>
      </p:sp>
    </p:spTree>
    <p:extLst>
      <p:ext uri="{BB962C8B-B14F-4D97-AF65-F5344CB8AC3E}">
        <p14:creationId xmlns:p14="http://schemas.microsoft.com/office/powerpoint/2010/main" val="1994798053"/>
      </p:ext>
    </p:extLst>
  </p:cSld>
  <p:clrMapOvr>
    <a:masterClrMapping/>
  </p:clrMapOvr>
  <p:transition spd="slow">
    <p:fade/>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2134811657"/>
      </p:ext>
    </p:extLst>
  </p:cSld>
  <p:clrMapOvr>
    <a:masterClrMapping/>
  </p:clrMapOvr>
  <p:transition spd="slow">
    <p:fade/>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485640831"/>
      </p:ext>
    </p:extLst>
  </p:cSld>
  <p:clrMapOvr>
    <a:masterClrMapping/>
  </p:clrMapOvr>
  <p:transition spd="slow">
    <p:fade/>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46839189"/>
      </p:ext>
    </p:extLst>
  </p:cSld>
  <p:clrMapOvr>
    <a:masterClrMapping/>
  </p:clrMapOvr>
  <p:transition spd="slow">
    <p:fade/>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5214694"/>
      </p:ext>
    </p:extLst>
  </p:cSld>
  <p:clrMapOvr>
    <a:masterClrMapping/>
  </p:clrMapOvr>
  <p:transition spd="slow">
    <p:fade/>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7864560"/>
      </p:ext>
    </p:extLst>
  </p:cSld>
  <p:clrMapOvr>
    <a:masterClrMapping/>
  </p:clrMapOvr>
  <p:transition spd="slow">
    <p:fade/>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23070677"/>
      </p:ext>
    </p:extLst>
  </p:cSld>
  <p:clrMapOvr>
    <a:masterClrMapping/>
  </p:clrMapOvr>
  <p:transition spd="slow">
    <p:fade/>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19071866"/>
      </p:ext>
    </p:extLst>
  </p:cSld>
  <p:clrMapOvr>
    <a:masterClrMapping/>
  </p:clrMapOvr>
  <p:transition spd="slow">
    <p:fade/>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61808628"/>
      </p:ext>
    </p:extLst>
  </p:cSld>
  <p:clrMapOvr>
    <a:masterClrMapping/>
  </p:clrMapOvr>
  <p:transition spd="slow">
    <p:fade/>
  </p:transition>
</p:sldLayout>
</file>

<file path=ppt/slideLayouts/slideLayout300.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14776207"/>
      </p:ext>
    </p:extLst>
  </p:cSld>
  <p:clrMapOvr>
    <a:masterClrMapping/>
  </p:clrMapOvr>
  <p:transition spd="slow">
    <p:fade/>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581240038"/>
      </p:ext>
    </p:extLst>
  </p:cSld>
  <p:clrMapOvr>
    <a:masterClrMapping/>
  </p:clrMapOvr>
  <p:transition spd="slow">
    <p:fade/>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150635272"/>
      </p:ext>
    </p:extLst>
  </p:cSld>
  <p:clrMapOvr>
    <a:masterClrMapping/>
  </p:clrMapOvr>
  <p:transition spd="slow">
    <p:fade/>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856637458"/>
      </p:ext>
    </p:extLst>
  </p:cSld>
  <p:clrMapOvr>
    <a:masterClrMapping/>
  </p:clrMapOvr>
  <p:transition spd="slow">
    <p:fade/>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791115171"/>
      </p:ext>
    </p:extLst>
  </p:cSld>
  <p:clrMapOvr>
    <a:masterClrMapping/>
  </p:clrMapOvr>
  <p:transition spd="slow">
    <p:fade/>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388428524"/>
      </p:ext>
    </p:extLst>
  </p:cSld>
  <p:clrMapOvr>
    <a:masterClrMapping/>
  </p:clrMapOvr>
  <p:transition spd="slow">
    <p:fade/>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850505888"/>
      </p:ext>
    </p:extLst>
  </p:cSld>
  <p:clrMapOvr>
    <a:masterClrMapping/>
  </p:clrMapOvr>
  <p:transition spd="slow">
    <p:fade/>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89246977"/>
      </p:ext>
    </p:extLst>
  </p:cSld>
  <p:clrMapOvr>
    <a:masterClrMapping/>
  </p:clrMapOvr>
  <p:transition spd="slow">
    <p:fade/>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80143016"/>
      </p:ext>
    </p:extLst>
  </p:cSld>
  <p:clrMapOvr>
    <a:masterClrMapping/>
  </p:clrMapOvr>
  <p:transition spd="slow">
    <p:fade/>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31541080"/>
      </p:ext>
    </p:extLst>
  </p:cSld>
  <p:clrMapOvr>
    <a:masterClrMapping/>
  </p:clrMapOvr>
  <p:transition spd="slow">
    <p:fade/>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98593125"/>
      </p:ext>
    </p:extLst>
  </p:cSld>
  <p:clrMapOvr>
    <a:masterClrMapping/>
  </p:clrMapOvr>
  <p:transition spd="slow">
    <p:fade/>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80535224"/>
      </p:ext>
    </p:extLst>
  </p:cSld>
  <p:clrMapOvr>
    <a:masterClrMapping/>
  </p:clrMapOvr>
  <p:transition spd="slow">
    <p:fade/>
  </p:transition>
</p:sldLayout>
</file>

<file path=ppt/slideLayouts/slideLayout312.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6375975"/>
      </p:ext>
    </p:extLst>
  </p:cSld>
  <p:clrMapOvr>
    <a:masterClrMapping/>
  </p:clrMapOvr>
  <p:transition spd="slow">
    <p:fade/>
  </p:transition>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64110821"/>
      </p:ext>
    </p:extLst>
  </p:cSld>
  <p:clrMapOvr>
    <a:masterClrMapping/>
  </p:clrMapOvr>
  <p:transition spd="slow">
    <p:fade/>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40356019"/>
      </p:ext>
    </p:extLst>
  </p:cSld>
  <p:clrMapOvr>
    <a:masterClrMapping/>
  </p:clrMapOvr>
  <p:transition spd="slow">
    <p:fade/>
  </p:transition>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148807867"/>
      </p:ext>
    </p:extLst>
  </p:cSld>
  <p:clrMapOvr>
    <a:masterClrMapping/>
  </p:clrMapOvr>
  <p:transition spd="slow">
    <p:fade/>
  </p:transition>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88435139"/>
      </p:ext>
    </p:extLst>
  </p:cSld>
  <p:clrMapOvr>
    <a:masterClrMapping/>
  </p:clrMapOvr>
  <p:transition spd="slow">
    <p:fade/>
  </p:transition>
</p:sldLayout>
</file>

<file path=ppt/slideLayouts/slideLayout317.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187324080"/>
      </p:ext>
    </p:extLst>
  </p:cSld>
  <p:clrMapOvr>
    <a:masterClrMapping/>
  </p:clrMapOvr>
  <p:transition spd="slow">
    <p:fade/>
  </p:transition>
</p:sldLayout>
</file>

<file path=ppt/slideLayouts/slideLayout318.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6694570"/>
      </p:ext>
    </p:extLst>
  </p:cSld>
  <p:clrMapOvr>
    <a:masterClrMapping/>
  </p:clrMapOvr>
  <p:transition spd="slow">
    <p:fade/>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124673986"/>
      </p:ext>
    </p:extLst>
  </p:cSld>
  <p:clrMapOvr>
    <a:masterClrMapping/>
  </p:clrMapOvr>
  <p:transition spd="slow">
    <p:fade/>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96989851"/>
      </p:ext>
    </p:extLst>
  </p:cSld>
  <p:clrMapOvr>
    <a:masterClrMapping/>
  </p:clrMapOvr>
  <p:transition spd="slow">
    <p:fade/>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26641887"/>
      </p:ext>
    </p:extLst>
  </p:cSld>
  <p:clrMapOvr>
    <a:masterClrMapping/>
  </p:clrMapOvr>
  <p:transition spd="slow">
    <p:fade/>
  </p:transition>
</p:sldLayout>
</file>

<file path=ppt/slideLayouts/slideLayout32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130033260"/>
      </p:ext>
    </p:extLst>
  </p:cSld>
  <p:clrMapOvr>
    <a:masterClrMapping/>
  </p:clrMapOvr>
  <p:transition spd="slow">
    <p:fade/>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269808654"/>
      </p:ext>
    </p:extLst>
  </p:cSld>
  <p:clrMapOvr>
    <a:masterClrMapping/>
  </p:clrMapOvr>
  <p:transition spd="slow">
    <p:fade/>
  </p:transition>
</p:sldLayout>
</file>

<file path=ppt/slideLayouts/slideLayout324.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19418701"/>
      </p:ext>
    </p:extLst>
  </p:cSld>
  <p:clrMapOvr>
    <a:masterClrMapping/>
  </p:clrMapOvr>
  <p:transition spd="slow">
    <p:fade/>
  </p:transition>
</p:sldLayout>
</file>

<file path=ppt/slideLayouts/slideLayout325.xml><?xml version="1.0" encoding="utf-8"?>
<p:sldLayout xmlns:a="http://schemas.openxmlformats.org/drawingml/2006/main" xmlns:r="http://schemas.openxmlformats.org/officeDocument/2006/relationships" xmlns:p="http://schemas.openxmlformats.org/presentationml/2006/main" matchingName="02_Voc_Act_01_Mascotte" userDrawn="1">
  <p:cSld name="3_Voc_Act_01_Mascotte">
    <p:spTree>
      <p:nvGrpSpPr>
        <p:cNvPr id="1" name="Shape 788"/>
        <p:cNvGrpSpPr/>
        <p:nvPr/>
      </p:nvGrpSpPr>
      <p:grpSpPr>
        <a:xfrm>
          <a:off x="0" y="0"/>
          <a:ext cx="0" cy="0"/>
          <a:chOff x="0" y="0"/>
          <a:chExt cx="0" cy="0"/>
        </a:xfrm>
      </p:grpSpPr>
      <p:sp>
        <p:nvSpPr>
          <p:cNvPr id="789" name="Google Shape;789;p223"/>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1" name="Google Shape;791;p223"/>
          <p:cNvSpPr>
            <a:spLocks noGrp="1"/>
          </p:cNvSpPr>
          <p:nvPr>
            <p:ph type="media" idx="3"/>
          </p:nvPr>
        </p:nvSpPr>
        <p:spPr>
          <a:xfrm>
            <a:off x="1697307"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64A84C5-B19E-C315-DE6A-F76A6E423EF2}"/>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
        <p:nvSpPr>
          <p:cNvPr id="3" name="Google Shape;791;p223">
            <a:extLst>
              <a:ext uri="{FF2B5EF4-FFF2-40B4-BE49-F238E27FC236}">
                <a16:creationId xmlns:a16="http://schemas.microsoft.com/office/drawing/2014/main" id="{0243A2A1-CE22-EFA1-F587-695EE0425A50}"/>
              </a:ext>
            </a:extLst>
          </p:cNvPr>
          <p:cNvSpPr>
            <a:spLocks noGrp="1"/>
          </p:cNvSpPr>
          <p:nvPr>
            <p:ph type="media" idx="11"/>
          </p:nvPr>
        </p:nvSpPr>
        <p:spPr>
          <a:xfrm>
            <a:off x="4814193"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373006952"/>
      </p:ext>
    </p:extLst>
  </p:cSld>
  <p:clrMapOvr>
    <a:masterClrMapping/>
  </p:clrMapOvr>
  <p:transition spd="slow">
    <p:fade/>
  </p:transition>
</p:sldLayout>
</file>

<file path=ppt/slideLayouts/slideLayout326.xml><?xml version="1.0" encoding="utf-8"?>
<p:sldLayout xmlns:a="http://schemas.openxmlformats.org/drawingml/2006/main" xmlns:r="http://schemas.openxmlformats.org/officeDocument/2006/relationships" xmlns:p="http://schemas.openxmlformats.org/presentationml/2006/main" matchingName="02_Voc_Act_01_Img" preserve="1" userDrawn="1">
  <p:cSld name="3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2875D194-7997-DD02-E195-33204ECB2A3C}"/>
              </a:ext>
            </a:extLst>
          </p:cNvPr>
          <p:cNvSpPr>
            <a:spLocks noGrp="1"/>
          </p:cNvSpPr>
          <p:nvPr>
            <p:ph type="media" sz="quarter" idx="10"/>
          </p:nvPr>
        </p:nvSpPr>
        <p:spPr>
          <a:xfrm>
            <a:off x="1872000" y="2160000"/>
            <a:ext cx="5400000" cy="3600000"/>
          </a:xfrm>
          <a:prstGeom prst="rect">
            <a:avLst/>
          </a:prstGeom>
        </p:spPr>
        <p:txBody>
          <a:bodyPr/>
          <a:lstStyle/>
          <a:p>
            <a:endParaRPr lang="fr-MA"/>
          </a:p>
        </p:txBody>
      </p:sp>
    </p:spTree>
    <p:extLst>
      <p:ext uri="{BB962C8B-B14F-4D97-AF65-F5344CB8AC3E}">
        <p14:creationId xmlns:p14="http://schemas.microsoft.com/office/powerpoint/2010/main" val="1082784031"/>
      </p:ext>
    </p:extLst>
  </p:cSld>
  <p:clrMapOvr>
    <a:masterClrMapping/>
  </p:clrMapOvr>
  <p:transition spd="slow">
    <p:fade/>
  </p:transition>
</p:sldLayout>
</file>

<file path=ppt/slideLayouts/slideLayout327.xml><?xml version="1.0" encoding="utf-8"?>
<p:sldLayout xmlns:a="http://schemas.openxmlformats.org/drawingml/2006/main" xmlns:r="http://schemas.openxmlformats.org/officeDocument/2006/relationships" xmlns:p="http://schemas.openxmlformats.org/presentationml/2006/main" matchingName="02_Voc_Act_01__Libre" userDrawn="1">
  <p:cSld name="02_Voc_Act_01__Libre">
    <p:spTree>
      <p:nvGrpSpPr>
        <p:cNvPr id="1" name="Shape 577"/>
        <p:cNvGrpSpPr/>
        <p:nvPr/>
      </p:nvGrpSpPr>
      <p:grpSpPr>
        <a:xfrm>
          <a:off x="0" y="0"/>
          <a:ext cx="0" cy="0"/>
          <a:chOff x="0" y="0"/>
          <a:chExt cx="0" cy="0"/>
        </a:xfrm>
      </p:grpSpPr>
      <p:sp>
        <p:nvSpPr>
          <p:cNvPr id="578" name="Google Shape;578;p14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CE2A07AA-C568-443C-19EA-675DD8D3DE1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36661732"/>
      </p:ext>
    </p:extLst>
  </p:cSld>
  <p:clrMapOvr>
    <a:masterClrMapping/>
  </p:clrMapOvr>
  <p:transition spd="slow">
    <p:fade/>
  </p:transition>
</p:sldLayout>
</file>

<file path=ppt/slideLayouts/slideLayout328.xml><?xml version="1.0" encoding="utf-8"?>
<p:sldLayout xmlns:a="http://schemas.openxmlformats.org/drawingml/2006/main" xmlns:r="http://schemas.openxmlformats.org/officeDocument/2006/relationships" xmlns:p="http://schemas.openxmlformats.org/presentationml/2006/main" matchingName="02_Voc_Act_01_Mascotte" userDrawn="1">
  <p:cSld name="02_Voc_Act_01_Mascotte">
    <p:spTree>
      <p:nvGrpSpPr>
        <p:cNvPr id="1" name="Shape 584"/>
        <p:cNvGrpSpPr/>
        <p:nvPr/>
      </p:nvGrpSpPr>
      <p:grpSpPr>
        <a:xfrm>
          <a:off x="0" y="0"/>
          <a:ext cx="0" cy="0"/>
          <a:chOff x="0" y="0"/>
          <a:chExt cx="0" cy="0"/>
        </a:xfrm>
      </p:grpSpPr>
      <p:sp>
        <p:nvSpPr>
          <p:cNvPr id="585" name="Google Shape;585;p204"/>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7" name="Google Shape;587;p204"/>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A1B23DE-73CA-FD9C-1432-06C0605DA75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1958537"/>
      </p:ext>
    </p:extLst>
  </p:cSld>
  <p:clrMapOvr>
    <a:masterClrMapping/>
  </p:clrMapOvr>
  <p:transition spd="slow">
    <p:fade/>
  </p:transition>
</p:sldLayout>
</file>

<file path=ppt/slideLayouts/slideLayout329.xml><?xml version="1.0" encoding="utf-8"?>
<p:sldLayout xmlns:a="http://schemas.openxmlformats.org/drawingml/2006/main" xmlns:r="http://schemas.openxmlformats.org/officeDocument/2006/relationships" xmlns:p="http://schemas.openxmlformats.org/presentationml/2006/main" matchingName="02_Voc_Act_01_Large Vidéo" userDrawn="1">
  <p:cSld name="02_Voc_Act_01_Large Vidéo">
    <p:spTree>
      <p:nvGrpSpPr>
        <p:cNvPr id="1" name="Shape 588"/>
        <p:cNvGrpSpPr/>
        <p:nvPr/>
      </p:nvGrpSpPr>
      <p:grpSpPr>
        <a:xfrm>
          <a:off x="0" y="0"/>
          <a:ext cx="0" cy="0"/>
          <a:chOff x="0" y="0"/>
          <a:chExt cx="0" cy="0"/>
        </a:xfrm>
      </p:grpSpPr>
      <p:sp>
        <p:nvSpPr>
          <p:cNvPr id="589" name="Google Shape;589;p20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0" name="Google Shape;590;p205"/>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A5530F24-093A-3F34-CB95-8334208992B6}"/>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54337475"/>
      </p:ext>
    </p:extLst>
  </p:cSld>
  <p:clrMapOvr>
    <a:masterClrMapping/>
  </p:clrMapOvr>
  <p:transition spd="slow">
    <p:fade/>
  </p:transition>
</p:sldLayout>
</file>

<file path=ppt/slideLayouts/slideLayout330.xml><?xml version="1.0" encoding="utf-8"?>
<p:sldLayout xmlns:a="http://schemas.openxmlformats.org/drawingml/2006/main" xmlns:r="http://schemas.openxmlformats.org/officeDocument/2006/relationships" xmlns:p="http://schemas.openxmlformats.org/presentationml/2006/main" matchingName="02_Voc_Act_01__Vidéo title" userDrawn="1">
  <p:cSld name="02_Voc_Act_01__Vidéo title">
    <p:spTree>
      <p:nvGrpSpPr>
        <p:cNvPr id="1" name="Shape 592"/>
        <p:cNvGrpSpPr/>
        <p:nvPr/>
      </p:nvGrpSpPr>
      <p:grpSpPr>
        <a:xfrm>
          <a:off x="0" y="0"/>
          <a:ext cx="0" cy="0"/>
          <a:chOff x="0" y="0"/>
          <a:chExt cx="0" cy="0"/>
        </a:xfrm>
      </p:grpSpPr>
      <p:sp>
        <p:nvSpPr>
          <p:cNvPr id="593" name="Google Shape;593;p20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4" name="Google Shape;594;p206"/>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95" name="Google Shape;595;p206"/>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B1B6349-2885-E8E1-A65E-09BCC30E9E6C}"/>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31435303"/>
      </p:ext>
    </p:extLst>
  </p:cSld>
  <p:clrMapOvr>
    <a:masterClrMapping/>
  </p:clrMapOvr>
  <p:transition spd="slow">
    <p:fade/>
  </p:transition>
</p:sldLayout>
</file>

<file path=ppt/slideLayouts/slideLayout331.xml><?xml version="1.0" encoding="utf-8"?>
<p:sldLayout xmlns:a="http://schemas.openxmlformats.org/drawingml/2006/main" xmlns:r="http://schemas.openxmlformats.org/officeDocument/2006/relationships" xmlns:p="http://schemas.openxmlformats.org/presentationml/2006/main" matchingName="4_Media" userDrawn="1">
  <p:cSld name="4_Media">
    <p:spTree>
      <p:nvGrpSpPr>
        <p:cNvPr id="1" name="Shape 602"/>
        <p:cNvGrpSpPr/>
        <p:nvPr/>
      </p:nvGrpSpPr>
      <p:grpSpPr>
        <a:xfrm>
          <a:off x="0" y="0"/>
          <a:ext cx="0" cy="0"/>
          <a:chOff x="0" y="0"/>
          <a:chExt cx="0" cy="0"/>
        </a:xfrm>
      </p:grpSpPr>
      <p:sp>
        <p:nvSpPr>
          <p:cNvPr id="603" name="Google Shape;603;p20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4" name="Google Shape;604;p208"/>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05" name="Google Shape;605;p208"/>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6348058-6946-F8DA-0C61-0BE716766B1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76036525"/>
      </p:ext>
    </p:extLst>
  </p:cSld>
  <p:clrMapOvr>
    <a:masterClrMapping/>
  </p:clrMapOvr>
  <p:transition spd="slow">
    <p:fade/>
  </p:transition>
</p:sldLayout>
</file>

<file path=ppt/slideLayouts/slideLayout332.xml><?xml version="1.0" encoding="utf-8"?>
<p:sldLayout xmlns:a="http://schemas.openxmlformats.org/drawingml/2006/main" xmlns:r="http://schemas.openxmlformats.org/officeDocument/2006/relationships" xmlns:p="http://schemas.openxmlformats.org/presentationml/2006/main" matchingName="6_Img" userDrawn="1">
  <p:cSld name="6_Img">
    <p:spTree>
      <p:nvGrpSpPr>
        <p:cNvPr id="1" name="Shape 607"/>
        <p:cNvGrpSpPr/>
        <p:nvPr/>
      </p:nvGrpSpPr>
      <p:grpSpPr>
        <a:xfrm>
          <a:off x="0" y="0"/>
          <a:ext cx="0" cy="0"/>
          <a:chOff x="0" y="0"/>
          <a:chExt cx="0" cy="0"/>
        </a:xfrm>
      </p:grpSpPr>
      <p:sp>
        <p:nvSpPr>
          <p:cNvPr id="608" name="Google Shape;608;p20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9" name="Google Shape;609;p209"/>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10" name="Google Shape;610;p209"/>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144EE7AF-75EF-4A2C-5736-327FBE1E71A1}"/>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14829874"/>
      </p:ext>
    </p:extLst>
  </p:cSld>
  <p:clrMapOvr>
    <a:masterClrMapping/>
  </p:clrMapOvr>
  <p:transition spd="slow">
    <p:fade/>
  </p:transition>
</p:sldLayout>
</file>

<file path=ppt/slideLayouts/slideLayout333.xml><?xml version="1.0" encoding="utf-8"?>
<p:sldLayout xmlns:a="http://schemas.openxmlformats.org/drawingml/2006/main" xmlns:r="http://schemas.openxmlformats.org/officeDocument/2006/relationships" xmlns:p="http://schemas.openxmlformats.org/presentationml/2006/main" matchingName="8_Img" userDrawn="1">
  <p:cSld name="8_Img">
    <p:spTree>
      <p:nvGrpSpPr>
        <p:cNvPr id="1" name="Shape 612"/>
        <p:cNvGrpSpPr/>
        <p:nvPr/>
      </p:nvGrpSpPr>
      <p:grpSpPr>
        <a:xfrm>
          <a:off x="0" y="0"/>
          <a:ext cx="0" cy="0"/>
          <a:chOff x="0" y="0"/>
          <a:chExt cx="0" cy="0"/>
        </a:xfrm>
      </p:grpSpPr>
      <p:sp>
        <p:nvSpPr>
          <p:cNvPr id="613" name="Google Shape;613;p21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4" name="Google Shape;614;p210"/>
          <p:cNvSpPr>
            <a:spLocks noGrp="1"/>
          </p:cNvSpPr>
          <p:nvPr>
            <p:ph type="pic" idx="2"/>
          </p:nvPr>
        </p:nvSpPr>
        <p:spPr>
          <a:xfrm>
            <a:off x="4016173"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5" name="Google Shape;615;p210"/>
          <p:cNvSpPr>
            <a:spLocks noGrp="1"/>
          </p:cNvSpPr>
          <p:nvPr>
            <p:ph type="pic" idx="3"/>
          </p:nvPr>
        </p:nvSpPr>
        <p:spPr>
          <a:xfrm>
            <a:off x="4016173"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6" name="Google Shape;616;p210"/>
          <p:cNvSpPr>
            <a:spLocks noGrp="1"/>
          </p:cNvSpPr>
          <p:nvPr>
            <p:ph type="pic" idx="4"/>
          </p:nvPr>
        </p:nvSpPr>
        <p:spPr>
          <a:xfrm>
            <a:off x="4016173"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7" name="Google Shape;617;p210"/>
          <p:cNvSpPr>
            <a:spLocks noGrp="1"/>
          </p:cNvSpPr>
          <p:nvPr>
            <p:ph type="pic" idx="5"/>
          </p:nvPr>
        </p:nvSpPr>
        <p:spPr>
          <a:xfrm>
            <a:off x="5512359"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8" name="Google Shape;618;p210"/>
          <p:cNvSpPr>
            <a:spLocks noGrp="1"/>
          </p:cNvSpPr>
          <p:nvPr>
            <p:ph type="pic" idx="6"/>
          </p:nvPr>
        </p:nvSpPr>
        <p:spPr>
          <a:xfrm>
            <a:off x="5512359"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9" name="Google Shape;619;p210"/>
          <p:cNvSpPr>
            <a:spLocks noGrp="1"/>
          </p:cNvSpPr>
          <p:nvPr>
            <p:ph type="pic" idx="7"/>
          </p:nvPr>
        </p:nvSpPr>
        <p:spPr>
          <a:xfrm>
            <a:off x="5512359"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0" name="Google Shape;620;p210"/>
          <p:cNvSpPr>
            <a:spLocks noGrp="1"/>
          </p:cNvSpPr>
          <p:nvPr>
            <p:ph type="pic" idx="8"/>
          </p:nvPr>
        </p:nvSpPr>
        <p:spPr>
          <a:xfrm>
            <a:off x="7008545"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1" name="Google Shape;621;p210"/>
          <p:cNvSpPr>
            <a:spLocks noGrp="1"/>
          </p:cNvSpPr>
          <p:nvPr>
            <p:ph type="pic" idx="9"/>
          </p:nvPr>
        </p:nvSpPr>
        <p:spPr>
          <a:xfrm>
            <a:off x="7008545"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2" name="Google Shape;622;p210"/>
          <p:cNvSpPr>
            <a:spLocks noGrp="1"/>
          </p:cNvSpPr>
          <p:nvPr>
            <p:ph type="pic" idx="13"/>
          </p:nvPr>
        </p:nvSpPr>
        <p:spPr>
          <a:xfrm>
            <a:off x="7008545"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3" name="Google Shape;623;p210"/>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233566A7-4D1F-4B2E-E0EA-231F57BD2EF6}"/>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76428042"/>
      </p:ext>
    </p:extLst>
  </p:cSld>
  <p:clrMapOvr>
    <a:masterClrMapping/>
  </p:clrMapOvr>
  <p:transition spd="slow">
    <p:fade/>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matchingName="02_Voc_Act_01_4 Vignt" userDrawn="1">
  <p:cSld name="02_Voc_Act_01_4 Vignt">
    <p:spTree>
      <p:nvGrpSpPr>
        <p:cNvPr id="1" name="Shape 625"/>
        <p:cNvGrpSpPr/>
        <p:nvPr/>
      </p:nvGrpSpPr>
      <p:grpSpPr>
        <a:xfrm>
          <a:off x="0" y="0"/>
          <a:ext cx="0" cy="0"/>
          <a:chOff x="0" y="0"/>
          <a:chExt cx="0" cy="0"/>
        </a:xfrm>
      </p:grpSpPr>
      <p:sp>
        <p:nvSpPr>
          <p:cNvPr id="626" name="Google Shape;626;p21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7" name="Google Shape;627;p211"/>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8" name="Google Shape;628;p211"/>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9" name="Google Shape;629;p211"/>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0" name="Google Shape;630;p211"/>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56C3702E-1685-96C7-E4BA-9C9A9D452B7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84743118"/>
      </p:ext>
    </p:extLst>
  </p:cSld>
  <p:clrMapOvr>
    <a:masterClrMapping/>
  </p:clrMapOvr>
  <p:transition spd="slow">
    <p:fade/>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matchingName="02_Voc_Act_01_4 Vignt+Txt" userDrawn="1">
  <p:cSld name="02_Voc_Act_01_4 Vignt+Txt">
    <p:spTree>
      <p:nvGrpSpPr>
        <p:cNvPr id="1" name="Shape 632"/>
        <p:cNvGrpSpPr/>
        <p:nvPr/>
      </p:nvGrpSpPr>
      <p:grpSpPr>
        <a:xfrm>
          <a:off x="0" y="0"/>
          <a:ext cx="0" cy="0"/>
          <a:chOff x="0" y="0"/>
          <a:chExt cx="0" cy="0"/>
        </a:xfrm>
      </p:grpSpPr>
      <p:sp>
        <p:nvSpPr>
          <p:cNvPr id="633" name="Google Shape;633;p21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4" name="Google Shape;634;p212"/>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5" name="Google Shape;635;p212"/>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6" name="Google Shape;636;p212"/>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7" name="Google Shape;637;p212"/>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8" name="Google Shape;638;p212"/>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39" name="Google Shape;639;p212"/>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0" name="Google Shape;640;p212"/>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1" name="Google Shape;641;p212"/>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4AD310E4-52D6-DEC9-9706-19CEB3FB043A}"/>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82261749"/>
      </p:ext>
    </p:extLst>
  </p:cSld>
  <p:clrMapOvr>
    <a:masterClrMapping/>
  </p:clrMapOvr>
  <p:transition spd="slow">
    <p:fade/>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matchingName="5_Voc_Act_01_4 Vignt+Txt" userDrawn="1">
  <p:cSld name="5_Voc_Act_01_4 Vignt+Txt">
    <p:spTree>
      <p:nvGrpSpPr>
        <p:cNvPr id="1" name="Shape 643"/>
        <p:cNvGrpSpPr/>
        <p:nvPr/>
      </p:nvGrpSpPr>
      <p:grpSpPr>
        <a:xfrm>
          <a:off x="0" y="0"/>
          <a:ext cx="0" cy="0"/>
          <a:chOff x="0" y="0"/>
          <a:chExt cx="0" cy="0"/>
        </a:xfrm>
      </p:grpSpPr>
      <p:sp>
        <p:nvSpPr>
          <p:cNvPr id="644" name="Google Shape;644;p21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5" name="Google Shape;645;p213"/>
          <p:cNvSpPr>
            <a:spLocks noGrp="1"/>
          </p:cNvSpPr>
          <p:nvPr>
            <p:ph type="pic" idx="2"/>
          </p:nvPr>
        </p:nvSpPr>
        <p:spPr>
          <a:xfrm>
            <a:off x="1479323"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6" name="Google Shape;646;p213"/>
          <p:cNvSpPr>
            <a:spLocks noGrp="1"/>
          </p:cNvSpPr>
          <p:nvPr>
            <p:ph type="pic" idx="3"/>
          </p:nvPr>
        </p:nvSpPr>
        <p:spPr>
          <a:xfrm>
            <a:off x="3759312"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7" name="Google Shape;647;p213"/>
          <p:cNvSpPr>
            <a:spLocks noGrp="1"/>
          </p:cNvSpPr>
          <p:nvPr>
            <p:ph type="pic" idx="4"/>
          </p:nvPr>
        </p:nvSpPr>
        <p:spPr>
          <a:xfrm>
            <a:off x="6039301"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8" name="Google Shape;648;p213"/>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9" name="Google Shape;649;p213"/>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50" name="Google Shape;650;p213"/>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46F32C5-EEF6-B0E2-DF03-187595F85A43}"/>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50396288"/>
      </p:ext>
    </p:extLst>
  </p:cSld>
  <p:clrMapOvr>
    <a:masterClrMapping/>
  </p:clrMapOvr>
  <p:transition spd="slow">
    <p:fade/>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matchingName="4_Voc_Act_01_4 Vignt+Txt" userDrawn="1">
  <p:cSld name="4_Voc_Act_01_4 Vignt+Txt">
    <p:spTree>
      <p:nvGrpSpPr>
        <p:cNvPr id="1" name="Shape 652"/>
        <p:cNvGrpSpPr/>
        <p:nvPr/>
      </p:nvGrpSpPr>
      <p:grpSpPr>
        <a:xfrm>
          <a:off x="0" y="0"/>
          <a:ext cx="0" cy="0"/>
          <a:chOff x="0" y="0"/>
          <a:chExt cx="0" cy="0"/>
        </a:xfrm>
      </p:grpSpPr>
      <p:sp>
        <p:nvSpPr>
          <p:cNvPr id="653" name="Google Shape;653;p21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4" name="Google Shape;654;p214"/>
          <p:cNvSpPr>
            <a:spLocks noGrp="1"/>
          </p:cNvSpPr>
          <p:nvPr>
            <p:ph type="pic" idx="2"/>
          </p:nvPr>
        </p:nvSpPr>
        <p:spPr>
          <a:xfrm>
            <a:off x="117628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5" name="Google Shape;655;p214"/>
          <p:cNvSpPr>
            <a:spLocks noGrp="1"/>
          </p:cNvSpPr>
          <p:nvPr>
            <p:ph type="pic" idx="3"/>
          </p:nvPr>
        </p:nvSpPr>
        <p:spPr>
          <a:xfrm>
            <a:off x="287279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6" name="Google Shape;656;p214"/>
          <p:cNvSpPr>
            <a:spLocks noGrp="1"/>
          </p:cNvSpPr>
          <p:nvPr>
            <p:ph type="pic" idx="4"/>
          </p:nvPr>
        </p:nvSpPr>
        <p:spPr>
          <a:xfrm>
            <a:off x="456931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7" name="Google Shape;657;p214"/>
          <p:cNvSpPr>
            <a:spLocks noGrp="1"/>
          </p:cNvSpPr>
          <p:nvPr>
            <p:ph type="pic" idx="5"/>
          </p:nvPr>
        </p:nvSpPr>
        <p:spPr>
          <a:xfrm>
            <a:off x="626582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8" name="Google Shape;658;p214"/>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59" name="Google Shape;659;p214"/>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60" name="Google Shape;660;p214"/>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61" name="Google Shape;661;p214"/>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F9311D2-C5C4-3ED8-A353-09595F24EF56}"/>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72284172"/>
      </p:ext>
    </p:extLst>
  </p:cSld>
  <p:clrMapOvr>
    <a:masterClrMapping/>
  </p:clrMapOvr>
  <p:transition spd="slow">
    <p:fade/>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matchingName="3_Voc_Act_01_4 Vignt+Txt" userDrawn="1">
  <p:cSld name="3_Voc_Act_01_4 Vignt+Txt">
    <p:spTree>
      <p:nvGrpSpPr>
        <p:cNvPr id="1" name="Shape 663"/>
        <p:cNvGrpSpPr/>
        <p:nvPr/>
      </p:nvGrpSpPr>
      <p:grpSpPr>
        <a:xfrm>
          <a:off x="0" y="0"/>
          <a:ext cx="0" cy="0"/>
          <a:chOff x="0" y="0"/>
          <a:chExt cx="0" cy="0"/>
        </a:xfrm>
      </p:grpSpPr>
      <p:sp>
        <p:nvSpPr>
          <p:cNvPr id="664" name="Google Shape;664;p21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5" name="Google Shape;665;p215"/>
          <p:cNvSpPr>
            <a:spLocks noGrp="1"/>
          </p:cNvSpPr>
          <p:nvPr>
            <p:ph type="pic" idx="2"/>
          </p:nvPr>
        </p:nvSpPr>
        <p:spPr>
          <a:xfrm>
            <a:off x="35837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6" name="Google Shape;666;p215"/>
          <p:cNvSpPr>
            <a:spLocks noGrp="1"/>
          </p:cNvSpPr>
          <p:nvPr>
            <p:ph type="pic" idx="3"/>
          </p:nvPr>
        </p:nvSpPr>
        <p:spPr>
          <a:xfrm>
            <a:off x="205489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7" name="Google Shape;667;p215"/>
          <p:cNvSpPr>
            <a:spLocks noGrp="1"/>
          </p:cNvSpPr>
          <p:nvPr>
            <p:ph type="pic" idx="4"/>
          </p:nvPr>
        </p:nvSpPr>
        <p:spPr>
          <a:xfrm>
            <a:off x="375140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8" name="Google Shape;668;p215"/>
          <p:cNvSpPr>
            <a:spLocks noGrp="1"/>
          </p:cNvSpPr>
          <p:nvPr>
            <p:ph type="pic" idx="5"/>
          </p:nvPr>
        </p:nvSpPr>
        <p:spPr>
          <a:xfrm>
            <a:off x="544792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9" name="Google Shape;669;p215"/>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0" name="Google Shape;670;p215"/>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1" name="Google Shape;671;p215"/>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2" name="Google Shape;672;p215"/>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3" name="Google Shape;673;p215"/>
          <p:cNvSpPr>
            <a:spLocks noGrp="1"/>
          </p:cNvSpPr>
          <p:nvPr>
            <p:ph type="pic" idx="9"/>
          </p:nvPr>
        </p:nvSpPr>
        <p:spPr>
          <a:xfrm>
            <a:off x="7144439"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74" name="Google Shape;674;p215"/>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BB8FE4D-8C97-D347-FE42-754D011231E4}"/>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86030910"/>
      </p:ext>
    </p:extLst>
  </p:cSld>
  <p:clrMapOvr>
    <a:masterClrMapping/>
  </p:clrMapOvr>
  <p:transition spd="slow">
    <p:fade/>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matchingName="02_Voc_Act_01_5 Vignt" userDrawn="1">
  <p:cSld name="02_Voc_Act_01_5 Vignt">
    <p:spTree>
      <p:nvGrpSpPr>
        <p:cNvPr id="1" name="Shape 676"/>
        <p:cNvGrpSpPr/>
        <p:nvPr/>
      </p:nvGrpSpPr>
      <p:grpSpPr>
        <a:xfrm>
          <a:off x="0" y="0"/>
          <a:ext cx="0" cy="0"/>
          <a:chOff x="0" y="0"/>
          <a:chExt cx="0" cy="0"/>
        </a:xfrm>
      </p:grpSpPr>
      <p:sp>
        <p:nvSpPr>
          <p:cNvPr id="677" name="Google Shape;677;p21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8" name="Google Shape;678;p216"/>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79" name="Google Shape;679;p216"/>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0" name="Google Shape;680;p216"/>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1" name="Google Shape;681;p216"/>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2" name="Google Shape;682;p216"/>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8EA8A9FC-CB83-74F0-D640-C70E66A4B9B9}"/>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57097694"/>
      </p:ext>
    </p:extLst>
  </p:cSld>
  <p:clrMapOvr>
    <a:masterClrMapping/>
  </p:clrMapOvr>
  <p:transition spd="slow">
    <p:fade/>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matchingName="02_Voc_Act_01_5 Vignt+Txt" userDrawn="1">
  <p:cSld name="02_Voc_Act_01_5 Vignt+Txt">
    <p:spTree>
      <p:nvGrpSpPr>
        <p:cNvPr id="1" name="Shape 684"/>
        <p:cNvGrpSpPr/>
        <p:nvPr/>
      </p:nvGrpSpPr>
      <p:grpSpPr>
        <a:xfrm>
          <a:off x="0" y="0"/>
          <a:ext cx="0" cy="0"/>
          <a:chOff x="0" y="0"/>
          <a:chExt cx="0" cy="0"/>
        </a:xfrm>
      </p:grpSpPr>
      <p:sp>
        <p:nvSpPr>
          <p:cNvPr id="685" name="Google Shape;685;p21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6" name="Google Shape;686;p217"/>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7" name="Google Shape;687;p217"/>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8" name="Google Shape;688;p217"/>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9" name="Google Shape;689;p217"/>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90" name="Google Shape;690;p217"/>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91" name="Google Shape;691;p217"/>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2" name="Google Shape;692;p217"/>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3" name="Google Shape;693;p217"/>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4" name="Google Shape;694;p217"/>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5" name="Google Shape;695;p217"/>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A0A46497-0E5B-7945-8662-96DF0534B2A2}"/>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14093068"/>
      </p:ext>
    </p:extLst>
  </p:cSld>
  <p:clrMapOvr>
    <a:masterClrMapping/>
  </p:clrMapOvr>
  <p:transition spd="slow">
    <p:fade/>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matchingName="3_Voc_Act_01_5 Vignt+Txt" userDrawn="1">
  <p:cSld name="3_Voc_Act_01_5 Vignt+Txt">
    <p:spTree>
      <p:nvGrpSpPr>
        <p:cNvPr id="1" name="Shape 697"/>
        <p:cNvGrpSpPr/>
        <p:nvPr/>
      </p:nvGrpSpPr>
      <p:grpSpPr>
        <a:xfrm>
          <a:off x="0" y="0"/>
          <a:ext cx="0" cy="0"/>
          <a:chOff x="0" y="0"/>
          <a:chExt cx="0" cy="0"/>
        </a:xfrm>
      </p:grpSpPr>
      <p:sp>
        <p:nvSpPr>
          <p:cNvPr id="698" name="Google Shape;698;p21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9" name="Google Shape;699;p218"/>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0" name="Google Shape;700;p218"/>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1" name="Google Shape;701;p218"/>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2" name="Google Shape;702;p218"/>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3" name="Google Shape;703;p218"/>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4" name="Google Shape;704;p218"/>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5" name="Google Shape;705;p218"/>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6" name="Google Shape;706;p218"/>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7" name="Google Shape;707;p218"/>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23419C79-9561-0AE3-E0EC-812850114554}"/>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72584256"/>
      </p:ext>
    </p:extLst>
  </p:cSld>
  <p:clrMapOvr>
    <a:masterClrMapping/>
  </p:clrMapOvr>
  <p:transition spd="slow">
    <p:fade/>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matchingName="5_Voc_Act_01_5 Vignt+Txt" userDrawn="1">
  <p:cSld name="5_Voc_Act_01_5 Vignt+Txt">
    <p:spTree>
      <p:nvGrpSpPr>
        <p:cNvPr id="1" name="Shape 709"/>
        <p:cNvGrpSpPr/>
        <p:nvPr/>
      </p:nvGrpSpPr>
      <p:grpSpPr>
        <a:xfrm>
          <a:off x="0" y="0"/>
          <a:ext cx="0" cy="0"/>
          <a:chOff x="0" y="0"/>
          <a:chExt cx="0" cy="0"/>
        </a:xfrm>
      </p:grpSpPr>
      <p:sp>
        <p:nvSpPr>
          <p:cNvPr id="710" name="Google Shape;710;p21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1" name="Google Shape;711;p219"/>
          <p:cNvSpPr>
            <a:spLocks noGrp="1"/>
          </p:cNvSpPr>
          <p:nvPr>
            <p:ph type="pic" idx="2"/>
          </p:nvPr>
        </p:nvSpPr>
        <p:spPr>
          <a:xfrm>
            <a:off x="453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2" name="Google Shape;712;p219"/>
          <p:cNvSpPr>
            <a:spLocks noGrp="1"/>
          </p:cNvSpPr>
          <p:nvPr>
            <p:ph type="pic" idx="3"/>
          </p:nvPr>
        </p:nvSpPr>
        <p:spPr>
          <a:xfrm>
            <a:off x="7149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3" name="Google Shape;713;p219"/>
          <p:cNvSpPr>
            <a:spLocks noGrp="1"/>
          </p:cNvSpPr>
          <p:nvPr>
            <p:ph type="pic" idx="4"/>
          </p:nvPr>
        </p:nvSpPr>
        <p:spPr>
          <a:xfrm>
            <a:off x="2127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4" name="Google Shape;714;p219"/>
          <p:cNvSpPr>
            <a:spLocks noGrp="1"/>
          </p:cNvSpPr>
          <p:nvPr>
            <p:ph type="pic" idx="5"/>
          </p:nvPr>
        </p:nvSpPr>
        <p:spPr>
          <a:xfrm>
            <a:off x="3801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5" name="Google Shape;715;p219"/>
          <p:cNvSpPr>
            <a:spLocks noGrp="1"/>
          </p:cNvSpPr>
          <p:nvPr>
            <p:ph type="pic" idx="6"/>
          </p:nvPr>
        </p:nvSpPr>
        <p:spPr>
          <a:xfrm>
            <a:off x="5475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6" name="Google Shape;716;p219"/>
          <p:cNvSpPr>
            <a:spLocks noGrp="1"/>
          </p:cNvSpPr>
          <p:nvPr>
            <p:ph type="pic" idx="7"/>
          </p:nvPr>
        </p:nvSpPr>
        <p:spPr>
          <a:xfrm>
            <a:off x="783971"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7" name="Google Shape;717;p219"/>
          <p:cNvSpPr>
            <a:spLocks noGrp="1"/>
          </p:cNvSpPr>
          <p:nvPr>
            <p:ph type="pic" idx="8"/>
          </p:nvPr>
        </p:nvSpPr>
        <p:spPr>
          <a:xfrm>
            <a:off x="2772313"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8" name="Google Shape;718;p219"/>
          <p:cNvSpPr>
            <a:spLocks noGrp="1"/>
          </p:cNvSpPr>
          <p:nvPr>
            <p:ph type="pic" idx="9"/>
          </p:nvPr>
        </p:nvSpPr>
        <p:spPr>
          <a:xfrm>
            <a:off x="4760655"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9" name="Google Shape;719;p219"/>
          <p:cNvSpPr>
            <a:spLocks noGrp="1"/>
          </p:cNvSpPr>
          <p:nvPr>
            <p:ph type="pic" idx="13"/>
          </p:nvPr>
        </p:nvSpPr>
        <p:spPr>
          <a:xfrm>
            <a:off x="6748998"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2E94D056-16D2-E803-68C4-E2624B071877}"/>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94570055"/>
      </p:ext>
    </p:extLst>
  </p:cSld>
  <p:clrMapOvr>
    <a:masterClrMapping/>
  </p:clrMapOvr>
  <p:transition spd="slow">
    <p:fade/>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matchingName="4_Voc_Act_01_5 Vignt+Txt" userDrawn="1">
  <p:cSld name="4_Voc_Act_01_5 Vignt+Txt">
    <p:spTree>
      <p:nvGrpSpPr>
        <p:cNvPr id="1" name="Shape 721"/>
        <p:cNvGrpSpPr/>
        <p:nvPr/>
      </p:nvGrpSpPr>
      <p:grpSpPr>
        <a:xfrm>
          <a:off x="0" y="0"/>
          <a:ext cx="0" cy="0"/>
          <a:chOff x="0" y="0"/>
          <a:chExt cx="0" cy="0"/>
        </a:xfrm>
      </p:grpSpPr>
      <p:sp>
        <p:nvSpPr>
          <p:cNvPr id="722" name="Google Shape;722;p22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3" name="Google Shape;723;p220"/>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4" name="Google Shape;724;p220"/>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5" name="Google Shape;725;p220"/>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6" name="Google Shape;726;p220"/>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7" name="Google Shape;727;p220"/>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8" name="Google Shape;728;p220"/>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29" name="Google Shape;729;p220"/>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0" name="Google Shape;730;p220"/>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1" name="Google Shape;731;p220"/>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2" name="Google Shape;732;p220"/>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3" name="Google Shape;733;p220"/>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4" name="Google Shape;734;p220"/>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5" name="Google Shape;735;p220"/>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6" name="Google Shape;736;p220"/>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7" name="Google Shape;737;p220"/>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8" name="Google Shape;738;p220"/>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9" name="Google Shape;739;p220"/>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40" name="Google Shape;740;p220"/>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8D065A4-5840-07A5-4C82-FA1313CAE3A1}"/>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73397439"/>
      </p:ext>
    </p:extLst>
  </p:cSld>
  <p:clrMapOvr>
    <a:masterClrMapping/>
  </p:clrMapOvr>
  <p:transition spd="slow">
    <p:fade/>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matchingName="12_Disposition personnalisée">
  <p:cSld name="12_Disposition personnalisée">
    <p:spTree>
      <p:nvGrpSpPr>
        <p:cNvPr id="1" name="Shape 742"/>
        <p:cNvGrpSpPr/>
        <p:nvPr/>
      </p:nvGrpSpPr>
      <p:grpSpPr>
        <a:xfrm>
          <a:off x="0" y="0"/>
          <a:ext cx="0" cy="0"/>
          <a:chOff x="0" y="0"/>
          <a:chExt cx="0" cy="0"/>
        </a:xfrm>
      </p:grpSpPr>
      <p:pic>
        <p:nvPicPr>
          <p:cNvPr id="743" name="Google Shape;743;p221"/>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744" name="Google Shape;744;p221"/>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745" name="Google Shape;745;p221"/>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746" name="Google Shape;746;p221"/>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47" name="Google Shape;747;p221"/>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48" name="Google Shape;748;p221"/>
          <p:cNvSpPr>
            <a:spLocks noGrp="1"/>
          </p:cNvSpPr>
          <p:nvPr>
            <p:ph type="pic" idx="2"/>
          </p:nvPr>
        </p:nvSpPr>
        <p:spPr>
          <a:xfrm>
            <a:off x="7056000" y="2747910"/>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49" name="Google Shape;749;p221"/>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50" name="Google Shape;750;p221"/>
          <p:cNvSpPr>
            <a:spLocks noGrp="1"/>
          </p:cNvSpPr>
          <p:nvPr>
            <p:ph type="pic" idx="4"/>
          </p:nvPr>
        </p:nvSpPr>
        <p:spPr>
          <a:xfrm>
            <a:off x="7056000" y="4183874"/>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51" name="Google Shape;751;p221"/>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52" name="Google Shape;752;p221"/>
          <p:cNvSpPr>
            <a:spLocks noGrp="1"/>
          </p:cNvSpPr>
          <p:nvPr>
            <p:ph type="pic" idx="6"/>
          </p:nvPr>
        </p:nvSpPr>
        <p:spPr>
          <a:xfrm>
            <a:off x="7056000" y="564200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53" name="Google Shape;753;p221"/>
          <p:cNvSpPr>
            <a:spLocks noGrp="1"/>
          </p:cNvSpPr>
          <p:nvPr>
            <p:ph type="pic" idx="7"/>
          </p:nvPr>
        </p:nvSpPr>
        <p:spPr>
          <a:xfrm>
            <a:off x="7924249" y="684000"/>
            <a:ext cx="900000" cy="9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69507488"/>
      </p:ext>
    </p:extLst>
  </p:cSld>
  <p:clrMapOvr>
    <a:masterClrMapping/>
  </p:clrMapOvr>
  <p:transition spd="slow">
    <p:fade/>
  </p:transition>
</p:sldLayout>
</file>

<file path=ppt/slideLayouts/slideLayout345.xml><?xml version="1.0" encoding="utf-8"?>
<p:sldLayout xmlns:a="http://schemas.openxmlformats.org/drawingml/2006/main" xmlns:r="http://schemas.openxmlformats.org/officeDocument/2006/relationships" xmlns:p="http://schemas.openxmlformats.org/presentationml/2006/main" matchingName="15_Disposition personnalisée" userDrawn="1">
  <p:cSld name="15_Disposition personnalisée">
    <p:spTree>
      <p:nvGrpSpPr>
        <p:cNvPr id="1" name="Shape 754"/>
        <p:cNvGrpSpPr/>
        <p:nvPr/>
      </p:nvGrpSpPr>
      <p:grpSpPr>
        <a:xfrm>
          <a:off x="0" y="0"/>
          <a:ext cx="0" cy="0"/>
          <a:chOff x="0" y="0"/>
          <a:chExt cx="0" cy="0"/>
        </a:xfrm>
      </p:grpSpPr>
      <p:pic>
        <p:nvPicPr>
          <p:cNvPr id="755" name="Google Shape;755;p222"/>
          <p:cNvPicPr preferRelativeResize="0"/>
          <p:nvPr/>
        </p:nvPicPr>
        <p:blipFill rotWithShape="1">
          <a:blip r:embed="rId2">
            <a:alphaModFix/>
          </a:blip>
          <a:srcRect/>
          <a:stretch/>
        </p:blipFill>
        <p:spPr>
          <a:xfrm>
            <a:off x="1511543" y="5126699"/>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pic>
        <p:nvPicPr>
          <p:cNvPr id="756" name="Google Shape;756;p222"/>
          <p:cNvPicPr preferRelativeResize="0"/>
          <p:nvPr/>
        </p:nvPicPr>
        <p:blipFill rotWithShape="1">
          <a:blip r:embed="rId2">
            <a:alphaModFix/>
          </a:blip>
          <a:srcRect/>
          <a:stretch/>
        </p:blipFill>
        <p:spPr>
          <a:xfrm>
            <a:off x="1511543" y="2159863"/>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sp>
        <p:nvSpPr>
          <p:cNvPr id="757" name="Google Shape;757;p222"/>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4000"/>
              <a:buFont typeface="Dosis"/>
              <a:buNone/>
              <a:defRPr sz="4000"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pic>
        <p:nvPicPr>
          <p:cNvPr id="758" name="Google Shape;758;p222"/>
          <p:cNvPicPr preferRelativeResize="0"/>
          <p:nvPr/>
        </p:nvPicPr>
        <p:blipFill rotWithShape="1">
          <a:blip r:embed="rId3">
            <a:alphaModFix/>
          </a:blip>
          <a:srcRect/>
          <a:stretch/>
        </p:blipFill>
        <p:spPr>
          <a:xfrm>
            <a:off x="1511543" y="3643281"/>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B0F0">
                <a:alpha val="40000"/>
              </a:srgbClr>
            </a:outerShdw>
          </a:effectLst>
        </p:spPr>
      </p:pic>
      <p:pic>
        <p:nvPicPr>
          <p:cNvPr id="759" name="Google Shape;759;p222"/>
          <p:cNvPicPr preferRelativeResize="0"/>
          <p:nvPr/>
        </p:nvPicPr>
        <p:blipFill rotWithShape="1">
          <a:blip r:embed="rId4">
            <a:alphaModFix/>
          </a:blip>
          <a:srcRect/>
          <a:stretch/>
        </p:blipFill>
        <p:spPr>
          <a:xfrm>
            <a:off x="1584000" y="2268000"/>
            <a:ext cx="544953" cy="540000"/>
          </a:xfrm>
          <a:prstGeom prst="rect">
            <a:avLst/>
          </a:prstGeom>
          <a:noFill/>
          <a:ln>
            <a:noFill/>
          </a:ln>
        </p:spPr>
      </p:pic>
      <p:sp>
        <p:nvSpPr>
          <p:cNvPr id="760" name="Google Shape;760;p222"/>
          <p:cNvSpPr txBox="1"/>
          <p:nvPr/>
        </p:nvSpPr>
        <p:spPr>
          <a:xfrm>
            <a:off x="2376000" y="2160000"/>
            <a:ext cx="2757486"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1. </a:t>
            </a:r>
            <a:r>
              <a:rPr lang="ar-MA" sz="1600" dirty="0" err="1">
                <a:solidFill>
                  <a:srgbClr val="757575"/>
                </a:solidFill>
                <a:latin typeface="Dosis ExtraBold"/>
                <a:ea typeface="Dosis ExtraBold"/>
                <a:cs typeface="Dosis ExtraBold"/>
                <a:sym typeface="Dosis ExtraBold"/>
              </a:rPr>
              <a:t>Présentation</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du</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Vocabulaire</a:t>
            </a:r>
            <a:endParaRPr dirty="0">
              <a:latin typeface="Microsoft Uighur" panose="02000000000000000000" pitchFamily="2" charset="-78"/>
              <a:cs typeface="Microsoft Uighur" panose="02000000000000000000" pitchFamily="2" charset="-78"/>
            </a:endParaRPr>
          </a:p>
        </p:txBody>
      </p:sp>
      <p:pic>
        <p:nvPicPr>
          <p:cNvPr id="761" name="Google Shape;761;p222"/>
          <p:cNvPicPr preferRelativeResize="0"/>
          <p:nvPr/>
        </p:nvPicPr>
        <p:blipFill rotWithShape="1">
          <a:blip r:embed="rId5">
            <a:alphaModFix/>
          </a:blip>
          <a:srcRect/>
          <a:stretch/>
        </p:blipFill>
        <p:spPr>
          <a:xfrm>
            <a:off x="1584000" y="3672000"/>
            <a:ext cx="536340" cy="540000"/>
          </a:xfrm>
          <a:prstGeom prst="rect">
            <a:avLst/>
          </a:prstGeom>
          <a:noFill/>
          <a:ln>
            <a:noFill/>
          </a:ln>
        </p:spPr>
      </p:pic>
      <p:sp>
        <p:nvSpPr>
          <p:cNvPr id="762" name="Google Shape;762;p222"/>
          <p:cNvSpPr txBox="1"/>
          <p:nvPr/>
        </p:nvSpPr>
        <p:spPr>
          <a:xfrm>
            <a:off x="2365719" y="3643281"/>
            <a:ext cx="2733441"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474F71"/>
                </a:solidFill>
                <a:latin typeface="Dosis ExtraBold"/>
                <a:ea typeface="Dosis ExtraBold"/>
                <a:cs typeface="Dosis ExtraBold"/>
                <a:sym typeface="Dosis ExtraBold"/>
              </a:rPr>
              <a:t>2. </a:t>
            </a:r>
            <a:r>
              <a:rPr lang="ar-MA" sz="1600" dirty="0" err="1">
                <a:solidFill>
                  <a:srgbClr val="474F71"/>
                </a:solidFill>
                <a:latin typeface="Dosis ExtraBold"/>
                <a:ea typeface="Dosis ExtraBold"/>
                <a:cs typeface="Dosis ExtraBold"/>
                <a:sym typeface="Dosis ExtraBold"/>
              </a:rPr>
              <a:t>Exploitation</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du</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Vocabulaire</a:t>
            </a:r>
            <a:endParaRPr dirty="0">
              <a:latin typeface="Microsoft Uighur" panose="02000000000000000000" pitchFamily="2" charset="-78"/>
              <a:cs typeface="Microsoft Uighur" panose="02000000000000000000" pitchFamily="2" charset="-78"/>
            </a:endParaRPr>
          </a:p>
        </p:txBody>
      </p:sp>
      <p:pic>
        <p:nvPicPr>
          <p:cNvPr id="763" name="Google Shape;763;p222"/>
          <p:cNvPicPr preferRelativeResize="0"/>
          <p:nvPr/>
        </p:nvPicPr>
        <p:blipFill rotWithShape="1">
          <a:blip r:embed="rId6">
            <a:alphaModFix/>
          </a:blip>
          <a:srcRect/>
          <a:stretch/>
        </p:blipFill>
        <p:spPr>
          <a:xfrm>
            <a:off x="1580340" y="5158300"/>
            <a:ext cx="540000" cy="418523"/>
          </a:xfrm>
          <a:prstGeom prst="rect">
            <a:avLst/>
          </a:prstGeom>
          <a:noFill/>
          <a:ln>
            <a:noFill/>
          </a:ln>
        </p:spPr>
      </p:pic>
      <p:sp>
        <p:nvSpPr>
          <p:cNvPr id="764" name="Google Shape;764;p222"/>
          <p:cNvSpPr txBox="1"/>
          <p:nvPr/>
        </p:nvSpPr>
        <p:spPr>
          <a:xfrm>
            <a:off x="2365719" y="5123575"/>
            <a:ext cx="1795684"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3. </a:t>
            </a:r>
            <a:r>
              <a:rPr lang="ar-MA" sz="1600" dirty="0" err="1">
                <a:solidFill>
                  <a:srgbClr val="757575"/>
                </a:solidFill>
                <a:latin typeface="Dosis ExtraBold"/>
                <a:ea typeface="Dosis ExtraBold"/>
                <a:cs typeface="Dosis ExtraBold"/>
                <a:sym typeface="Dosis ExtraBold"/>
              </a:rPr>
              <a:t>Travail</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sur</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livret</a:t>
            </a:r>
            <a:endParaRPr dirty="0">
              <a:latin typeface="Microsoft Uighur" panose="02000000000000000000" pitchFamily="2" charset="-78"/>
              <a:cs typeface="Microsoft Uighur" panose="02000000000000000000" pitchFamily="2" charset="-78"/>
            </a:endParaRPr>
          </a:p>
        </p:txBody>
      </p:sp>
      <p:sp>
        <p:nvSpPr>
          <p:cNvPr id="765" name="Google Shape;765;p222"/>
          <p:cNvSpPr>
            <a:spLocks noGrp="1"/>
          </p:cNvSpPr>
          <p:nvPr>
            <p:ph type="pic" idx="2"/>
          </p:nvPr>
        </p:nvSpPr>
        <p:spPr>
          <a:xfrm rot="1539327">
            <a:off x="7298796" y="2003629"/>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6" name="Google Shape;766;p222"/>
          <p:cNvSpPr>
            <a:spLocks noGrp="1"/>
          </p:cNvSpPr>
          <p:nvPr>
            <p:ph type="pic" idx="3"/>
          </p:nvPr>
        </p:nvSpPr>
        <p:spPr>
          <a:xfrm rot="1539327">
            <a:off x="7298796" y="3473285"/>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7" name="Google Shape;767;p222"/>
          <p:cNvSpPr>
            <a:spLocks noGrp="1"/>
          </p:cNvSpPr>
          <p:nvPr>
            <p:ph type="pic" idx="4"/>
          </p:nvPr>
        </p:nvSpPr>
        <p:spPr>
          <a:xfrm rot="1539327">
            <a:off x="7298796" y="495811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8" name="Google Shape;768;p222"/>
          <p:cNvSpPr txBox="1">
            <a:spLocks noGrp="1"/>
          </p:cNvSpPr>
          <p:nvPr>
            <p:ph type="body" idx="1"/>
          </p:nvPr>
        </p:nvSpPr>
        <p:spPr>
          <a:xfrm>
            <a:off x="2201410" y="2544024"/>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757575"/>
              </a:buClr>
              <a:buSzPts val="1200"/>
              <a:buFont typeface="Arial"/>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69" name="Google Shape;769;p222"/>
          <p:cNvSpPr txBox="1">
            <a:spLocks noGrp="1"/>
          </p:cNvSpPr>
          <p:nvPr>
            <p:ph type="body" idx="5"/>
          </p:nvPr>
        </p:nvSpPr>
        <p:spPr>
          <a:xfrm>
            <a:off x="2201410" y="4025640"/>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474F71"/>
              </a:buClr>
              <a:buSzPts val="1200"/>
              <a:buFont typeface="Arial"/>
              <a:buChar char="•"/>
              <a:defRPr sz="1200" b="0" i="0" u="none" strike="noStrike" cap="none">
                <a:solidFill>
                  <a:srgbClr val="474F71"/>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70" name="Google Shape;770;p222"/>
          <p:cNvSpPr txBox="1">
            <a:spLocks noGrp="1"/>
          </p:cNvSpPr>
          <p:nvPr>
            <p:ph type="body" idx="6"/>
          </p:nvPr>
        </p:nvSpPr>
        <p:spPr>
          <a:xfrm>
            <a:off x="2201410" y="5508429"/>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100000"/>
              </a:lnSpc>
              <a:spcBef>
                <a:spcPts val="300"/>
              </a:spcBef>
              <a:spcAft>
                <a:spcPts val="0"/>
              </a:spcAft>
              <a:buClr>
                <a:srgbClr val="757575"/>
              </a:buClr>
              <a:buSzPts val="1200"/>
              <a:buFont typeface="Noto Sans Symbols"/>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100000"/>
              </a:lnSpc>
              <a:spcBef>
                <a:spcPts val="300"/>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3pPr>
            <a:lvl4pPr marL="1828800" marR="0" lvl="3"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4pPr>
            <a:lvl5pPr marL="2286000" marR="0" lvl="4"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315DF2E1-6FC4-6AA5-2957-0894C1CCA6F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01618856"/>
      </p:ext>
    </p:extLst>
  </p:cSld>
  <p:clrMapOvr>
    <a:masterClrMapping/>
  </p:clrMapOvr>
  <p:transition spd="slow">
    <p:fade/>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646339271"/>
      </p:ext>
    </p:extLst>
  </p:cSld>
  <p:clrMapOvr>
    <a:masterClrMapping/>
  </p:clrMapOvr>
  <p:transition spd="slow">
    <p:fade/>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559722734"/>
      </p:ext>
    </p:extLst>
  </p:cSld>
  <p:clrMapOvr>
    <a:masterClrMapping/>
  </p:clrMapOvr>
  <p:transition spd="slow">
    <p:fade/>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62691077"/>
      </p:ext>
    </p:extLst>
  </p:cSld>
  <p:clrMapOvr>
    <a:masterClrMapping/>
  </p:clrMapOvr>
  <p:transition spd="slow">
    <p:fade/>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15787418"/>
      </p:ext>
    </p:extLst>
  </p:cSld>
  <p:clrMapOvr>
    <a:masterClrMapping/>
  </p:clrMapOvr>
  <p:transition spd="slow">
    <p:fade/>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43822622"/>
      </p:ext>
    </p:extLst>
  </p:cSld>
  <p:clrMapOvr>
    <a:masterClrMapping/>
  </p:clrMapOvr>
  <p:transition spd="slow">
    <p:fade/>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35354429"/>
      </p:ext>
    </p:extLst>
  </p:cSld>
  <p:clrMapOvr>
    <a:masterClrMapping/>
  </p:clrMapOvr>
  <p:transition spd="slow">
    <p:fade/>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91929077"/>
      </p:ext>
    </p:extLst>
  </p:cSld>
  <p:clrMapOvr>
    <a:masterClrMapping/>
  </p:clrMapOvr>
  <p:transition spd="slow">
    <p:fade/>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41456315"/>
      </p:ext>
    </p:extLst>
  </p:cSld>
  <p:clrMapOvr>
    <a:masterClrMapping/>
  </p:clrMapOvr>
  <p:transition spd="slow">
    <p:fade/>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33918898"/>
      </p:ext>
    </p:extLst>
  </p:cSld>
  <p:clrMapOvr>
    <a:masterClrMapping/>
  </p:clrMapOvr>
  <p:transition spd="slow">
    <p:fade/>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39927241"/>
      </p:ext>
    </p:extLst>
  </p:cSld>
  <p:clrMapOvr>
    <a:masterClrMapping/>
  </p:clrMapOvr>
  <p:transition spd="slow">
    <p:fade/>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44107388"/>
      </p:ext>
    </p:extLst>
  </p:cSld>
  <p:clrMapOvr>
    <a:masterClrMapping/>
  </p:clrMapOvr>
  <p:transition spd="slow">
    <p:fade/>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57247297"/>
      </p:ext>
    </p:extLst>
  </p:cSld>
  <p:clrMapOvr>
    <a:masterClrMapping/>
  </p:clrMapOvr>
  <p:transition spd="slow">
    <p:fade/>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45551894"/>
      </p:ext>
    </p:extLst>
  </p:cSld>
  <p:clrMapOvr>
    <a:masterClrMapping/>
  </p:clrMapOvr>
  <p:transition spd="slow">
    <p:fade/>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14967748"/>
      </p:ext>
    </p:extLst>
  </p:cSld>
  <p:clrMapOvr>
    <a:masterClrMapping/>
  </p:clrMapOvr>
  <p:transition spd="slow">
    <p:fade/>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37395970"/>
      </p:ext>
    </p:extLst>
  </p:cSld>
  <p:clrMapOvr>
    <a:masterClrMapping/>
  </p:clrMapOvr>
  <p:transition spd="slow">
    <p:fade/>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91917314"/>
      </p:ext>
    </p:extLst>
  </p:cSld>
  <p:clrMapOvr>
    <a:masterClrMapping/>
  </p:clrMapOvr>
  <p:transition spd="slow">
    <p:fade/>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35582778"/>
      </p:ext>
    </p:extLst>
  </p:cSld>
  <p:clrMapOvr>
    <a:masterClrMapping/>
  </p:clrMapOvr>
  <p:transition spd="slow">
    <p:fade/>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00953361"/>
      </p:ext>
    </p:extLst>
  </p:cSld>
  <p:clrMapOvr>
    <a:masterClrMapping/>
  </p:clrMapOvr>
  <p:transition spd="slow">
    <p:fade/>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76262955"/>
      </p:ext>
    </p:extLst>
  </p:cSld>
  <p:clrMapOvr>
    <a:masterClrMapping/>
  </p:clrMapOvr>
  <p:transition spd="slow">
    <p:fade/>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03890879"/>
      </p:ext>
    </p:extLst>
  </p:cSld>
  <p:clrMapOvr>
    <a:masterClrMapping/>
  </p:clrMapOvr>
  <p:transition spd="slow">
    <p:fade/>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65877223"/>
      </p:ext>
    </p:extLst>
  </p:cSld>
  <p:clrMapOvr>
    <a:masterClrMapping/>
  </p:clrMapOvr>
  <p:transition spd="slow">
    <p:fade/>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69369506"/>
      </p:ext>
    </p:extLst>
  </p:cSld>
  <p:clrMapOvr>
    <a:masterClrMapping/>
  </p:clrMapOvr>
  <p:transition spd="slow">
    <p:fade/>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79574755"/>
      </p:ext>
    </p:extLst>
  </p:cSld>
  <p:clrMapOvr>
    <a:masterClrMapping/>
  </p:clrMapOvr>
  <p:transition spd="slow">
    <p:fade/>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9339668"/>
      </p:ext>
    </p:extLst>
  </p:cSld>
  <p:clrMapOvr>
    <a:masterClrMapping/>
  </p:clrMapOvr>
  <p:transition spd="slow">
    <p:fade/>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14580114"/>
      </p:ext>
    </p:extLst>
  </p:cSld>
  <p:clrMapOvr>
    <a:masterClrMapping/>
  </p:clrMapOvr>
  <p:transition spd="slow">
    <p:fade/>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03161014"/>
      </p:ext>
    </p:extLst>
  </p:cSld>
  <p:clrMapOvr>
    <a:masterClrMapping/>
  </p:clrMapOvr>
  <p:transition spd="slow">
    <p:fade/>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42198986"/>
      </p:ext>
    </p:extLst>
  </p:cSld>
  <p:clrMapOvr>
    <a:masterClrMapping/>
  </p:clrMapOvr>
  <p:transition spd="slow">
    <p:fade/>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35417773"/>
      </p:ext>
    </p:extLst>
  </p:cSld>
  <p:clrMapOvr>
    <a:masterClrMapping/>
  </p:clrMapOvr>
  <p:transition spd="slow">
    <p:fade/>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36338832"/>
      </p:ext>
    </p:extLst>
  </p:cSld>
  <p:clrMapOvr>
    <a:masterClrMapping/>
  </p:clrMapOvr>
  <p:transition spd="slow">
    <p:fade/>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1936860"/>
      </p:ext>
    </p:extLst>
  </p:cSld>
  <p:clrMapOvr>
    <a:masterClrMapping/>
  </p:clrMapOvr>
  <p:transition spd="slow">
    <p:fade/>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02542316"/>
      </p:ext>
    </p:extLst>
  </p:cSld>
  <p:clrMapOvr>
    <a:masterClrMapping/>
  </p:clrMapOvr>
  <p:transition spd="slow">
    <p:fade/>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57683408"/>
      </p:ext>
    </p:extLst>
  </p:cSld>
  <p:clrMapOvr>
    <a:masterClrMapping/>
  </p:clrMapOvr>
  <p:transition spd="slow">
    <p:fade/>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98115483"/>
      </p:ext>
    </p:extLst>
  </p:cSld>
  <p:clrMapOvr>
    <a:masterClrMapping/>
  </p:clrMapOvr>
  <p:transition spd="slow">
    <p:fade/>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99403199"/>
      </p:ext>
    </p:extLst>
  </p:cSld>
  <p:clrMapOvr>
    <a:masterClrMapping/>
  </p:clrMapOvr>
  <p:transition spd="slow">
    <p:fade/>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29022484"/>
      </p:ext>
    </p:extLst>
  </p:cSld>
  <p:clrMapOvr>
    <a:masterClrMapping/>
  </p:clrMapOvr>
  <p:transition spd="slow">
    <p:fade/>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54076747"/>
      </p:ext>
    </p:extLst>
  </p:cSld>
  <p:clrMapOvr>
    <a:masterClrMapping/>
  </p:clrMapOvr>
  <p:transition spd="slow">
    <p:fade/>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83095596"/>
      </p:ext>
    </p:extLst>
  </p:cSld>
  <p:clrMapOvr>
    <a:masterClrMapping/>
  </p:clrMapOvr>
  <p:transition spd="slow">
    <p:fade/>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47107086"/>
      </p:ext>
    </p:extLst>
  </p:cSld>
  <p:clrMapOvr>
    <a:masterClrMapping/>
  </p:clrMapOvr>
  <p:transition spd="slow">
    <p:fade/>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5613161"/>
      </p:ext>
    </p:extLst>
  </p:cSld>
  <p:clrMapOvr>
    <a:masterClrMapping/>
  </p:clrMapOvr>
  <p:transition spd="slow">
    <p:fade/>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27296192"/>
      </p:ext>
    </p:extLst>
  </p:cSld>
  <p:clrMapOvr>
    <a:masterClrMapping/>
  </p:clrMapOvr>
  <p:transition spd="slow">
    <p:fade/>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45744691"/>
      </p:ext>
    </p:extLst>
  </p:cSld>
  <p:clrMapOvr>
    <a:masterClrMapping/>
  </p:clrMapOvr>
  <p:transition spd="slow">
    <p:fade/>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433"/>
        <p:cNvGrpSpPr/>
        <p:nvPr/>
      </p:nvGrpSpPr>
      <p:grpSpPr>
        <a:xfrm>
          <a:off x="0" y="0"/>
          <a:ext cx="0" cy="0"/>
          <a:chOff x="0" y="0"/>
          <a:chExt cx="0" cy="0"/>
        </a:xfrm>
      </p:grpSpPr>
      <p:sp>
        <p:nvSpPr>
          <p:cNvPr id="434" name="Google Shape;434;p138"/>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35" name="Google Shape;435;p138"/>
          <p:cNvSpPr>
            <a:spLocks noGrp="1"/>
          </p:cNvSpPr>
          <p:nvPr>
            <p:ph type="pic" idx="2"/>
          </p:nvPr>
        </p:nvSpPr>
        <p:spPr>
          <a:xfrm>
            <a:off x="1872000" y="2160000"/>
            <a:ext cx="540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43EF6246-4C31-4577-5EFE-3C228FDAF96F}"/>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7364115"/>
      </p:ext>
    </p:extLst>
  </p:cSld>
  <p:clrMapOvr>
    <a:masterClrMapping/>
  </p:clrMapOvr>
  <p:transition spd="slow">
    <p:fade/>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matchingName="02_Voc_Act_01__Libre" preserve="1" userDrawn="1">
  <p:cSld name="02_Voc_Act_01__Libre">
    <p:spTree>
      <p:nvGrpSpPr>
        <p:cNvPr id="1" name="Shape 437"/>
        <p:cNvGrpSpPr/>
        <p:nvPr/>
      </p:nvGrpSpPr>
      <p:grpSpPr>
        <a:xfrm>
          <a:off x="0" y="0"/>
          <a:ext cx="0" cy="0"/>
          <a:chOff x="0" y="0"/>
          <a:chExt cx="0" cy="0"/>
        </a:xfrm>
      </p:grpSpPr>
      <p:sp>
        <p:nvSpPr>
          <p:cNvPr id="438" name="Google Shape;438;p139"/>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6A6A6"/>
              </a:buClr>
              <a:buSzPts val="1600"/>
              <a:buFont typeface="Calibri"/>
              <a:buNone/>
              <a:defRPr sz="1600">
                <a:solidFill>
                  <a:srgbClr val="A6A6A6"/>
                </a:solidFill>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 name="Google Shape;1318;p6">
            <a:extLst>
              <a:ext uri="{FF2B5EF4-FFF2-40B4-BE49-F238E27FC236}">
                <a16:creationId xmlns:a16="http://schemas.microsoft.com/office/drawing/2014/main" id="{3C5695D6-64ED-ADCF-FDA0-7FC6F054523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54565571"/>
      </p:ext>
    </p:extLst>
  </p:cSld>
  <p:clrMapOvr>
    <a:masterClrMapping/>
  </p:clrMapOvr>
  <p:transition spd="slow">
    <p:fade/>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matchingName="02_Voc_Act_01_Mascotte" preserve="1" userDrawn="1">
  <p:cSld name="02_Voc_Act_01_Mascotte">
    <p:spTree>
      <p:nvGrpSpPr>
        <p:cNvPr id="1" name="Shape 440"/>
        <p:cNvGrpSpPr/>
        <p:nvPr/>
      </p:nvGrpSpPr>
      <p:grpSpPr>
        <a:xfrm>
          <a:off x="0" y="0"/>
          <a:ext cx="0" cy="0"/>
          <a:chOff x="0" y="0"/>
          <a:chExt cx="0" cy="0"/>
        </a:xfrm>
      </p:grpSpPr>
      <p:sp>
        <p:nvSpPr>
          <p:cNvPr id="441" name="Google Shape;441;p189"/>
          <p:cNvSpPr txBox="1">
            <a:spLocks noGrp="1"/>
          </p:cNvSpPr>
          <p:nvPr>
            <p:ph type="title"/>
          </p:nvPr>
        </p:nvSpPr>
        <p:spPr>
          <a:xfrm>
            <a:off x="670022"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42" name="Google Shape;442;p189"/>
          <p:cNvSpPr txBox="1">
            <a:spLocks noGrp="1"/>
          </p:cNvSpPr>
          <p:nvPr>
            <p:ph type="body" idx="1"/>
          </p:nvPr>
        </p:nvSpPr>
        <p:spPr>
          <a:xfrm>
            <a:off x="3515834" y="1800000"/>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4646CC36-D085-C8BB-FF39-4497F337C0D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93487358"/>
      </p:ext>
    </p:extLst>
  </p:cSld>
  <p:clrMapOvr>
    <a:masterClrMapping/>
  </p:clrMapOvr>
  <p:transition spd="slow">
    <p:fade/>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matchingName="02_Voc_Act_01_Large Vidéo" preserve="1" userDrawn="1">
  <p:cSld name="02_Voc_Act_01_Large Vidéo">
    <p:spTree>
      <p:nvGrpSpPr>
        <p:cNvPr id="1" name="Shape 444"/>
        <p:cNvGrpSpPr/>
        <p:nvPr/>
      </p:nvGrpSpPr>
      <p:grpSpPr>
        <a:xfrm>
          <a:off x="0" y="0"/>
          <a:ext cx="0" cy="0"/>
          <a:chOff x="0" y="0"/>
          <a:chExt cx="0" cy="0"/>
        </a:xfrm>
      </p:grpSpPr>
      <p:sp>
        <p:nvSpPr>
          <p:cNvPr id="445" name="Google Shape;445;p190"/>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46" name="Google Shape;446;p190"/>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00EEB306-ACA4-D05F-77DD-0C1CCF770CF6}"/>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3881388"/>
      </p:ext>
    </p:extLst>
  </p:cSld>
  <p:clrMapOvr>
    <a:masterClrMapping/>
  </p:clrMapOvr>
  <p:transition spd="slow">
    <p:fade/>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matchingName="02_Voc_Act_01__Vidéo title" preserve="1" userDrawn="1">
  <p:cSld name="02_Voc_Act_01__Vidéo title">
    <p:spTree>
      <p:nvGrpSpPr>
        <p:cNvPr id="1" name="Shape 448"/>
        <p:cNvGrpSpPr/>
        <p:nvPr/>
      </p:nvGrpSpPr>
      <p:grpSpPr>
        <a:xfrm>
          <a:off x="0" y="0"/>
          <a:ext cx="0" cy="0"/>
          <a:chOff x="0" y="0"/>
          <a:chExt cx="0" cy="0"/>
        </a:xfrm>
      </p:grpSpPr>
      <p:sp>
        <p:nvSpPr>
          <p:cNvPr id="449" name="Google Shape;449;p191"/>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50" name="Google Shape;450;p191"/>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51" name="Google Shape;451;p191"/>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2800"/>
              <a:buFont typeface="Arial"/>
              <a:buNone/>
              <a:defRPr sz="2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0FBE208-45D0-C7A0-ED46-611EED2EAC53}"/>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36034716"/>
      </p:ext>
    </p:extLst>
  </p:cSld>
  <p:clrMapOvr>
    <a:masterClrMapping/>
  </p:clrMapOvr>
  <p:transition spd="slow">
    <p:fade/>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matchingName="3_Disposition personnalisée" preserve="1" userDrawn="1">
  <p:cSld name="3_Disposition personnalisée">
    <p:spTree>
      <p:nvGrpSpPr>
        <p:cNvPr id="1" name="Shape 453"/>
        <p:cNvGrpSpPr/>
        <p:nvPr/>
      </p:nvGrpSpPr>
      <p:grpSpPr>
        <a:xfrm>
          <a:off x="0" y="0"/>
          <a:ext cx="0" cy="0"/>
          <a:chOff x="0" y="0"/>
          <a:chExt cx="0" cy="0"/>
        </a:xfrm>
      </p:grpSpPr>
      <p:sp>
        <p:nvSpPr>
          <p:cNvPr id="454" name="Google Shape;454;p192"/>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55" name="Google Shape;455;p192"/>
          <p:cNvSpPr>
            <a:spLocks noGrp="1"/>
          </p:cNvSpPr>
          <p:nvPr>
            <p:ph type="pic" idx="2"/>
          </p:nvPr>
        </p:nvSpPr>
        <p:spPr>
          <a:xfrm>
            <a:off x="1672207" y="2160000"/>
            <a:ext cx="2899793" cy="2899793"/>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56" name="Google Shape;456;p192"/>
          <p:cNvSpPr txBox="1">
            <a:spLocks noGrp="1"/>
          </p:cNvSpPr>
          <p:nvPr>
            <p:ph type="body" idx="1"/>
          </p:nvPr>
        </p:nvSpPr>
        <p:spPr>
          <a:xfrm>
            <a:off x="4731056" y="3240000"/>
            <a:ext cx="311699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4400"/>
              <a:buFont typeface="Arial"/>
              <a:buNone/>
              <a:defRPr sz="44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0E532AEA-91B2-942C-E6CB-C58CD9F71E9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35214968"/>
      </p:ext>
    </p:extLst>
  </p:cSld>
  <p:clrMapOvr>
    <a:masterClrMapping/>
  </p:clrMapOvr>
  <p:transition spd="slow">
    <p:fade/>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matchingName="4_Media" preserve="1" userDrawn="1">
  <p:cSld name="4_Media">
    <p:spTree>
      <p:nvGrpSpPr>
        <p:cNvPr id="1" name="Shape 458"/>
        <p:cNvGrpSpPr/>
        <p:nvPr/>
      </p:nvGrpSpPr>
      <p:grpSpPr>
        <a:xfrm>
          <a:off x="0" y="0"/>
          <a:ext cx="0" cy="0"/>
          <a:chOff x="0" y="0"/>
          <a:chExt cx="0" cy="0"/>
        </a:xfrm>
      </p:grpSpPr>
      <p:sp>
        <p:nvSpPr>
          <p:cNvPr id="459" name="Google Shape;459;p193"/>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60" name="Google Shape;460;p193"/>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61" name="Google Shape;461;p193"/>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19518795-12AD-D22A-BBCB-EAA0A5F6CD12}"/>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72092866"/>
      </p:ext>
    </p:extLst>
  </p:cSld>
  <p:clrMapOvr>
    <a:masterClrMapping/>
  </p:clrMapOvr>
  <p:transition spd="slow">
    <p:fade/>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matchingName="6_Img" preserve="1" userDrawn="1">
  <p:cSld name="6_Img">
    <p:spTree>
      <p:nvGrpSpPr>
        <p:cNvPr id="1" name="Shape 463"/>
        <p:cNvGrpSpPr/>
        <p:nvPr/>
      </p:nvGrpSpPr>
      <p:grpSpPr>
        <a:xfrm>
          <a:off x="0" y="0"/>
          <a:ext cx="0" cy="0"/>
          <a:chOff x="0" y="0"/>
          <a:chExt cx="0" cy="0"/>
        </a:xfrm>
      </p:grpSpPr>
      <p:sp>
        <p:nvSpPr>
          <p:cNvPr id="464" name="Google Shape;464;p194"/>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65" name="Google Shape;465;p194"/>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66" name="Google Shape;466;p194"/>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AE19B016-0E0E-DAC2-9D85-E9CCC21215C6}"/>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65217532"/>
      </p:ext>
    </p:extLst>
  </p:cSld>
  <p:clrMapOvr>
    <a:masterClrMapping/>
  </p:clrMapOvr>
  <p:transition spd="slow">
    <p:fade/>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matchingName="5_Disposition personnalisée" preserve="1" userDrawn="1">
  <p:cSld name="5_Disposition personnalisée">
    <p:spTree>
      <p:nvGrpSpPr>
        <p:cNvPr id="1" name="Shape 468"/>
        <p:cNvGrpSpPr/>
        <p:nvPr/>
      </p:nvGrpSpPr>
      <p:grpSpPr>
        <a:xfrm>
          <a:off x="0" y="0"/>
          <a:ext cx="0" cy="0"/>
          <a:chOff x="0" y="0"/>
          <a:chExt cx="0" cy="0"/>
        </a:xfrm>
      </p:grpSpPr>
      <p:sp>
        <p:nvSpPr>
          <p:cNvPr id="469" name="Google Shape;469;p195"/>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70" name="Google Shape;470;p195"/>
          <p:cNvSpPr>
            <a:spLocks noGrp="1"/>
          </p:cNvSpPr>
          <p:nvPr>
            <p:ph type="pic" idx="2"/>
          </p:nvPr>
        </p:nvSpPr>
        <p:spPr>
          <a:xfrm>
            <a:off x="6899555" y="1661629"/>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71" name="Google Shape;471;p195"/>
          <p:cNvSpPr>
            <a:spLocks noGrp="1"/>
          </p:cNvSpPr>
          <p:nvPr>
            <p:ph type="pic" idx="3"/>
          </p:nvPr>
        </p:nvSpPr>
        <p:spPr>
          <a:xfrm>
            <a:off x="3551555" y="1661629"/>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72" name="Google Shape;472;p195"/>
          <p:cNvSpPr>
            <a:spLocks noGrp="1"/>
          </p:cNvSpPr>
          <p:nvPr>
            <p:ph type="pic" idx="4"/>
          </p:nvPr>
        </p:nvSpPr>
        <p:spPr>
          <a:xfrm>
            <a:off x="5225555" y="1661629"/>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73" name="Google Shape;473;p195"/>
          <p:cNvSpPr>
            <a:spLocks noGrp="1"/>
          </p:cNvSpPr>
          <p:nvPr>
            <p:ph type="pic" idx="5"/>
          </p:nvPr>
        </p:nvSpPr>
        <p:spPr>
          <a:xfrm>
            <a:off x="6899555" y="329589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74" name="Google Shape;474;p195"/>
          <p:cNvSpPr>
            <a:spLocks noGrp="1"/>
          </p:cNvSpPr>
          <p:nvPr>
            <p:ph type="pic" idx="6"/>
          </p:nvPr>
        </p:nvSpPr>
        <p:spPr>
          <a:xfrm>
            <a:off x="3551555" y="329589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75" name="Google Shape;475;p195"/>
          <p:cNvSpPr>
            <a:spLocks noGrp="1"/>
          </p:cNvSpPr>
          <p:nvPr>
            <p:ph type="pic" idx="7"/>
          </p:nvPr>
        </p:nvSpPr>
        <p:spPr>
          <a:xfrm>
            <a:off x="5225555" y="329589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76" name="Google Shape;476;p195"/>
          <p:cNvSpPr>
            <a:spLocks noGrp="1"/>
          </p:cNvSpPr>
          <p:nvPr>
            <p:ph type="pic" idx="8"/>
          </p:nvPr>
        </p:nvSpPr>
        <p:spPr>
          <a:xfrm>
            <a:off x="6899555" y="4925888"/>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77" name="Google Shape;477;p195"/>
          <p:cNvSpPr>
            <a:spLocks noGrp="1"/>
          </p:cNvSpPr>
          <p:nvPr>
            <p:ph type="pic" idx="9"/>
          </p:nvPr>
        </p:nvSpPr>
        <p:spPr>
          <a:xfrm>
            <a:off x="3551555" y="4925888"/>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78" name="Google Shape;478;p195"/>
          <p:cNvSpPr>
            <a:spLocks noGrp="1"/>
          </p:cNvSpPr>
          <p:nvPr>
            <p:ph type="pic" idx="13"/>
          </p:nvPr>
        </p:nvSpPr>
        <p:spPr>
          <a:xfrm>
            <a:off x="5225555" y="4925888"/>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79" name="Google Shape;479;p195"/>
          <p:cNvSpPr txBox="1">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207D94F-DE60-84B7-4FE8-78C0CAE61FFD}"/>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57056697"/>
      </p:ext>
    </p:extLst>
  </p:cSld>
  <p:clrMapOvr>
    <a:masterClrMapping/>
  </p:clrMapOvr>
  <p:transition spd="slow">
    <p:fade/>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matchingName="02_Voc_Act_01_4 Vignt" preserve="1" userDrawn="1">
  <p:cSld name="02_Voc_Act_01_4 Vignt">
    <p:spTree>
      <p:nvGrpSpPr>
        <p:cNvPr id="1" name="Shape 481"/>
        <p:cNvGrpSpPr/>
        <p:nvPr/>
      </p:nvGrpSpPr>
      <p:grpSpPr>
        <a:xfrm>
          <a:off x="0" y="0"/>
          <a:ext cx="0" cy="0"/>
          <a:chOff x="0" y="0"/>
          <a:chExt cx="0" cy="0"/>
        </a:xfrm>
      </p:grpSpPr>
      <p:sp>
        <p:nvSpPr>
          <p:cNvPr id="482" name="Google Shape;482;p196"/>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83" name="Google Shape;483;p196"/>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84" name="Google Shape;484;p196"/>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85" name="Google Shape;485;p196"/>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86" name="Google Shape;486;p196"/>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01C794F6-5DA8-504B-8B92-0A5BED4C059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86437044"/>
      </p:ext>
    </p:extLst>
  </p:cSld>
  <p:clrMapOvr>
    <a:masterClrMapping/>
  </p:clrMapOvr>
  <p:transition spd="slow">
    <p:fade/>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matchingName="02_Voc_Act_01_4 Vignt" preserve="1" userDrawn="1">
  <p:cSld name="3_Voc_Act_01_4 Vignt">
    <p:spTree>
      <p:nvGrpSpPr>
        <p:cNvPr id="1" name="Shape 481"/>
        <p:cNvGrpSpPr/>
        <p:nvPr/>
      </p:nvGrpSpPr>
      <p:grpSpPr>
        <a:xfrm>
          <a:off x="0" y="0"/>
          <a:ext cx="0" cy="0"/>
          <a:chOff x="0" y="0"/>
          <a:chExt cx="0" cy="0"/>
        </a:xfrm>
      </p:grpSpPr>
      <p:sp>
        <p:nvSpPr>
          <p:cNvPr id="482" name="Google Shape;482;p196"/>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83" name="Google Shape;483;p196"/>
          <p:cNvSpPr>
            <a:spLocks noGrp="1"/>
          </p:cNvSpPr>
          <p:nvPr>
            <p:ph type="pic" idx="2"/>
          </p:nvPr>
        </p:nvSpPr>
        <p:spPr>
          <a:xfrm>
            <a:off x="769895" y="2438399"/>
            <a:ext cx="3395382" cy="3394800"/>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84" name="Google Shape;484;p196"/>
          <p:cNvSpPr>
            <a:spLocks noGrp="1"/>
          </p:cNvSpPr>
          <p:nvPr>
            <p:ph type="pic" idx="3"/>
          </p:nvPr>
        </p:nvSpPr>
        <p:spPr>
          <a:xfrm>
            <a:off x="4978723" y="2438399"/>
            <a:ext cx="3395382" cy="3394800"/>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2" name="Google Shape;1318;p6">
            <a:extLst>
              <a:ext uri="{FF2B5EF4-FFF2-40B4-BE49-F238E27FC236}">
                <a16:creationId xmlns:a16="http://schemas.microsoft.com/office/drawing/2014/main" id="{01C794F6-5DA8-504B-8B92-0A5BED4C059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29902865"/>
      </p:ext>
    </p:extLst>
  </p:cSld>
  <p:clrMapOvr>
    <a:masterClrMapping/>
  </p:clrMapOvr>
  <p:transition spd="slow">
    <p:fade/>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matchingName="02_Voc_Act_01_4 Vignt+Txt" preserve="1" userDrawn="1">
  <p:cSld name="02_Voc_Act_01_4 Vignt+Txt">
    <p:spTree>
      <p:nvGrpSpPr>
        <p:cNvPr id="1" name="Shape 488"/>
        <p:cNvGrpSpPr/>
        <p:nvPr/>
      </p:nvGrpSpPr>
      <p:grpSpPr>
        <a:xfrm>
          <a:off x="0" y="0"/>
          <a:ext cx="0" cy="0"/>
          <a:chOff x="0" y="0"/>
          <a:chExt cx="0" cy="0"/>
        </a:xfrm>
      </p:grpSpPr>
      <p:sp>
        <p:nvSpPr>
          <p:cNvPr id="489" name="Google Shape;489;p197"/>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90" name="Google Shape;490;p197"/>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91" name="Google Shape;491;p197"/>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92" name="Google Shape;492;p197"/>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93" name="Google Shape;493;p197"/>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94" name="Google Shape;494;p197"/>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95" name="Google Shape;495;p197"/>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96" name="Google Shape;496;p197"/>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97" name="Google Shape;497;p197"/>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955DBCA6-5353-4F60-090C-E371D465D62B}"/>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98558471"/>
      </p:ext>
    </p:extLst>
  </p:cSld>
  <p:clrMapOvr>
    <a:masterClrMapping/>
  </p:clrMapOvr>
  <p:transition spd="slow">
    <p:fade/>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matchingName="02_Voc_Act_01_5 Vignt" preserve="1" userDrawn="1">
  <p:cSld name="02_Voc_Act_01_5 Vignt">
    <p:spTree>
      <p:nvGrpSpPr>
        <p:cNvPr id="1" name="Shape 499"/>
        <p:cNvGrpSpPr/>
        <p:nvPr/>
      </p:nvGrpSpPr>
      <p:grpSpPr>
        <a:xfrm>
          <a:off x="0" y="0"/>
          <a:ext cx="0" cy="0"/>
          <a:chOff x="0" y="0"/>
          <a:chExt cx="0" cy="0"/>
        </a:xfrm>
      </p:grpSpPr>
      <p:sp>
        <p:nvSpPr>
          <p:cNvPr id="500" name="Google Shape;500;p198"/>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01" name="Google Shape;501;p198"/>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02" name="Google Shape;502;p198"/>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03" name="Google Shape;503;p198"/>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04" name="Google Shape;504;p198"/>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05" name="Google Shape;505;p198"/>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64D84534-5B8A-E220-8F46-5DB0EE2C5FD5}"/>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82109109"/>
      </p:ext>
    </p:extLst>
  </p:cSld>
  <p:clrMapOvr>
    <a:masterClrMapping/>
  </p:clrMapOvr>
  <p:transition spd="slow">
    <p:fade/>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matchingName="02_Voc_Act_01_5 Vignt+Txt" preserve="1" userDrawn="1">
  <p:cSld name="02_Voc_Act_01_5 Vignt+Txt">
    <p:spTree>
      <p:nvGrpSpPr>
        <p:cNvPr id="1" name="Shape 507"/>
        <p:cNvGrpSpPr/>
        <p:nvPr/>
      </p:nvGrpSpPr>
      <p:grpSpPr>
        <a:xfrm>
          <a:off x="0" y="0"/>
          <a:ext cx="0" cy="0"/>
          <a:chOff x="0" y="0"/>
          <a:chExt cx="0" cy="0"/>
        </a:xfrm>
      </p:grpSpPr>
      <p:sp>
        <p:nvSpPr>
          <p:cNvPr id="508" name="Google Shape;508;p199"/>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09" name="Google Shape;509;p199"/>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10" name="Google Shape;510;p199"/>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11" name="Google Shape;511;p199"/>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12" name="Google Shape;512;p199"/>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13" name="Google Shape;513;p199"/>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14" name="Google Shape;514;p199"/>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15" name="Google Shape;515;p199"/>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16" name="Google Shape;516;p199"/>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17" name="Google Shape;517;p199"/>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18" name="Google Shape;518;p199"/>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793DAEB2-33D4-193E-D01C-14D78EA54944}"/>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23184463"/>
      </p:ext>
    </p:extLst>
  </p:cSld>
  <p:clrMapOvr>
    <a:masterClrMapping/>
  </p:clrMapOvr>
  <p:transition spd="slow">
    <p:fade/>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3_Voc_Act_01_5 Vignt+Txt">
    <p:spTree>
      <p:nvGrpSpPr>
        <p:cNvPr id="1" name="Shape 520"/>
        <p:cNvGrpSpPr/>
        <p:nvPr/>
      </p:nvGrpSpPr>
      <p:grpSpPr>
        <a:xfrm>
          <a:off x="0" y="0"/>
          <a:ext cx="0" cy="0"/>
          <a:chOff x="0" y="0"/>
          <a:chExt cx="0" cy="0"/>
        </a:xfrm>
      </p:grpSpPr>
      <p:sp>
        <p:nvSpPr>
          <p:cNvPr id="521" name="Google Shape;521;p200"/>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22" name="Google Shape;522;p200"/>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23" name="Google Shape;523;p200"/>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24" name="Google Shape;524;p200"/>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25" name="Google Shape;525;p200"/>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26" name="Google Shape;526;p200"/>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27" name="Google Shape;527;p200"/>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28" name="Google Shape;528;p200"/>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29" name="Google Shape;529;p200"/>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30" name="Google Shape;530;p200"/>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51AC4FE3-A8F9-8975-9238-B5D1E54D0D81}"/>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83955724"/>
      </p:ext>
    </p:extLst>
  </p:cSld>
  <p:clrMapOvr>
    <a:masterClrMapping/>
  </p:clrMapOvr>
  <p:transition spd="slow">
    <p:fade/>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matchingName="4_Voc_Act_01_5 Vignt+Txt" preserve="1" userDrawn="1">
  <p:cSld name="4_Voc_Act_01_5 Vignt+Txt">
    <p:spTree>
      <p:nvGrpSpPr>
        <p:cNvPr id="1" name="Shape 532"/>
        <p:cNvGrpSpPr/>
        <p:nvPr/>
      </p:nvGrpSpPr>
      <p:grpSpPr>
        <a:xfrm>
          <a:off x="0" y="0"/>
          <a:ext cx="0" cy="0"/>
          <a:chOff x="0" y="0"/>
          <a:chExt cx="0" cy="0"/>
        </a:xfrm>
      </p:grpSpPr>
      <p:sp>
        <p:nvSpPr>
          <p:cNvPr id="533" name="Google Shape;533;p201"/>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34" name="Google Shape;534;p201"/>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35" name="Google Shape;535;p201"/>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36" name="Google Shape;536;p201"/>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37" name="Google Shape;537;p201"/>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38" name="Google Shape;538;p201"/>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39" name="Google Shape;539;p201"/>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40" name="Google Shape;540;p201"/>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41" name="Google Shape;541;p201"/>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42" name="Google Shape;542;p201"/>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43" name="Google Shape;543;p201"/>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44" name="Google Shape;544;p201"/>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45" name="Google Shape;545;p201"/>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46" name="Google Shape;546;p201"/>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47" name="Google Shape;547;p201"/>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48" name="Google Shape;548;p201"/>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49" name="Google Shape;549;p201"/>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50" name="Google Shape;550;p201"/>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51" name="Google Shape;551;p201"/>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201531F3-3298-4BFF-D094-2D925B1C15B4}"/>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81882351"/>
      </p:ext>
    </p:extLst>
  </p:cSld>
  <p:clrMapOvr>
    <a:masterClrMapping/>
  </p:clrMapOvr>
  <p:transition spd="slow">
    <p:fade/>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matchingName="02_Voc_Act_01_Vid" preserve="1" userDrawn="1">
  <p:cSld name="02_Voc_Act_01_Vid">
    <p:spTree>
      <p:nvGrpSpPr>
        <p:cNvPr id="1" name="Shape 553"/>
        <p:cNvGrpSpPr/>
        <p:nvPr/>
      </p:nvGrpSpPr>
      <p:grpSpPr>
        <a:xfrm>
          <a:off x="0" y="0"/>
          <a:ext cx="0" cy="0"/>
          <a:chOff x="0" y="0"/>
          <a:chExt cx="0" cy="0"/>
        </a:xfrm>
      </p:grpSpPr>
      <p:sp>
        <p:nvSpPr>
          <p:cNvPr id="554" name="Google Shape;554;p202"/>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55" name="Google Shape;555;p202"/>
          <p:cNvSpPr>
            <a:spLocks noGrp="1"/>
          </p:cNvSpPr>
          <p:nvPr>
            <p:ph type="media" idx="2"/>
          </p:nvPr>
        </p:nvSpPr>
        <p:spPr>
          <a:xfrm>
            <a:off x="1872000" y="2160000"/>
            <a:ext cx="540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CC3C1E9-7EC6-DC88-088F-DD1235542AF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12636673"/>
      </p:ext>
    </p:extLst>
  </p:cSld>
  <p:clrMapOvr>
    <a:masterClrMapping/>
  </p:clrMapOvr>
  <p:transition spd="slow">
    <p:fade/>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matchingName="3_Voc_Act_01_Img" preserve="1" userDrawn="1">
  <p:cSld name="3_Voc_Act_01_Img">
    <p:spTree>
      <p:nvGrpSpPr>
        <p:cNvPr id="1" name="Shape 557"/>
        <p:cNvGrpSpPr/>
        <p:nvPr/>
      </p:nvGrpSpPr>
      <p:grpSpPr>
        <a:xfrm>
          <a:off x="0" y="0"/>
          <a:ext cx="0" cy="0"/>
          <a:chOff x="0" y="0"/>
          <a:chExt cx="0" cy="0"/>
        </a:xfrm>
      </p:grpSpPr>
      <p:sp>
        <p:nvSpPr>
          <p:cNvPr id="558" name="Google Shape;558;p203"/>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59" name="Google Shape;559;p203"/>
          <p:cNvSpPr>
            <a:spLocks noGrp="1"/>
          </p:cNvSpPr>
          <p:nvPr>
            <p:ph type="pic" idx="2"/>
          </p:nvPr>
        </p:nvSpPr>
        <p:spPr>
          <a:xfrm>
            <a:off x="2448338" y="1584000"/>
            <a:ext cx="4247323" cy="4810539"/>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 name="Google Shape;1318;p6">
            <a:extLst>
              <a:ext uri="{FF2B5EF4-FFF2-40B4-BE49-F238E27FC236}">
                <a16:creationId xmlns:a16="http://schemas.microsoft.com/office/drawing/2014/main" id="{372600ED-0C33-D586-E692-1AD1C8CDC4E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13913596"/>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3" Type="http://schemas.openxmlformats.org/officeDocument/2006/relationships/slideLayout" Target="../slideLayouts/slideLayout16.xml"/><Relationship Id="rId21" Type="http://schemas.openxmlformats.org/officeDocument/2006/relationships/slideLayout" Target="../slideLayouts/slideLayout34.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slideLayout" Target="../slideLayouts/slideLayout33.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24" Type="http://schemas.openxmlformats.org/officeDocument/2006/relationships/image" Target="../media/image1.jpg"/><Relationship Id="rId5" Type="http://schemas.openxmlformats.org/officeDocument/2006/relationships/slideLayout" Target="../slideLayouts/slideLayout18.xml"/><Relationship Id="rId15" Type="http://schemas.openxmlformats.org/officeDocument/2006/relationships/slideLayout" Target="../slideLayouts/slideLayout28.xml"/><Relationship Id="rId23" Type="http://schemas.openxmlformats.org/officeDocument/2006/relationships/theme" Target="../theme/theme3.xml"/><Relationship Id="rId10" Type="http://schemas.openxmlformats.org/officeDocument/2006/relationships/slideLayout" Target="../slideLayouts/slideLayout23.xml"/><Relationship Id="rId19" Type="http://schemas.openxmlformats.org/officeDocument/2006/relationships/slideLayout" Target="../slideLayouts/slideLayout32.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 Id="rId22"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slideLayout" Target="../slideLayouts/slideLayout5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20" Type="http://schemas.openxmlformats.org/officeDocument/2006/relationships/image" Target="../media/image1.jpg"/><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10" Type="http://schemas.openxmlformats.org/officeDocument/2006/relationships/slideLayout" Target="../slideLayouts/slideLayout45.xml"/><Relationship Id="rId19" Type="http://schemas.openxmlformats.org/officeDocument/2006/relationships/theme" Target="../theme/theme4.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18" Type="http://schemas.openxmlformats.org/officeDocument/2006/relationships/slideLayout" Target="../slideLayouts/slideLayout71.xml"/><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slideLayout" Target="../slideLayouts/slideLayout70.xml"/><Relationship Id="rId2" Type="http://schemas.openxmlformats.org/officeDocument/2006/relationships/slideLayout" Target="../slideLayouts/slideLayout55.xml"/><Relationship Id="rId16" Type="http://schemas.openxmlformats.org/officeDocument/2006/relationships/slideLayout" Target="../slideLayouts/slideLayout69.xml"/><Relationship Id="rId20" Type="http://schemas.openxmlformats.org/officeDocument/2006/relationships/image" Target="../media/image1.jpg"/><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5" Type="http://schemas.openxmlformats.org/officeDocument/2006/relationships/slideLayout" Target="../slideLayouts/slideLayout68.xml"/><Relationship Id="rId10" Type="http://schemas.openxmlformats.org/officeDocument/2006/relationships/slideLayout" Target="../slideLayouts/slideLayout63.xml"/><Relationship Id="rId19" Type="http://schemas.openxmlformats.org/officeDocument/2006/relationships/theme" Target="../theme/theme5.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9.xml"/><Relationship Id="rId13" Type="http://schemas.openxmlformats.org/officeDocument/2006/relationships/slideLayout" Target="../slideLayouts/slideLayout84.xml"/><Relationship Id="rId18" Type="http://schemas.openxmlformats.org/officeDocument/2006/relationships/slideLayout" Target="../slideLayouts/slideLayout89.xml"/><Relationship Id="rId26" Type="http://schemas.openxmlformats.org/officeDocument/2006/relationships/image" Target="../media/image1.jpg"/><Relationship Id="rId3" Type="http://schemas.openxmlformats.org/officeDocument/2006/relationships/slideLayout" Target="../slideLayouts/slideLayout74.xml"/><Relationship Id="rId21" Type="http://schemas.openxmlformats.org/officeDocument/2006/relationships/slideLayout" Target="../slideLayouts/slideLayout92.xml"/><Relationship Id="rId7" Type="http://schemas.openxmlformats.org/officeDocument/2006/relationships/slideLayout" Target="../slideLayouts/slideLayout78.xml"/><Relationship Id="rId12" Type="http://schemas.openxmlformats.org/officeDocument/2006/relationships/slideLayout" Target="../slideLayouts/slideLayout83.xml"/><Relationship Id="rId17" Type="http://schemas.openxmlformats.org/officeDocument/2006/relationships/slideLayout" Target="../slideLayouts/slideLayout88.xml"/><Relationship Id="rId25" Type="http://schemas.openxmlformats.org/officeDocument/2006/relationships/theme" Target="../theme/theme6.xml"/><Relationship Id="rId2" Type="http://schemas.openxmlformats.org/officeDocument/2006/relationships/slideLayout" Target="../slideLayouts/slideLayout73.xml"/><Relationship Id="rId16" Type="http://schemas.openxmlformats.org/officeDocument/2006/relationships/slideLayout" Target="../slideLayouts/slideLayout87.xml"/><Relationship Id="rId20" Type="http://schemas.openxmlformats.org/officeDocument/2006/relationships/slideLayout" Target="../slideLayouts/slideLayout91.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24" Type="http://schemas.openxmlformats.org/officeDocument/2006/relationships/slideLayout" Target="../slideLayouts/slideLayout95.xml"/><Relationship Id="rId5" Type="http://schemas.openxmlformats.org/officeDocument/2006/relationships/slideLayout" Target="../slideLayouts/slideLayout76.xml"/><Relationship Id="rId15" Type="http://schemas.openxmlformats.org/officeDocument/2006/relationships/slideLayout" Target="../slideLayouts/slideLayout86.xml"/><Relationship Id="rId23" Type="http://schemas.openxmlformats.org/officeDocument/2006/relationships/slideLayout" Target="../slideLayouts/slideLayout94.xml"/><Relationship Id="rId10" Type="http://schemas.openxmlformats.org/officeDocument/2006/relationships/slideLayout" Target="../slideLayouts/slideLayout81.xml"/><Relationship Id="rId19" Type="http://schemas.openxmlformats.org/officeDocument/2006/relationships/slideLayout" Target="../slideLayouts/slideLayout90.xml"/><Relationship Id="rId4" Type="http://schemas.openxmlformats.org/officeDocument/2006/relationships/slideLayout" Target="../slideLayouts/slideLayout75.xml"/><Relationship Id="rId9" Type="http://schemas.openxmlformats.org/officeDocument/2006/relationships/slideLayout" Target="../slideLayouts/slideLayout80.xml"/><Relationship Id="rId14" Type="http://schemas.openxmlformats.org/officeDocument/2006/relationships/slideLayout" Target="../slideLayouts/slideLayout85.xml"/><Relationship Id="rId22" Type="http://schemas.openxmlformats.org/officeDocument/2006/relationships/slideLayout" Target="../slideLayouts/slideLayout9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3.xml"/><Relationship Id="rId13" Type="http://schemas.openxmlformats.org/officeDocument/2006/relationships/slideLayout" Target="../slideLayouts/slideLayout108.xml"/><Relationship Id="rId18" Type="http://schemas.openxmlformats.org/officeDocument/2006/relationships/slideLayout" Target="../slideLayouts/slideLayout113.xml"/><Relationship Id="rId3" Type="http://schemas.openxmlformats.org/officeDocument/2006/relationships/slideLayout" Target="../slideLayouts/slideLayout98.xml"/><Relationship Id="rId21" Type="http://schemas.openxmlformats.org/officeDocument/2006/relationships/slideLayout" Target="../slideLayouts/slideLayout116.xml"/><Relationship Id="rId7" Type="http://schemas.openxmlformats.org/officeDocument/2006/relationships/slideLayout" Target="../slideLayouts/slideLayout102.xml"/><Relationship Id="rId12" Type="http://schemas.openxmlformats.org/officeDocument/2006/relationships/slideLayout" Target="../slideLayouts/slideLayout107.xml"/><Relationship Id="rId17" Type="http://schemas.openxmlformats.org/officeDocument/2006/relationships/slideLayout" Target="../slideLayouts/slideLayout112.xml"/><Relationship Id="rId25" Type="http://schemas.openxmlformats.org/officeDocument/2006/relationships/image" Target="../media/image1.jpg"/><Relationship Id="rId2" Type="http://schemas.openxmlformats.org/officeDocument/2006/relationships/slideLayout" Target="../slideLayouts/slideLayout97.xml"/><Relationship Id="rId16" Type="http://schemas.openxmlformats.org/officeDocument/2006/relationships/slideLayout" Target="../slideLayouts/slideLayout111.xml"/><Relationship Id="rId20" Type="http://schemas.openxmlformats.org/officeDocument/2006/relationships/slideLayout" Target="../slideLayouts/slideLayout115.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24" Type="http://schemas.openxmlformats.org/officeDocument/2006/relationships/theme" Target="../theme/theme7.xml"/><Relationship Id="rId5" Type="http://schemas.openxmlformats.org/officeDocument/2006/relationships/slideLayout" Target="../slideLayouts/slideLayout100.xml"/><Relationship Id="rId15" Type="http://schemas.openxmlformats.org/officeDocument/2006/relationships/slideLayout" Target="../slideLayouts/slideLayout110.xml"/><Relationship Id="rId23" Type="http://schemas.openxmlformats.org/officeDocument/2006/relationships/slideLayout" Target="../slideLayouts/slideLayout118.xml"/><Relationship Id="rId10" Type="http://schemas.openxmlformats.org/officeDocument/2006/relationships/slideLayout" Target="../slideLayouts/slideLayout105.xml"/><Relationship Id="rId19" Type="http://schemas.openxmlformats.org/officeDocument/2006/relationships/slideLayout" Target="../slideLayouts/slideLayout114.xml"/><Relationship Id="rId4" Type="http://schemas.openxmlformats.org/officeDocument/2006/relationships/slideLayout" Target="../slideLayouts/slideLayout99.xml"/><Relationship Id="rId9" Type="http://schemas.openxmlformats.org/officeDocument/2006/relationships/slideLayout" Target="../slideLayouts/slideLayout104.xml"/><Relationship Id="rId14" Type="http://schemas.openxmlformats.org/officeDocument/2006/relationships/slideLayout" Target="../slideLayouts/slideLayout109.xml"/><Relationship Id="rId22" Type="http://schemas.openxmlformats.org/officeDocument/2006/relationships/slideLayout" Target="../slideLayouts/slideLayout117.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11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27.xml"/><Relationship Id="rId3" Type="http://schemas.openxmlformats.org/officeDocument/2006/relationships/slideLayout" Target="../slideLayouts/slideLayout122.xml"/><Relationship Id="rId7" Type="http://schemas.openxmlformats.org/officeDocument/2006/relationships/slideLayout" Target="../slideLayouts/slideLayout126.xml"/><Relationship Id="rId2" Type="http://schemas.openxmlformats.org/officeDocument/2006/relationships/slideLayout" Target="../slideLayouts/slideLayout121.xml"/><Relationship Id="rId1" Type="http://schemas.openxmlformats.org/officeDocument/2006/relationships/slideLayout" Target="../slideLayouts/slideLayout120.xml"/><Relationship Id="rId6" Type="http://schemas.openxmlformats.org/officeDocument/2006/relationships/slideLayout" Target="../slideLayouts/slideLayout125.xml"/><Relationship Id="rId11" Type="http://schemas.openxmlformats.org/officeDocument/2006/relationships/image" Target="../media/image13.jpg"/><Relationship Id="rId5" Type="http://schemas.openxmlformats.org/officeDocument/2006/relationships/slideLayout" Target="../slideLayouts/slideLayout124.xml"/><Relationship Id="rId10" Type="http://schemas.openxmlformats.org/officeDocument/2006/relationships/theme" Target="../theme/theme9.xml"/><Relationship Id="rId4" Type="http://schemas.openxmlformats.org/officeDocument/2006/relationships/slideLayout" Target="../slideLayouts/slideLayout123.xml"/><Relationship Id="rId9" Type="http://schemas.openxmlformats.org/officeDocument/2006/relationships/slideLayout" Target="../slideLayouts/slideLayout12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36.xml"/><Relationship Id="rId13" Type="http://schemas.openxmlformats.org/officeDocument/2006/relationships/slideLayout" Target="../slideLayouts/slideLayout141.xml"/><Relationship Id="rId18" Type="http://schemas.openxmlformats.org/officeDocument/2006/relationships/slideLayout" Target="../slideLayouts/slideLayout146.xml"/><Relationship Id="rId3" Type="http://schemas.openxmlformats.org/officeDocument/2006/relationships/slideLayout" Target="../slideLayouts/slideLayout131.xml"/><Relationship Id="rId21" Type="http://schemas.openxmlformats.org/officeDocument/2006/relationships/slideLayout" Target="../slideLayouts/slideLayout149.xml"/><Relationship Id="rId7" Type="http://schemas.openxmlformats.org/officeDocument/2006/relationships/slideLayout" Target="../slideLayouts/slideLayout135.xml"/><Relationship Id="rId12" Type="http://schemas.openxmlformats.org/officeDocument/2006/relationships/slideLayout" Target="../slideLayouts/slideLayout140.xml"/><Relationship Id="rId17" Type="http://schemas.openxmlformats.org/officeDocument/2006/relationships/slideLayout" Target="../slideLayouts/slideLayout145.xml"/><Relationship Id="rId2" Type="http://schemas.openxmlformats.org/officeDocument/2006/relationships/slideLayout" Target="../slideLayouts/slideLayout130.xml"/><Relationship Id="rId16" Type="http://schemas.openxmlformats.org/officeDocument/2006/relationships/slideLayout" Target="../slideLayouts/slideLayout144.xml"/><Relationship Id="rId20" Type="http://schemas.openxmlformats.org/officeDocument/2006/relationships/slideLayout" Target="../slideLayouts/slideLayout148.xml"/><Relationship Id="rId1" Type="http://schemas.openxmlformats.org/officeDocument/2006/relationships/slideLayout" Target="../slideLayouts/slideLayout129.xml"/><Relationship Id="rId6" Type="http://schemas.openxmlformats.org/officeDocument/2006/relationships/slideLayout" Target="../slideLayouts/slideLayout134.xml"/><Relationship Id="rId11" Type="http://schemas.openxmlformats.org/officeDocument/2006/relationships/slideLayout" Target="../slideLayouts/slideLayout139.xml"/><Relationship Id="rId24" Type="http://schemas.openxmlformats.org/officeDocument/2006/relationships/image" Target="../media/image16.bin"/><Relationship Id="rId5" Type="http://schemas.openxmlformats.org/officeDocument/2006/relationships/slideLayout" Target="../slideLayouts/slideLayout133.xml"/><Relationship Id="rId15" Type="http://schemas.openxmlformats.org/officeDocument/2006/relationships/slideLayout" Target="../slideLayouts/slideLayout143.xml"/><Relationship Id="rId23" Type="http://schemas.openxmlformats.org/officeDocument/2006/relationships/theme" Target="../theme/theme10.xml"/><Relationship Id="rId10" Type="http://schemas.openxmlformats.org/officeDocument/2006/relationships/slideLayout" Target="../slideLayouts/slideLayout138.xml"/><Relationship Id="rId19" Type="http://schemas.openxmlformats.org/officeDocument/2006/relationships/slideLayout" Target="../slideLayouts/slideLayout147.xml"/><Relationship Id="rId4" Type="http://schemas.openxmlformats.org/officeDocument/2006/relationships/slideLayout" Target="../slideLayouts/slideLayout132.xml"/><Relationship Id="rId9" Type="http://schemas.openxmlformats.org/officeDocument/2006/relationships/slideLayout" Target="../slideLayouts/slideLayout137.xml"/><Relationship Id="rId14" Type="http://schemas.openxmlformats.org/officeDocument/2006/relationships/slideLayout" Target="../slideLayouts/slideLayout142.xml"/><Relationship Id="rId22" Type="http://schemas.openxmlformats.org/officeDocument/2006/relationships/slideLayout" Target="../slideLayouts/slideLayout15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58.xml"/><Relationship Id="rId13" Type="http://schemas.openxmlformats.org/officeDocument/2006/relationships/slideLayout" Target="../slideLayouts/slideLayout163.xml"/><Relationship Id="rId18" Type="http://schemas.openxmlformats.org/officeDocument/2006/relationships/theme" Target="../theme/theme11.xml"/><Relationship Id="rId3" Type="http://schemas.openxmlformats.org/officeDocument/2006/relationships/slideLayout" Target="../slideLayouts/slideLayout153.xml"/><Relationship Id="rId7" Type="http://schemas.openxmlformats.org/officeDocument/2006/relationships/slideLayout" Target="../slideLayouts/slideLayout157.xml"/><Relationship Id="rId12" Type="http://schemas.openxmlformats.org/officeDocument/2006/relationships/slideLayout" Target="../slideLayouts/slideLayout162.xml"/><Relationship Id="rId17" Type="http://schemas.openxmlformats.org/officeDocument/2006/relationships/slideLayout" Target="../slideLayouts/slideLayout167.xml"/><Relationship Id="rId2" Type="http://schemas.openxmlformats.org/officeDocument/2006/relationships/slideLayout" Target="../slideLayouts/slideLayout152.xml"/><Relationship Id="rId16" Type="http://schemas.openxmlformats.org/officeDocument/2006/relationships/slideLayout" Target="../slideLayouts/slideLayout166.xml"/><Relationship Id="rId1" Type="http://schemas.openxmlformats.org/officeDocument/2006/relationships/slideLayout" Target="../slideLayouts/slideLayout151.xml"/><Relationship Id="rId6" Type="http://schemas.openxmlformats.org/officeDocument/2006/relationships/slideLayout" Target="../slideLayouts/slideLayout156.xml"/><Relationship Id="rId11" Type="http://schemas.openxmlformats.org/officeDocument/2006/relationships/slideLayout" Target="../slideLayouts/slideLayout161.xml"/><Relationship Id="rId5" Type="http://schemas.openxmlformats.org/officeDocument/2006/relationships/slideLayout" Target="../slideLayouts/slideLayout155.xml"/><Relationship Id="rId15" Type="http://schemas.openxmlformats.org/officeDocument/2006/relationships/slideLayout" Target="../slideLayouts/slideLayout165.xml"/><Relationship Id="rId10" Type="http://schemas.openxmlformats.org/officeDocument/2006/relationships/slideLayout" Target="../slideLayouts/slideLayout160.xml"/><Relationship Id="rId19" Type="http://schemas.openxmlformats.org/officeDocument/2006/relationships/image" Target="../media/image16.bin"/><Relationship Id="rId4" Type="http://schemas.openxmlformats.org/officeDocument/2006/relationships/slideLayout" Target="../slideLayouts/slideLayout154.xml"/><Relationship Id="rId9" Type="http://schemas.openxmlformats.org/officeDocument/2006/relationships/slideLayout" Target="../slideLayouts/slideLayout159.xml"/><Relationship Id="rId14" Type="http://schemas.openxmlformats.org/officeDocument/2006/relationships/slideLayout" Target="../slideLayouts/slideLayout164.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slideLayout" Target="../slideLayouts/slideLayout180.xml"/><Relationship Id="rId18" Type="http://schemas.openxmlformats.org/officeDocument/2006/relationships/slideLayout" Target="../slideLayouts/slideLayout185.xml"/><Relationship Id="rId3" Type="http://schemas.openxmlformats.org/officeDocument/2006/relationships/slideLayout" Target="../slideLayouts/slideLayout170.xml"/><Relationship Id="rId21" Type="http://schemas.openxmlformats.org/officeDocument/2006/relationships/slideLayout" Target="../slideLayouts/slideLayout188.xml"/><Relationship Id="rId7" Type="http://schemas.openxmlformats.org/officeDocument/2006/relationships/slideLayout" Target="../slideLayouts/slideLayout174.xml"/><Relationship Id="rId12" Type="http://schemas.openxmlformats.org/officeDocument/2006/relationships/slideLayout" Target="../slideLayouts/slideLayout179.xml"/><Relationship Id="rId17" Type="http://schemas.openxmlformats.org/officeDocument/2006/relationships/slideLayout" Target="../slideLayouts/slideLayout184.xml"/><Relationship Id="rId25" Type="http://schemas.openxmlformats.org/officeDocument/2006/relationships/image" Target="../media/image16.bin"/><Relationship Id="rId2" Type="http://schemas.openxmlformats.org/officeDocument/2006/relationships/slideLayout" Target="../slideLayouts/slideLayout169.xml"/><Relationship Id="rId16" Type="http://schemas.openxmlformats.org/officeDocument/2006/relationships/slideLayout" Target="../slideLayouts/slideLayout183.xml"/><Relationship Id="rId20" Type="http://schemas.openxmlformats.org/officeDocument/2006/relationships/slideLayout" Target="../slideLayouts/slideLayout187.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24" Type="http://schemas.openxmlformats.org/officeDocument/2006/relationships/theme" Target="../theme/theme12.xml"/><Relationship Id="rId5" Type="http://schemas.openxmlformats.org/officeDocument/2006/relationships/slideLayout" Target="../slideLayouts/slideLayout172.xml"/><Relationship Id="rId15" Type="http://schemas.openxmlformats.org/officeDocument/2006/relationships/slideLayout" Target="../slideLayouts/slideLayout182.xml"/><Relationship Id="rId23" Type="http://schemas.openxmlformats.org/officeDocument/2006/relationships/slideLayout" Target="../slideLayouts/slideLayout190.xml"/><Relationship Id="rId10" Type="http://schemas.openxmlformats.org/officeDocument/2006/relationships/slideLayout" Target="../slideLayouts/slideLayout177.xml"/><Relationship Id="rId19" Type="http://schemas.openxmlformats.org/officeDocument/2006/relationships/slideLayout" Target="../slideLayouts/slideLayout186.xml"/><Relationship Id="rId4" Type="http://schemas.openxmlformats.org/officeDocument/2006/relationships/slideLayout" Target="../slideLayouts/slideLayout171.xml"/><Relationship Id="rId9" Type="http://schemas.openxmlformats.org/officeDocument/2006/relationships/slideLayout" Target="../slideLayouts/slideLayout176.xml"/><Relationship Id="rId14" Type="http://schemas.openxmlformats.org/officeDocument/2006/relationships/slideLayout" Target="../slideLayouts/slideLayout181.xml"/><Relationship Id="rId22" Type="http://schemas.openxmlformats.org/officeDocument/2006/relationships/slideLayout" Target="../slideLayouts/slideLayout189.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98.xml"/><Relationship Id="rId13" Type="http://schemas.openxmlformats.org/officeDocument/2006/relationships/slideLayout" Target="../slideLayouts/slideLayout203.xml"/><Relationship Id="rId18" Type="http://schemas.openxmlformats.org/officeDocument/2006/relationships/slideLayout" Target="../slideLayouts/slideLayout208.xml"/><Relationship Id="rId26" Type="http://schemas.openxmlformats.org/officeDocument/2006/relationships/slideLayout" Target="../slideLayouts/slideLayout216.xml"/><Relationship Id="rId3" Type="http://schemas.openxmlformats.org/officeDocument/2006/relationships/slideLayout" Target="../slideLayouts/slideLayout193.xml"/><Relationship Id="rId21" Type="http://schemas.openxmlformats.org/officeDocument/2006/relationships/slideLayout" Target="../slideLayouts/slideLayout211.xml"/><Relationship Id="rId7" Type="http://schemas.openxmlformats.org/officeDocument/2006/relationships/slideLayout" Target="../slideLayouts/slideLayout197.xml"/><Relationship Id="rId12" Type="http://schemas.openxmlformats.org/officeDocument/2006/relationships/slideLayout" Target="../slideLayouts/slideLayout202.xml"/><Relationship Id="rId17" Type="http://schemas.openxmlformats.org/officeDocument/2006/relationships/slideLayout" Target="../slideLayouts/slideLayout207.xml"/><Relationship Id="rId25" Type="http://schemas.openxmlformats.org/officeDocument/2006/relationships/slideLayout" Target="../slideLayouts/slideLayout215.xml"/><Relationship Id="rId2" Type="http://schemas.openxmlformats.org/officeDocument/2006/relationships/slideLayout" Target="../slideLayouts/slideLayout192.xml"/><Relationship Id="rId16" Type="http://schemas.openxmlformats.org/officeDocument/2006/relationships/slideLayout" Target="../slideLayouts/slideLayout206.xml"/><Relationship Id="rId20" Type="http://schemas.openxmlformats.org/officeDocument/2006/relationships/slideLayout" Target="../slideLayouts/slideLayout210.xml"/><Relationship Id="rId1" Type="http://schemas.openxmlformats.org/officeDocument/2006/relationships/slideLayout" Target="../slideLayouts/slideLayout191.xml"/><Relationship Id="rId6" Type="http://schemas.openxmlformats.org/officeDocument/2006/relationships/slideLayout" Target="../slideLayouts/slideLayout196.xml"/><Relationship Id="rId11" Type="http://schemas.openxmlformats.org/officeDocument/2006/relationships/slideLayout" Target="../slideLayouts/slideLayout201.xml"/><Relationship Id="rId24" Type="http://schemas.openxmlformats.org/officeDocument/2006/relationships/slideLayout" Target="../slideLayouts/slideLayout214.xml"/><Relationship Id="rId5" Type="http://schemas.openxmlformats.org/officeDocument/2006/relationships/slideLayout" Target="../slideLayouts/slideLayout195.xml"/><Relationship Id="rId15" Type="http://schemas.openxmlformats.org/officeDocument/2006/relationships/slideLayout" Target="../slideLayouts/slideLayout205.xml"/><Relationship Id="rId23" Type="http://schemas.openxmlformats.org/officeDocument/2006/relationships/slideLayout" Target="../slideLayouts/slideLayout213.xml"/><Relationship Id="rId28" Type="http://schemas.openxmlformats.org/officeDocument/2006/relationships/image" Target="../media/image19.jpg"/><Relationship Id="rId10" Type="http://schemas.openxmlformats.org/officeDocument/2006/relationships/slideLayout" Target="../slideLayouts/slideLayout200.xml"/><Relationship Id="rId19" Type="http://schemas.openxmlformats.org/officeDocument/2006/relationships/slideLayout" Target="../slideLayouts/slideLayout209.xml"/><Relationship Id="rId4" Type="http://schemas.openxmlformats.org/officeDocument/2006/relationships/slideLayout" Target="../slideLayouts/slideLayout194.xml"/><Relationship Id="rId9" Type="http://schemas.openxmlformats.org/officeDocument/2006/relationships/slideLayout" Target="../slideLayouts/slideLayout199.xml"/><Relationship Id="rId14" Type="http://schemas.openxmlformats.org/officeDocument/2006/relationships/slideLayout" Target="../slideLayouts/slideLayout204.xml"/><Relationship Id="rId22" Type="http://schemas.openxmlformats.org/officeDocument/2006/relationships/slideLayout" Target="../slideLayouts/slideLayout212.xml"/><Relationship Id="rId27" Type="http://schemas.openxmlformats.org/officeDocument/2006/relationships/theme" Target="../theme/theme1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224.xml"/><Relationship Id="rId13" Type="http://schemas.openxmlformats.org/officeDocument/2006/relationships/theme" Target="../theme/theme14.xml"/><Relationship Id="rId3" Type="http://schemas.openxmlformats.org/officeDocument/2006/relationships/slideLayout" Target="../slideLayouts/slideLayout219.xml"/><Relationship Id="rId7" Type="http://schemas.openxmlformats.org/officeDocument/2006/relationships/slideLayout" Target="../slideLayouts/slideLayout223.xml"/><Relationship Id="rId12" Type="http://schemas.openxmlformats.org/officeDocument/2006/relationships/slideLayout" Target="../slideLayouts/slideLayout228.xml"/><Relationship Id="rId2" Type="http://schemas.openxmlformats.org/officeDocument/2006/relationships/slideLayout" Target="../slideLayouts/slideLayout218.xml"/><Relationship Id="rId1" Type="http://schemas.openxmlformats.org/officeDocument/2006/relationships/slideLayout" Target="../slideLayouts/slideLayout217.xml"/><Relationship Id="rId6" Type="http://schemas.openxmlformats.org/officeDocument/2006/relationships/slideLayout" Target="../slideLayouts/slideLayout222.xml"/><Relationship Id="rId11" Type="http://schemas.openxmlformats.org/officeDocument/2006/relationships/slideLayout" Target="../slideLayouts/slideLayout227.xml"/><Relationship Id="rId5" Type="http://schemas.openxmlformats.org/officeDocument/2006/relationships/slideLayout" Target="../slideLayouts/slideLayout221.xml"/><Relationship Id="rId10" Type="http://schemas.openxmlformats.org/officeDocument/2006/relationships/slideLayout" Target="../slideLayouts/slideLayout226.xml"/><Relationship Id="rId4" Type="http://schemas.openxmlformats.org/officeDocument/2006/relationships/slideLayout" Target="../slideLayouts/slideLayout220.xml"/><Relationship Id="rId9" Type="http://schemas.openxmlformats.org/officeDocument/2006/relationships/slideLayout" Target="../slideLayouts/slideLayout225.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236.xml"/><Relationship Id="rId13" Type="http://schemas.openxmlformats.org/officeDocument/2006/relationships/slideLayout" Target="../slideLayouts/slideLayout241.xml"/><Relationship Id="rId18" Type="http://schemas.openxmlformats.org/officeDocument/2006/relationships/slideLayout" Target="../slideLayouts/slideLayout246.xml"/><Relationship Id="rId3" Type="http://schemas.openxmlformats.org/officeDocument/2006/relationships/slideLayout" Target="../slideLayouts/slideLayout231.xml"/><Relationship Id="rId21" Type="http://schemas.openxmlformats.org/officeDocument/2006/relationships/slideLayout" Target="../slideLayouts/slideLayout249.xml"/><Relationship Id="rId7" Type="http://schemas.openxmlformats.org/officeDocument/2006/relationships/slideLayout" Target="../slideLayouts/slideLayout235.xml"/><Relationship Id="rId12" Type="http://schemas.openxmlformats.org/officeDocument/2006/relationships/slideLayout" Target="../slideLayouts/slideLayout240.xml"/><Relationship Id="rId17" Type="http://schemas.openxmlformats.org/officeDocument/2006/relationships/slideLayout" Target="../slideLayouts/slideLayout245.xml"/><Relationship Id="rId2" Type="http://schemas.openxmlformats.org/officeDocument/2006/relationships/slideLayout" Target="../slideLayouts/slideLayout230.xml"/><Relationship Id="rId16" Type="http://schemas.openxmlformats.org/officeDocument/2006/relationships/slideLayout" Target="../slideLayouts/slideLayout244.xml"/><Relationship Id="rId20" Type="http://schemas.openxmlformats.org/officeDocument/2006/relationships/slideLayout" Target="../slideLayouts/slideLayout248.xml"/><Relationship Id="rId1" Type="http://schemas.openxmlformats.org/officeDocument/2006/relationships/slideLayout" Target="../slideLayouts/slideLayout229.xml"/><Relationship Id="rId6" Type="http://schemas.openxmlformats.org/officeDocument/2006/relationships/slideLayout" Target="../slideLayouts/slideLayout234.xml"/><Relationship Id="rId11" Type="http://schemas.openxmlformats.org/officeDocument/2006/relationships/slideLayout" Target="../slideLayouts/slideLayout239.xml"/><Relationship Id="rId24" Type="http://schemas.openxmlformats.org/officeDocument/2006/relationships/image" Target="../media/image16.bin"/><Relationship Id="rId5" Type="http://schemas.openxmlformats.org/officeDocument/2006/relationships/slideLayout" Target="../slideLayouts/slideLayout233.xml"/><Relationship Id="rId15" Type="http://schemas.openxmlformats.org/officeDocument/2006/relationships/slideLayout" Target="../slideLayouts/slideLayout243.xml"/><Relationship Id="rId23" Type="http://schemas.openxmlformats.org/officeDocument/2006/relationships/theme" Target="../theme/theme15.xml"/><Relationship Id="rId10" Type="http://schemas.openxmlformats.org/officeDocument/2006/relationships/slideLayout" Target="../slideLayouts/slideLayout238.xml"/><Relationship Id="rId19" Type="http://schemas.openxmlformats.org/officeDocument/2006/relationships/slideLayout" Target="../slideLayouts/slideLayout247.xml"/><Relationship Id="rId4" Type="http://schemas.openxmlformats.org/officeDocument/2006/relationships/slideLayout" Target="../slideLayouts/slideLayout232.xml"/><Relationship Id="rId9" Type="http://schemas.openxmlformats.org/officeDocument/2006/relationships/slideLayout" Target="../slideLayouts/slideLayout237.xml"/><Relationship Id="rId14" Type="http://schemas.openxmlformats.org/officeDocument/2006/relationships/slideLayout" Target="../slideLayouts/slideLayout242.xml"/><Relationship Id="rId22" Type="http://schemas.openxmlformats.org/officeDocument/2006/relationships/slideLayout" Target="../slideLayouts/slideLayout250.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258.xml"/><Relationship Id="rId13" Type="http://schemas.openxmlformats.org/officeDocument/2006/relationships/slideLayout" Target="../slideLayouts/slideLayout263.xml"/><Relationship Id="rId18" Type="http://schemas.openxmlformats.org/officeDocument/2006/relationships/slideLayout" Target="../slideLayouts/slideLayout268.xml"/><Relationship Id="rId26" Type="http://schemas.openxmlformats.org/officeDocument/2006/relationships/image" Target="../media/image16.bin"/><Relationship Id="rId3" Type="http://schemas.openxmlformats.org/officeDocument/2006/relationships/slideLayout" Target="../slideLayouts/slideLayout253.xml"/><Relationship Id="rId21" Type="http://schemas.openxmlformats.org/officeDocument/2006/relationships/slideLayout" Target="../slideLayouts/slideLayout271.xml"/><Relationship Id="rId7" Type="http://schemas.openxmlformats.org/officeDocument/2006/relationships/slideLayout" Target="../slideLayouts/slideLayout257.xml"/><Relationship Id="rId12" Type="http://schemas.openxmlformats.org/officeDocument/2006/relationships/slideLayout" Target="../slideLayouts/slideLayout262.xml"/><Relationship Id="rId17" Type="http://schemas.openxmlformats.org/officeDocument/2006/relationships/slideLayout" Target="../slideLayouts/slideLayout267.xml"/><Relationship Id="rId25" Type="http://schemas.openxmlformats.org/officeDocument/2006/relationships/theme" Target="../theme/theme16.xml"/><Relationship Id="rId2" Type="http://schemas.openxmlformats.org/officeDocument/2006/relationships/slideLayout" Target="../slideLayouts/slideLayout252.xml"/><Relationship Id="rId16" Type="http://schemas.openxmlformats.org/officeDocument/2006/relationships/slideLayout" Target="../slideLayouts/slideLayout266.xml"/><Relationship Id="rId20" Type="http://schemas.openxmlformats.org/officeDocument/2006/relationships/slideLayout" Target="../slideLayouts/slideLayout270.xml"/><Relationship Id="rId1" Type="http://schemas.openxmlformats.org/officeDocument/2006/relationships/slideLayout" Target="../slideLayouts/slideLayout251.xml"/><Relationship Id="rId6" Type="http://schemas.openxmlformats.org/officeDocument/2006/relationships/slideLayout" Target="../slideLayouts/slideLayout256.xml"/><Relationship Id="rId11" Type="http://schemas.openxmlformats.org/officeDocument/2006/relationships/slideLayout" Target="../slideLayouts/slideLayout261.xml"/><Relationship Id="rId24" Type="http://schemas.openxmlformats.org/officeDocument/2006/relationships/slideLayout" Target="../slideLayouts/slideLayout274.xml"/><Relationship Id="rId5" Type="http://schemas.openxmlformats.org/officeDocument/2006/relationships/slideLayout" Target="../slideLayouts/slideLayout255.xml"/><Relationship Id="rId15" Type="http://schemas.openxmlformats.org/officeDocument/2006/relationships/slideLayout" Target="../slideLayouts/slideLayout265.xml"/><Relationship Id="rId23" Type="http://schemas.openxmlformats.org/officeDocument/2006/relationships/slideLayout" Target="../slideLayouts/slideLayout273.xml"/><Relationship Id="rId10" Type="http://schemas.openxmlformats.org/officeDocument/2006/relationships/slideLayout" Target="../slideLayouts/slideLayout260.xml"/><Relationship Id="rId19" Type="http://schemas.openxmlformats.org/officeDocument/2006/relationships/slideLayout" Target="../slideLayouts/slideLayout269.xml"/><Relationship Id="rId4" Type="http://schemas.openxmlformats.org/officeDocument/2006/relationships/slideLayout" Target="../slideLayouts/slideLayout254.xml"/><Relationship Id="rId9" Type="http://schemas.openxmlformats.org/officeDocument/2006/relationships/slideLayout" Target="../slideLayouts/slideLayout259.xml"/><Relationship Id="rId14" Type="http://schemas.openxmlformats.org/officeDocument/2006/relationships/slideLayout" Target="../slideLayouts/slideLayout264.xml"/><Relationship Id="rId22" Type="http://schemas.openxmlformats.org/officeDocument/2006/relationships/slideLayout" Target="../slideLayouts/slideLayout272.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82.xml"/><Relationship Id="rId13" Type="http://schemas.openxmlformats.org/officeDocument/2006/relationships/slideLayout" Target="../slideLayouts/slideLayout287.xml"/><Relationship Id="rId3" Type="http://schemas.openxmlformats.org/officeDocument/2006/relationships/slideLayout" Target="../slideLayouts/slideLayout277.xml"/><Relationship Id="rId7" Type="http://schemas.openxmlformats.org/officeDocument/2006/relationships/slideLayout" Target="../slideLayouts/slideLayout281.xml"/><Relationship Id="rId12" Type="http://schemas.openxmlformats.org/officeDocument/2006/relationships/slideLayout" Target="../slideLayouts/slideLayout286.xml"/><Relationship Id="rId2" Type="http://schemas.openxmlformats.org/officeDocument/2006/relationships/slideLayout" Target="../slideLayouts/slideLayout276.xml"/><Relationship Id="rId1" Type="http://schemas.openxmlformats.org/officeDocument/2006/relationships/slideLayout" Target="../slideLayouts/slideLayout275.xml"/><Relationship Id="rId6" Type="http://schemas.openxmlformats.org/officeDocument/2006/relationships/slideLayout" Target="../slideLayouts/slideLayout280.xml"/><Relationship Id="rId11" Type="http://schemas.openxmlformats.org/officeDocument/2006/relationships/slideLayout" Target="../slideLayouts/slideLayout285.xml"/><Relationship Id="rId5" Type="http://schemas.openxmlformats.org/officeDocument/2006/relationships/slideLayout" Target="../slideLayouts/slideLayout279.xml"/><Relationship Id="rId15" Type="http://schemas.openxmlformats.org/officeDocument/2006/relationships/image" Target="../media/image13.jpg"/><Relationship Id="rId10" Type="http://schemas.openxmlformats.org/officeDocument/2006/relationships/slideLayout" Target="../slideLayouts/slideLayout284.xml"/><Relationship Id="rId4" Type="http://schemas.openxmlformats.org/officeDocument/2006/relationships/slideLayout" Target="../slideLayouts/slideLayout278.xml"/><Relationship Id="rId9" Type="http://schemas.openxmlformats.org/officeDocument/2006/relationships/slideLayout" Target="../slideLayouts/slideLayout283.xml"/><Relationship Id="rId14" Type="http://schemas.openxmlformats.org/officeDocument/2006/relationships/theme" Target="../theme/theme17.xml"/></Relationships>
</file>

<file path=ppt/slideMasters/_rels/slideMaster18.xml.rels><?xml version="1.0" encoding="UTF-8" standalone="yes"?>
<Relationships xmlns="http://schemas.openxmlformats.org/package/2006/relationships"><Relationship Id="rId3" Type="http://schemas.openxmlformats.org/officeDocument/2006/relationships/theme" Target="../theme/theme18.xml"/><Relationship Id="rId2" Type="http://schemas.openxmlformats.org/officeDocument/2006/relationships/slideLayout" Target="../slideLayouts/slideLayout289.xml"/><Relationship Id="rId1" Type="http://schemas.openxmlformats.org/officeDocument/2006/relationships/slideLayout" Target="../slideLayouts/slideLayout288.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97.xml"/><Relationship Id="rId13" Type="http://schemas.openxmlformats.org/officeDocument/2006/relationships/slideLayout" Target="../slideLayouts/slideLayout302.xml"/><Relationship Id="rId3" Type="http://schemas.openxmlformats.org/officeDocument/2006/relationships/slideLayout" Target="../slideLayouts/slideLayout292.xml"/><Relationship Id="rId7" Type="http://schemas.openxmlformats.org/officeDocument/2006/relationships/slideLayout" Target="../slideLayouts/slideLayout296.xml"/><Relationship Id="rId12" Type="http://schemas.openxmlformats.org/officeDocument/2006/relationships/slideLayout" Target="../slideLayouts/slideLayout301.xml"/><Relationship Id="rId2" Type="http://schemas.openxmlformats.org/officeDocument/2006/relationships/slideLayout" Target="../slideLayouts/slideLayout291.xml"/><Relationship Id="rId1" Type="http://schemas.openxmlformats.org/officeDocument/2006/relationships/slideLayout" Target="../slideLayouts/slideLayout290.xml"/><Relationship Id="rId6" Type="http://schemas.openxmlformats.org/officeDocument/2006/relationships/slideLayout" Target="../slideLayouts/slideLayout295.xml"/><Relationship Id="rId11" Type="http://schemas.openxmlformats.org/officeDocument/2006/relationships/slideLayout" Target="../slideLayouts/slideLayout300.xml"/><Relationship Id="rId5" Type="http://schemas.openxmlformats.org/officeDocument/2006/relationships/slideLayout" Target="../slideLayouts/slideLayout294.xml"/><Relationship Id="rId15" Type="http://schemas.openxmlformats.org/officeDocument/2006/relationships/image" Target="../media/image13.jpg"/><Relationship Id="rId10" Type="http://schemas.openxmlformats.org/officeDocument/2006/relationships/slideLayout" Target="../slideLayouts/slideLayout299.xml"/><Relationship Id="rId4" Type="http://schemas.openxmlformats.org/officeDocument/2006/relationships/slideLayout" Target="../slideLayouts/slideLayout293.xml"/><Relationship Id="rId9" Type="http://schemas.openxmlformats.org/officeDocument/2006/relationships/slideLayout" Target="../slideLayouts/slideLayout298.xml"/><Relationship Id="rId14" Type="http://schemas.openxmlformats.org/officeDocument/2006/relationships/theme" Target="../theme/theme19.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310.xml"/><Relationship Id="rId13" Type="http://schemas.openxmlformats.org/officeDocument/2006/relationships/slideLayout" Target="../slideLayouts/slideLayout315.xml"/><Relationship Id="rId18" Type="http://schemas.openxmlformats.org/officeDocument/2006/relationships/slideLayout" Target="../slideLayouts/slideLayout320.xml"/><Relationship Id="rId3" Type="http://schemas.openxmlformats.org/officeDocument/2006/relationships/slideLayout" Target="../slideLayouts/slideLayout305.xml"/><Relationship Id="rId21" Type="http://schemas.openxmlformats.org/officeDocument/2006/relationships/slideLayout" Target="../slideLayouts/slideLayout323.xml"/><Relationship Id="rId7" Type="http://schemas.openxmlformats.org/officeDocument/2006/relationships/slideLayout" Target="../slideLayouts/slideLayout309.xml"/><Relationship Id="rId12" Type="http://schemas.openxmlformats.org/officeDocument/2006/relationships/slideLayout" Target="../slideLayouts/slideLayout314.xml"/><Relationship Id="rId17" Type="http://schemas.openxmlformats.org/officeDocument/2006/relationships/slideLayout" Target="../slideLayouts/slideLayout319.xml"/><Relationship Id="rId25" Type="http://schemas.openxmlformats.org/officeDocument/2006/relationships/image" Target="../media/image16.bin"/><Relationship Id="rId2" Type="http://schemas.openxmlformats.org/officeDocument/2006/relationships/slideLayout" Target="../slideLayouts/slideLayout304.xml"/><Relationship Id="rId16" Type="http://schemas.openxmlformats.org/officeDocument/2006/relationships/slideLayout" Target="../slideLayouts/slideLayout318.xml"/><Relationship Id="rId20" Type="http://schemas.openxmlformats.org/officeDocument/2006/relationships/slideLayout" Target="../slideLayouts/slideLayout322.xml"/><Relationship Id="rId1" Type="http://schemas.openxmlformats.org/officeDocument/2006/relationships/slideLayout" Target="../slideLayouts/slideLayout303.xml"/><Relationship Id="rId6" Type="http://schemas.openxmlformats.org/officeDocument/2006/relationships/slideLayout" Target="../slideLayouts/slideLayout308.xml"/><Relationship Id="rId11" Type="http://schemas.openxmlformats.org/officeDocument/2006/relationships/slideLayout" Target="../slideLayouts/slideLayout313.xml"/><Relationship Id="rId24" Type="http://schemas.openxmlformats.org/officeDocument/2006/relationships/theme" Target="../theme/theme20.xml"/><Relationship Id="rId5" Type="http://schemas.openxmlformats.org/officeDocument/2006/relationships/slideLayout" Target="../slideLayouts/slideLayout307.xml"/><Relationship Id="rId15" Type="http://schemas.openxmlformats.org/officeDocument/2006/relationships/slideLayout" Target="../slideLayouts/slideLayout317.xml"/><Relationship Id="rId23" Type="http://schemas.openxmlformats.org/officeDocument/2006/relationships/slideLayout" Target="../slideLayouts/slideLayout325.xml"/><Relationship Id="rId10" Type="http://schemas.openxmlformats.org/officeDocument/2006/relationships/slideLayout" Target="../slideLayouts/slideLayout312.xml"/><Relationship Id="rId19" Type="http://schemas.openxmlformats.org/officeDocument/2006/relationships/slideLayout" Target="../slideLayouts/slideLayout321.xml"/><Relationship Id="rId4" Type="http://schemas.openxmlformats.org/officeDocument/2006/relationships/slideLayout" Target="../slideLayouts/slideLayout306.xml"/><Relationship Id="rId9" Type="http://schemas.openxmlformats.org/officeDocument/2006/relationships/slideLayout" Target="../slideLayouts/slideLayout311.xml"/><Relationship Id="rId14" Type="http://schemas.openxmlformats.org/officeDocument/2006/relationships/slideLayout" Target="../slideLayouts/slideLayout316.xml"/><Relationship Id="rId22" Type="http://schemas.openxmlformats.org/officeDocument/2006/relationships/slideLayout" Target="../slideLayouts/slideLayout324.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333.xml"/><Relationship Id="rId13" Type="http://schemas.openxmlformats.org/officeDocument/2006/relationships/slideLayout" Target="../slideLayouts/slideLayout338.xml"/><Relationship Id="rId18" Type="http://schemas.openxmlformats.org/officeDocument/2006/relationships/slideLayout" Target="../slideLayouts/slideLayout343.xml"/><Relationship Id="rId3" Type="http://schemas.openxmlformats.org/officeDocument/2006/relationships/slideLayout" Target="../slideLayouts/slideLayout328.xml"/><Relationship Id="rId21" Type="http://schemas.openxmlformats.org/officeDocument/2006/relationships/slideLayout" Target="../slideLayouts/slideLayout346.xml"/><Relationship Id="rId7" Type="http://schemas.openxmlformats.org/officeDocument/2006/relationships/slideLayout" Target="../slideLayouts/slideLayout332.xml"/><Relationship Id="rId12" Type="http://schemas.openxmlformats.org/officeDocument/2006/relationships/slideLayout" Target="../slideLayouts/slideLayout337.xml"/><Relationship Id="rId17" Type="http://schemas.openxmlformats.org/officeDocument/2006/relationships/slideLayout" Target="../slideLayouts/slideLayout342.xml"/><Relationship Id="rId2" Type="http://schemas.openxmlformats.org/officeDocument/2006/relationships/slideLayout" Target="../slideLayouts/slideLayout327.xml"/><Relationship Id="rId16" Type="http://schemas.openxmlformats.org/officeDocument/2006/relationships/slideLayout" Target="../slideLayouts/slideLayout341.xml"/><Relationship Id="rId20" Type="http://schemas.openxmlformats.org/officeDocument/2006/relationships/slideLayout" Target="../slideLayouts/slideLayout345.xml"/><Relationship Id="rId1" Type="http://schemas.openxmlformats.org/officeDocument/2006/relationships/slideLayout" Target="../slideLayouts/slideLayout326.xml"/><Relationship Id="rId6" Type="http://schemas.openxmlformats.org/officeDocument/2006/relationships/slideLayout" Target="../slideLayouts/slideLayout331.xml"/><Relationship Id="rId11" Type="http://schemas.openxmlformats.org/officeDocument/2006/relationships/slideLayout" Target="../slideLayouts/slideLayout336.xml"/><Relationship Id="rId24" Type="http://schemas.openxmlformats.org/officeDocument/2006/relationships/image" Target="../media/image1.jpg"/><Relationship Id="rId5" Type="http://schemas.openxmlformats.org/officeDocument/2006/relationships/slideLayout" Target="../slideLayouts/slideLayout330.xml"/><Relationship Id="rId15" Type="http://schemas.openxmlformats.org/officeDocument/2006/relationships/slideLayout" Target="../slideLayouts/slideLayout340.xml"/><Relationship Id="rId23" Type="http://schemas.openxmlformats.org/officeDocument/2006/relationships/theme" Target="../theme/theme21.xml"/><Relationship Id="rId10" Type="http://schemas.openxmlformats.org/officeDocument/2006/relationships/slideLayout" Target="../slideLayouts/slideLayout335.xml"/><Relationship Id="rId19" Type="http://schemas.openxmlformats.org/officeDocument/2006/relationships/slideLayout" Target="../slideLayouts/slideLayout344.xml"/><Relationship Id="rId4" Type="http://schemas.openxmlformats.org/officeDocument/2006/relationships/slideLayout" Target="../slideLayouts/slideLayout329.xml"/><Relationship Id="rId9" Type="http://schemas.openxmlformats.org/officeDocument/2006/relationships/slideLayout" Target="../slideLayouts/slideLayout334.xml"/><Relationship Id="rId14" Type="http://schemas.openxmlformats.org/officeDocument/2006/relationships/slideLayout" Target="../slideLayouts/slideLayout339.xml"/><Relationship Id="rId22" Type="http://schemas.openxmlformats.org/officeDocument/2006/relationships/slideLayout" Target="../slideLayouts/slideLayout347.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355.xml"/><Relationship Id="rId13" Type="http://schemas.openxmlformats.org/officeDocument/2006/relationships/slideLayout" Target="../slideLayouts/slideLayout360.xml"/><Relationship Id="rId18" Type="http://schemas.openxmlformats.org/officeDocument/2006/relationships/slideLayout" Target="../slideLayouts/slideLayout365.xml"/><Relationship Id="rId3" Type="http://schemas.openxmlformats.org/officeDocument/2006/relationships/slideLayout" Target="../slideLayouts/slideLayout350.xml"/><Relationship Id="rId21" Type="http://schemas.openxmlformats.org/officeDocument/2006/relationships/slideLayout" Target="../slideLayouts/slideLayout368.xml"/><Relationship Id="rId7" Type="http://schemas.openxmlformats.org/officeDocument/2006/relationships/slideLayout" Target="../slideLayouts/slideLayout354.xml"/><Relationship Id="rId12" Type="http://schemas.openxmlformats.org/officeDocument/2006/relationships/slideLayout" Target="../slideLayouts/slideLayout359.xml"/><Relationship Id="rId17" Type="http://schemas.openxmlformats.org/officeDocument/2006/relationships/slideLayout" Target="../slideLayouts/slideLayout364.xml"/><Relationship Id="rId2" Type="http://schemas.openxmlformats.org/officeDocument/2006/relationships/slideLayout" Target="../slideLayouts/slideLayout349.xml"/><Relationship Id="rId16" Type="http://schemas.openxmlformats.org/officeDocument/2006/relationships/slideLayout" Target="../slideLayouts/slideLayout363.xml"/><Relationship Id="rId20" Type="http://schemas.openxmlformats.org/officeDocument/2006/relationships/slideLayout" Target="../slideLayouts/slideLayout367.xml"/><Relationship Id="rId1" Type="http://schemas.openxmlformats.org/officeDocument/2006/relationships/slideLayout" Target="../slideLayouts/slideLayout348.xml"/><Relationship Id="rId6" Type="http://schemas.openxmlformats.org/officeDocument/2006/relationships/slideLayout" Target="../slideLayouts/slideLayout353.xml"/><Relationship Id="rId11" Type="http://schemas.openxmlformats.org/officeDocument/2006/relationships/slideLayout" Target="../slideLayouts/slideLayout358.xml"/><Relationship Id="rId24" Type="http://schemas.openxmlformats.org/officeDocument/2006/relationships/image" Target="../media/image16.bin"/><Relationship Id="rId5" Type="http://schemas.openxmlformats.org/officeDocument/2006/relationships/slideLayout" Target="../slideLayouts/slideLayout352.xml"/><Relationship Id="rId15" Type="http://schemas.openxmlformats.org/officeDocument/2006/relationships/slideLayout" Target="../slideLayouts/slideLayout362.xml"/><Relationship Id="rId23" Type="http://schemas.openxmlformats.org/officeDocument/2006/relationships/theme" Target="../theme/theme22.xml"/><Relationship Id="rId10" Type="http://schemas.openxmlformats.org/officeDocument/2006/relationships/slideLayout" Target="../slideLayouts/slideLayout357.xml"/><Relationship Id="rId19" Type="http://schemas.openxmlformats.org/officeDocument/2006/relationships/slideLayout" Target="../slideLayouts/slideLayout366.xml"/><Relationship Id="rId4" Type="http://schemas.openxmlformats.org/officeDocument/2006/relationships/slideLayout" Target="../slideLayouts/slideLayout351.xml"/><Relationship Id="rId9" Type="http://schemas.openxmlformats.org/officeDocument/2006/relationships/slideLayout" Target="../slideLayouts/slideLayout356.xml"/><Relationship Id="rId14" Type="http://schemas.openxmlformats.org/officeDocument/2006/relationships/slideLayout" Target="../slideLayouts/slideLayout361.xml"/><Relationship Id="rId22" Type="http://schemas.openxmlformats.org/officeDocument/2006/relationships/slideLayout" Target="../slideLayouts/slideLayout369.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377.xml"/><Relationship Id="rId13" Type="http://schemas.openxmlformats.org/officeDocument/2006/relationships/slideLayout" Target="../slideLayouts/slideLayout382.xml"/><Relationship Id="rId18" Type="http://schemas.openxmlformats.org/officeDocument/2006/relationships/theme" Target="../theme/theme23.xml"/><Relationship Id="rId3" Type="http://schemas.openxmlformats.org/officeDocument/2006/relationships/slideLayout" Target="../slideLayouts/slideLayout372.xml"/><Relationship Id="rId7" Type="http://schemas.openxmlformats.org/officeDocument/2006/relationships/slideLayout" Target="../slideLayouts/slideLayout376.xml"/><Relationship Id="rId12" Type="http://schemas.openxmlformats.org/officeDocument/2006/relationships/slideLayout" Target="../slideLayouts/slideLayout381.xml"/><Relationship Id="rId17" Type="http://schemas.openxmlformats.org/officeDocument/2006/relationships/slideLayout" Target="../slideLayouts/slideLayout386.xml"/><Relationship Id="rId2" Type="http://schemas.openxmlformats.org/officeDocument/2006/relationships/slideLayout" Target="../slideLayouts/slideLayout371.xml"/><Relationship Id="rId16" Type="http://schemas.openxmlformats.org/officeDocument/2006/relationships/slideLayout" Target="../slideLayouts/slideLayout385.xml"/><Relationship Id="rId1" Type="http://schemas.openxmlformats.org/officeDocument/2006/relationships/slideLayout" Target="../slideLayouts/slideLayout370.xml"/><Relationship Id="rId6" Type="http://schemas.openxmlformats.org/officeDocument/2006/relationships/slideLayout" Target="../slideLayouts/slideLayout375.xml"/><Relationship Id="rId11" Type="http://schemas.openxmlformats.org/officeDocument/2006/relationships/slideLayout" Target="../slideLayouts/slideLayout380.xml"/><Relationship Id="rId5" Type="http://schemas.openxmlformats.org/officeDocument/2006/relationships/slideLayout" Target="../slideLayouts/slideLayout374.xml"/><Relationship Id="rId15" Type="http://schemas.openxmlformats.org/officeDocument/2006/relationships/slideLayout" Target="../slideLayouts/slideLayout384.xml"/><Relationship Id="rId10" Type="http://schemas.openxmlformats.org/officeDocument/2006/relationships/slideLayout" Target="../slideLayouts/slideLayout379.xml"/><Relationship Id="rId19" Type="http://schemas.openxmlformats.org/officeDocument/2006/relationships/image" Target="../media/image16.bin"/><Relationship Id="rId4" Type="http://schemas.openxmlformats.org/officeDocument/2006/relationships/slideLayout" Target="../slideLayouts/slideLayout373.xml"/><Relationship Id="rId9" Type="http://schemas.openxmlformats.org/officeDocument/2006/relationships/slideLayout" Target="../slideLayouts/slideLayout378.xml"/><Relationship Id="rId14" Type="http://schemas.openxmlformats.org/officeDocument/2006/relationships/slideLayout" Target="../slideLayouts/slideLayout38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394.xml"/><Relationship Id="rId13" Type="http://schemas.openxmlformats.org/officeDocument/2006/relationships/slideLayout" Target="../slideLayouts/slideLayout399.xml"/><Relationship Id="rId18" Type="http://schemas.openxmlformats.org/officeDocument/2006/relationships/slideLayout" Target="../slideLayouts/slideLayout404.xml"/><Relationship Id="rId3" Type="http://schemas.openxmlformats.org/officeDocument/2006/relationships/slideLayout" Target="../slideLayouts/slideLayout389.xml"/><Relationship Id="rId7" Type="http://schemas.openxmlformats.org/officeDocument/2006/relationships/slideLayout" Target="../slideLayouts/slideLayout393.xml"/><Relationship Id="rId12" Type="http://schemas.openxmlformats.org/officeDocument/2006/relationships/slideLayout" Target="../slideLayouts/slideLayout398.xml"/><Relationship Id="rId17" Type="http://schemas.openxmlformats.org/officeDocument/2006/relationships/slideLayout" Target="../slideLayouts/slideLayout403.xml"/><Relationship Id="rId2" Type="http://schemas.openxmlformats.org/officeDocument/2006/relationships/slideLayout" Target="../slideLayouts/slideLayout388.xml"/><Relationship Id="rId16" Type="http://schemas.openxmlformats.org/officeDocument/2006/relationships/slideLayout" Target="../slideLayouts/slideLayout402.xml"/><Relationship Id="rId20" Type="http://schemas.openxmlformats.org/officeDocument/2006/relationships/image" Target="../media/image1.jpg"/><Relationship Id="rId1" Type="http://schemas.openxmlformats.org/officeDocument/2006/relationships/slideLayout" Target="../slideLayouts/slideLayout387.xml"/><Relationship Id="rId6" Type="http://schemas.openxmlformats.org/officeDocument/2006/relationships/slideLayout" Target="../slideLayouts/slideLayout392.xml"/><Relationship Id="rId11" Type="http://schemas.openxmlformats.org/officeDocument/2006/relationships/slideLayout" Target="../slideLayouts/slideLayout397.xml"/><Relationship Id="rId5" Type="http://schemas.openxmlformats.org/officeDocument/2006/relationships/slideLayout" Target="../slideLayouts/slideLayout391.xml"/><Relationship Id="rId15" Type="http://schemas.openxmlformats.org/officeDocument/2006/relationships/slideLayout" Target="../slideLayouts/slideLayout401.xml"/><Relationship Id="rId10" Type="http://schemas.openxmlformats.org/officeDocument/2006/relationships/slideLayout" Target="../slideLayouts/slideLayout396.xml"/><Relationship Id="rId19" Type="http://schemas.openxmlformats.org/officeDocument/2006/relationships/theme" Target="../theme/theme24.xml"/><Relationship Id="rId4" Type="http://schemas.openxmlformats.org/officeDocument/2006/relationships/slideLayout" Target="../slideLayouts/slideLayout390.xml"/><Relationship Id="rId9" Type="http://schemas.openxmlformats.org/officeDocument/2006/relationships/slideLayout" Target="../slideLayouts/slideLayout395.xml"/><Relationship Id="rId14" Type="http://schemas.openxmlformats.org/officeDocument/2006/relationships/slideLayout" Target="../slideLayouts/slideLayout40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2427439550"/>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702" r:id="rId9"/>
    <p:sldLayoutId id="2147483699" r:id="rId10"/>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9"/>
        <p:cNvGrpSpPr/>
        <p:nvPr/>
      </p:nvGrpSpPr>
      <p:grpSpPr>
        <a:xfrm>
          <a:off x="0" y="0"/>
          <a:ext cx="0" cy="0"/>
          <a:chOff x="0" y="0"/>
          <a:chExt cx="0" cy="0"/>
        </a:xfrm>
      </p:grpSpPr>
    </p:spTree>
    <p:extLst>
      <p:ext uri="{BB962C8B-B14F-4D97-AF65-F5344CB8AC3E}">
        <p14:creationId xmlns:p14="http://schemas.microsoft.com/office/powerpoint/2010/main" val="839268177"/>
      </p:ext>
    </p:extLst>
  </p:cSld>
  <p:clrMap bg1="lt1" tx1="dk1" bg2="dk2" tx2="lt2" accent1="accent1" accent2="accent2" accent3="accent3" accent4="accent4" accent5="accent5" accent6="accent6" hlink="hlink" folHlink="folHlink"/>
  <p:sldLayoutIdLst>
    <p:sldLayoutId id="2147483704" r:id="rId1"/>
    <p:sldLayoutId id="2147483705" r:id="rId2"/>
    <p:sldLayoutId id="2147483706"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Shape 84"/>
        <p:cNvGrpSpPr/>
        <p:nvPr/>
      </p:nvGrpSpPr>
      <p:grpSpPr>
        <a:xfrm>
          <a:off x="0" y="0"/>
          <a:ext cx="0" cy="0"/>
          <a:chOff x="0" y="0"/>
          <a:chExt cx="0" cy="0"/>
        </a:xfrm>
      </p:grpSpPr>
      <p:sp>
        <p:nvSpPr>
          <p:cNvPr id="85" name="Google Shape;85;p13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extLst>
      <p:ext uri="{BB962C8B-B14F-4D97-AF65-F5344CB8AC3E}">
        <p14:creationId xmlns:p14="http://schemas.microsoft.com/office/powerpoint/2010/main" val="4169452081"/>
      </p:ext>
    </p:extLst>
  </p:cSld>
  <p:clrMap bg1="lt1" tx1="dk1" bg2="dk2" tx2="lt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 id="2147483722" r:id="rId15"/>
    <p:sldLayoutId id="2147483723" r:id="rId16"/>
    <p:sldLayoutId id="2147483724" r:id="rId17"/>
    <p:sldLayoutId id="2147483725" r:id="rId18"/>
    <p:sldLayoutId id="2147483726" r:id="rId19"/>
    <p:sldLayoutId id="2147483727" r:id="rId20"/>
    <p:sldLayoutId id="2147483728" r:id="rId21"/>
    <p:sldLayoutId id="2147483729" r:id="rId2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0">
            <a:lum/>
          </a:blip>
          <a:srcRect/>
          <a:stretch>
            <a:fillRect/>
          </a:stretch>
        </a:blipFill>
        <a:effectLst/>
      </p:bgPr>
    </p:bg>
    <p:spTree>
      <p:nvGrpSpPr>
        <p:cNvPr id="1" name="Shape 286"/>
        <p:cNvGrpSpPr/>
        <p:nvPr/>
      </p:nvGrpSpPr>
      <p:grpSpPr>
        <a:xfrm>
          <a:off x="0" y="0"/>
          <a:ext cx="0" cy="0"/>
          <a:chOff x="0" y="0"/>
          <a:chExt cx="0" cy="0"/>
        </a:xfrm>
      </p:grpSpPr>
      <p:sp>
        <p:nvSpPr>
          <p:cNvPr id="287" name="Google Shape;287;p133"/>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A5A5A5"/>
              </a:buClr>
              <a:buSzPts val="1600"/>
              <a:buFont typeface="Calibri"/>
              <a:buNone/>
              <a:defRPr sz="1600" b="0" i="0" u="none" strike="noStrike" cap="none">
                <a:solidFill>
                  <a:srgbClr val="A5A5A5"/>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extLst>
      <p:ext uri="{BB962C8B-B14F-4D97-AF65-F5344CB8AC3E}">
        <p14:creationId xmlns:p14="http://schemas.microsoft.com/office/powerpoint/2010/main" val="520093937"/>
      </p:ext>
    </p:extLst>
  </p:cSld>
  <p:clrMap bg1="lt1" tx1="dk1" bg2="dk2" tx2="lt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 id="2147483744" r:id="rId14"/>
    <p:sldLayoutId id="2147483745" r:id="rId15"/>
    <p:sldLayoutId id="2147483746" r:id="rId16"/>
    <p:sldLayoutId id="2147483747" r:id="rId17"/>
    <p:sldLayoutId id="2147483748" r:id="rId18"/>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0">
            <a:lum/>
          </a:blip>
          <a:srcRect/>
          <a:stretch>
            <a:fillRect/>
          </a:stretch>
        </a:blipFill>
        <a:effectLst/>
      </p:bgPr>
    </p:bg>
    <p:spTree>
      <p:nvGrpSpPr>
        <p:cNvPr id="1" name="Shape 421"/>
        <p:cNvGrpSpPr/>
        <p:nvPr/>
      </p:nvGrpSpPr>
      <p:grpSpPr>
        <a:xfrm>
          <a:off x="0" y="0"/>
          <a:ext cx="0" cy="0"/>
          <a:chOff x="0" y="0"/>
          <a:chExt cx="0" cy="0"/>
        </a:xfrm>
      </p:grpSpPr>
      <p:sp>
        <p:nvSpPr>
          <p:cNvPr id="422" name="Google Shape;422;p137"/>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A5A5A5"/>
              </a:buClr>
              <a:buSzPts val="1600"/>
              <a:buFont typeface="Calibri"/>
              <a:buNone/>
              <a:defRPr sz="1600" b="0" i="0" u="none" strike="noStrike" cap="none">
                <a:solidFill>
                  <a:srgbClr val="A5A5A5"/>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extLst>
      <p:ext uri="{BB962C8B-B14F-4D97-AF65-F5344CB8AC3E}">
        <p14:creationId xmlns:p14="http://schemas.microsoft.com/office/powerpoint/2010/main" val="2594159479"/>
      </p:ext>
    </p:extLst>
  </p:cSld>
  <p:clrMap bg1="lt1" tx1="dk1" bg2="dk2" tx2="lt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813" r:id="rId11"/>
    <p:sldLayoutId id="2147483760" r:id="rId12"/>
    <p:sldLayoutId id="2147483761" r:id="rId13"/>
    <p:sldLayoutId id="2147483762" r:id="rId14"/>
    <p:sldLayoutId id="2147483763" r:id="rId15"/>
    <p:sldLayoutId id="2147483764" r:id="rId16"/>
    <p:sldLayoutId id="2147483765" r:id="rId17"/>
    <p:sldLayoutId id="2147483766" r:id="rId18"/>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a:stretch>
        </a:blipFill>
        <a:effectLst/>
      </p:bgPr>
    </p:bg>
    <p:spTree>
      <p:nvGrpSpPr>
        <p:cNvPr id="1" name="Shape 561"/>
        <p:cNvGrpSpPr/>
        <p:nvPr/>
      </p:nvGrpSpPr>
      <p:grpSpPr>
        <a:xfrm>
          <a:off x="0" y="0"/>
          <a:ext cx="0" cy="0"/>
          <a:chOff x="0" y="0"/>
          <a:chExt cx="0" cy="0"/>
        </a:xfrm>
      </p:grpSpPr>
      <p:sp>
        <p:nvSpPr>
          <p:cNvPr id="2" name="Google Shape;422;p137">
            <a:extLst>
              <a:ext uri="{FF2B5EF4-FFF2-40B4-BE49-F238E27FC236}">
                <a16:creationId xmlns:a16="http://schemas.microsoft.com/office/drawing/2014/main" id="{F2DF7908-93A9-CBEF-7413-0CB0107E978F}"/>
              </a:ext>
            </a:extLst>
          </p:cNvPr>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A5A5A5"/>
              </a:buClr>
              <a:buSzPts val="1600"/>
              <a:buFont typeface="Calibri"/>
              <a:buNone/>
              <a:defRPr sz="1600" b="0" i="0" u="none" strike="noStrike" cap="none">
                <a:solidFill>
                  <a:srgbClr val="A5A5A5"/>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extLst>
      <p:ext uri="{BB962C8B-B14F-4D97-AF65-F5344CB8AC3E}">
        <p14:creationId xmlns:p14="http://schemas.microsoft.com/office/powerpoint/2010/main" val="2926212068"/>
      </p:ext>
    </p:extLst>
  </p:cSld>
  <p:clrMap bg1="lt1" tx1="dk1" bg2="dk2" tx2="lt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 id="2147483779" r:id="rId12"/>
    <p:sldLayoutId id="2147483780" r:id="rId13"/>
    <p:sldLayoutId id="2147483781" r:id="rId14"/>
    <p:sldLayoutId id="2147483782" r:id="rId15"/>
    <p:sldLayoutId id="2147483783" r:id="rId16"/>
    <p:sldLayoutId id="2147483784" r:id="rId17"/>
    <p:sldLayoutId id="2147483785" r:id="rId18"/>
    <p:sldLayoutId id="2147483786" r:id="rId19"/>
    <p:sldLayoutId id="2147483787" r:id="rId20"/>
    <p:sldLayoutId id="2147483788" r:id="rId21"/>
    <p:sldLayoutId id="2147483789" r:id="rId22"/>
    <p:sldLayoutId id="2147484073" r:id="rId23"/>
    <p:sldLayoutId id="2147484228" r:id="rId24"/>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mn-lt"/>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Shape 772"/>
        <p:cNvGrpSpPr/>
        <p:nvPr/>
      </p:nvGrpSpPr>
      <p:grpSpPr>
        <a:xfrm>
          <a:off x="0" y="0"/>
          <a:ext cx="0" cy="0"/>
          <a:chOff x="0" y="0"/>
          <a:chExt cx="0" cy="0"/>
        </a:xfrm>
      </p:grpSpPr>
      <p:sp>
        <p:nvSpPr>
          <p:cNvPr id="2" name="Google Shape;422;p137">
            <a:extLst>
              <a:ext uri="{FF2B5EF4-FFF2-40B4-BE49-F238E27FC236}">
                <a16:creationId xmlns:a16="http://schemas.microsoft.com/office/drawing/2014/main" id="{3E77C9B5-6745-AABF-7360-59F9DF457F4B}"/>
              </a:ext>
            </a:extLst>
          </p:cNvPr>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A5A5A5"/>
              </a:buClr>
              <a:buSzPts val="1600"/>
              <a:buFont typeface="Calibri"/>
              <a:buNone/>
              <a:defRPr sz="1600" b="0" i="0" u="none" strike="noStrike" cap="none">
                <a:solidFill>
                  <a:srgbClr val="A5A5A5"/>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extLst>
      <p:ext uri="{BB962C8B-B14F-4D97-AF65-F5344CB8AC3E}">
        <p14:creationId xmlns:p14="http://schemas.microsoft.com/office/powerpoint/2010/main" val="4222431558"/>
      </p:ext>
    </p:extLst>
  </p:cSld>
  <p:clrMap bg1="lt1" tx1="dk1" bg2="dk2" tx2="lt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 id="2147483802" r:id="rId12"/>
    <p:sldLayoutId id="2147483803" r:id="rId13"/>
    <p:sldLayoutId id="2147483804" r:id="rId14"/>
    <p:sldLayoutId id="2147483805" r:id="rId15"/>
    <p:sldLayoutId id="2147483806" r:id="rId16"/>
    <p:sldLayoutId id="2147483807" r:id="rId17"/>
    <p:sldLayoutId id="2147483808" r:id="rId18"/>
    <p:sldLayoutId id="2147483809" r:id="rId19"/>
    <p:sldLayoutId id="2147483810" r:id="rId20"/>
    <p:sldLayoutId id="2147483811" r:id="rId21"/>
    <p:sldLayoutId id="2147483812" r:id="rId22"/>
    <p:sldLayoutId id="2147483924" r:id="rId23"/>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772"/>
        <p:cNvGrpSpPr/>
        <p:nvPr/>
      </p:nvGrpSpPr>
      <p:grpSpPr>
        <a:xfrm>
          <a:off x="0" y="0"/>
          <a:ext cx="0" cy="0"/>
          <a:chOff x="0" y="0"/>
          <a:chExt cx="0" cy="0"/>
        </a:xfrm>
      </p:grpSpPr>
    </p:spTree>
    <p:extLst>
      <p:ext uri="{BB962C8B-B14F-4D97-AF65-F5344CB8AC3E}">
        <p14:creationId xmlns:p14="http://schemas.microsoft.com/office/powerpoint/2010/main" val="3799951160"/>
      </p:ext>
    </p:extLst>
  </p:cSld>
  <p:clrMap bg1="lt1" tx1="dk1" bg2="dk2" tx2="lt2" accent1="accent1" accent2="accent2" accent3="accent3" accent4="accent4" accent5="accent5" accent6="accent6" hlink="hlink" folHlink="folHlink"/>
  <p:sldLayoutIdLst>
    <p:sldLayoutId id="2147483815" r:id="rId1"/>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l="-1000" t="-1000" r="-1000" b="-2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0305396"/>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414293687"/>
      </p:ext>
    </p:extLst>
  </p:cSld>
  <p:clrMap bg1="lt1" tx1="dk1" bg2="lt2" tx2="dk2" accent1="accent1" accent2="accent2" accent3="accent3" accent4="accent4" accent5="accent5" accent6="accent6" hlink="hlink" folHlink="folHlink"/>
  <p:sldLayoutIdLst>
    <p:sldLayoutId id="2147483858" r:id="rId1"/>
    <p:sldLayoutId id="2147483859" r:id="rId2"/>
    <p:sldLayoutId id="2147483860" r:id="rId3"/>
    <p:sldLayoutId id="2147483861" r:id="rId4"/>
    <p:sldLayoutId id="2147483862" r:id="rId5"/>
    <p:sldLayoutId id="2147483863" r:id="rId6"/>
    <p:sldLayoutId id="2147483864" r:id="rId7"/>
    <p:sldLayoutId id="2147483865" r:id="rId8"/>
    <p:sldLayoutId id="2147483866" r:id="rId9"/>
    <p:sldLayoutId id="2147483867" r:id="rId10"/>
    <p:sldLayoutId id="2147483868" r:id="rId11"/>
    <p:sldLayoutId id="2147483869" r:id="rId12"/>
    <p:sldLayoutId id="2147483870" r:id="rId13"/>
    <p:sldLayoutId id="2147483871" r:id="rId14"/>
    <p:sldLayoutId id="2147483872" r:id="rId15"/>
    <p:sldLayoutId id="2147483873" r:id="rId16"/>
    <p:sldLayoutId id="2147483874" r:id="rId17"/>
    <p:sldLayoutId id="2147483875" r:id="rId18"/>
    <p:sldLayoutId id="2147483876" r:id="rId19"/>
    <p:sldLayoutId id="2147483877" r:id="rId20"/>
    <p:sldLayoutId id="2147483878" r:id="rId21"/>
    <p:sldLayoutId id="2147483879"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1190036771"/>
      </p:ext>
    </p:extLst>
  </p:cSld>
  <p:clrMap bg1="lt1" tx1="dk1" bg2="lt2" tx2="dk2" accent1="accent1" accent2="accent2" accent3="accent3" accent4="accent4" accent5="accent5" accent6="accent6" hlink="hlink" folHlink="folHlink"/>
  <p:sldLayoutIdLst>
    <p:sldLayoutId id="2147483882" r:id="rId1"/>
    <p:sldLayoutId id="2147483883" r:id="rId2"/>
    <p:sldLayoutId id="2147483884" r:id="rId3"/>
    <p:sldLayoutId id="2147483885" r:id="rId4"/>
    <p:sldLayoutId id="2147483886" r:id="rId5"/>
    <p:sldLayoutId id="2147483887" r:id="rId6"/>
    <p:sldLayoutId id="2147483888" r:id="rId7"/>
    <p:sldLayoutId id="2147483889" r:id="rId8"/>
    <p:sldLayoutId id="2147483890" r:id="rId9"/>
    <p:sldLayoutId id="2147483891" r:id="rId10"/>
    <p:sldLayoutId id="2147483892" r:id="rId11"/>
    <p:sldLayoutId id="2147483893" r:id="rId12"/>
    <p:sldLayoutId id="2147483894" r:id="rId13"/>
    <p:sldLayoutId id="2147483895" r:id="rId14"/>
    <p:sldLayoutId id="2147483896" r:id="rId15"/>
    <p:sldLayoutId id="2147483897" r:id="rId16"/>
    <p:sldLayoutId id="2147483898" r:id="rId1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951415625"/>
      </p:ext>
    </p:extLst>
  </p:cSld>
  <p:clrMap bg1="lt1" tx1="dk1" bg2="lt2" tx2="dk2" accent1="accent1" accent2="accent2" accent3="accent3" accent4="accent4" accent5="accent5" accent6="accent6" hlink="hlink" folHlink="folHlink"/>
  <p:sldLayoutIdLst>
    <p:sldLayoutId id="2147483900" r:id="rId1"/>
    <p:sldLayoutId id="2147483901" r:id="rId2"/>
    <p:sldLayoutId id="2147483902" r:id="rId3"/>
    <p:sldLayoutId id="2147483903" r:id="rId4"/>
    <p:sldLayoutId id="2147483904" r:id="rId5"/>
    <p:sldLayoutId id="2147483905" r:id="rId6"/>
    <p:sldLayoutId id="2147483906" r:id="rId7"/>
    <p:sldLayoutId id="2147483907" r:id="rId8"/>
    <p:sldLayoutId id="2147483908" r:id="rId9"/>
    <p:sldLayoutId id="2147483909" r:id="rId10"/>
    <p:sldLayoutId id="2147483910" r:id="rId11"/>
    <p:sldLayoutId id="2147483911" r:id="rId12"/>
    <p:sldLayoutId id="2147483912" r:id="rId13"/>
    <p:sldLayoutId id="2147483913" r:id="rId14"/>
    <p:sldLayoutId id="2147483914" r:id="rId15"/>
    <p:sldLayoutId id="2147483915" r:id="rId16"/>
    <p:sldLayoutId id="2147483916" r:id="rId17"/>
    <p:sldLayoutId id="2147483917" r:id="rId18"/>
    <p:sldLayoutId id="2147483918" r:id="rId19"/>
    <p:sldLayoutId id="2147483919" r:id="rId20"/>
    <p:sldLayoutId id="2147483920" r:id="rId21"/>
    <p:sldLayoutId id="2147483921" r:id="rId22"/>
    <p:sldLayoutId id="2147484128"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8">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249658"/>
      </p:ext>
    </p:extLst>
  </p:cSld>
  <p:clrMap bg1="lt1" tx1="dk1" bg2="lt2" tx2="dk2" accent1="accent1" accent2="accent2" accent3="accent3" accent4="accent4" accent5="accent5" accent6="accent6" hlink="hlink" folHlink="folHlink"/>
  <p:sldLayoutIdLst>
    <p:sldLayoutId id="2147483926" r:id="rId1"/>
    <p:sldLayoutId id="2147483927" r:id="rId2"/>
    <p:sldLayoutId id="2147483928" r:id="rId3"/>
    <p:sldLayoutId id="2147483929" r:id="rId4"/>
    <p:sldLayoutId id="2147483930" r:id="rId5"/>
    <p:sldLayoutId id="2147483931" r:id="rId6"/>
    <p:sldLayoutId id="2147483932" r:id="rId7"/>
    <p:sldLayoutId id="2147483933" r:id="rId8"/>
    <p:sldLayoutId id="2147483934" r:id="rId9"/>
    <p:sldLayoutId id="2147483935" r:id="rId10"/>
    <p:sldLayoutId id="2147483936" r:id="rId11"/>
    <p:sldLayoutId id="2147483937" r:id="rId12"/>
    <p:sldLayoutId id="2147483938" r:id="rId13"/>
    <p:sldLayoutId id="2147483939" r:id="rId14"/>
    <p:sldLayoutId id="2147483940" r:id="rId15"/>
    <p:sldLayoutId id="2147483941" r:id="rId16"/>
    <p:sldLayoutId id="2147483942" r:id="rId17"/>
    <p:sldLayoutId id="2147483943" r:id="rId18"/>
    <p:sldLayoutId id="2147483944" r:id="rId19"/>
    <p:sldLayoutId id="2147483945" r:id="rId20"/>
    <p:sldLayoutId id="2147483946" r:id="rId21"/>
    <p:sldLayoutId id="2147483947" r:id="rId22"/>
    <p:sldLayoutId id="2147483948" r:id="rId23"/>
    <p:sldLayoutId id="2147483949" r:id="rId24"/>
    <p:sldLayoutId id="2147483950" r:id="rId25"/>
    <p:sldLayoutId id="2147483951" r:id="rId26"/>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D3BCD8-9868-4174-A461-8C04FAF3A9DD}" type="datetimeFigureOut">
              <a:rPr lang="fr-FR" smtClean="0"/>
              <a:t>19/05/2026</a:t>
            </a:fld>
            <a:endParaRPr lang="fr-F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B60BE7-EAD2-4C3B-A9F2-B2A20B3BFA21}" type="slidenum">
              <a:rPr lang="fr-FR" smtClean="0"/>
              <a:t>‹N°›</a:t>
            </a:fld>
            <a:endParaRPr lang="fr-FR"/>
          </a:p>
        </p:txBody>
      </p:sp>
    </p:spTree>
    <p:extLst>
      <p:ext uri="{BB962C8B-B14F-4D97-AF65-F5344CB8AC3E}">
        <p14:creationId xmlns:p14="http://schemas.microsoft.com/office/powerpoint/2010/main" val="3292506443"/>
      </p:ext>
    </p:extLst>
  </p:cSld>
  <p:clrMap bg1="lt1" tx1="dk1" bg2="lt2" tx2="dk2" accent1="accent1" accent2="accent2" accent3="accent3" accent4="accent4" accent5="accent5" accent6="accent6" hlink="hlink" folHlink="folHlink"/>
  <p:sldLayoutIdLst>
    <p:sldLayoutId id="2147483966" r:id="rId1"/>
    <p:sldLayoutId id="2147483967" r:id="rId2"/>
    <p:sldLayoutId id="2147483968" r:id="rId3"/>
    <p:sldLayoutId id="2147483969" r:id="rId4"/>
    <p:sldLayoutId id="2147483970" r:id="rId5"/>
    <p:sldLayoutId id="2147483971" r:id="rId6"/>
    <p:sldLayoutId id="2147483972" r:id="rId7"/>
    <p:sldLayoutId id="2147483973" r:id="rId8"/>
    <p:sldLayoutId id="2147483974" r:id="rId9"/>
    <p:sldLayoutId id="2147483975" r:id="rId10"/>
    <p:sldLayoutId id="2147483976" r:id="rId11"/>
    <p:sldLayoutId id="2147483977"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232549483"/>
      </p:ext>
    </p:extLst>
  </p:cSld>
  <p:clrMap bg1="lt1" tx1="dk1" bg2="lt2" tx2="dk2" accent1="accent1" accent2="accent2" accent3="accent3" accent4="accent4" accent5="accent5" accent6="accent6" hlink="hlink" folHlink="folHlink"/>
  <p:sldLayoutIdLst>
    <p:sldLayoutId id="2147483979" r:id="rId1"/>
    <p:sldLayoutId id="2147483980" r:id="rId2"/>
    <p:sldLayoutId id="2147483981" r:id="rId3"/>
    <p:sldLayoutId id="2147483982" r:id="rId4"/>
    <p:sldLayoutId id="2147483983" r:id="rId5"/>
    <p:sldLayoutId id="2147483984" r:id="rId6"/>
    <p:sldLayoutId id="2147483985" r:id="rId7"/>
    <p:sldLayoutId id="2147483986" r:id="rId8"/>
    <p:sldLayoutId id="2147483987" r:id="rId9"/>
    <p:sldLayoutId id="2147483988" r:id="rId10"/>
    <p:sldLayoutId id="2147483989" r:id="rId11"/>
    <p:sldLayoutId id="2147483990" r:id="rId12"/>
    <p:sldLayoutId id="2147483991" r:id="rId13"/>
    <p:sldLayoutId id="2147483992" r:id="rId14"/>
    <p:sldLayoutId id="2147483993" r:id="rId15"/>
    <p:sldLayoutId id="2147483994" r:id="rId16"/>
    <p:sldLayoutId id="2147483995" r:id="rId17"/>
    <p:sldLayoutId id="2147483996" r:id="rId18"/>
    <p:sldLayoutId id="2147483997" r:id="rId19"/>
    <p:sldLayoutId id="2147483998" r:id="rId20"/>
    <p:sldLayoutId id="2147483999" r:id="rId21"/>
    <p:sldLayoutId id="2147484000"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440859443"/>
      </p:ext>
    </p:extLst>
  </p:cSld>
  <p:clrMap bg1="lt1" tx1="dk1" bg2="lt2" tx2="dk2" accent1="accent1" accent2="accent2" accent3="accent3" accent4="accent4" accent5="accent5" accent6="accent6" hlink="hlink" folHlink="folHlink"/>
  <p:sldLayoutIdLst>
    <p:sldLayoutId id="2147484002" r:id="rId1"/>
    <p:sldLayoutId id="2147484003" r:id="rId2"/>
    <p:sldLayoutId id="2147484004" r:id="rId3"/>
    <p:sldLayoutId id="2147484005" r:id="rId4"/>
    <p:sldLayoutId id="2147484006" r:id="rId5"/>
    <p:sldLayoutId id="2147484007" r:id="rId6"/>
    <p:sldLayoutId id="2147484008" r:id="rId7"/>
    <p:sldLayoutId id="2147484009" r:id="rId8"/>
    <p:sldLayoutId id="2147484010" r:id="rId9"/>
    <p:sldLayoutId id="2147484011" r:id="rId10"/>
    <p:sldLayoutId id="2147484012" r:id="rId11"/>
    <p:sldLayoutId id="2147484013" r:id="rId12"/>
    <p:sldLayoutId id="2147484014" r:id="rId13"/>
    <p:sldLayoutId id="2147484015" r:id="rId14"/>
    <p:sldLayoutId id="2147484016" r:id="rId15"/>
    <p:sldLayoutId id="2147484017" r:id="rId16"/>
    <p:sldLayoutId id="2147484018" r:id="rId17"/>
    <p:sldLayoutId id="2147484019" r:id="rId18"/>
    <p:sldLayoutId id="2147484020" r:id="rId19"/>
    <p:sldLayoutId id="2147484021" r:id="rId20"/>
    <p:sldLayoutId id="2147484022" r:id="rId21"/>
    <p:sldLayoutId id="2147484023" r:id="rId22"/>
    <p:sldLayoutId id="2147484024" r:id="rId23"/>
    <p:sldLayoutId id="2147484026" r:id="rId24"/>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0097012"/>
      </p:ext>
    </p:extLst>
  </p:cSld>
  <p:clrMap bg1="lt1" tx1="dk1" bg2="lt2" tx2="dk2" accent1="accent1" accent2="accent2" accent3="accent3" accent4="accent4" accent5="accent5" accent6="accent6" hlink="hlink" folHlink="folHlink"/>
  <p:sldLayoutIdLst>
    <p:sldLayoutId id="2147484043" r:id="rId1"/>
    <p:sldLayoutId id="2147484044" r:id="rId2"/>
    <p:sldLayoutId id="2147484045" r:id="rId3"/>
    <p:sldLayoutId id="2147484046" r:id="rId4"/>
    <p:sldLayoutId id="2147484047" r:id="rId5"/>
    <p:sldLayoutId id="2147484048" r:id="rId6"/>
    <p:sldLayoutId id="2147484049" r:id="rId7"/>
    <p:sldLayoutId id="2147484050" r:id="rId8"/>
    <p:sldLayoutId id="2147484051" r:id="rId9"/>
    <p:sldLayoutId id="2147484052" r:id="rId10"/>
    <p:sldLayoutId id="2147484053" r:id="rId11"/>
    <p:sldLayoutId id="2147484054" r:id="rId12"/>
    <p:sldLayoutId id="2147484055" r:id="rId13"/>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772"/>
        <p:cNvGrpSpPr/>
        <p:nvPr/>
      </p:nvGrpSpPr>
      <p:grpSpPr>
        <a:xfrm>
          <a:off x="0" y="0"/>
          <a:ext cx="0" cy="0"/>
          <a:chOff x="0" y="0"/>
          <a:chExt cx="0" cy="0"/>
        </a:xfrm>
      </p:grpSpPr>
    </p:spTree>
    <p:extLst>
      <p:ext uri="{BB962C8B-B14F-4D97-AF65-F5344CB8AC3E}">
        <p14:creationId xmlns:p14="http://schemas.microsoft.com/office/powerpoint/2010/main" val="459081668"/>
      </p:ext>
    </p:extLst>
  </p:cSld>
  <p:clrMap bg1="lt1" tx1="dk1" bg2="dk2" tx2="lt2" accent1="accent1" accent2="accent2" accent3="accent3" accent4="accent4" accent5="accent5" accent6="accent6" hlink="hlink" folHlink="folHlink"/>
  <p:sldLayoutIdLst>
    <p:sldLayoutId id="2147484057" r:id="rId1"/>
    <p:sldLayoutId id="2147484058" r:id="rId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5219927"/>
      </p:ext>
    </p:extLst>
  </p:cSld>
  <p:clrMap bg1="lt1" tx1="dk1" bg2="lt2" tx2="dk2" accent1="accent1" accent2="accent2" accent3="accent3" accent4="accent4" accent5="accent5" accent6="accent6" hlink="hlink" folHlink="folHlink"/>
  <p:sldLayoutIdLst>
    <p:sldLayoutId id="2147484060" r:id="rId1"/>
    <p:sldLayoutId id="2147484061" r:id="rId2"/>
    <p:sldLayoutId id="2147484062" r:id="rId3"/>
    <p:sldLayoutId id="2147484063" r:id="rId4"/>
    <p:sldLayoutId id="2147484064" r:id="rId5"/>
    <p:sldLayoutId id="2147484065" r:id="rId6"/>
    <p:sldLayoutId id="2147484066" r:id="rId7"/>
    <p:sldLayoutId id="2147484067" r:id="rId8"/>
    <p:sldLayoutId id="2147484068" r:id="rId9"/>
    <p:sldLayoutId id="2147484069" r:id="rId10"/>
    <p:sldLayoutId id="2147484070" r:id="rId11"/>
    <p:sldLayoutId id="2147484071" r:id="rId12"/>
    <p:sldLayoutId id="2147484072" r:id="rId13"/>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902705918"/>
      </p:ext>
    </p:extLst>
  </p:cSld>
  <p:clrMap bg1="lt1" tx1="dk1" bg2="lt2" tx2="dk2" accent1="accent1" accent2="accent2" accent3="accent3" accent4="accent4" accent5="accent5" accent6="accent6" hlink="hlink" folHlink="folHlink"/>
  <p:sldLayoutIdLst>
    <p:sldLayoutId id="2147484075" r:id="rId1"/>
    <p:sldLayoutId id="2147484076" r:id="rId2"/>
    <p:sldLayoutId id="2147484077" r:id="rId3"/>
    <p:sldLayoutId id="2147484078" r:id="rId4"/>
    <p:sldLayoutId id="2147484079" r:id="rId5"/>
    <p:sldLayoutId id="2147484080" r:id="rId6"/>
    <p:sldLayoutId id="2147484081" r:id="rId7"/>
    <p:sldLayoutId id="2147484082" r:id="rId8"/>
    <p:sldLayoutId id="2147484083" r:id="rId9"/>
    <p:sldLayoutId id="2147484084" r:id="rId10"/>
    <p:sldLayoutId id="2147484085" r:id="rId11"/>
    <p:sldLayoutId id="2147484086" r:id="rId12"/>
    <p:sldLayoutId id="2147484087" r:id="rId13"/>
    <p:sldLayoutId id="2147484088" r:id="rId14"/>
    <p:sldLayoutId id="2147484089" r:id="rId15"/>
    <p:sldLayoutId id="2147484090" r:id="rId16"/>
    <p:sldLayoutId id="2147484091" r:id="rId17"/>
    <p:sldLayoutId id="2147484092" r:id="rId18"/>
    <p:sldLayoutId id="2147484093" r:id="rId19"/>
    <p:sldLayoutId id="2147484094" r:id="rId20"/>
    <p:sldLayoutId id="2147484095" r:id="rId21"/>
    <p:sldLayoutId id="2147484096" r:id="rId22"/>
    <p:sldLayoutId id="2147484097"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Pr>
        <a:blipFill dpi="0" rotWithShape="1">
          <a:blip r:embed="rId24">
            <a:lum/>
          </a:blip>
          <a:srcRect/>
          <a:stretch>
            <a:fillRect/>
          </a:stretch>
        </a:blipFill>
        <a:effectLst/>
      </p:bgPr>
    </p:bg>
    <p:spTree>
      <p:nvGrpSpPr>
        <p:cNvPr id="1" name="Shape 561"/>
        <p:cNvGrpSpPr/>
        <p:nvPr/>
      </p:nvGrpSpPr>
      <p:grpSpPr>
        <a:xfrm>
          <a:off x="0" y="0"/>
          <a:ext cx="0" cy="0"/>
          <a:chOff x="0" y="0"/>
          <a:chExt cx="0" cy="0"/>
        </a:xfrm>
      </p:grpSpPr>
      <p:sp>
        <p:nvSpPr>
          <p:cNvPr id="562" name="Google Shape;562;p14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extLst>
      <p:ext uri="{BB962C8B-B14F-4D97-AF65-F5344CB8AC3E}">
        <p14:creationId xmlns:p14="http://schemas.microsoft.com/office/powerpoint/2010/main" val="3160956535"/>
      </p:ext>
    </p:extLst>
  </p:cSld>
  <p:clrMap bg1="lt1" tx1="dk1" bg2="dk2" tx2="lt2" accent1="accent1" accent2="accent2" accent3="accent3" accent4="accent4" accent5="accent5" accent6="accent6" hlink="hlink" folHlink="folHlink"/>
  <p:sldLayoutIdLst>
    <p:sldLayoutId id="2147484181" r:id="rId1"/>
    <p:sldLayoutId id="2147484182" r:id="rId2"/>
    <p:sldLayoutId id="2147484183" r:id="rId3"/>
    <p:sldLayoutId id="2147484184" r:id="rId4"/>
    <p:sldLayoutId id="2147484185" r:id="rId5"/>
    <p:sldLayoutId id="2147484186" r:id="rId6"/>
    <p:sldLayoutId id="2147484187" r:id="rId7"/>
    <p:sldLayoutId id="2147484188" r:id="rId8"/>
    <p:sldLayoutId id="2147484189" r:id="rId9"/>
    <p:sldLayoutId id="2147484190" r:id="rId10"/>
    <p:sldLayoutId id="2147484191" r:id="rId11"/>
    <p:sldLayoutId id="2147484192" r:id="rId12"/>
    <p:sldLayoutId id="2147484193" r:id="rId13"/>
    <p:sldLayoutId id="2147484194" r:id="rId14"/>
    <p:sldLayoutId id="2147484195" r:id="rId15"/>
    <p:sldLayoutId id="2147484196" r:id="rId16"/>
    <p:sldLayoutId id="2147484197" r:id="rId17"/>
    <p:sldLayoutId id="2147484198" r:id="rId18"/>
    <p:sldLayoutId id="2147484199" r:id="rId19"/>
    <p:sldLayoutId id="2147484200" r:id="rId20"/>
    <p:sldLayoutId id="2147484201" r:id="rId21"/>
    <p:sldLayoutId id="2147484202" r:id="rId2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405533569"/>
      </p:ext>
    </p:extLst>
  </p:cSld>
  <p:clrMap bg1="lt1" tx1="dk1" bg2="lt2" tx2="dk2" accent1="accent1" accent2="accent2" accent3="accent3" accent4="accent4" accent5="accent5" accent6="accent6" hlink="hlink" folHlink="folHlink"/>
  <p:sldLayoutIdLst>
    <p:sldLayoutId id="2147484205" r:id="rId1"/>
    <p:sldLayoutId id="2147484206" r:id="rId2"/>
    <p:sldLayoutId id="2147484207" r:id="rId3"/>
    <p:sldLayoutId id="2147484208" r:id="rId4"/>
    <p:sldLayoutId id="2147484209" r:id="rId5"/>
    <p:sldLayoutId id="2147484210" r:id="rId6"/>
    <p:sldLayoutId id="2147484211" r:id="rId7"/>
    <p:sldLayoutId id="2147484212" r:id="rId8"/>
    <p:sldLayoutId id="2147484213" r:id="rId9"/>
    <p:sldLayoutId id="2147484214" r:id="rId10"/>
    <p:sldLayoutId id="2147484215" r:id="rId11"/>
    <p:sldLayoutId id="2147484216" r:id="rId12"/>
    <p:sldLayoutId id="2147484217" r:id="rId13"/>
    <p:sldLayoutId id="2147484218" r:id="rId14"/>
    <p:sldLayoutId id="2147484219" r:id="rId15"/>
    <p:sldLayoutId id="2147484220" r:id="rId16"/>
    <p:sldLayoutId id="2147484221" r:id="rId17"/>
    <p:sldLayoutId id="2147484222" r:id="rId18"/>
    <p:sldLayoutId id="2147484223" r:id="rId19"/>
    <p:sldLayoutId id="2147484224" r:id="rId20"/>
    <p:sldLayoutId id="2147484225" r:id="rId21"/>
    <p:sldLayoutId id="2147484226"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363021512"/>
      </p:ext>
    </p:extLst>
  </p:cSld>
  <p:clrMap bg1="lt1" tx1="dk1" bg2="lt2" tx2="dk2" accent1="accent1" accent2="accent2" accent3="accent3" accent4="accent4" accent5="accent5" accent6="accent6" hlink="hlink" folHlink="folHlink"/>
  <p:sldLayoutIdLst>
    <p:sldLayoutId id="2147484230" r:id="rId1"/>
    <p:sldLayoutId id="2147484231" r:id="rId2"/>
    <p:sldLayoutId id="2147484232" r:id="rId3"/>
    <p:sldLayoutId id="2147484233" r:id="rId4"/>
    <p:sldLayoutId id="2147484234" r:id="rId5"/>
    <p:sldLayoutId id="2147484235" r:id="rId6"/>
    <p:sldLayoutId id="2147484236" r:id="rId7"/>
    <p:sldLayoutId id="2147484237" r:id="rId8"/>
    <p:sldLayoutId id="2147484238" r:id="rId9"/>
    <p:sldLayoutId id="2147484239" r:id="rId10"/>
    <p:sldLayoutId id="2147484240" r:id="rId11"/>
    <p:sldLayoutId id="2147484241" r:id="rId12"/>
    <p:sldLayoutId id="2147484242" r:id="rId13"/>
    <p:sldLayoutId id="2147484243" r:id="rId14"/>
    <p:sldLayoutId id="2147484244" r:id="rId15"/>
    <p:sldLayoutId id="2147484245" r:id="rId16"/>
    <p:sldLayoutId id="2147484246" r:id="rId1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Pr>
        <a:blipFill dpi="0" rotWithShape="1">
          <a:blip r:embed="rId20">
            <a:lum/>
          </a:blip>
          <a:srcRect/>
          <a:stretch>
            <a:fillRect/>
          </a:stretch>
        </a:blipFill>
        <a:effectLst/>
      </p:bgPr>
    </p:bg>
    <p:spTree>
      <p:nvGrpSpPr>
        <p:cNvPr id="1" name="Shape 421"/>
        <p:cNvGrpSpPr/>
        <p:nvPr/>
      </p:nvGrpSpPr>
      <p:grpSpPr>
        <a:xfrm>
          <a:off x="0" y="0"/>
          <a:ext cx="0" cy="0"/>
          <a:chOff x="0" y="0"/>
          <a:chExt cx="0" cy="0"/>
        </a:xfrm>
      </p:grpSpPr>
      <p:sp>
        <p:nvSpPr>
          <p:cNvPr id="422" name="Google Shape;422;p137"/>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A5A5A5"/>
              </a:buClr>
              <a:buSzPts val="1600"/>
              <a:buFont typeface="Calibri"/>
              <a:buNone/>
              <a:defRPr sz="1600" b="0" i="0" u="none" strike="noStrike" cap="none">
                <a:solidFill>
                  <a:srgbClr val="A5A5A5"/>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extLst>
      <p:ext uri="{BB962C8B-B14F-4D97-AF65-F5344CB8AC3E}">
        <p14:creationId xmlns:p14="http://schemas.microsoft.com/office/powerpoint/2010/main" val="949824554"/>
      </p:ext>
    </p:extLst>
  </p:cSld>
  <p:clrMap bg1="lt1" tx1="dk1" bg2="dk2" tx2="lt2" accent1="accent1" accent2="accent2" accent3="accent3" accent4="accent4" accent5="accent5" accent6="accent6" hlink="hlink" folHlink="folHlink"/>
  <p:sldLayoutIdLst>
    <p:sldLayoutId id="2147484248" r:id="rId1"/>
    <p:sldLayoutId id="2147484249" r:id="rId2"/>
    <p:sldLayoutId id="2147484250" r:id="rId3"/>
    <p:sldLayoutId id="2147484251" r:id="rId4"/>
    <p:sldLayoutId id="2147484252" r:id="rId5"/>
    <p:sldLayoutId id="2147484253" r:id="rId6"/>
    <p:sldLayoutId id="2147484254" r:id="rId7"/>
    <p:sldLayoutId id="2147484255" r:id="rId8"/>
    <p:sldLayoutId id="2147484256" r:id="rId9"/>
    <p:sldLayoutId id="2147484257" r:id="rId10"/>
    <p:sldLayoutId id="2147484258" r:id="rId11"/>
    <p:sldLayoutId id="2147484259" r:id="rId12"/>
    <p:sldLayoutId id="2147484260" r:id="rId13"/>
    <p:sldLayoutId id="2147484261" r:id="rId14"/>
    <p:sldLayoutId id="2147484262" r:id="rId15"/>
    <p:sldLayoutId id="2147484263" r:id="rId16"/>
    <p:sldLayoutId id="2147484264" r:id="rId17"/>
    <p:sldLayoutId id="2147484265" r:id="rId18"/>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23.xml"/></Relationships>
</file>

<file path=ppt/slides/_rels/slide2.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gif"/><Relationship Id="rId2" Type="http://schemas.openxmlformats.org/officeDocument/2006/relationships/image" Target="../media/image24.png"/><Relationship Id="rId1" Type="http://schemas.openxmlformats.org/officeDocument/2006/relationships/slideLayout" Target="../slideLayouts/slideLayout214.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3.xml.rels><?xml version="1.0" encoding="UTF-8" standalone="yes"?>
<Relationships xmlns="http://schemas.openxmlformats.org/package/2006/relationships"><Relationship Id="rId2" Type="http://schemas.openxmlformats.org/officeDocument/2006/relationships/image" Target="../media/image30.gif"/><Relationship Id="rId1" Type="http://schemas.openxmlformats.org/officeDocument/2006/relationships/slideLayout" Target="../slideLayouts/slideLayout120.xml"/></Relationships>
</file>

<file path=ppt/slides/_rels/slide4.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gif"/><Relationship Id="rId1" Type="http://schemas.openxmlformats.org/officeDocument/2006/relationships/slideLayout" Target="../slideLayouts/slideLayout287.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28.xml"/></Relationships>
</file>

<file path=ppt/slides/_rels/slide6.xml.rels><?xml version="1.0" encoding="UTF-8" standalone="yes"?>
<Relationships xmlns="http://schemas.openxmlformats.org/package/2006/relationships"><Relationship Id="rId3" Type="http://schemas.openxmlformats.org/officeDocument/2006/relationships/image" Target="../media/image40.gif"/><Relationship Id="rId2" Type="http://schemas.openxmlformats.org/officeDocument/2006/relationships/image" Target="../media/image39.png"/><Relationship Id="rId1" Type="http://schemas.openxmlformats.org/officeDocument/2006/relationships/slideLayout" Target="../slideLayouts/slideLayout289.xml"/><Relationship Id="rId5" Type="http://schemas.openxmlformats.org/officeDocument/2006/relationships/image" Target="../media/image37.png"/><Relationship Id="rId4" Type="http://schemas.openxmlformats.org/officeDocument/2006/relationships/image" Target="../media/image34.png"/></Relationships>
</file>

<file path=ppt/slides/_rels/slide7.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4.png"/><Relationship Id="rId3" Type="http://schemas.microsoft.com/office/2007/relationships/media" Target="../media/media2.mp4"/><Relationship Id="rId7" Type="http://schemas.openxmlformats.org/officeDocument/2006/relationships/image" Target="../media/image29.gif"/><Relationship Id="rId12" Type="http://schemas.openxmlformats.org/officeDocument/2006/relationships/image" Target="../media/image4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1.xml"/><Relationship Id="rId11" Type="http://schemas.openxmlformats.org/officeDocument/2006/relationships/image" Target="../media/image39.png"/><Relationship Id="rId5" Type="http://schemas.openxmlformats.org/officeDocument/2006/relationships/slideLayout" Target="../slideLayouts/slideLayout187.xml"/><Relationship Id="rId10" Type="http://schemas.openxmlformats.org/officeDocument/2006/relationships/image" Target="../media/image25.png"/><Relationship Id="rId4" Type="http://schemas.openxmlformats.org/officeDocument/2006/relationships/video" Target="../media/media2.mp4"/><Relationship Id="rId9" Type="http://schemas.openxmlformats.org/officeDocument/2006/relationships/image" Target="../media/image42.png"/><Relationship Id="rId14" Type="http://schemas.openxmlformats.org/officeDocument/2006/relationships/image" Target="../media/image45.png"/></Relationships>
</file>

<file path=ppt/slides/_rels/slide8.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1.jpg"/><Relationship Id="rId7" Type="http://schemas.openxmlformats.org/officeDocument/2006/relationships/image" Target="../media/image39.png"/><Relationship Id="rId2" Type="http://schemas.openxmlformats.org/officeDocument/2006/relationships/slideLayout" Target="../slideLayouts/slideLayout94.xml"/><Relationship Id="rId1" Type="http://schemas.openxmlformats.org/officeDocument/2006/relationships/themeOverride" Target="../theme/themeOverride1.xml"/><Relationship Id="rId6" Type="http://schemas.openxmlformats.org/officeDocument/2006/relationships/image" Target="../media/image47.png"/><Relationship Id="rId5" Type="http://schemas.openxmlformats.org/officeDocument/2006/relationships/image" Target="../media/image46.png"/><Relationship Id="rId10" Type="http://schemas.openxmlformats.org/officeDocument/2006/relationships/image" Target="../media/image45.png"/><Relationship Id="rId4" Type="http://schemas.openxmlformats.org/officeDocument/2006/relationships/image" Target="../media/image25.png"/><Relationship Id="rId9" Type="http://schemas.openxmlformats.org/officeDocument/2006/relationships/image" Target="../media/image44.png"/></Relationships>
</file>

<file path=ppt/slides/_rels/slide9.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slideLayout" Target="../slideLayouts/slideLayout187.xml"/><Relationship Id="rId7" Type="http://schemas.openxmlformats.org/officeDocument/2006/relationships/image" Target="../media/image49.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9.gif"/><Relationship Id="rId11" Type="http://schemas.openxmlformats.org/officeDocument/2006/relationships/image" Target="../media/image45.png"/><Relationship Id="rId5" Type="http://schemas.openxmlformats.org/officeDocument/2006/relationships/image" Target="../media/image48.png"/><Relationship Id="rId10" Type="http://schemas.openxmlformats.org/officeDocument/2006/relationships/image" Target="../media/image44.png"/><Relationship Id="rId4" Type="http://schemas.openxmlformats.org/officeDocument/2006/relationships/notesSlide" Target="../notesSlides/notesSlide2.xml"/><Relationship Id="rId9" Type="http://schemas.openxmlformats.org/officeDocument/2006/relationships/image" Target="../media/image43.png"/></Relationships>
</file>

<file path=ppt/slides/_rels/slide10.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45.png"/><Relationship Id="rId2" Type="http://schemas.openxmlformats.org/officeDocument/2006/relationships/image" Target="../media/image24.png"/><Relationship Id="rId1" Type="http://schemas.openxmlformats.org/officeDocument/2006/relationships/slideLayout" Target="../slideLayouts/slideLayout190.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9.png"/></Relationships>
</file>

<file path=ppt/slides/_rels/slide1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25.png"/><Relationship Id="rId1" Type="http://schemas.openxmlformats.org/officeDocument/2006/relationships/slideLayout" Target="../slideLayouts/slideLayout249.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2.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51.png"/><Relationship Id="rId2" Type="http://schemas.openxmlformats.org/officeDocument/2006/relationships/image" Target="../media/image25.png"/><Relationship Id="rId1" Type="http://schemas.openxmlformats.org/officeDocument/2006/relationships/slideLayout" Target="../slideLayouts/slideLayout3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3.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51.png"/><Relationship Id="rId2" Type="http://schemas.openxmlformats.org/officeDocument/2006/relationships/image" Target="../media/image25.png"/><Relationship Id="rId1" Type="http://schemas.openxmlformats.org/officeDocument/2006/relationships/slideLayout" Target="../slideLayouts/slideLayout3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51.png"/><Relationship Id="rId2" Type="http://schemas.openxmlformats.org/officeDocument/2006/relationships/image" Target="../media/image39.png"/><Relationship Id="rId1" Type="http://schemas.openxmlformats.org/officeDocument/2006/relationships/slideLayout" Target="../slideLayouts/slideLayout37.xml"/><Relationship Id="rId6" Type="http://schemas.openxmlformats.org/officeDocument/2006/relationships/image" Target="../media/image24.png"/><Relationship Id="rId5" Type="http://schemas.openxmlformats.org/officeDocument/2006/relationships/image" Target="../media/image45.png"/><Relationship Id="rId4" Type="http://schemas.openxmlformats.org/officeDocument/2006/relationships/image" Target="../media/image44.png"/></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51.png"/><Relationship Id="rId2" Type="http://schemas.openxmlformats.org/officeDocument/2006/relationships/image" Target="../media/image24.png"/><Relationship Id="rId1" Type="http://schemas.openxmlformats.org/officeDocument/2006/relationships/slideLayout" Target="../slideLayouts/slideLayout36.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6.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51.png"/><Relationship Id="rId2" Type="http://schemas.openxmlformats.org/officeDocument/2006/relationships/image" Target="../media/image39.png"/><Relationship Id="rId1" Type="http://schemas.openxmlformats.org/officeDocument/2006/relationships/slideLayout" Target="../slideLayouts/slideLayout37.xml"/><Relationship Id="rId6" Type="http://schemas.openxmlformats.org/officeDocument/2006/relationships/image" Target="../media/image24.png"/><Relationship Id="rId5" Type="http://schemas.openxmlformats.org/officeDocument/2006/relationships/image" Target="../media/image45.png"/><Relationship Id="rId4" Type="http://schemas.openxmlformats.org/officeDocument/2006/relationships/image" Target="../media/image44.png"/></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51.png"/><Relationship Id="rId2" Type="http://schemas.openxmlformats.org/officeDocument/2006/relationships/image" Target="../media/image24.png"/><Relationship Id="rId1" Type="http://schemas.openxmlformats.org/officeDocument/2006/relationships/slideLayout" Target="../slideLayouts/slideLayout3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51.png"/><Relationship Id="rId2" Type="http://schemas.openxmlformats.org/officeDocument/2006/relationships/image" Target="../media/image24.png"/><Relationship Id="rId1" Type="http://schemas.openxmlformats.org/officeDocument/2006/relationships/slideLayout" Target="../slideLayouts/slideLayout36.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51.png"/><Relationship Id="rId2" Type="http://schemas.openxmlformats.org/officeDocument/2006/relationships/image" Target="../media/image24.png"/><Relationship Id="rId1" Type="http://schemas.openxmlformats.org/officeDocument/2006/relationships/slideLayout" Target="../slideLayouts/slideLayout3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51.png"/><Relationship Id="rId2" Type="http://schemas.openxmlformats.org/officeDocument/2006/relationships/image" Target="../media/image24.png"/><Relationship Id="rId1" Type="http://schemas.openxmlformats.org/officeDocument/2006/relationships/slideLayout" Target="../slideLayouts/slideLayout36.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51.png"/><Relationship Id="rId2" Type="http://schemas.openxmlformats.org/officeDocument/2006/relationships/image" Target="../media/image24.png"/><Relationship Id="rId1" Type="http://schemas.openxmlformats.org/officeDocument/2006/relationships/slideLayout" Target="../slideLayouts/slideLayout3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51.png"/><Relationship Id="rId2" Type="http://schemas.openxmlformats.org/officeDocument/2006/relationships/image" Target="../media/image24.png"/><Relationship Id="rId1" Type="http://schemas.openxmlformats.org/officeDocument/2006/relationships/slideLayout" Target="../slideLayouts/slideLayout36.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3.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39.png"/><Relationship Id="rId7"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32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40.gif"/><Relationship Id="rId1" Type="http://schemas.openxmlformats.org/officeDocument/2006/relationships/slideLayout" Target="../slideLayouts/slideLayout289.xml"/><Relationship Id="rId4" Type="http://schemas.openxmlformats.org/officeDocument/2006/relationships/image" Target="../media/image35.png"/></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45.png"/><Relationship Id="rId2" Type="http://schemas.openxmlformats.org/officeDocument/2006/relationships/image" Target="../media/image54.png"/><Relationship Id="rId1" Type="http://schemas.openxmlformats.org/officeDocument/2006/relationships/slideLayout" Target="../slideLayouts/slideLayout386.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9.png"/></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55.png"/><Relationship Id="rId2" Type="http://schemas.openxmlformats.org/officeDocument/2006/relationships/image" Target="../media/image24.png"/><Relationship Id="rId1" Type="http://schemas.openxmlformats.org/officeDocument/2006/relationships/slideLayout" Target="../slideLayouts/slideLayout38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56.png"/><Relationship Id="rId2" Type="http://schemas.openxmlformats.org/officeDocument/2006/relationships/image" Target="../media/image24.png"/><Relationship Id="rId1" Type="http://schemas.openxmlformats.org/officeDocument/2006/relationships/slideLayout" Target="../slideLayouts/slideLayout38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57.png"/><Relationship Id="rId2" Type="http://schemas.openxmlformats.org/officeDocument/2006/relationships/image" Target="../media/image24.png"/><Relationship Id="rId1" Type="http://schemas.openxmlformats.org/officeDocument/2006/relationships/slideLayout" Target="../slideLayouts/slideLayout38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58.png"/><Relationship Id="rId2" Type="http://schemas.openxmlformats.org/officeDocument/2006/relationships/image" Target="../media/image24.png"/><Relationship Id="rId1" Type="http://schemas.openxmlformats.org/officeDocument/2006/relationships/slideLayout" Target="../slideLayouts/slideLayout38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30.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59.png"/><Relationship Id="rId2" Type="http://schemas.openxmlformats.org/officeDocument/2006/relationships/image" Target="../media/image24.png"/><Relationship Id="rId1" Type="http://schemas.openxmlformats.org/officeDocument/2006/relationships/slideLayout" Target="../slideLayouts/slideLayout38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31.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60.png"/><Relationship Id="rId2" Type="http://schemas.openxmlformats.org/officeDocument/2006/relationships/image" Target="../media/image24.png"/><Relationship Id="rId1" Type="http://schemas.openxmlformats.org/officeDocument/2006/relationships/slideLayout" Target="../slideLayouts/slideLayout38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32.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55.png"/><Relationship Id="rId2" Type="http://schemas.openxmlformats.org/officeDocument/2006/relationships/image" Target="../media/image24.png"/><Relationship Id="rId1" Type="http://schemas.openxmlformats.org/officeDocument/2006/relationships/slideLayout" Target="../slideLayouts/slideLayout38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45.png"/><Relationship Id="rId2" Type="http://schemas.openxmlformats.org/officeDocument/2006/relationships/image" Target="../media/image61.png"/><Relationship Id="rId1" Type="http://schemas.openxmlformats.org/officeDocument/2006/relationships/slideLayout" Target="../slideLayouts/slideLayout38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9.png"/></Relationships>
</file>

<file path=ppt/slides/_rels/slide34.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39.png"/><Relationship Id="rId7" Type="http://schemas.openxmlformats.org/officeDocument/2006/relationships/image" Target="../media/image56.png"/><Relationship Id="rId2" Type="http://schemas.openxmlformats.org/officeDocument/2006/relationships/image" Target="../media/image25.png"/><Relationship Id="rId1" Type="http://schemas.openxmlformats.org/officeDocument/2006/relationships/slideLayout" Target="../slideLayouts/slideLayout38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3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39.png"/><Relationship Id="rId7" Type="http://schemas.openxmlformats.org/officeDocument/2006/relationships/image" Target="../media/image29.gif"/><Relationship Id="rId2" Type="http://schemas.openxmlformats.org/officeDocument/2006/relationships/notesSlide" Target="../notesSlides/notesSlide4.xml"/><Relationship Id="rId1" Type="http://schemas.openxmlformats.org/officeDocument/2006/relationships/slideLayout" Target="../slideLayouts/slideLayout186.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36.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slideLayout" Target="../slideLayouts/slideLayout187.xml"/><Relationship Id="rId7" Type="http://schemas.openxmlformats.org/officeDocument/2006/relationships/image" Target="../media/image25.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29.gif"/><Relationship Id="rId11" Type="http://schemas.openxmlformats.org/officeDocument/2006/relationships/image" Target="../media/image45.png"/><Relationship Id="rId5" Type="http://schemas.openxmlformats.org/officeDocument/2006/relationships/image" Target="../media/image62.png"/><Relationship Id="rId10" Type="http://schemas.openxmlformats.org/officeDocument/2006/relationships/image" Target="../media/image44.png"/><Relationship Id="rId4" Type="http://schemas.openxmlformats.org/officeDocument/2006/relationships/notesSlide" Target="../notesSlides/notesSlide5.xml"/><Relationship Id="rId9" Type="http://schemas.openxmlformats.org/officeDocument/2006/relationships/image" Target="../media/image43.png"/></Relationships>
</file>

<file path=ppt/slides/_rels/slide3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40.gif"/><Relationship Id="rId1" Type="http://schemas.openxmlformats.org/officeDocument/2006/relationships/slideLayout" Target="../slideLayouts/slideLayout289.xml"/><Relationship Id="rId5" Type="http://schemas.openxmlformats.org/officeDocument/2006/relationships/image" Target="../media/image64.png"/><Relationship Id="rId4" Type="http://schemas.microsoft.com/office/2007/relationships/hdphoto" Target="../media/hdphoto4.wdp"/></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89.xml"/></Relationships>
</file>

<file path=ppt/slides/_rels/slide39.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50.png"/><Relationship Id="rId2" Type="http://schemas.openxmlformats.org/officeDocument/2006/relationships/notesSlide" Target="../notesSlides/notesSlide6.xml"/><Relationship Id="rId1" Type="http://schemas.openxmlformats.org/officeDocument/2006/relationships/slideLayout" Target="../slideLayouts/slideLayout36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40.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39.png"/><Relationship Id="rId7"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36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41.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45.png"/><Relationship Id="rId2" Type="http://schemas.openxmlformats.org/officeDocument/2006/relationships/notesSlide" Target="../notesSlides/notesSlide8.xml"/><Relationship Id="rId1" Type="http://schemas.openxmlformats.org/officeDocument/2006/relationships/slideLayout" Target="../slideLayouts/slideLayout36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9.png"/></Relationships>
</file>

<file path=ppt/slides/_rels/slide42.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39.png"/><Relationship Id="rId7"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36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43.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45.png"/><Relationship Id="rId2" Type="http://schemas.openxmlformats.org/officeDocument/2006/relationships/notesSlide" Target="../notesSlides/notesSlide10.xml"/><Relationship Id="rId1" Type="http://schemas.openxmlformats.org/officeDocument/2006/relationships/slideLayout" Target="../slideLayouts/slideLayout36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9.png"/></Relationships>
</file>

<file path=ppt/slides/_rels/slide44.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39.png"/><Relationship Id="rId7"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36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45.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45.png"/><Relationship Id="rId2" Type="http://schemas.openxmlformats.org/officeDocument/2006/relationships/notesSlide" Target="../notesSlides/notesSlide12.xml"/><Relationship Id="rId1" Type="http://schemas.openxmlformats.org/officeDocument/2006/relationships/slideLayout" Target="../slideLayouts/slideLayout36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9.png"/></Relationships>
</file>

<file path=ppt/slides/_rels/slide46.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39.png"/><Relationship Id="rId7"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36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47.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45.png"/><Relationship Id="rId2" Type="http://schemas.openxmlformats.org/officeDocument/2006/relationships/notesSlide" Target="../notesSlides/notesSlide14.xml"/><Relationship Id="rId1" Type="http://schemas.openxmlformats.org/officeDocument/2006/relationships/slideLayout" Target="../slideLayouts/slideLayout36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9.png"/></Relationships>
</file>

<file path=ppt/slides/_rels/slide48.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45.png"/><Relationship Id="rId2" Type="http://schemas.openxmlformats.org/officeDocument/2006/relationships/notesSlide" Target="../notesSlides/notesSlide15.xml"/><Relationship Id="rId1" Type="http://schemas.openxmlformats.org/officeDocument/2006/relationships/slideLayout" Target="../slideLayouts/slideLayout36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9.png"/></Relationships>
</file>

<file path=ppt/slides/_rels/slide49.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36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50.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65.svg"/><Relationship Id="rId2" Type="http://schemas.openxmlformats.org/officeDocument/2006/relationships/image" Target="../media/image39.png"/><Relationship Id="rId1" Type="http://schemas.openxmlformats.org/officeDocument/2006/relationships/slideLayout" Target="../slideLayouts/slideLayout367.xml"/><Relationship Id="rId6" Type="http://schemas.openxmlformats.org/officeDocument/2006/relationships/image" Target="../media/image24.png"/><Relationship Id="rId5" Type="http://schemas.openxmlformats.org/officeDocument/2006/relationships/image" Target="../media/image45.png"/><Relationship Id="rId4" Type="http://schemas.openxmlformats.org/officeDocument/2006/relationships/image" Target="../media/image44.png"/></Relationships>
</file>

<file path=ppt/slides/_rels/slide51.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65.svg"/><Relationship Id="rId2" Type="http://schemas.openxmlformats.org/officeDocument/2006/relationships/image" Target="../media/image39.png"/><Relationship Id="rId1" Type="http://schemas.openxmlformats.org/officeDocument/2006/relationships/slideLayout" Target="../slideLayouts/slideLayout367.xml"/><Relationship Id="rId6" Type="http://schemas.openxmlformats.org/officeDocument/2006/relationships/image" Target="../media/image24.png"/><Relationship Id="rId5" Type="http://schemas.openxmlformats.org/officeDocument/2006/relationships/image" Target="../media/image45.png"/><Relationship Id="rId4" Type="http://schemas.openxmlformats.org/officeDocument/2006/relationships/image" Target="../media/image44.png"/></Relationships>
</file>

<file path=ppt/slides/_rels/slide52.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65.svg"/><Relationship Id="rId2" Type="http://schemas.openxmlformats.org/officeDocument/2006/relationships/image" Target="../media/image25.png"/><Relationship Id="rId1" Type="http://schemas.openxmlformats.org/officeDocument/2006/relationships/slideLayout" Target="../slideLayouts/slideLayout36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53.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24.png"/><Relationship Id="rId2" Type="http://schemas.openxmlformats.org/officeDocument/2006/relationships/image" Target="../media/image39.png"/><Relationship Id="rId1" Type="http://schemas.openxmlformats.org/officeDocument/2006/relationships/slideLayout" Target="../slideLayouts/slideLayout367.xml"/><Relationship Id="rId6" Type="http://schemas.openxmlformats.org/officeDocument/2006/relationships/image" Target="../media/image65.svg"/><Relationship Id="rId5" Type="http://schemas.openxmlformats.org/officeDocument/2006/relationships/image" Target="../media/image45.png"/><Relationship Id="rId4" Type="http://schemas.openxmlformats.org/officeDocument/2006/relationships/image" Target="../media/image44.png"/></Relationships>
</file>

<file path=ppt/slides/_rels/slide54.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25.png"/><Relationship Id="rId7" Type="http://schemas.openxmlformats.org/officeDocument/2006/relationships/image" Target="../media/image45.png"/><Relationship Id="rId2" Type="http://schemas.openxmlformats.org/officeDocument/2006/relationships/notesSlide" Target="../notesSlides/notesSlide17.xml"/><Relationship Id="rId1" Type="http://schemas.openxmlformats.org/officeDocument/2006/relationships/slideLayout" Target="../slideLayouts/slideLayout36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9.png"/></Relationships>
</file>

<file path=ppt/slides/_rels/slide55.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25.png"/><Relationship Id="rId7" Type="http://schemas.openxmlformats.org/officeDocument/2006/relationships/image" Target="../media/image45.png"/><Relationship Id="rId2" Type="http://schemas.openxmlformats.org/officeDocument/2006/relationships/notesSlide" Target="../notesSlides/notesSlide18.xml"/><Relationship Id="rId1" Type="http://schemas.openxmlformats.org/officeDocument/2006/relationships/slideLayout" Target="../slideLayouts/slideLayout36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9.png"/><Relationship Id="rId9" Type="http://schemas.openxmlformats.org/officeDocument/2006/relationships/image" Target="../media/image68.png"/></Relationships>
</file>

<file path=ppt/slides/_rels/slide56.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25.png"/><Relationship Id="rId7" Type="http://schemas.openxmlformats.org/officeDocument/2006/relationships/image" Target="../media/image45.png"/><Relationship Id="rId2" Type="http://schemas.openxmlformats.org/officeDocument/2006/relationships/notesSlide" Target="../notesSlides/notesSlide19.xml"/><Relationship Id="rId1" Type="http://schemas.openxmlformats.org/officeDocument/2006/relationships/slideLayout" Target="../slideLayouts/slideLayout36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9.png"/><Relationship Id="rId9" Type="http://schemas.openxmlformats.org/officeDocument/2006/relationships/image" Target="../media/image68.png"/></Relationships>
</file>

<file path=ppt/slides/_rels/slide57.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25.png"/><Relationship Id="rId7" Type="http://schemas.openxmlformats.org/officeDocument/2006/relationships/image" Target="../media/image45.png"/><Relationship Id="rId2" Type="http://schemas.openxmlformats.org/officeDocument/2006/relationships/notesSlide" Target="../notesSlides/notesSlide20.xml"/><Relationship Id="rId1" Type="http://schemas.openxmlformats.org/officeDocument/2006/relationships/slideLayout" Target="../slideLayouts/slideLayout36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9.png"/><Relationship Id="rId9" Type="http://schemas.openxmlformats.org/officeDocument/2006/relationships/image" Target="../media/image69.png"/></Relationships>
</file>

<file path=ppt/slides/_rels/slide58.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25.png"/><Relationship Id="rId7" Type="http://schemas.openxmlformats.org/officeDocument/2006/relationships/image" Target="../media/image45.png"/><Relationship Id="rId2" Type="http://schemas.openxmlformats.org/officeDocument/2006/relationships/notesSlide" Target="../notesSlides/notesSlide21.xml"/><Relationship Id="rId1" Type="http://schemas.openxmlformats.org/officeDocument/2006/relationships/slideLayout" Target="../slideLayouts/slideLayout36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9.png"/><Relationship Id="rId9" Type="http://schemas.openxmlformats.org/officeDocument/2006/relationships/image" Target="../media/image70.png"/></Relationships>
</file>

<file path=ppt/slides/_rels/slide59.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25.png"/><Relationship Id="rId7" Type="http://schemas.openxmlformats.org/officeDocument/2006/relationships/image" Target="../media/image45.png"/><Relationship Id="rId2" Type="http://schemas.openxmlformats.org/officeDocument/2006/relationships/notesSlide" Target="../notesSlides/notesSlide22.xml"/><Relationship Id="rId1" Type="http://schemas.openxmlformats.org/officeDocument/2006/relationships/slideLayout" Target="../slideLayouts/slideLayout36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9.png"/><Relationship Id="rId9" Type="http://schemas.openxmlformats.org/officeDocument/2006/relationships/image" Target="../media/image71.png"/></Relationships>
</file>

<file path=ppt/slides/_rels/slide60.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39.png"/><Relationship Id="rId7"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36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 Id="rId9" Type="http://schemas.openxmlformats.org/officeDocument/2006/relationships/image" Target="../media/image67.png"/></Relationships>
</file>

<file path=ppt/slides/_rels/slide61.xml.rels><?xml version="1.0" encoding="UTF-8" standalone="yes"?>
<Relationships xmlns="http://schemas.openxmlformats.org/package/2006/relationships"><Relationship Id="rId8" Type="http://schemas.openxmlformats.org/officeDocument/2006/relationships/image" Target="../media/image72.jpeg"/><Relationship Id="rId3" Type="http://schemas.openxmlformats.org/officeDocument/2006/relationships/image" Target="../media/image25.png"/><Relationship Id="rId7" Type="http://schemas.openxmlformats.org/officeDocument/2006/relationships/image" Target="../media/image45.png"/><Relationship Id="rId2" Type="http://schemas.openxmlformats.org/officeDocument/2006/relationships/notesSlide" Target="../notesSlides/notesSlide24.xml"/><Relationship Id="rId1" Type="http://schemas.openxmlformats.org/officeDocument/2006/relationships/slideLayout" Target="../slideLayouts/slideLayout36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9.png"/><Relationship Id="rId9" Type="http://schemas.openxmlformats.org/officeDocument/2006/relationships/image" Target="../media/image73.png"/></Relationships>
</file>

<file path=ppt/slides/_rels/slide62.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39.png"/><Relationship Id="rId7"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36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 Id="rId9" Type="http://schemas.openxmlformats.org/officeDocument/2006/relationships/image" Target="../media/image67.png"/></Relationships>
</file>

<file path=ppt/slides/_rels/slide63.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39.png"/><Relationship Id="rId7"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36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64.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25.png"/><Relationship Id="rId7" Type="http://schemas.openxmlformats.org/officeDocument/2006/relationships/image" Target="../media/image45.png"/><Relationship Id="rId2" Type="http://schemas.openxmlformats.org/officeDocument/2006/relationships/notesSlide" Target="../notesSlides/notesSlide27.xml"/><Relationship Id="rId1" Type="http://schemas.openxmlformats.org/officeDocument/2006/relationships/slideLayout" Target="../slideLayouts/slideLayout36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9.png"/></Relationships>
</file>

<file path=ppt/slides/_rels/slide65.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25.png"/><Relationship Id="rId7" Type="http://schemas.openxmlformats.org/officeDocument/2006/relationships/image" Target="../media/image45.png"/><Relationship Id="rId2" Type="http://schemas.openxmlformats.org/officeDocument/2006/relationships/notesSlide" Target="../notesSlides/notesSlide28.xml"/><Relationship Id="rId1" Type="http://schemas.openxmlformats.org/officeDocument/2006/relationships/slideLayout" Target="../slideLayouts/slideLayout36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9.png"/></Relationships>
</file>

<file path=ppt/slides/_rels/slide66.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25.png"/><Relationship Id="rId7" Type="http://schemas.openxmlformats.org/officeDocument/2006/relationships/image" Target="../media/image45.png"/><Relationship Id="rId2" Type="http://schemas.openxmlformats.org/officeDocument/2006/relationships/notesSlide" Target="../notesSlides/notesSlide29.xml"/><Relationship Id="rId1" Type="http://schemas.openxmlformats.org/officeDocument/2006/relationships/slideLayout" Target="../slideLayouts/slideLayout36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9.png"/></Relationships>
</file>

<file path=ppt/slides/_rels/slide67.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25.png"/><Relationship Id="rId7" Type="http://schemas.openxmlformats.org/officeDocument/2006/relationships/image" Target="../media/image45.png"/><Relationship Id="rId2" Type="http://schemas.openxmlformats.org/officeDocument/2006/relationships/notesSlide" Target="../notesSlides/notesSlide30.xml"/><Relationship Id="rId1" Type="http://schemas.openxmlformats.org/officeDocument/2006/relationships/slideLayout" Target="../slideLayouts/slideLayout36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9.png"/></Relationships>
</file>

<file path=ppt/slides/_rels/slide68.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25.png"/><Relationship Id="rId7" Type="http://schemas.openxmlformats.org/officeDocument/2006/relationships/image" Target="../media/image45.png"/><Relationship Id="rId2" Type="http://schemas.openxmlformats.org/officeDocument/2006/relationships/notesSlide" Target="../notesSlides/notesSlide31.xml"/><Relationship Id="rId1" Type="http://schemas.openxmlformats.org/officeDocument/2006/relationships/slideLayout" Target="../slideLayouts/slideLayout36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9.png"/></Relationships>
</file>

<file path=ppt/slides/_rels/slide69.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25.png"/><Relationship Id="rId7" Type="http://schemas.openxmlformats.org/officeDocument/2006/relationships/image" Target="../media/image45.png"/><Relationship Id="rId2" Type="http://schemas.openxmlformats.org/officeDocument/2006/relationships/notesSlide" Target="../notesSlides/notesSlide32.xml"/><Relationship Id="rId1" Type="http://schemas.openxmlformats.org/officeDocument/2006/relationships/slideLayout" Target="../slideLayouts/slideLayout36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9.png"/></Relationships>
</file>

<file path=ppt/slides/_rels/slide70.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77.png"/><Relationship Id="rId7" Type="http://schemas.openxmlformats.org/officeDocument/2006/relationships/image" Target="../media/image44.png"/><Relationship Id="rId2" Type="http://schemas.openxmlformats.org/officeDocument/2006/relationships/notesSlide" Target="../notesSlides/notesSlide33.xml"/><Relationship Id="rId1" Type="http://schemas.openxmlformats.org/officeDocument/2006/relationships/slideLayout" Target="../slideLayouts/slideLayout367.xml"/><Relationship Id="rId6" Type="http://schemas.openxmlformats.org/officeDocument/2006/relationships/image" Target="../media/image43.png"/><Relationship Id="rId5" Type="http://schemas.openxmlformats.org/officeDocument/2006/relationships/image" Target="../media/image39.png"/><Relationship Id="rId4" Type="http://schemas.openxmlformats.org/officeDocument/2006/relationships/image" Target="../media/image25.png"/></Relationships>
</file>

<file path=ppt/slides/_rels/slide71.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25.png"/><Relationship Id="rId7" Type="http://schemas.openxmlformats.org/officeDocument/2006/relationships/image" Target="../media/image45.png"/><Relationship Id="rId2" Type="http://schemas.openxmlformats.org/officeDocument/2006/relationships/notesSlide" Target="../notesSlides/notesSlide34.xml"/><Relationship Id="rId1" Type="http://schemas.openxmlformats.org/officeDocument/2006/relationships/slideLayout" Target="../slideLayouts/slideLayout36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9.png"/></Relationships>
</file>

<file path=ppt/slides/_rels/slide72.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25.png"/><Relationship Id="rId7" Type="http://schemas.openxmlformats.org/officeDocument/2006/relationships/image" Target="../media/image45.png"/><Relationship Id="rId2" Type="http://schemas.openxmlformats.org/officeDocument/2006/relationships/notesSlide" Target="../notesSlides/notesSlide35.xml"/><Relationship Id="rId1" Type="http://schemas.openxmlformats.org/officeDocument/2006/relationships/slideLayout" Target="../slideLayouts/slideLayout36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9.png"/></Relationships>
</file>

<file path=ppt/slides/_rels/slide73.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78.png"/><Relationship Id="rId7" Type="http://schemas.openxmlformats.org/officeDocument/2006/relationships/image" Target="../media/image44.png"/><Relationship Id="rId2" Type="http://schemas.openxmlformats.org/officeDocument/2006/relationships/notesSlide" Target="../notesSlides/notesSlide36.xml"/><Relationship Id="rId1" Type="http://schemas.openxmlformats.org/officeDocument/2006/relationships/slideLayout" Target="../slideLayouts/slideLayout367.xml"/><Relationship Id="rId6" Type="http://schemas.openxmlformats.org/officeDocument/2006/relationships/image" Target="../media/image43.png"/><Relationship Id="rId5" Type="http://schemas.openxmlformats.org/officeDocument/2006/relationships/image" Target="../media/image39.png"/><Relationship Id="rId4" Type="http://schemas.openxmlformats.org/officeDocument/2006/relationships/image" Target="../media/image25.png"/></Relationships>
</file>

<file path=ppt/slides/_rels/slide74.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25.png"/><Relationship Id="rId7" Type="http://schemas.openxmlformats.org/officeDocument/2006/relationships/image" Target="../media/image45.png"/><Relationship Id="rId2" Type="http://schemas.openxmlformats.org/officeDocument/2006/relationships/notesSlide" Target="../notesSlides/notesSlide37.xml"/><Relationship Id="rId1" Type="http://schemas.openxmlformats.org/officeDocument/2006/relationships/slideLayout" Target="../slideLayouts/slideLayout36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9.png"/></Relationships>
</file>

<file path=ppt/slides/_rels/slide75.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25.png"/><Relationship Id="rId7" Type="http://schemas.openxmlformats.org/officeDocument/2006/relationships/image" Target="../media/image45.png"/><Relationship Id="rId2" Type="http://schemas.openxmlformats.org/officeDocument/2006/relationships/notesSlide" Target="../notesSlides/notesSlide38.xml"/><Relationship Id="rId1" Type="http://schemas.openxmlformats.org/officeDocument/2006/relationships/slideLayout" Target="../slideLayouts/slideLayout36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9.png"/></Relationships>
</file>

<file path=ppt/slides/_rels/slide76.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79.png"/><Relationship Id="rId7" Type="http://schemas.openxmlformats.org/officeDocument/2006/relationships/image" Target="../media/image44.png"/><Relationship Id="rId2" Type="http://schemas.openxmlformats.org/officeDocument/2006/relationships/notesSlide" Target="../notesSlides/notesSlide39.xml"/><Relationship Id="rId1" Type="http://schemas.openxmlformats.org/officeDocument/2006/relationships/slideLayout" Target="../slideLayouts/slideLayout367.xml"/><Relationship Id="rId6" Type="http://schemas.openxmlformats.org/officeDocument/2006/relationships/image" Target="../media/image43.png"/><Relationship Id="rId5" Type="http://schemas.openxmlformats.org/officeDocument/2006/relationships/image" Target="../media/image39.png"/><Relationship Id="rId4" Type="http://schemas.openxmlformats.org/officeDocument/2006/relationships/image" Target="../media/image25.png"/></Relationships>
</file>

<file path=ppt/slides/_rels/slide77.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slideLayout" Target="../slideLayouts/slideLayout327.xml"/><Relationship Id="rId7" Type="http://schemas.openxmlformats.org/officeDocument/2006/relationships/image" Target="../media/image29.gif"/><Relationship Id="rId12" Type="http://schemas.openxmlformats.org/officeDocument/2006/relationships/image" Target="../media/image84.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62.png"/><Relationship Id="rId11" Type="http://schemas.openxmlformats.org/officeDocument/2006/relationships/image" Target="../media/image83.png"/><Relationship Id="rId5" Type="http://schemas.openxmlformats.org/officeDocument/2006/relationships/image" Target="../media/image25.png"/><Relationship Id="rId10" Type="http://schemas.openxmlformats.org/officeDocument/2006/relationships/image" Target="../media/image82.png"/><Relationship Id="rId4" Type="http://schemas.openxmlformats.org/officeDocument/2006/relationships/notesSlide" Target="../notesSlides/notesSlide40.xml"/><Relationship Id="rId9" Type="http://schemas.openxmlformats.org/officeDocument/2006/relationships/image" Target="../media/image81.png"/></Relationships>
</file>

<file path=ppt/slides/_rels/slide78.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slideLayout" Target="../slideLayouts/slideLayout326.xml"/><Relationship Id="rId7" Type="http://schemas.openxmlformats.org/officeDocument/2006/relationships/image" Target="../media/image81.png"/><Relationship Id="rId12" Type="http://schemas.openxmlformats.org/officeDocument/2006/relationships/image" Target="../media/image85.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80.png"/><Relationship Id="rId11" Type="http://schemas.openxmlformats.org/officeDocument/2006/relationships/image" Target="../media/image29.gif"/><Relationship Id="rId5" Type="http://schemas.openxmlformats.org/officeDocument/2006/relationships/image" Target="../media/image25.png"/><Relationship Id="rId10" Type="http://schemas.openxmlformats.org/officeDocument/2006/relationships/image" Target="../media/image84.png"/><Relationship Id="rId4" Type="http://schemas.openxmlformats.org/officeDocument/2006/relationships/notesSlide" Target="../notesSlides/notesSlide41.xml"/><Relationship Id="rId9" Type="http://schemas.openxmlformats.org/officeDocument/2006/relationships/image" Target="../media/image83.png"/></Relationships>
</file>

<file path=ppt/slides/_rels/slide79.xml.rels><?xml version="1.0" encoding="UTF-8" standalone="yes"?>
<Relationships xmlns="http://schemas.openxmlformats.org/package/2006/relationships"><Relationship Id="rId3" Type="http://schemas.openxmlformats.org/officeDocument/2006/relationships/image" Target="../media/image86.png"/><Relationship Id="rId7" Type="http://schemas.openxmlformats.org/officeDocument/2006/relationships/image" Target="../media/image45.png"/><Relationship Id="rId2" Type="http://schemas.openxmlformats.org/officeDocument/2006/relationships/image" Target="../media/image76.png"/><Relationship Id="rId1" Type="http://schemas.openxmlformats.org/officeDocument/2006/relationships/slideLayout" Target="../slideLayouts/slideLayout148.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9.png"/></Relationships>
</file>

<file path=ppt/slides/_rels/slide8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87.png"/><Relationship Id="rId1" Type="http://schemas.openxmlformats.org/officeDocument/2006/relationships/slideLayout" Target="../slideLayouts/slideLayout149.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8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87.png"/><Relationship Id="rId1" Type="http://schemas.openxmlformats.org/officeDocument/2006/relationships/slideLayout" Target="../slideLayouts/slideLayout149.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8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87.png"/><Relationship Id="rId1" Type="http://schemas.openxmlformats.org/officeDocument/2006/relationships/slideLayout" Target="../slideLayouts/slideLayout149.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83.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45.png"/><Relationship Id="rId2" Type="http://schemas.openxmlformats.org/officeDocument/2006/relationships/image" Target="../media/image88.jpg"/><Relationship Id="rId1" Type="http://schemas.openxmlformats.org/officeDocument/2006/relationships/slideLayout" Target="../slideLayouts/slideLayout7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9.png"/></Relationships>
</file>

<file path=ppt/slides/_rels/slide84.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45.png"/><Relationship Id="rId2" Type="http://schemas.openxmlformats.org/officeDocument/2006/relationships/image" Target="../media/image88.jpg"/><Relationship Id="rId1" Type="http://schemas.openxmlformats.org/officeDocument/2006/relationships/slideLayout" Target="../slideLayouts/slideLayout7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9.png"/></Relationships>
</file>

<file path=ppt/slides/_rels/slide8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87.png"/><Relationship Id="rId1" Type="http://schemas.openxmlformats.org/officeDocument/2006/relationships/slideLayout" Target="../slideLayouts/slideLayout95.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86.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slideLayout" Target="../slideLayouts/slideLayout73.xml"/><Relationship Id="rId7" Type="http://schemas.openxmlformats.org/officeDocument/2006/relationships/image" Target="../media/image43.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39.png"/><Relationship Id="rId5" Type="http://schemas.openxmlformats.org/officeDocument/2006/relationships/image" Target="../media/image62.png"/><Relationship Id="rId4" Type="http://schemas.openxmlformats.org/officeDocument/2006/relationships/image" Target="../media/image25.png"/><Relationship Id="rId9" Type="http://schemas.openxmlformats.org/officeDocument/2006/relationships/image" Target="../media/image45.png"/></Relationships>
</file>

<file path=ppt/slides/_rels/slide8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0.gif"/><Relationship Id="rId1" Type="http://schemas.openxmlformats.org/officeDocument/2006/relationships/slideLayout" Target="../slideLayouts/slideLayout302.xml"/><Relationship Id="rId4" Type="http://schemas.openxmlformats.org/officeDocument/2006/relationships/image" Target="../media/image89.png"/></Relationships>
</file>

<file path=ppt/slides/_rels/slide88.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slideLayout" Target="../slideLayouts/slideLayout115.xml"/><Relationship Id="rId7" Type="http://schemas.openxmlformats.org/officeDocument/2006/relationships/image" Target="../media/image44.png"/><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43.png"/><Relationship Id="rId5" Type="http://schemas.openxmlformats.org/officeDocument/2006/relationships/image" Target="../media/image39.png"/><Relationship Id="rId10" Type="http://schemas.openxmlformats.org/officeDocument/2006/relationships/image" Target="../media/image60.png"/><Relationship Id="rId4" Type="http://schemas.openxmlformats.org/officeDocument/2006/relationships/image" Target="../media/image90.png"/><Relationship Id="rId9" Type="http://schemas.openxmlformats.org/officeDocument/2006/relationships/image" Target="../media/image91.png"/></Relationships>
</file>

<file path=ppt/slides/_rels/slide89.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slideLayout" Target="../slideLayouts/slideLayout115.xml"/><Relationship Id="rId7" Type="http://schemas.openxmlformats.org/officeDocument/2006/relationships/image" Target="../media/image43.pn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39.png"/><Relationship Id="rId5" Type="http://schemas.openxmlformats.org/officeDocument/2006/relationships/image" Target="../media/image92.png"/><Relationship Id="rId10" Type="http://schemas.openxmlformats.org/officeDocument/2006/relationships/image" Target="../media/image71.png"/><Relationship Id="rId4" Type="http://schemas.openxmlformats.org/officeDocument/2006/relationships/image" Target="../media/image24.png"/><Relationship Id="rId9" Type="http://schemas.openxmlformats.org/officeDocument/2006/relationships/image" Target="../media/image45.png"/></Relationships>
</file>

<file path=ppt/slides/_rels/slide90.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39.png"/><Relationship Id="rId7" Type="http://schemas.openxmlformats.org/officeDocument/2006/relationships/image" Target="../media/image25.png"/><Relationship Id="rId2" Type="http://schemas.openxmlformats.org/officeDocument/2006/relationships/image" Target="../media/image93.png"/><Relationship Id="rId1" Type="http://schemas.openxmlformats.org/officeDocument/2006/relationships/slideLayout" Target="../slideLayouts/slideLayout96.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91.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image" Target="../media/image39.png"/><Relationship Id="rId7" Type="http://schemas.openxmlformats.org/officeDocument/2006/relationships/image" Target="../media/image25.png"/><Relationship Id="rId2" Type="http://schemas.openxmlformats.org/officeDocument/2006/relationships/image" Target="../media/image93.png"/><Relationship Id="rId1" Type="http://schemas.openxmlformats.org/officeDocument/2006/relationships/slideLayout" Target="../slideLayouts/slideLayout96.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 Id="rId9" Type="http://schemas.openxmlformats.org/officeDocument/2006/relationships/image" Target="../media/image95.png"/></Relationships>
</file>

<file path=ppt/slides/_rels/slide92.xml.rels><?xml version="1.0" encoding="UTF-8" standalone="yes"?>
<Relationships xmlns="http://schemas.openxmlformats.org/package/2006/relationships"><Relationship Id="rId3" Type="http://schemas.openxmlformats.org/officeDocument/2006/relationships/slideLayout" Target="../slideLayouts/slideLayout118.xml"/><Relationship Id="rId2" Type="http://schemas.openxmlformats.org/officeDocument/2006/relationships/video" Target="../media/media8.mp4"/><Relationship Id="rId1" Type="http://schemas.microsoft.com/office/2007/relationships/media" Target="../media/media8.mp4"/><Relationship Id="rId5" Type="http://schemas.openxmlformats.org/officeDocument/2006/relationships/image" Target="../media/image97.png"/><Relationship Id="rId4" Type="http://schemas.openxmlformats.org/officeDocument/2006/relationships/image" Target="../media/image9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 2">
            <a:extLst>
              <a:ext uri="{FF2B5EF4-FFF2-40B4-BE49-F238E27FC236}">
                <a16:creationId xmlns:a16="http://schemas.microsoft.com/office/drawing/2014/main" id="{9FC2BB4B-213E-4195-63D7-D29974CD8EE6}"/>
              </a:ext>
            </a:extLst>
          </p:cNvPr>
          <p:cNvPicPr>
            <a:picLocks noChangeAspect="1"/>
          </p:cNvPicPr>
          <p:nvPr/>
        </p:nvPicPr>
        <p:blipFill>
          <a:blip r:embed="rId2"/>
          <a:srcRect b="681"/>
          <a:stretch>
            <a:fillRect/>
          </a:stretch>
        </p:blipFill>
        <p:spPr>
          <a:xfrm>
            <a:off x="20" y="1282"/>
            <a:ext cx="9143980" cy="6856718"/>
          </a:xfrm>
          <a:prstGeom prst="rect">
            <a:avLst/>
          </a:prstGeom>
        </p:spPr>
      </p:pic>
    </p:spTree>
    <p:extLst>
      <p:ext uri="{BB962C8B-B14F-4D97-AF65-F5344CB8AC3E}">
        <p14:creationId xmlns:p14="http://schemas.microsoft.com/office/powerpoint/2010/main" val="17326487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Espace réservé pour une image  30" descr="Une image contenant habits, sourire, dessin humoristique, clipart&#10;&#10;Le contenu généré par l’IA peut être incorrect.">
            <a:extLst>
              <a:ext uri="{FF2B5EF4-FFF2-40B4-BE49-F238E27FC236}">
                <a16:creationId xmlns:a16="http://schemas.microsoft.com/office/drawing/2014/main" id="{273DC75A-2015-19E1-1E39-E1663D385765}"/>
              </a:ext>
            </a:extLst>
          </p:cNvPr>
          <p:cNvPicPr>
            <a:picLocks noGrp="1" noChangeAspect="1"/>
          </p:cNvPicPr>
          <p:nvPr>
            <p:ph type="pic" sz="quarter" idx="10"/>
          </p:nvPr>
        </p:nvPicPr>
        <p:blipFill>
          <a:blip r:embed="rId2"/>
          <a:srcRect/>
          <a:stretch>
            <a:fillRect/>
          </a:stretch>
        </p:blipFill>
        <p:spPr/>
      </p:pic>
      <p:pic>
        <p:nvPicPr>
          <p:cNvPr id="29"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4CEF1EEB-1F40-EA99-607B-F22A6821DCF8}"/>
              </a:ext>
            </a:extLst>
          </p:cNvPr>
          <p:cNvPicPr>
            <a:picLocks noGrp="1" noChangeAspect="1"/>
          </p:cNvPicPr>
          <p:nvPr>
            <p:ph type="pic" sz="quarter" idx="11"/>
          </p:nvPr>
        </p:nvPicPr>
        <p:blipFill>
          <a:blip r:embed="rId3"/>
          <a:srcRect/>
          <a:stretch>
            <a:fillRect/>
          </a:stretch>
        </p:blipFill>
        <p:spPr/>
      </p:pic>
      <p:pic>
        <p:nvPicPr>
          <p:cNvPr id="35" name="Espace réservé pour une image  34" descr="Une image contenant habits, Animation, Dessin animé, dessin humoristique&#10;&#10;Le contenu généré par l’IA peut être incorrect.">
            <a:extLst>
              <a:ext uri="{FF2B5EF4-FFF2-40B4-BE49-F238E27FC236}">
                <a16:creationId xmlns:a16="http://schemas.microsoft.com/office/drawing/2014/main" id="{FF93AB83-9CA3-5F80-6D06-9BC5A29C6ED3}"/>
              </a:ext>
            </a:extLst>
          </p:cNvPr>
          <p:cNvPicPr>
            <a:picLocks noGrp="1" noChangeAspect="1"/>
          </p:cNvPicPr>
          <p:nvPr>
            <p:ph type="pic" sz="quarter" idx="12"/>
          </p:nvPr>
        </p:nvPicPr>
        <p:blipFill>
          <a:blip r:embed="rId4"/>
          <a:srcRect/>
          <a:stretch>
            <a:fillRect/>
          </a:stretch>
        </p:blipFill>
        <p:spPr/>
      </p:pic>
      <p:pic>
        <p:nvPicPr>
          <p:cNvPr id="3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48E3DEC7-EDF8-3A04-93CB-4981563836CA}"/>
              </a:ext>
            </a:extLst>
          </p:cNvPr>
          <p:cNvPicPr>
            <a:picLocks noGrp="1" noChangeAspect="1"/>
          </p:cNvPicPr>
          <p:nvPr>
            <p:ph type="pic" sz="quarter" idx="13"/>
          </p:nvPr>
        </p:nvPicPr>
        <p:blipFill>
          <a:blip r:embed="rId5"/>
          <a:srcRect/>
          <a:stretch>
            <a:fillRect/>
          </a:stretch>
        </p:blipFill>
        <p:spPr/>
      </p:pic>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6A61E3F4-6777-A2C5-4DDB-664D3F42A617}"/>
              </a:ext>
            </a:extLst>
          </p:cNvPr>
          <p:cNvPicPr>
            <a:picLocks noGrp="1" noChangeAspect="1"/>
          </p:cNvPicPr>
          <p:nvPr>
            <p:ph type="pic" sz="quarter" idx="14"/>
          </p:nvPr>
        </p:nvPicPr>
        <p:blipFill>
          <a:blip r:embed="rId6"/>
          <a:srcRect/>
          <a:stretch/>
        </p:blipFill>
        <p:spPr/>
      </p:pic>
      <p:sp>
        <p:nvSpPr>
          <p:cNvPr id="21" name="Espace réservé pour une image  20">
            <a:extLst>
              <a:ext uri="{FF2B5EF4-FFF2-40B4-BE49-F238E27FC236}">
                <a16:creationId xmlns:a16="http://schemas.microsoft.com/office/drawing/2014/main" id="{A2246453-977E-1804-FB4B-6EF5DA943534}"/>
              </a:ext>
            </a:extLst>
          </p:cNvPr>
          <p:cNvSpPr>
            <a:spLocks noGrp="1"/>
          </p:cNvSpPr>
          <p:nvPr>
            <p:ph type="pic" sz="quarter" idx="15"/>
          </p:nvPr>
        </p:nvSpPr>
        <p:spPr/>
        <p:txBody>
          <a:bodyPr/>
          <a:lstStyle/>
          <a:p>
            <a:endParaRPr lang="fr-MA"/>
          </a:p>
        </p:txBody>
      </p:sp>
      <p:sp>
        <p:nvSpPr>
          <p:cNvPr id="22" name="Espace réservé du texte 21">
            <a:extLst>
              <a:ext uri="{FF2B5EF4-FFF2-40B4-BE49-F238E27FC236}">
                <a16:creationId xmlns:a16="http://schemas.microsoft.com/office/drawing/2014/main" id="{9B930BFD-D933-1735-B8A7-CC562C90B090}"/>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8996AF3B-A528-4707-FCB6-B291F8C7C087}"/>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49905370-11BD-3654-8734-1BB5729C313F}"/>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2DE2D423-DFDD-F18A-A3B9-AFF3B3B8881B}"/>
              </a:ext>
            </a:extLst>
          </p:cNvPr>
          <p:cNvSpPr>
            <a:spLocks noGrp="1"/>
          </p:cNvSpPr>
          <p:nvPr>
            <p:ph type="body" sz="quarter" idx="19"/>
          </p:nvPr>
        </p:nvSpPr>
        <p:spPr>
          <a:prstGeom prst="roundRect">
            <a:avLst/>
          </a:prstGeom>
        </p:spPr>
        <p:txBody>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E3F5F3B-8967-6834-358B-508ACECF2131}"/>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E4065A23-EDF8-69CB-1A07-FBB4DE2BB508}"/>
              </a:ext>
            </a:extLst>
          </p:cNvPr>
          <p:cNvSpPr>
            <a:spLocks noGrp="1"/>
          </p:cNvSpPr>
          <p:nvPr>
            <p:ph type="body" sz="quarter" idx="21"/>
          </p:nvPr>
        </p:nvSpPr>
        <p:spPr>
          <a:prstGeom prst="roundRect">
            <a:avLst/>
          </a:prstGeom>
        </p:spPr>
        <p:txBody>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7376C046-DDA7-71FD-0BA2-C6C915112E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6757053" y="4245868"/>
            <a:ext cx="996593" cy="996593"/>
          </a:xfrm>
          <a:prstGeom prst="rect">
            <a:avLst/>
          </a:prstGeom>
        </p:spPr>
      </p:pic>
    </p:spTree>
    <p:extLst>
      <p:ext uri="{BB962C8B-B14F-4D97-AF65-F5344CB8AC3E}">
        <p14:creationId xmlns:p14="http://schemas.microsoft.com/office/powerpoint/2010/main" val="51932986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4F4D6D-C7BC-2611-FAE1-6E5C4FAF5E15}"/>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831E7713-5025-4EA6-8909-CA2D46FBA535}"/>
              </a:ext>
            </a:extLst>
          </p:cNvPr>
          <p:cNvSpPr>
            <a:spLocks noGrp="1"/>
          </p:cNvSpPr>
          <p:nvPr>
            <p:ph type="title"/>
          </p:nvPr>
        </p:nvSpPr>
        <p:spPr>
          <a:xfrm>
            <a:off x="637196" y="1008000"/>
            <a:ext cx="7886700" cy="720000"/>
          </a:xfrm>
        </p:spPr>
        <p:txBody>
          <a:bodyPr/>
          <a:lstStyle/>
          <a:p>
            <a:r>
              <a:rPr lang="ar-MA" dirty="0"/>
              <a:t>تنظيم حصص الأسبوع</a:t>
            </a:r>
            <a:endParaRPr lang="fr-MA" dirty="0"/>
          </a:p>
        </p:txBody>
      </p:sp>
      <p:grpSp>
        <p:nvGrpSpPr>
          <p:cNvPr id="11" name="Groupe 10">
            <a:extLst>
              <a:ext uri="{FF2B5EF4-FFF2-40B4-BE49-F238E27FC236}">
                <a16:creationId xmlns:a16="http://schemas.microsoft.com/office/drawing/2014/main" id="{0637CFE2-124B-68CA-19C5-E683FF964653}"/>
              </a:ext>
            </a:extLst>
          </p:cNvPr>
          <p:cNvGrpSpPr/>
          <p:nvPr/>
        </p:nvGrpSpPr>
        <p:grpSpPr>
          <a:xfrm flipH="1">
            <a:off x="4735350" y="5023288"/>
            <a:ext cx="3780000" cy="1332000"/>
            <a:chOff x="4735350" y="5023288"/>
            <a:chExt cx="3780000" cy="1332000"/>
          </a:xfrm>
        </p:grpSpPr>
        <p:sp>
          <p:nvSpPr>
            <p:cNvPr id="12" name="Rectangle : coins arrondis 11">
              <a:extLst>
                <a:ext uri="{FF2B5EF4-FFF2-40B4-BE49-F238E27FC236}">
                  <a16:creationId xmlns:a16="http://schemas.microsoft.com/office/drawing/2014/main" id="{0F1CD75D-62C9-62B2-F98F-828DDB2C3FEB}"/>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sym typeface="Arial"/>
              </a:endParaRPr>
            </a:p>
          </p:txBody>
        </p:sp>
        <p:sp>
          <p:nvSpPr>
            <p:cNvPr id="13" name="Organigramme : Terminateur 12">
              <a:extLst>
                <a:ext uri="{FF2B5EF4-FFF2-40B4-BE49-F238E27FC236}">
                  <a16:creationId xmlns:a16="http://schemas.microsoft.com/office/drawing/2014/main" id="{A6CA9463-8B89-0E23-E66F-C965C3F850A0}"/>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rPr>
                <a:t> 3 - </a:t>
              </a:r>
            </a:p>
          </p:txBody>
        </p:sp>
      </p:grpSp>
      <p:grpSp>
        <p:nvGrpSpPr>
          <p:cNvPr id="14" name="Groupe 13">
            <a:extLst>
              <a:ext uri="{FF2B5EF4-FFF2-40B4-BE49-F238E27FC236}">
                <a16:creationId xmlns:a16="http://schemas.microsoft.com/office/drawing/2014/main" id="{179664E7-77B5-50FC-03ED-8FAAA6239FEC}"/>
              </a:ext>
            </a:extLst>
          </p:cNvPr>
          <p:cNvGrpSpPr/>
          <p:nvPr/>
        </p:nvGrpSpPr>
        <p:grpSpPr>
          <a:xfrm flipH="1">
            <a:off x="628649" y="5023288"/>
            <a:ext cx="3780000" cy="1332000"/>
            <a:chOff x="628649" y="5023288"/>
            <a:chExt cx="3780000" cy="1332000"/>
          </a:xfrm>
        </p:grpSpPr>
        <p:sp>
          <p:nvSpPr>
            <p:cNvPr id="15" name="Rectangle : coins arrondis 14">
              <a:extLst>
                <a:ext uri="{FF2B5EF4-FFF2-40B4-BE49-F238E27FC236}">
                  <a16:creationId xmlns:a16="http://schemas.microsoft.com/office/drawing/2014/main" id="{76AC8AD7-4821-3F90-5671-83FA72E348ED}"/>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sym typeface="Arial"/>
              </a:endParaRPr>
            </a:p>
          </p:txBody>
        </p:sp>
        <p:sp>
          <p:nvSpPr>
            <p:cNvPr id="16" name="Organigramme : Terminateur 15">
              <a:extLst>
                <a:ext uri="{FF2B5EF4-FFF2-40B4-BE49-F238E27FC236}">
                  <a16:creationId xmlns:a16="http://schemas.microsoft.com/office/drawing/2014/main" id="{05A59921-57EC-9409-733B-DDC45665AA1B}"/>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rPr>
                <a:t> 6 - </a:t>
              </a:r>
              <a:endParaRPr kumimoji="0" lang="fr-MA" sz="18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endParaRPr>
            </a:p>
          </p:txBody>
        </p:sp>
      </p:grpSp>
      <p:grpSp>
        <p:nvGrpSpPr>
          <p:cNvPr id="17" name="Groupe 16">
            <a:extLst>
              <a:ext uri="{FF2B5EF4-FFF2-40B4-BE49-F238E27FC236}">
                <a16:creationId xmlns:a16="http://schemas.microsoft.com/office/drawing/2014/main" id="{CF280F48-783D-0D98-0694-67A57FB53C64}"/>
              </a:ext>
            </a:extLst>
          </p:cNvPr>
          <p:cNvGrpSpPr/>
          <p:nvPr/>
        </p:nvGrpSpPr>
        <p:grpSpPr>
          <a:xfrm flipH="1">
            <a:off x="4735350" y="3482113"/>
            <a:ext cx="3780000" cy="1332000"/>
            <a:chOff x="4735350" y="3482113"/>
            <a:chExt cx="3780000" cy="1332000"/>
          </a:xfrm>
        </p:grpSpPr>
        <p:sp>
          <p:nvSpPr>
            <p:cNvPr id="18" name="Rectangle : coins arrondis 17">
              <a:extLst>
                <a:ext uri="{FF2B5EF4-FFF2-40B4-BE49-F238E27FC236}">
                  <a16:creationId xmlns:a16="http://schemas.microsoft.com/office/drawing/2014/main" id="{F71B72DA-899C-A35E-3E68-648807C22E6D}"/>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sym typeface="Arial"/>
              </a:endParaRPr>
            </a:p>
          </p:txBody>
        </p:sp>
        <p:sp>
          <p:nvSpPr>
            <p:cNvPr id="19" name="Organigramme : Terminateur 18">
              <a:extLst>
                <a:ext uri="{FF2B5EF4-FFF2-40B4-BE49-F238E27FC236}">
                  <a16:creationId xmlns:a16="http://schemas.microsoft.com/office/drawing/2014/main" id="{88CD8E00-502F-7538-A1F0-39EA1E044CF3}"/>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rPr>
                <a:t>2 - </a:t>
              </a:r>
              <a:endPar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endParaRPr>
            </a:p>
          </p:txBody>
        </p:sp>
      </p:grpSp>
      <p:grpSp>
        <p:nvGrpSpPr>
          <p:cNvPr id="23" name="Groupe 22">
            <a:extLst>
              <a:ext uri="{FF2B5EF4-FFF2-40B4-BE49-F238E27FC236}">
                <a16:creationId xmlns:a16="http://schemas.microsoft.com/office/drawing/2014/main" id="{1EF8FFE5-5907-5496-B745-B64BECE7E977}"/>
              </a:ext>
            </a:extLst>
          </p:cNvPr>
          <p:cNvGrpSpPr/>
          <p:nvPr/>
        </p:nvGrpSpPr>
        <p:grpSpPr>
          <a:xfrm flipH="1">
            <a:off x="4716000" y="1944000"/>
            <a:ext cx="3780000" cy="1332000"/>
            <a:chOff x="4716000" y="1944000"/>
            <a:chExt cx="3780000" cy="1332000"/>
          </a:xfrm>
        </p:grpSpPr>
        <p:sp>
          <p:nvSpPr>
            <p:cNvPr id="24" name="Rectangle : coins arrondis 23">
              <a:extLst>
                <a:ext uri="{FF2B5EF4-FFF2-40B4-BE49-F238E27FC236}">
                  <a16:creationId xmlns:a16="http://schemas.microsoft.com/office/drawing/2014/main" id="{F3B76B4C-186C-7251-7043-1D06DC732BB6}"/>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sym typeface="Arial"/>
              </a:endParaRPr>
            </a:p>
          </p:txBody>
        </p:sp>
        <p:sp>
          <p:nvSpPr>
            <p:cNvPr id="25" name="Organigramme : Terminateur 24">
              <a:extLst>
                <a:ext uri="{FF2B5EF4-FFF2-40B4-BE49-F238E27FC236}">
                  <a16:creationId xmlns:a16="http://schemas.microsoft.com/office/drawing/2014/main" id="{CFBF5791-6865-1B67-34A2-F861486E7027}"/>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rPr>
                <a:t>1 - </a:t>
              </a:r>
            </a:p>
          </p:txBody>
        </p:sp>
      </p:grpSp>
      <p:sp>
        <p:nvSpPr>
          <p:cNvPr id="26" name="Espace réservé du texte 5">
            <a:extLst>
              <a:ext uri="{FF2B5EF4-FFF2-40B4-BE49-F238E27FC236}">
                <a16:creationId xmlns:a16="http://schemas.microsoft.com/office/drawing/2014/main" id="{306667E6-F68C-CFF6-CCF8-1FB17470000D}"/>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rPr>
              <a:t>Lecture offerte</a:t>
            </a:r>
          </a:p>
        </p:txBody>
      </p:sp>
      <p:grpSp>
        <p:nvGrpSpPr>
          <p:cNvPr id="27" name="Groupe 26">
            <a:extLst>
              <a:ext uri="{FF2B5EF4-FFF2-40B4-BE49-F238E27FC236}">
                <a16:creationId xmlns:a16="http://schemas.microsoft.com/office/drawing/2014/main" id="{1C93B71F-EED7-8921-21A3-D95D6ECE9CA6}"/>
              </a:ext>
            </a:extLst>
          </p:cNvPr>
          <p:cNvGrpSpPr/>
          <p:nvPr/>
        </p:nvGrpSpPr>
        <p:grpSpPr>
          <a:xfrm flipH="1">
            <a:off x="648000" y="1944000"/>
            <a:ext cx="3780000" cy="1332000"/>
            <a:chOff x="648000" y="1944000"/>
            <a:chExt cx="3780000" cy="1332000"/>
          </a:xfrm>
        </p:grpSpPr>
        <p:sp>
          <p:nvSpPr>
            <p:cNvPr id="28" name="Rectangle : coins arrondis 27">
              <a:extLst>
                <a:ext uri="{FF2B5EF4-FFF2-40B4-BE49-F238E27FC236}">
                  <a16:creationId xmlns:a16="http://schemas.microsoft.com/office/drawing/2014/main" id="{B2FE0138-E914-BA84-F36D-E65A56349E9C}"/>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sym typeface="Arial"/>
              </a:endParaRPr>
            </a:p>
          </p:txBody>
        </p:sp>
        <p:sp>
          <p:nvSpPr>
            <p:cNvPr id="29" name="Organigramme : Terminateur 28">
              <a:extLst>
                <a:ext uri="{FF2B5EF4-FFF2-40B4-BE49-F238E27FC236}">
                  <a16:creationId xmlns:a16="http://schemas.microsoft.com/office/drawing/2014/main" id="{EB0DA405-CAC3-7F81-5FC2-FE83996C1E1E}"/>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rPr>
                <a:t> 4 - </a:t>
              </a:r>
            </a:p>
          </p:txBody>
        </p:sp>
      </p:grpSp>
      <p:sp>
        <p:nvSpPr>
          <p:cNvPr id="30" name="Espace réservé du texte 25">
            <a:extLst>
              <a:ext uri="{FF2B5EF4-FFF2-40B4-BE49-F238E27FC236}">
                <a16:creationId xmlns:a16="http://schemas.microsoft.com/office/drawing/2014/main" id="{D3DB32B5-3B6E-10B7-3310-F64B7FDF792E}"/>
              </a:ext>
            </a:extLst>
          </p:cNvPr>
          <p:cNvSpPr txBox="1">
            <a:spLocks/>
          </p:cNvSpPr>
          <p:nvPr/>
        </p:nvSpPr>
        <p:spPr>
          <a:xfrm>
            <a:off x="800611"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tzm-Arab-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rPr>
              <a:t>استماع وتحدث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tzm-Arab-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rPr>
              <a:t>قراءة : تصفية الصعوبات + الطلاقة</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tzm-Arab-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rPr>
              <a:t>ظواهر لغوية ـــــ  نقل .</a:t>
            </a:r>
          </a:p>
        </p:txBody>
      </p:sp>
      <p:sp>
        <p:nvSpPr>
          <p:cNvPr id="31" name="Espace réservé du texte 25">
            <a:extLst>
              <a:ext uri="{FF2B5EF4-FFF2-40B4-BE49-F238E27FC236}">
                <a16:creationId xmlns:a16="http://schemas.microsoft.com/office/drawing/2014/main" id="{283A038A-1CE6-3366-CE21-03AFCF3B0E34}"/>
              </a:ext>
            </a:extLst>
          </p:cNvPr>
          <p:cNvSpPr txBox="1">
            <a:spLocks/>
          </p:cNvSpPr>
          <p:nvPr/>
        </p:nvSpPr>
        <p:spPr>
          <a:xfrm>
            <a:off x="4909142"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0"/>
              </a:spcBef>
              <a:buClrTx/>
              <a:buFont typeface="Wingdings" panose="05000000000000000000" pitchFamily="2" charset="2"/>
              <a:buChar char="m"/>
            </a:pPr>
            <a:r>
              <a:rPr lang="tzm-Arab-MA" b="1" dirty="0">
                <a:latin typeface="Microsoft Uighur" panose="02000000000000000000" pitchFamily="2" charset="-78"/>
                <a:ea typeface="Microsoft Himalaya" panose="01010100010101010101" pitchFamily="2" charset="0"/>
                <a:cs typeface="Microsoft Uighur" panose="02000000000000000000" pitchFamily="2" charset="-78"/>
              </a:rPr>
              <a:t>معجم.</a:t>
            </a:r>
          </a:p>
          <a:p>
            <a:pPr marL="266700" indent="-266700">
              <a:lnSpc>
                <a:spcPct val="100000"/>
              </a:lnSpc>
              <a:spcBef>
                <a:spcPts val="0"/>
              </a:spcBef>
              <a:buClrTx/>
              <a:buFont typeface="Wingdings" panose="05000000000000000000" pitchFamily="2" charset="2"/>
              <a:buChar char="m"/>
            </a:pPr>
            <a:r>
              <a:rPr lang="tzm-Arab-MA" b="1" dirty="0">
                <a:latin typeface="Microsoft Uighur" panose="02000000000000000000" pitchFamily="2" charset="-78"/>
                <a:ea typeface="Microsoft Himalaya" panose="01010100010101010101" pitchFamily="2" charset="0"/>
                <a:cs typeface="Microsoft Uighur" panose="02000000000000000000" pitchFamily="2" charset="-78"/>
              </a:rPr>
              <a:t>استماع وتحدث.</a:t>
            </a:r>
          </a:p>
          <a:p>
            <a:pPr marL="266700" indent="-266700">
              <a:lnSpc>
                <a:spcPct val="100000"/>
              </a:lnSpc>
              <a:spcBef>
                <a:spcPts val="0"/>
              </a:spcBef>
              <a:buClrTx/>
              <a:buFont typeface="Wingdings" panose="05000000000000000000" pitchFamily="2" charset="2"/>
              <a:buChar char="m"/>
            </a:pPr>
            <a:r>
              <a:rPr lang="tzm-Arab-MA" b="1" dirty="0">
                <a:latin typeface="Microsoft Uighur" panose="02000000000000000000" pitchFamily="2" charset="-78"/>
                <a:ea typeface="Microsoft Himalaya" panose="01010100010101010101" pitchFamily="2" charset="0"/>
                <a:cs typeface="Microsoft Uighur" panose="02000000000000000000" pitchFamily="2" charset="-78"/>
              </a:rPr>
              <a:t>قراءة تصفية الصعوبات</a:t>
            </a:r>
          </a:p>
          <a:p>
            <a:pPr marL="266700" indent="-266700">
              <a:lnSpc>
                <a:spcPct val="100000"/>
              </a:lnSpc>
              <a:spcBef>
                <a:spcPts val="0"/>
              </a:spcBef>
              <a:buFont typeface="Wingdings" panose="05000000000000000000" pitchFamily="2" charset="2"/>
              <a:buChar char="m"/>
            </a:pPr>
            <a:r>
              <a:rPr lang="tzm-Arab-MA" b="1" dirty="0">
                <a:latin typeface="Microsoft Uighur" panose="02000000000000000000" pitchFamily="2" charset="-78"/>
                <a:ea typeface="Microsoft Himalaya" panose="01010100010101010101" pitchFamily="2" charset="0"/>
                <a:cs typeface="Microsoft Uighur" panose="02000000000000000000" pitchFamily="2" charset="-78"/>
              </a:rPr>
              <a:t>كتابة : </a:t>
            </a:r>
            <a:r>
              <a:rPr lang="ar-MA" b="1" dirty="0">
                <a:latin typeface="Microsoft Uighur" panose="02000000000000000000" pitchFamily="2" charset="-78"/>
                <a:ea typeface="Microsoft Himalaya" panose="01010100010101010101" pitchFamily="2" charset="0"/>
                <a:cs typeface="Microsoft Uighur" panose="02000000000000000000" pitchFamily="2" charset="-78"/>
              </a:rPr>
              <a:t> </a:t>
            </a:r>
            <a:r>
              <a:rPr lang="tzm-Arab-MA" b="1" dirty="0">
                <a:latin typeface="Microsoft Uighur" panose="02000000000000000000" pitchFamily="2" charset="-78"/>
                <a:ea typeface="Microsoft Himalaya" panose="01010100010101010101" pitchFamily="2" charset="0"/>
                <a:cs typeface="Microsoft Uighur" panose="02000000000000000000" pitchFamily="2" charset="-78"/>
              </a:rPr>
              <a:t>كتابة : </a:t>
            </a:r>
            <a:r>
              <a:rPr lang="ar-MA" b="1" dirty="0">
                <a:latin typeface="Microsoft Uighur" panose="02000000000000000000" pitchFamily="2" charset="-78"/>
                <a:ea typeface="Microsoft Himalaya" panose="01010100010101010101" pitchFamily="2" charset="0"/>
                <a:cs typeface="Microsoft Uighur" panose="02000000000000000000" pitchFamily="2" charset="-78"/>
              </a:rPr>
              <a:t>رسم الحروف المتشابهة مع الشدة </a:t>
            </a:r>
            <a:r>
              <a:rPr lang="tzm-Arab-MA" b="1" dirty="0">
                <a:latin typeface="Microsoft Uighur" panose="02000000000000000000" pitchFamily="2" charset="-78"/>
                <a:ea typeface="Microsoft Himalaya" panose="01010100010101010101" pitchFamily="2" charset="0"/>
                <a:cs typeface="Microsoft Uighur" panose="02000000000000000000" pitchFamily="2" charset="-78"/>
              </a:rPr>
              <a:t>وإكمال كلمات</a:t>
            </a:r>
          </a:p>
        </p:txBody>
      </p:sp>
      <p:sp>
        <p:nvSpPr>
          <p:cNvPr id="33" name="Espace réservé du texte 25">
            <a:extLst>
              <a:ext uri="{FF2B5EF4-FFF2-40B4-BE49-F238E27FC236}">
                <a16:creationId xmlns:a16="http://schemas.microsoft.com/office/drawing/2014/main" id="{76418DE7-BE45-4F67-687C-7173A12BC205}"/>
              </a:ext>
            </a:extLst>
          </p:cNvPr>
          <p:cNvSpPr txBox="1">
            <a:spLocks/>
          </p:cNvSpPr>
          <p:nvPr/>
        </p:nvSpPr>
        <p:spPr>
          <a:xfrm>
            <a:off x="4909142"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None/>
              <a:tabLst/>
              <a:defRPr/>
            </a:pPr>
            <a:endParaRPr kumimoji="0" lang="a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endParaRPr>
          </a:p>
          <a:p>
            <a:pPr marL="266700" indent="-266700">
              <a:lnSpc>
                <a:spcPct val="100000"/>
              </a:lnSpc>
              <a:spcBef>
                <a:spcPts val="300"/>
              </a:spcBef>
              <a:buClrTx/>
              <a:buFont typeface="Wingdings" panose="05000000000000000000" pitchFamily="2" charset="2"/>
              <a:buChar char="m"/>
            </a:pPr>
            <a:r>
              <a:rPr lang="tzm-Arab-MA" dirty="0"/>
              <a:t>استماع وتحدث.</a:t>
            </a:r>
          </a:p>
          <a:p>
            <a:pPr marL="266700" indent="-266700">
              <a:lnSpc>
                <a:spcPct val="100000"/>
              </a:lnSpc>
              <a:spcBef>
                <a:spcPts val="300"/>
              </a:spcBef>
              <a:buClrTx/>
              <a:buFont typeface="Wingdings" panose="05000000000000000000" pitchFamily="2" charset="2"/>
              <a:buChar char="m"/>
            </a:pPr>
            <a:r>
              <a:rPr lang="tzm-Arab-MA" dirty="0"/>
              <a:t>قراءة : تصفية الصعوبات + الطلاقة</a:t>
            </a:r>
          </a:p>
          <a:p>
            <a:pPr marL="266700" indent="-266700">
              <a:lnSpc>
                <a:spcPct val="100000"/>
              </a:lnSpc>
              <a:spcBef>
                <a:spcPts val="300"/>
              </a:spcBef>
              <a:buClrTx/>
              <a:buFont typeface="Wingdings" panose="05000000000000000000" pitchFamily="2" charset="2"/>
              <a:buChar char="m"/>
            </a:pPr>
            <a:r>
              <a:rPr lang="tzm-Arab-MA" dirty="0"/>
              <a:t> ظواهر لغوية</a:t>
            </a:r>
          </a:p>
        </p:txBody>
      </p:sp>
      <p:sp>
        <p:nvSpPr>
          <p:cNvPr id="34" name="Espace réservé du texte 25">
            <a:extLst>
              <a:ext uri="{FF2B5EF4-FFF2-40B4-BE49-F238E27FC236}">
                <a16:creationId xmlns:a16="http://schemas.microsoft.com/office/drawing/2014/main" id="{1D581304-246A-58CA-886C-1FD769162936}"/>
              </a:ext>
            </a:extLst>
          </p:cNvPr>
          <p:cNvSpPr txBox="1">
            <a:spLocks/>
          </p:cNvSpPr>
          <p:nvPr/>
        </p:nvSpPr>
        <p:spPr>
          <a:xfrm>
            <a:off x="800611"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ClrTx/>
              <a:buFont typeface="Wingdings" panose="05000000000000000000" pitchFamily="2" charset="2"/>
              <a:buChar char="m"/>
            </a:pPr>
            <a:r>
              <a:rPr lang="tzm-Arab-MA" dirty="0"/>
              <a:t>استماع وتحدث .</a:t>
            </a:r>
          </a:p>
          <a:p>
            <a:pPr marL="266700" indent="-266700">
              <a:lnSpc>
                <a:spcPct val="100000"/>
              </a:lnSpc>
              <a:spcBef>
                <a:spcPts val="300"/>
              </a:spcBef>
              <a:buClrTx/>
              <a:buFont typeface="Wingdings" panose="05000000000000000000" pitchFamily="2" charset="2"/>
              <a:buChar char="m"/>
            </a:pPr>
            <a:r>
              <a:rPr lang="tzm-Arab-MA" dirty="0"/>
              <a:t>قراءة : أراجع ما تعلمته.</a:t>
            </a:r>
          </a:p>
          <a:p>
            <a:pPr marL="266700" indent="-266700">
              <a:lnSpc>
                <a:spcPct val="100000"/>
              </a:lnSpc>
              <a:spcBef>
                <a:spcPts val="300"/>
              </a:spcBef>
              <a:buClrTx/>
              <a:buFont typeface="Wingdings" panose="05000000000000000000" pitchFamily="2" charset="2"/>
              <a:buChar char="m"/>
            </a:pPr>
            <a:r>
              <a:rPr lang="tzm-Arab-MA" dirty="0"/>
              <a:t>إنتاج كتابي </a:t>
            </a:r>
          </a:p>
        </p:txBody>
      </p:sp>
      <p:sp>
        <p:nvSpPr>
          <p:cNvPr id="35" name="Espace réservé du texte 25">
            <a:extLst>
              <a:ext uri="{FF2B5EF4-FFF2-40B4-BE49-F238E27FC236}">
                <a16:creationId xmlns:a16="http://schemas.microsoft.com/office/drawing/2014/main" id="{2124341A-FD8A-B247-5B22-2126E665E6E7}"/>
              </a:ext>
            </a:extLst>
          </p:cNvPr>
          <p:cNvSpPr txBox="1">
            <a:spLocks/>
          </p:cNvSpPr>
          <p:nvPr/>
        </p:nvSpPr>
        <p:spPr>
          <a:xfrm>
            <a:off x="4909142"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ClrTx/>
              <a:buFont typeface="Wingdings" panose="05000000000000000000" pitchFamily="2" charset="2"/>
              <a:buChar char="m"/>
            </a:pPr>
            <a:r>
              <a:rPr lang="tzm-Arab-MA" dirty="0"/>
              <a:t>استماع وتحدث.</a:t>
            </a:r>
          </a:p>
          <a:p>
            <a:pPr marL="266700" indent="-266700">
              <a:lnSpc>
                <a:spcPct val="100000"/>
              </a:lnSpc>
              <a:spcBef>
                <a:spcPts val="300"/>
              </a:spcBef>
              <a:buClrTx/>
              <a:buFont typeface="Wingdings" panose="05000000000000000000" pitchFamily="2" charset="2"/>
              <a:buChar char="m"/>
            </a:pPr>
            <a:r>
              <a:rPr lang="tzm-Arab-MA" dirty="0"/>
              <a:t>قراءة : تصفية الصعوبات + الطلاقة</a:t>
            </a:r>
          </a:p>
          <a:p>
            <a:pPr marL="266700" indent="-266700">
              <a:lnSpc>
                <a:spcPct val="100000"/>
              </a:lnSpc>
              <a:spcBef>
                <a:spcPts val="300"/>
              </a:spcBef>
              <a:buClrTx/>
              <a:buFont typeface="Wingdings" panose="05000000000000000000" pitchFamily="2" charset="2"/>
              <a:buChar char="m"/>
            </a:pPr>
            <a:r>
              <a:rPr lang="tzm-Arab-MA" dirty="0"/>
              <a:t>ظواهر لغوية</a:t>
            </a:r>
          </a:p>
        </p:txBody>
      </p:sp>
      <p:pic>
        <p:nvPicPr>
          <p:cNvPr id="2" name="Image 1" descr="Une image contenant Rectangle, conception&#10;&#10;Le contenu généré par l’IA peut être incorrect.">
            <a:extLst>
              <a:ext uri="{FF2B5EF4-FFF2-40B4-BE49-F238E27FC236}">
                <a16:creationId xmlns:a16="http://schemas.microsoft.com/office/drawing/2014/main" id="{D972E9F3-7FEF-C362-E7AA-5147E21F9D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577229" y="3452101"/>
            <a:ext cx="3831420" cy="1362012"/>
          </a:xfrm>
          <a:prstGeom prst="rect">
            <a:avLst/>
          </a:prstGeom>
        </p:spPr>
      </p:pic>
      <p:sp>
        <p:nvSpPr>
          <p:cNvPr id="3" name="Espace réservé du texte 5">
            <a:extLst>
              <a:ext uri="{FF2B5EF4-FFF2-40B4-BE49-F238E27FC236}">
                <a16:creationId xmlns:a16="http://schemas.microsoft.com/office/drawing/2014/main" id="{3186090C-9441-CF00-E50C-CE0F7DCB234A}"/>
              </a:ext>
            </a:extLst>
          </p:cNvPr>
          <p:cNvSpPr txBox="1">
            <a:spLocks/>
          </p:cNvSpPr>
          <p:nvPr/>
        </p:nvSpPr>
        <p:spPr>
          <a:xfrm>
            <a:off x="757652" y="3921278"/>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spcBef>
                <a:spcPts val="0"/>
              </a:spcBef>
              <a:buClr>
                <a:srgbClr val="424D7B"/>
              </a:buClr>
            </a:pPr>
            <a:r>
              <a:rPr lang="ar-MA" dirty="0">
                <a:solidFill>
                  <a:srgbClr val="424D7B"/>
                </a:solidFill>
              </a:rPr>
              <a:t>استماع وتحدث .</a:t>
            </a:r>
          </a:p>
          <a:p>
            <a:pPr lvl="0" algn="r" rtl="1">
              <a:spcBef>
                <a:spcPts val="0"/>
              </a:spcBef>
              <a:buClr>
                <a:srgbClr val="424D7B"/>
              </a:buClr>
            </a:pPr>
            <a:r>
              <a:rPr lang="ar-MA" dirty="0">
                <a:solidFill>
                  <a:srgbClr val="424D7B"/>
                </a:solidFill>
              </a:rPr>
              <a:t>قراءة : تصفية الصعوبات + الطلاقة + الفهم القرائي</a:t>
            </a:r>
          </a:p>
          <a:p>
            <a:pPr lvl="0" algn="r" rtl="1">
              <a:spcBef>
                <a:spcPts val="0"/>
              </a:spcBef>
              <a:buClr>
                <a:srgbClr val="424D7B"/>
              </a:buClr>
            </a:pPr>
            <a:r>
              <a:rPr lang="ar-MA" dirty="0">
                <a:solidFill>
                  <a:srgbClr val="424D7B"/>
                </a:solidFill>
              </a:rPr>
              <a:t>إملاء </a:t>
            </a:r>
          </a:p>
        </p:txBody>
      </p:sp>
      <p:sp>
        <p:nvSpPr>
          <p:cNvPr id="4" name="Organigramme : Terminateur 3">
            <a:extLst>
              <a:ext uri="{FF2B5EF4-FFF2-40B4-BE49-F238E27FC236}">
                <a16:creationId xmlns:a16="http://schemas.microsoft.com/office/drawing/2014/main" id="{0B480704-359F-A616-C7C8-6A1307F61C26}"/>
              </a:ext>
            </a:extLst>
          </p:cNvPr>
          <p:cNvSpPr/>
          <p:nvPr/>
        </p:nvSpPr>
        <p:spPr>
          <a:xfrm>
            <a:off x="2917910" y="3452101"/>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1600" b="1" i="0" u="none" strike="noStrike" kern="0" cap="none" spc="0" normalizeH="0" baseline="0" noProof="0" dirty="0">
                <a:ln>
                  <a:noFill/>
                </a:ln>
                <a:solidFill>
                  <a:srgbClr val="474F71"/>
                </a:solidFill>
                <a:effectLst/>
                <a:uLnTx/>
                <a:uFillTx/>
                <a:latin typeface="Dosis ExtraBold" pitchFamily="2" charset="0"/>
                <a:ea typeface="+mn-ea"/>
                <a:cs typeface="Arial" panose="020B0604020202020204" pitchFamily="34" charset="0"/>
                <a:sym typeface="Arial"/>
              </a:rPr>
              <a:t>اليوم</a:t>
            </a:r>
            <a:r>
              <a:rPr kumimoji="0" lang="fr-MA" sz="1600" b="1" i="0" u="none" strike="noStrike" kern="0" cap="none" spc="0" normalizeH="0" baseline="0" noProof="0" dirty="0">
                <a:ln>
                  <a:noFill/>
                </a:ln>
                <a:solidFill>
                  <a:srgbClr val="474F71"/>
                </a:solidFill>
                <a:effectLst/>
                <a:uLnTx/>
                <a:uFillTx/>
                <a:latin typeface="Arial" panose="020B0604020202020204" pitchFamily="34" charset="0"/>
                <a:ea typeface="+mn-ea"/>
                <a:cs typeface="Arial" panose="020B0604020202020204" pitchFamily="34" charset="0"/>
                <a:sym typeface="Arial"/>
              </a:rPr>
              <a:t> 5 - </a:t>
            </a:r>
            <a:endParaRPr kumimoji="0" lang="ar-MA" sz="1600" b="1" i="0" u="none" strike="noStrike" kern="0" cap="none" spc="0" normalizeH="0" baseline="0" noProof="0" dirty="0">
              <a:ln>
                <a:noFill/>
              </a:ln>
              <a:solidFill>
                <a:srgbClr val="474F71"/>
              </a:solidFill>
              <a:effectLst/>
              <a:uLnTx/>
              <a:uFillTx/>
              <a:latin typeface="Arial" panose="020B0604020202020204" pitchFamily="34" charset="0"/>
              <a:ea typeface="+mn-ea"/>
              <a:cs typeface="Arial" panose="020B0604020202020204" pitchFamily="34" charset="0"/>
              <a:sym typeface="Arial"/>
            </a:endParaRPr>
          </a:p>
        </p:txBody>
      </p:sp>
    </p:spTree>
    <p:extLst>
      <p:ext uri="{BB962C8B-B14F-4D97-AF65-F5344CB8AC3E}">
        <p14:creationId xmlns:p14="http://schemas.microsoft.com/office/powerpoint/2010/main" val="158307049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3"/>
                                        </p:tgtEl>
                                        <p:attrNameLst>
                                          <p:attrName>style.visibility</p:attrName>
                                        </p:attrNameLst>
                                      </p:cBhvr>
                                      <p:to>
                                        <p:strVal val="visible"/>
                                      </p:to>
                                    </p:set>
                                    <p:animEffect transition="in" filter="wipe(right)">
                                      <p:cBhvr>
                                        <p:cTn id="10" dur="1000"/>
                                        <p:tgtEl>
                                          <p:spTgt spid="3"/>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972B4-C44B-E09C-EE08-A90857F516D8}"/>
            </a:ext>
          </a:extLst>
        </p:cNvPr>
        <p:cNvGrpSpPr/>
        <p:nvPr/>
      </p:nvGrpSpPr>
      <p:grpSpPr>
        <a:xfrm>
          <a:off x="0" y="0"/>
          <a:ext cx="0" cy="0"/>
          <a:chOff x="0" y="0"/>
          <a:chExt cx="0" cy="0"/>
        </a:xfrm>
      </p:grpSpPr>
      <p:pic>
        <p:nvPicPr>
          <p:cNvPr id="6" name="Image 5" descr="Une image contenant noir, obscurité&#10;&#10;Le contenu généré par l’IA peut être incorrect.">
            <a:extLst>
              <a:ext uri="{FF2B5EF4-FFF2-40B4-BE49-F238E27FC236}">
                <a16:creationId xmlns:a16="http://schemas.microsoft.com/office/drawing/2014/main" id="{A117B024-F966-8989-0AA4-9A61AEC5B9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1365" y="1374562"/>
            <a:ext cx="5488778" cy="3007242"/>
          </a:xfrm>
          <a:prstGeom prst="rect">
            <a:avLst/>
          </a:prstGeom>
        </p:spPr>
      </p:pic>
      <p:pic>
        <p:nvPicPr>
          <p:cNvPr id="10" name="Image 9" descr="Une image contenant noir, obscurité&#10;&#10;Le contenu généré par l’IA peut être incorrect.">
            <a:extLst>
              <a:ext uri="{FF2B5EF4-FFF2-40B4-BE49-F238E27FC236}">
                <a16:creationId xmlns:a16="http://schemas.microsoft.com/office/drawing/2014/main" id="{7257B3B1-2560-5EF1-EFF1-7E74CDBD5A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1365" y="3885719"/>
            <a:ext cx="5525521" cy="1507883"/>
          </a:xfrm>
          <a:prstGeom prst="rect">
            <a:avLst/>
          </a:prstGeom>
        </p:spPr>
      </p:pic>
      <p:sp>
        <p:nvSpPr>
          <p:cNvPr id="2" name="Titre 1">
            <a:extLst>
              <a:ext uri="{FF2B5EF4-FFF2-40B4-BE49-F238E27FC236}">
                <a16:creationId xmlns:a16="http://schemas.microsoft.com/office/drawing/2014/main" id="{9CA3DE6C-9D36-D490-EE1D-FDC57D3CE837}"/>
              </a:ext>
            </a:extLst>
          </p:cNvPr>
          <p:cNvSpPr>
            <a:spLocks noGrp="1"/>
          </p:cNvSpPr>
          <p:nvPr>
            <p:ph type="title"/>
          </p:nvPr>
        </p:nvSpPr>
        <p:spPr>
          <a:prstGeom prst="rect">
            <a:avLst/>
          </a:prstGeom>
        </p:spPr>
        <p:txBody>
          <a:bodyPr/>
          <a:lstStyle/>
          <a:p>
            <a:pPr rtl="1"/>
            <a:r>
              <a:rPr lang="ar-MA" dirty="0">
                <a:cs typeface="Microsoft Uighur" panose="02000000000000000000" pitchFamily="2" charset="-78"/>
              </a:rPr>
              <a:t>هيكلة حصة اليوم</a:t>
            </a:r>
            <a:endParaRPr lang="fr-MA" dirty="0">
              <a:cs typeface="+mn-cs"/>
            </a:endParaRPr>
          </a:p>
        </p:txBody>
      </p:sp>
      <p:sp>
        <p:nvSpPr>
          <p:cNvPr id="7" name="Espace réservé du texte 6">
            <a:extLst>
              <a:ext uri="{FF2B5EF4-FFF2-40B4-BE49-F238E27FC236}">
                <a16:creationId xmlns:a16="http://schemas.microsoft.com/office/drawing/2014/main" id="{1F16054E-456A-7E90-8941-D9D568C0AB0D}"/>
              </a:ext>
            </a:extLst>
          </p:cNvPr>
          <p:cNvSpPr>
            <a:spLocks noGrp="1"/>
          </p:cNvSpPr>
          <p:nvPr>
            <p:ph type="body" sz="quarter" idx="4294967295"/>
          </p:nvPr>
        </p:nvSpPr>
        <p:spPr>
          <a:xfrm>
            <a:off x="2115579" y="4475350"/>
            <a:ext cx="4498975" cy="684212"/>
          </a:xfrm>
          <a:prstGeom prst="rect">
            <a:avLst/>
          </a:prstGeom>
          <a:noFill/>
        </p:spPr>
        <p:txBody>
          <a:bodyPr anchor="ctr"/>
          <a:lstStyle/>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حكاية روني والكتاكيت الخائفة:  أخذ الكلمة لاسترجاع أحداث الحكاية ولعب أدوار شخصياتها.</a:t>
            </a:r>
          </a:p>
        </p:txBody>
      </p:sp>
      <p:sp>
        <p:nvSpPr>
          <p:cNvPr id="16" name="Espace réservé du texte 5">
            <a:extLst>
              <a:ext uri="{FF2B5EF4-FFF2-40B4-BE49-F238E27FC236}">
                <a16:creationId xmlns:a16="http://schemas.microsoft.com/office/drawing/2014/main" id="{B712674F-7A01-DDE7-0953-D7E2037282D8}"/>
              </a:ext>
            </a:extLst>
          </p:cNvPr>
          <p:cNvSpPr txBox="1">
            <a:spLocks/>
          </p:cNvSpPr>
          <p:nvPr/>
        </p:nvSpPr>
        <p:spPr>
          <a:xfrm>
            <a:off x="2072787" y="2379006"/>
            <a:ext cx="4606176" cy="1469563"/>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أنشطة اعتيادية: إملاء</a:t>
            </a:r>
          </a:p>
          <a:p>
            <a:pPr marL="0" indent="0" algn="r" rtl="1">
              <a:buClr>
                <a:srgbClr val="424D7B"/>
              </a:buClr>
              <a:buSzPct val="50000"/>
              <a:buNone/>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كلمات بصرية</a:t>
            </a:r>
            <a:r>
              <a:rPr lang="ar-MA" sz="2200" b="1" dirty="0">
                <a:cs typeface="Microsoft Uighur" panose="02000000000000000000" pitchFamily="2" charset="-78"/>
                <a:sym typeface="Arial"/>
              </a:rPr>
              <a:t> + قراءة مشتركة</a:t>
            </a:r>
            <a:endParaRPr lang="ar-MA" sz="2200" dirty="0">
              <a:cs typeface="Microsoft Uighur" panose="02000000000000000000" pitchFamily="2" charset="-78"/>
              <a:sym typeface="Arial"/>
            </a:endParaRP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معجم: الحيوانات (تذكير)</a:t>
            </a:r>
          </a:p>
        </p:txBody>
      </p:sp>
      <p:sp>
        <p:nvSpPr>
          <p:cNvPr id="3" name="Espace réservé du texte 5">
            <a:extLst>
              <a:ext uri="{FF2B5EF4-FFF2-40B4-BE49-F238E27FC236}">
                <a16:creationId xmlns:a16="http://schemas.microsoft.com/office/drawing/2014/main" id="{7F6EA65F-36FA-77D6-A886-2F4FF3D968F2}"/>
              </a:ext>
            </a:extLst>
          </p:cNvPr>
          <p:cNvSpPr txBox="1">
            <a:spLocks/>
          </p:cNvSpPr>
          <p:nvPr/>
        </p:nvSpPr>
        <p:spPr>
          <a:xfrm>
            <a:off x="4833399" y="4088706"/>
            <a:ext cx="1738363"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02-استماع وتحدث</a:t>
            </a:r>
          </a:p>
        </p:txBody>
      </p:sp>
      <p:sp>
        <p:nvSpPr>
          <p:cNvPr id="11" name="Espace réservé du texte 5">
            <a:extLst>
              <a:ext uri="{FF2B5EF4-FFF2-40B4-BE49-F238E27FC236}">
                <a16:creationId xmlns:a16="http://schemas.microsoft.com/office/drawing/2014/main" id="{C7FB4C53-9529-45FE-5B8C-8128A9538AE0}"/>
              </a:ext>
            </a:extLst>
          </p:cNvPr>
          <p:cNvSpPr txBox="1">
            <a:spLocks/>
          </p:cNvSpPr>
          <p:nvPr/>
        </p:nvSpPr>
        <p:spPr>
          <a:xfrm>
            <a:off x="4226351" y="1805299"/>
            <a:ext cx="2265992"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-01</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افتتاح الحصة</a:t>
            </a:r>
          </a:p>
        </p:txBody>
      </p:sp>
      <p:pic>
        <p:nvPicPr>
          <p:cNvPr id="9" name="Image 8" descr="Une image contenant noir, obscurité&#10;&#10;Le contenu généré par l’IA peut être incorrect.">
            <a:extLst>
              <a:ext uri="{FF2B5EF4-FFF2-40B4-BE49-F238E27FC236}">
                <a16:creationId xmlns:a16="http://schemas.microsoft.com/office/drawing/2014/main" id="{0461207E-ACF8-6D76-3089-29EFD64726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4622" y="5135580"/>
            <a:ext cx="5525521" cy="1722420"/>
          </a:xfrm>
          <a:prstGeom prst="rect">
            <a:avLst/>
          </a:prstGeom>
        </p:spPr>
      </p:pic>
      <p:sp>
        <p:nvSpPr>
          <p:cNvPr id="14" name="Espace réservé du texte 6">
            <a:extLst>
              <a:ext uri="{FF2B5EF4-FFF2-40B4-BE49-F238E27FC236}">
                <a16:creationId xmlns:a16="http://schemas.microsoft.com/office/drawing/2014/main" id="{88C9A18D-7840-D23B-E098-15314DBCB664}"/>
              </a:ext>
            </a:extLst>
          </p:cNvPr>
          <p:cNvSpPr txBox="1">
            <a:spLocks/>
          </p:cNvSpPr>
          <p:nvPr/>
        </p:nvSpPr>
        <p:spPr>
          <a:xfrm>
            <a:off x="1418253" y="5861191"/>
            <a:ext cx="5236893" cy="684212"/>
          </a:xfrm>
          <a:prstGeom prst="rect">
            <a:avLst/>
          </a:prstGeom>
          <a:noFill/>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lvl="0" indent="-266700" algn="r" rtl="1">
              <a:lnSpc>
                <a:spcPct val="100000"/>
              </a:lnSpc>
              <a:spcBef>
                <a:spcPts val="300"/>
              </a:spcBef>
              <a:buClr>
                <a:srgbClr val="424D7B"/>
              </a:buClr>
              <a:buSzPct val="50000"/>
              <a:buFont typeface="Wingdings" panose="05000000000000000000" pitchFamily="2" charset="2"/>
              <a:buChar char="l"/>
              <a:defRPr/>
            </a:pPr>
            <a:r>
              <a:rPr lang="ar-MA" sz="2200" b="1" dirty="0">
                <a:solidFill>
                  <a:srgbClr val="424D7B"/>
                </a:solidFill>
                <a:latin typeface="Dosis SemiBold" pitchFamily="2" charset="0"/>
                <a:cs typeface="Microsoft Uighur" panose="02000000000000000000" pitchFamily="2" charset="-78"/>
                <a:sym typeface="Arial"/>
              </a:rPr>
              <a:t>قراءة: تصفية الصعوبات + الطلاقة: قراءة  الجزء الثاني من النص</a:t>
            </a:r>
          </a:p>
          <a:p>
            <a:pPr marL="266700" lvl="0" indent="-266700" algn="r" rtl="1">
              <a:lnSpc>
                <a:spcPct val="100000"/>
              </a:lnSpc>
              <a:spcBef>
                <a:spcPts val="300"/>
              </a:spcBef>
              <a:buClr>
                <a:srgbClr val="424D7B"/>
              </a:buClr>
              <a:buSzPct val="50000"/>
              <a:buFont typeface="Wingdings" panose="05000000000000000000" pitchFamily="2" charset="2"/>
              <a:buChar char="l"/>
              <a:defRPr/>
            </a:pPr>
            <a:r>
              <a:rPr lang="ar-MA" sz="2200" b="1" dirty="0">
                <a:solidFill>
                  <a:srgbClr val="424D7B"/>
                </a:solidFill>
                <a:latin typeface="Dosis SemiBold" pitchFamily="2" charset="0"/>
                <a:cs typeface="Microsoft Uighur" panose="02000000000000000000" pitchFamily="2" charset="-78"/>
                <a:sym typeface="Arial"/>
              </a:rPr>
              <a:t>إملاء.</a:t>
            </a:r>
          </a:p>
        </p:txBody>
      </p:sp>
      <p:sp>
        <p:nvSpPr>
          <p:cNvPr id="18" name="Espace réservé du texte 5">
            <a:extLst>
              <a:ext uri="{FF2B5EF4-FFF2-40B4-BE49-F238E27FC236}">
                <a16:creationId xmlns:a16="http://schemas.microsoft.com/office/drawing/2014/main" id="{785BE6F9-11F8-5A93-0B3A-ABF45A125E43}"/>
              </a:ext>
            </a:extLst>
          </p:cNvPr>
          <p:cNvSpPr txBox="1">
            <a:spLocks/>
          </p:cNvSpPr>
          <p:nvPr/>
        </p:nvSpPr>
        <p:spPr>
          <a:xfrm>
            <a:off x="4876191" y="5398196"/>
            <a:ext cx="1738363"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-03</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قراءة / كتابة</a:t>
            </a:r>
          </a:p>
        </p:txBody>
      </p:sp>
      <p:pic>
        <p:nvPicPr>
          <p:cNvPr id="24" name="Image 23">
            <a:extLst>
              <a:ext uri="{FF2B5EF4-FFF2-40B4-BE49-F238E27FC236}">
                <a16:creationId xmlns:a16="http://schemas.microsoft.com/office/drawing/2014/main" id="{D0B8A7EE-78D4-E619-FC54-93278670AAE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20143" y="5454829"/>
            <a:ext cx="540000" cy="418523"/>
          </a:xfrm>
          <a:prstGeom prst="rect">
            <a:avLst/>
          </a:prstGeom>
        </p:spPr>
      </p:pic>
      <p:pic>
        <p:nvPicPr>
          <p:cNvPr id="25" name="Image 24">
            <a:extLst>
              <a:ext uri="{FF2B5EF4-FFF2-40B4-BE49-F238E27FC236}">
                <a16:creationId xmlns:a16="http://schemas.microsoft.com/office/drawing/2014/main" id="{7DE95703-95F9-0137-EB5B-72DF3B6DB754}"/>
              </a:ext>
            </a:extLst>
          </p:cNvPr>
          <p:cNvPicPr>
            <a:picLocks noChangeAspect="1"/>
          </p:cNvPicPr>
          <p:nvPr/>
        </p:nvPicPr>
        <p:blipFill>
          <a:blip r:embed="rId4"/>
          <a:srcRect/>
          <a:stretch/>
        </p:blipFill>
        <p:spPr>
          <a:xfrm>
            <a:off x="6707166" y="4127992"/>
            <a:ext cx="424748" cy="540000"/>
          </a:xfrm>
          <a:prstGeom prst="rect">
            <a:avLst/>
          </a:prstGeom>
        </p:spPr>
      </p:pic>
      <p:pic>
        <p:nvPicPr>
          <p:cNvPr id="26" name="Image 25">
            <a:extLst>
              <a:ext uri="{FF2B5EF4-FFF2-40B4-BE49-F238E27FC236}">
                <a16:creationId xmlns:a16="http://schemas.microsoft.com/office/drawing/2014/main" id="{99035695-A1FE-70C4-72B6-6DAF8102E17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614554" y="1805299"/>
            <a:ext cx="544953" cy="540000"/>
          </a:xfrm>
          <a:prstGeom prst="rect">
            <a:avLst/>
          </a:prstGeom>
        </p:spPr>
      </p:pic>
      <p:pic>
        <p:nvPicPr>
          <p:cNvPr id="29" name="Espace réservé pour une image  20">
            <a:extLst>
              <a:ext uri="{FF2B5EF4-FFF2-40B4-BE49-F238E27FC236}">
                <a16:creationId xmlns:a16="http://schemas.microsoft.com/office/drawing/2014/main" id="{1F984FFC-3B16-ADA1-D70A-6B5DBDA2A95B}"/>
              </a:ext>
            </a:extLst>
          </p:cNvPr>
          <p:cNvPicPr>
            <a:picLocks noChangeAspect="1"/>
          </p:cNvPicPr>
          <p:nvPr/>
        </p:nvPicPr>
        <p:blipFill rotWithShape="1">
          <a:blip r:embed="rId6">
            <a:extLst>
              <a:ext uri="{28A0092B-C50C-407E-A947-70E740481C1C}">
                <a14:useLocalDpi xmlns:a14="http://schemas.microsoft.com/office/drawing/2010/main" val="0"/>
              </a:ext>
            </a:extLst>
          </a:blip>
          <a:srcRect l="-7526" r="-7526"/>
          <a:stretch>
            <a:fillRect/>
          </a:stretch>
        </p:blipFill>
        <p:spPr>
          <a:xfrm>
            <a:off x="1647579" y="3987586"/>
            <a:ext cx="468000" cy="468000"/>
          </a:xfrm>
          <a:prstGeom prst="rect">
            <a:avLst/>
          </a:prstGeom>
        </p:spPr>
      </p:pic>
      <p:pic>
        <p:nvPicPr>
          <p:cNvPr id="30" name="Espace réservé pour une image  20">
            <a:extLst>
              <a:ext uri="{FF2B5EF4-FFF2-40B4-BE49-F238E27FC236}">
                <a16:creationId xmlns:a16="http://schemas.microsoft.com/office/drawing/2014/main" id="{A4CF2637-BD97-1EA1-7454-5B69B59A7BCD}"/>
              </a:ext>
            </a:extLst>
          </p:cNvPr>
          <p:cNvPicPr>
            <a:picLocks noChangeAspect="1"/>
          </p:cNvPicPr>
          <p:nvPr/>
        </p:nvPicPr>
        <p:blipFill rotWithShape="1">
          <a:blip r:embed="rId7">
            <a:extLst>
              <a:ext uri="{28A0092B-C50C-407E-A947-70E740481C1C}">
                <a14:useLocalDpi xmlns:a14="http://schemas.microsoft.com/office/drawing/2010/main" val="0"/>
              </a:ext>
            </a:extLst>
          </a:blip>
          <a:srcRect l="-7526" r="-7526"/>
          <a:stretch>
            <a:fillRect/>
          </a:stretch>
        </p:blipFill>
        <p:spPr>
          <a:xfrm>
            <a:off x="1630693" y="5254345"/>
            <a:ext cx="468000" cy="468000"/>
          </a:xfrm>
          <a:prstGeom prst="rect">
            <a:avLst/>
          </a:prstGeom>
        </p:spPr>
      </p:pic>
      <p:pic>
        <p:nvPicPr>
          <p:cNvPr id="13" name="Image 12" descr="Une image contenant horloge, cercle, symbole, Police&#10;&#10;Le contenu généré par l’IA peut être incorrect.">
            <a:extLst>
              <a:ext uri="{FF2B5EF4-FFF2-40B4-BE49-F238E27FC236}">
                <a16:creationId xmlns:a16="http://schemas.microsoft.com/office/drawing/2014/main" id="{8DA3B8EB-7B24-F773-4CEB-62B446637366}"/>
              </a:ext>
            </a:extLst>
          </p:cNvPr>
          <p:cNvPicPr>
            <a:picLocks noChangeAspect="1"/>
          </p:cNvPicPr>
          <p:nvPr/>
        </p:nvPicPr>
        <p:blipFill>
          <a:blip r:embed="rId8"/>
          <a:stretch>
            <a:fillRect/>
          </a:stretch>
        </p:blipFill>
        <p:spPr>
          <a:xfrm>
            <a:off x="1647579" y="1580057"/>
            <a:ext cx="416188" cy="479113"/>
          </a:xfrm>
          <a:prstGeom prst="rect">
            <a:avLst/>
          </a:prstGeom>
        </p:spPr>
      </p:pic>
    </p:spTree>
    <p:extLst>
      <p:ext uri="{BB962C8B-B14F-4D97-AF65-F5344CB8AC3E}">
        <p14:creationId xmlns:p14="http://schemas.microsoft.com/office/powerpoint/2010/main" val="392309851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0" presetClass="entr" presetSubtype="0" fill="hold" nodeType="withEffect">
                                  <p:stCondLst>
                                    <p:cond delay="1200"/>
                                  </p:stCondLst>
                                  <p:childTnLst>
                                    <p:set>
                                      <p:cBhvr>
                                        <p:cTn id="8" dur="1" fill="hold">
                                          <p:stCondLst>
                                            <p:cond delay="0"/>
                                          </p:stCondLst>
                                        </p:cTn>
                                        <p:tgtEl>
                                          <p:spTgt spid="26"/>
                                        </p:tgtEl>
                                        <p:attrNameLst>
                                          <p:attrName>style.visibility</p:attrName>
                                        </p:attrNameLst>
                                      </p:cBhvr>
                                      <p:to>
                                        <p:strVal val="visible"/>
                                      </p:to>
                                    </p:set>
                                    <p:animEffect transition="in" filter="fade">
                                      <p:cBhvr>
                                        <p:cTn id="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1271852"/>
            <a:ext cx="7886700" cy="720000"/>
          </a:xfrm>
        </p:spPr>
        <p:txBody>
          <a:bodyPr>
            <a:normAutofit fontScale="90000"/>
          </a:bodyPr>
          <a:lstStyle/>
          <a:p>
            <a:pPr rtl="1"/>
            <a:r>
              <a:rPr lang="ar-MA" sz="5400" dirty="0">
                <a:solidFill>
                  <a:srgbClr val="424D7B"/>
                </a:solidFill>
                <a:latin typeface="Microsoft Uighur" panose="02000000000000000000" pitchFamily="2" charset="-78"/>
              </a:rPr>
              <a:t>عند نهاية الحصة</a:t>
            </a:r>
            <a:endParaRPr lang="fr-MA" sz="5400" dirty="0">
              <a:solidFill>
                <a:srgbClr val="424D7B"/>
              </a:solidFill>
              <a:latin typeface="Microsoft Uighur" panose="02000000000000000000" pitchFamily="2" charset="-78"/>
            </a:endParaRPr>
          </a:p>
        </p:txBody>
      </p:sp>
      <p:sp>
        <p:nvSpPr>
          <p:cNvPr id="8" name="TextBox 9">
            <a:extLst>
              <a:ext uri="{FF2B5EF4-FFF2-40B4-BE49-F238E27FC236}">
                <a16:creationId xmlns:a16="http://schemas.microsoft.com/office/drawing/2014/main" id="{C32D811D-513D-A436-3C80-C06072DD69AB}"/>
              </a:ext>
            </a:extLst>
          </p:cNvPr>
          <p:cNvSpPr txBox="1"/>
          <p:nvPr/>
        </p:nvSpPr>
        <p:spPr>
          <a:xfrm>
            <a:off x="1437307" y="2029408"/>
            <a:ext cx="6175944" cy="58477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على الأقل </a:t>
            </a:r>
            <a:r>
              <a:rPr kumimoji="0" lang="fr-FR"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80%</a:t>
            </a:r>
            <a:r>
              <a:rPr kumimoji="0" lang="ar-MA"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 من المتعلمين </a:t>
            </a: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سيكونون قادرين على</a:t>
            </a:r>
            <a:r>
              <a:rPr kumimoji="0" lang="en-GB"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endParaRPr kumimoji="0" lang="fr-FR"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grpSp>
        <p:nvGrpSpPr>
          <p:cNvPr id="2" name="Groupe 1">
            <a:extLst>
              <a:ext uri="{FF2B5EF4-FFF2-40B4-BE49-F238E27FC236}">
                <a16:creationId xmlns:a16="http://schemas.microsoft.com/office/drawing/2014/main" id="{628474C2-95CD-8397-D01D-B3E298C554A1}"/>
              </a:ext>
            </a:extLst>
          </p:cNvPr>
          <p:cNvGrpSpPr/>
          <p:nvPr/>
        </p:nvGrpSpPr>
        <p:grpSpPr>
          <a:xfrm>
            <a:off x="1088136" y="2948767"/>
            <a:ext cx="6785143" cy="890781"/>
            <a:chOff x="1242402" y="2851205"/>
            <a:chExt cx="6785143" cy="890781"/>
          </a:xfrm>
        </p:grpSpPr>
        <p:pic>
          <p:nvPicPr>
            <p:cNvPr id="3" name="Image 2">
              <a:extLst>
                <a:ext uri="{FF2B5EF4-FFF2-40B4-BE49-F238E27FC236}">
                  <a16:creationId xmlns:a16="http://schemas.microsoft.com/office/drawing/2014/main" id="{E6AAFCAA-897C-A1DB-AB2E-D48D1C618A7D}"/>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17" name="Rectangle 16">
              <a:extLst>
                <a:ext uri="{FF2B5EF4-FFF2-40B4-BE49-F238E27FC236}">
                  <a16:creationId xmlns:a16="http://schemas.microsoft.com/office/drawing/2014/main" id="{780FEC5A-07B4-5566-C962-9EE4C1E6BFC4}"/>
                </a:ext>
              </a:extLst>
            </p:cNvPr>
            <p:cNvSpPr/>
            <p:nvPr/>
          </p:nvSpPr>
          <p:spPr>
            <a:xfrm>
              <a:off x="1242402" y="3174280"/>
              <a:ext cx="5023927" cy="461665"/>
            </a:xfrm>
            <a:prstGeom prst="rect">
              <a:avLst/>
            </a:prstGeom>
          </p:spPr>
          <p:txBody>
            <a:bodyPr wrap="square">
              <a:spAutoFit/>
            </a:bodyPr>
            <a:lstStyle/>
            <a:p>
              <a:pPr lvl="0" algn="r" rtl="1">
                <a:defRPr/>
              </a:pPr>
              <a:r>
                <a:rPr lang="ar-MA" sz="2400" b="1" dirty="0">
                  <a:solidFill>
                    <a:srgbClr val="424D7B"/>
                  </a:solidFill>
                  <a:latin typeface="Microsoft Uighur" panose="02000000000000000000" pitchFamily="2" charset="-78"/>
                  <a:cs typeface="Microsoft Uighur" panose="02000000000000000000" pitchFamily="2" charset="-78"/>
                </a:rPr>
                <a:t>أخذ الكلمة لاسترجاع أحداث الحكاية ولعب أدوار شخصياتها؛ </a:t>
              </a:r>
            </a:p>
          </p:txBody>
        </p:sp>
      </p:grpSp>
      <p:grpSp>
        <p:nvGrpSpPr>
          <p:cNvPr id="18" name="Groupe 17">
            <a:extLst>
              <a:ext uri="{FF2B5EF4-FFF2-40B4-BE49-F238E27FC236}">
                <a16:creationId xmlns:a16="http://schemas.microsoft.com/office/drawing/2014/main" id="{D78C3405-B803-2AE8-37E1-58F59AC7A94E}"/>
              </a:ext>
            </a:extLst>
          </p:cNvPr>
          <p:cNvGrpSpPr/>
          <p:nvPr/>
        </p:nvGrpSpPr>
        <p:grpSpPr>
          <a:xfrm>
            <a:off x="1088136" y="3839548"/>
            <a:ext cx="6785143" cy="890781"/>
            <a:chOff x="1242402" y="2851205"/>
            <a:chExt cx="6785143" cy="890781"/>
          </a:xfrm>
        </p:grpSpPr>
        <p:pic>
          <p:nvPicPr>
            <p:cNvPr id="19" name="Image 18">
              <a:extLst>
                <a:ext uri="{FF2B5EF4-FFF2-40B4-BE49-F238E27FC236}">
                  <a16:creationId xmlns:a16="http://schemas.microsoft.com/office/drawing/2014/main" id="{4BD77F55-7221-A84E-114C-AD48A7997C91}"/>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20" name="Rectangle 19">
              <a:extLst>
                <a:ext uri="{FF2B5EF4-FFF2-40B4-BE49-F238E27FC236}">
                  <a16:creationId xmlns:a16="http://schemas.microsoft.com/office/drawing/2014/main" id="{6F3EEF8E-39CE-17C0-233D-32E83AC695A9}"/>
                </a:ext>
              </a:extLst>
            </p:cNvPr>
            <p:cNvSpPr/>
            <p:nvPr/>
          </p:nvSpPr>
          <p:spPr>
            <a:xfrm>
              <a:off x="1242402" y="3134373"/>
              <a:ext cx="5023927" cy="461665"/>
            </a:xfrm>
            <a:prstGeom prst="rect">
              <a:avLst/>
            </a:prstGeom>
          </p:spPr>
          <p:txBody>
            <a:bodyPr wrap="square">
              <a:spAutoFit/>
            </a:bodyPr>
            <a:lstStyle/>
            <a:p>
              <a:pPr algn="r" rtl="1"/>
              <a:r>
                <a:rPr lang="ar-MA" sz="2400" b="1" dirty="0">
                  <a:solidFill>
                    <a:srgbClr val="424D7B"/>
                  </a:solidFill>
                  <a:latin typeface="Microsoft Uighur" panose="02000000000000000000" pitchFamily="2" charset="-78"/>
                  <a:cs typeface="Microsoft Uighur" panose="02000000000000000000" pitchFamily="2" charset="-78"/>
                </a:rPr>
                <a:t>قراءة الحروف المتشابهة وقراءة الجزء الثاني من النص بطلاقة؛</a:t>
              </a:r>
            </a:p>
          </p:txBody>
        </p:sp>
      </p:grpSp>
      <p:grpSp>
        <p:nvGrpSpPr>
          <p:cNvPr id="21" name="Groupe 20">
            <a:extLst>
              <a:ext uri="{FF2B5EF4-FFF2-40B4-BE49-F238E27FC236}">
                <a16:creationId xmlns:a16="http://schemas.microsoft.com/office/drawing/2014/main" id="{4FAA6850-C36A-7DBF-7B5B-130D689161F0}"/>
              </a:ext>
            </a:extLst>
          </p:cNvPr>
          <p:cNvGrpSpPr/>
          <p:nvPr/>
        </p:nvGrpSpPr>
        <p:grpSpPr>
          <a:xfrm>
            <a:off x="849086" y="4730329"/>
            <a:ext cx="7024193" cy="890781"/>
            <a:chOff x="1003352" y="2851205"/>
            <a:chExt cx="7024193" cy="890781"/>
          </a:xfrm>
        </p:grpSpPr>
        <p:pic>
          <p:nvPicPr>
            <p:cNvPr id="22" name="Image 21">
              <a:extLst>
                <a:ext uri="{FF2B5EF4-FFF2-40B4-BE49-F238E27FC236}">
                  <a16:creationId xmlns:a16="http://schemas.microsoft.com/office/drawing/2014/main" id="{D299309B-9414-8C00-BBAA-F86B32EBCC73}"/>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23" name="Rectangle 22">
              <a:extLst>
                <a:ext uri="{FF2B5EF4-FFF2-40B4-BE49-F238E27FC236}">
                  <a16:creationId xmlns:a16="http://schemas.microsoft.com/office/drawing/2014/main" id="{86D788B6-029D-3F9B-688A-6EEA3BD6E06F}"/>
                </a:ext>
              </a:extLst>
            </p:cNvPr>
            <p:cNvSpPr/>
            <p:nvPr/>
          </p:nvSpPr>
          <p:spPr>
            <a:xfrm>
              <a:off x="1003352" y="3134373"/>
              <a:ext cx="5262977" cy="461665"/>
            </a:xfrm>
            <a:prstGeom prst="rect">
              <a:avLst/>
            </a:prstGeom>
          </p:spPr>
          <p:txBody>
            <a:bodyPr wrap="square">
              <a:spAutoFit/>
            </a:bodyPr>
            <a:lstStyle/>
            <a:p>
              <a:pPr algn="r" rtl="1">
                <a:defRPr/>
              </a:pPr>
              <a:r>
                <a:rPr lang="ar-MA" sz="2400" b="1" dirty="0">
                  <a:solidFill>
                    <a:srgbClr val="424D7B"/>
                  </a:solidFill>
                  <a:latin typeface="Microsoft Uighur" panose="02000000000000000000" pitchFamily="2" charset="-78"/>
                  <a:cs typeface="Microsoft Uighur" panose="02000000000000000000" pitchFamily="2" charset="-78"/>
                </a:rPr>
                <a:t>كتابة كلمات مملاة.</a:t>
              </a:r>
            </a:p>
          </p:txBody>
        </p:sp>
      </p:grpSp>
    </p:spTree>
    <p:extLst>
      <p:ext uri="{BB962C8B-B14F-4D97-AF65-F5344CB8AC3E}">
        <p14:creationId xmlns:p14="http://schemas.microsoft.com/office/powerpoint/2010/main" val="2811784053"/>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افتتاح الحصة</a:t>
            </a:r>
            <a:endParaRPr lang="fr-MA" sz="4000" dirty="0"/>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20350" y="1022470"/>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1240970" y="4219373"/>
            <a:ext cx="5899723"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أنشطة اعتيادية: </a:t>
            </a:r>
          </a:p>
          <a:p>
            <a:pPr marL="0" marR="0" lvl="0" indent="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None/>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r>
              <a:rPr kumimoji="0" lang="ar-MA" sz="24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إملاء: </a:t>
            </a:r>
            <a:r>
              <a:rPr lang="ar-MA" sz="2400" dirty="0">
                <a:cs typeface="Microsoft Uighur" panose="02000000000000000000" pitchFamily="2" charset="-78"/>
                <a:sym typeface="Arial"/>
              </a:rPr>
              <a:t>أحبُّ – تُحِبُّ - تُحِبّينَ</a:t>
            </a:r>
            <a:endParaRPr kumimoji="0" lang="ar-MA" sz="240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endParaRPr>
          </a:p>
          <a:p>
            <a:pPr marL="0" indent="0" algn="r" rtl="1">
              <a:buClr>
                <a:srgbClr val="424D7B"/>
              </a:buClr>
              <a:buSzPct val="50000"/>
              <a:buNone/>
              <a:defRPr/>
            </a:pPr>
            <a:r>
              <a:rPr kumimoji="0" lang="ar-MA" sz="24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r>
              <a:rPr kumimoji="0" lang="ar-MA" sz="24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كلمات بصرية</a:t>
            </a:r>
            <a:r>
              <a:rPr kumimoji="0" lang="ar-MA" sz="24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r>
              <a:rPr lang="ar-MA" sz="2400" dirty="0">
                <a:cs typeface="Microsoft Uighur" panose="02000000000000000000" pitchFamily="2" charset="-78"/>
              </a:rPr>
              <a:t>لِأَنَّهُ – مِثْلَ – اَلَّتي – ماذا– لِماذا – خَرَجوا</a:t>
            </a:r>
            <a:endParaRPr kumimoji="0" lang="ar-MA" sz="24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endParaRPr>
          </a:p>
          <a:p>
            <a:pPr lvl="0" algn="r" rtl="1">
              <a:buClr>
                <a:srgbClr val="424D7B"/>
              </a:buClr>
              <a:buSzPct val="50000"/>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معجم: الحيوانات (تذكير):</a:t>
            </a:r>
          </a:p>
          <a:p>
            <a:pPr marL="0" lvl="0" indent="0" algn="r" rtl="1">
              <a:buClr>
                <a:srgbClr val="424D7B"/>
              </a:buClr>
              <a:buSzPct val="50000"/>
              <a:buNone/>
              <a:defRPr/>
            </a:pPr>
            <a:r>
              <a:rPr lang="ar-MA" sz="2800" b="1" dirty="0">
                <a:cs typeface="Microsoft Uighur" panose="02000000000000000000" pitchFamily="2" charset="-78"/>
                <a:sym typeface="Arial"/>
              </a:rPr>
              <a:t>  </a:t>
            </a: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r>
              <a:rPr kumimoji="0" lang="ar-MA" sz="2800" b="1" i="0" u="none" strike="noStrike" kern="0" cap="none" spc="0" normalizeH="0" baseline="0" noProof="0" dirty="0">
                <a:ln>
                  <a:noFill/>
                </a:ln>
                <a:solidFill>
                  <a:srgbClr val="000000"/>
                </a:solidFill>
                <a:effectLst/>
                <a:uLnTx/>
                <a:uFillTx/>
                <a:latin typeface="Arial"/>
                <a:ea typeface="+mn-ea"/>
                <a:cs typeface="Microsoft Uighur" panose="02000000000000000000" pitchFamily="2" charset="-78"/>
                <a:sym typeface="Arial"/>
              </a:rPr>
              <a:t> </a:t>
            </a:r>
            <a:r>
              <a:rPr lang="ar-MA" sz="2400" dirty="0">
                <a:cs typeface="Microsoft Uighur" panose="02000000000000000000" pitchFamily="2" charset="-78"/>
                <a:sym typeface="Arial"/>
              </a:rPr>
              <a:t>إسطبل – حديقة الحيوانات– حيوانات الغابة – حمار وحشي – لبؤة – يزأر</a:t>
            </a:r>
          </a:p>
          <a:p>
            <a:pPr marL="0" lvl="0" indent="0" algn="r" rtl="1">
              <a:buClr>
                <a:srgbClr val="424D7B"/>
              </a:buClr>
              <a:buSzPct val="50000"/>
              <a:buNone/>
              <a:defRPr/>
            </a:pPr>
            <a:r>
              <a:rPr lang="ar-MA" sz="2800" b="1" dirty="0">
                <a:cs typeface="Microsoft Uighur" panose="02000000000000000000" pitchFamily="2" charset="-78"/>
                <a:sym typeface="Arial"/>
              </a:rPr>
              <a:t>قراءة مشتركة</a:t>
            </a:r>
          </a:p>
          <a:p>
            <a:pPr marL="0" lvl="0" indent="0" algn="r" rtl="1">
              <a:buClr>
                <a:srgbClr val="424D7B"/>
              </a:buClr>
              <a:buSzPct val="50000"/>
              <a:buNone/>
              <a:defRPr/>
            </a:pPr>
            <a:endParaRPr lang="ar-MA" sz="2400" dirty="0">
              <a:cs typeface="Microsoft Uighur" panose="02000000000000000000" pitchFamily="2" charset="-78"/>
              <a:sym typeface="Arial"/>
            </a:endParaRPr>
          </a:p>
          <a:p>
            <a:pPr lvl="0" algn="r" rtl="1">
              <a:buClr>
                <a:srgbClr val="424D7B"/>
              </a:buClr>
              <a:buSzPct val="50000"/>
              <a:defRPr/>
            </a:pPr>
            <a:endParaRPr lang="ar-MA" sz="2400" dirty="0">
              <a:cs typeface="Microsoft Uighur" panose="02000000000000000000" pitchFamily="2" charset="-78"/>
              <a:sym typeface="Arial"/>
            </a:endParaRPr>
          </a:p>
          <a:p>
            <a:pPr marL="0" marR="0" lvl="0" indent="0" algn="r" defTabSz="914400" rtl="1" eaLnBrk="1" fontAlgn="auto" latinLnBrk="0" hangingPunct="1">
              <a:lnSpc>
                <a:spcPct val="100000"/>
              </a:lnSpc>
              <a:spcBef>
                <a:spcPts val="300"/>
              </a:spcBef>
              <a:spcAft>
                <a:spcPts val="0"/>
              </a:spcAft>
              <a:buClr>
                <a:srgbClr val="424D7B"/>
              </a:buClr>
              <a:buSzPct val="50000"/>
              <a:buNone/>
              <a:tabLst/>
              <a:defRPr/>
            </a:pPr>
            <a:endParaRPr kumimoji="0" lang="ar-MA" sz="24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endParaRPr>
          </a:p>
        </p:txBody>
      </p:sp>
      <p:sp>
        <p:nvSpPr>
          <p:cNvPr id="30" name="ZoneTexte 29">
            <a:extLst>
              <a:ext uri="{FF2B5EF4-FFF2-40B4-BE49-F238E27FC236}">
                <a16:creationId xmlns:a16="http://schemas.microsoft.com/office/drawing/2014/main" id="{F7D6550F-9DEC-8087-2526-912B5A010A60}"/>
              </a:ext>
            </a:extLst>
          </p:cNvPr>
          <p:cNvSpPr txBox="1"/>
          <p:nvPr/>
        </p:nvSpPr>
        <p:spPr>
          <a:xfrm>
            <a:off x="5420350" y="1768257"/>
            <a:ext cx="1720344"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92408" y="1961573"/>
            <a:ext cx="726603" cy="720000"/>
          </a:xfrm>
          <a:prstGeom prst="rect">
            <a:avLst/>
          </a:prstGeom>
        </p:spPr>
      </p:pic>
      <p:pic>
        <p:nvPicPr>
          <p:cNvPr id="2" name="Image 1" descr="Une image contenant horloge, cercle, symbole, Police&#10;&#10;Le contenu généré par l’IA peut être incorrect.">
            <a:extLst>
              <a:ext uri="{FF2B5EF4-FFF2-40B4-BE49-F238E27FC236}">
                <a16:creationId xmlns:a16="http://schemas.microsoft.com/office/drawing/2014/main" id="{5D515775-CBEA-4309-42A3-A7257CE44168}"/>
              </a:ext>
            </a:extLst>
          </p:cNvPr>
          <p:cNvPicPr>
            <a:picLocks noChangeAspect="1"/>
          </p:cNvPicPr>
          <p:nvPr/>
        </p:nvPicPr>
        <p:blipFill>
          <a:blip r:embed="rId5"/>
          <a:stretch>
            <a:fillRect/>
          </a:stretch>
        </p:blipFill>
        <p:spPr>
          <a:xfrm>
            <a:off x="1021092" y="1750090"/>
            <a:ext cx="561901" cy="646857"/>
          </a:xfrm>
          <a:prstGeom prst="rect">
            <a:avLst/>
          </a:prstGeom>
        </p:spPr>
      </p:pic>
    </p:spTree>
    <p:extLst>
      <p:ext uri="{BB962C8B-B14F-4D97-AF65-F5344CB8AC3E}">
        <p14:creationId xmlns:p14="http://schemas.microsoft.com/office/powerpoint/2010/main" val="92023835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10"/>
        <p:cNvGrpSpPr/>
        <p:nvPr/>
      </p:nvGrpSpPr>
      <p:grpSpPr>
        <a:xfrm>
          <a:off x="0" y="0"/>
          <a:ext cx="0" cy="0"/>
          <a:chOff x="0" y="0"/>
          <a:chExt cx="0" cy="0"/>
        </a:xfrm>
      </p:grpSpPr>
      <p:sp>
        <p:nvSpPr>
          <p:cNvPr id="1316" name="Google Shape;1316;p6"/>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مرحبا</a:t>
            </a: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بكم ، سننطلق في حصة اللغة العربية.</a:t>
            </a:r>
            <a:endParaRPr sz="2400"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5" name="Image 4" descr="Une image contenant noir, obscurité&#10;&#10;Le contenu généré par l’IA peut être incorrect.">
            <a:extLst>
              <a:ext uri="{FF2B5EF4-FFF2-40B4-BE49-F238E27FC236}">
                <a16:creationId xmlns:a16="http://schemas.microsoft.com/office/drawing/2014/main" id="{2983D17F-AB92-0910-B6BB-8F7DFA3188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92000" y="6241000"/>
            <a:ext cx="540000" cy="540000"/>
          </a:xfrm>
          <a:prstGeom prst="rect">
            <a:avLst/>
          </a:prstGeom>
        </p:spPr>
      </p:pic>
      <p:pic>
        <p:nvPicPr>
          <p:cNvPr id="17" name="Image 4" descr="Une image contenant noir, obscurité&#10;&#10;Le contenu généré par l’IA peut être incorrect.">
            <a:extLst>
              <a:ext uri="{FF2B5EF4-FFF2-40B4-BE49-F238E27FC236}">
                <a16:creationId xmlns:a16="http://schemas.microsoft.com/office/drawing/2014/main" id="{2983D17F-AB92-0910-B6BB-8F7DFA3188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516788" y="6181795"/>
            <a:ext cx="540000" cy="540000"/>
          </a:xfrm>
          <a:prstGeom prst="rect">
            <a:avLst/>
          </a:prstGeom>
        </p:spPr>
      </p:pic>
      <p:pic>
        <p:nvPicPr>
          <p:cNvPr id="18" name="majd_wave">
            <a:hlinkClick r:id="" action="ppaction://media"/>
            <a:extLst>
              <a:ext uri="{FF2B5EF4-FFF2-40B4-BE49-F238E27FC236}">
                <a16:creationId xmlns:a16="http://schemas.microsoft.com/office/drawing/2014/main" id="{33193E76-ED26-9166-2D14-E6D5BBA5CF8E}"/>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2169655" y="1830521"/>
            <a:ext cx="2402345" cy="4271479"/>
          </a:xfrm>
          <a:prstGeom prst="rect">
            <a:avLst/>
          </a:prstGeom>
        </p:spPr>
      </p:pic>
      <p:pic>
        <p:nvPicPr>
          <p:cNvPr id="19" name="Nada-Wave">
            <a:hlinkClick r:id="" action="ppaction://media"/>
            <a:extLst>
              <a:ext uri="{FF2B5EF4-FFF2-40B4-BE49-F238E27FC236}">
                <a16:creationId xmlns:a16="http://schemas.microsoft.com/office/drawing/2014/main" id="{B9E0046F-4315-26D4-F1F8-EDC269A53E68}"/>
              </a:ext>
            </a:extLst>
          </p:cNvPr>
          <p:cNvPicPr>
            <a:picLocks noChangeAspect="1"/>
          </p:cNvPicPr>
          <p:nvPr>
            <a:videoFile r:link="rId4"/>
            <p:extLst>
              <p:ext uri="{DAA4B4D4-6D71-4841-9C94-3DE7FCFB9230}">
                <p14:media xmlns:p14="http://schemas.microsoft.com/office/powerpoint/2010/main" r:embed="rId3"/>
              </p:ext>
            </p:extLst>
          </p:nvPr>
        </p:nvPicPr>
        <p:blipFill>
          <a:blip r:embed="rId9"/>
          <a:stretch>
            <a:fillRect/>
          </a:stretch>
        </p:blipFill>
        <p:spPr>
          <a:xfrm>
            <a:off x="4441371" y="1898300"/>
            <a:ext cx="2632075" cy="4203700"/>
          </a:xfrm>
          <a:prstGeom prst="rect">
            <a:avLst/>
          </a:prstGeom>
        </p:spPr>
      </p:pic>
      <p:pic>
        <p:nvPicPr>
          <p:cNvPr id="21" name="Espace réservé pour une image  2">
            <a:extLst>
              <a:ext uri="{FF2B5EF4-FFF2-40B4-BE49-F238E27FC236}">
                <a16:creationId xmlns:a16="http://schemas.microsoft.com/office/drawing/2014/main" id="{A5601388-A8E5-2BD8-9EDD-63D4A6DB6114}"/>
              </a:ext>
            </a:extLst>
          </p:cNvPr>
          <p:cNvPicPr>
            <a:picLocks noGrp="1" noChangeAspect="1"/>
          </p:cNvPicPr>
          <p:nvPr>
            <p:ph type="pic" sz="quarter" idx="12"/>
          </p:nvPr>
        </p:nvPicPr>
        <p:blipFill>
          <a:blip r:embed="rId10"/>
          <a:srcRect/>
          <a:stretch/>
        </p:blipFill>
        <p:spPr>
          <a:xfrm>
            <a:off x="7924249" y="684000"/>
            <a:ext cx="819701" cy="819701"/>
          </a:xfrm>
          <a:prstGeom prst="rect">
            <a:avLst/>
          </a:prstGeom>
          <a:noFill/>
          <a:ln>
            <a:noFill/>
          </a:ln>
        </p:spPr>
      </p:pic>
      <p:pic>
        <p:nvPicPr>
          <p:cNvPr id="2" name="Image 1">
            <a:extLst>
              <a:ext uri="{FF2B5EF4-FFF2-40B4-BE49-F238E27FC236}">
                <a16:creationId xmlns:a16="http://schemas.microsoft.com/office/drawing/2014/main" id="{C4733AAE-8D80-B6EE-9BB9-BAEEFCE7E17B}"/>
              </a:ext>
            </a:extLst>
          </p:cNvPr>
          <p:cNvPicPr>
            <a:picLocks noChangeAspect="1"/>
          </p:cNvPicPr>
          <p:nvPr/>
        </p:nvPicPr>
        <p:blipFill>
          <a:blip r:embed="rId11">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05E2AEFB-6F70-D604-170B-5F881DBBFD21}"/>
              </a:ext>
            </a:extLst>
          </p:cNvPr>
          <p:cNvPicPr>
            <a:picLocks noChangeAspect="1"/>
          </p:cNvPicPr>
          <p:nvPr/>
        </p:nvPicPr>
        <p:blipFill>
          <a:blip r:embed="rId12">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BC0789A-AB2D-8694-D97F-BB585CF8A21E}"/>
              </a:ext>
            </a:extLst>
          </p:cNvPr>
          <p:cNvPicPr>
            <a:picLocks noChangeAspect="1"/>
          </p:cNvPicPr>
          <p:nvPr/>
        </p:nvPicPr>
        <p:blipFill>
          <a:blip r:embed="rId13">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067BB342-4161-AB2A-2BD6-56A16664A593}"/>
              </a:ext>
            </a:extLst>
          </p:cNvPr>
          <p:cNvPicPr>
            <a:picLocks noChangeAspect="1"/>
          </p:cNvPicPr>
          <p:nvPr/>
        </p:nvPicPr>
        <p:blipFill>
          <a:blip r:embed="rId14">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3AC81C15-A8E1-B233-4EA1-2C62A4B3B50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F447EAFA-C6A6-2C92-5D7C-4E55BFF7F74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CA5DC053-7563-C806-6460-93CA2FAF85B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7AA562FF-2194-36D9-AA23-29E231E819E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17"/>
                                        </p:tgtEl>
                                        <p:attrNameLst>
                                          <p:attrName>style.visibility</p:attrName>
                                        </p:attrNameLst>
                                      </p:cBhvr>
                                      <p:to>
                                        <p:strVal val="visible"/>
                                      </p:to>
                                    </p:set>
                                  </p:childTnLst>
                                </p:cTn>
                              </p:par>
                              <p:par>
                                <p:cTn id="10" presetID="1" presetClass="mediacall" presetSubtype="0" fill="hold" nodeType="withEffect">
                                  <p:stCondLst>
                                    <p:cond delay="0"/>
                                  </p:stCondLst>
                                  <p:childTnLst>
                                    <p:cmd type="call" cmd="playFrom(0.0)">
                                      <p:cBhvr>
                                        <p:cTn id="11" dur="4586" fill="hold"/>
                                        <p:tgtEl>
                                          <p:spTgt spid="19"/>
                                        </p:tgtEl>
                                      </p:cBhvr>
                                    </p:cmd>
                                  </p:childTnLst>
                                </p:cTn>
                              </p:par>
                              <p:par>
                                <p:cTn id="12" presetID="1" presetClass="mediacall" presetSubtype="0" fill="hold" nodeType="withEffect">
                                  <p:stCondLst>
                                    <p:cond delay="0"/>
                                  </p:stCondLst>
                                  <p:childTnLst>
                                    <p:cmd type="call" cmd="playFrom(0.0)">
                                      <p:cBhvr>
                                        <p:cTn id="13" dur="3477"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9"/>
                </p:tgtEl>
              </p:cMediaNode>
            </p:video>
            <p:video>
              <p:cMediaNode vol="80000">
                <p:cTn id="15" fill="hold" display="0">
                  <p:stCondLst>
                    <p:cond delay="indefinite"/>
                  </p:stCondLst>
                </p:cTn>
                <p:tgtEl>
                  <p:spTgt spid="18"/>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7248EE8-5242-E8CE-9DA9-CD651FF6330D}"/>
            </a:ext>
          </a:extLst>
        </p:cNvPr>
        <p:cNvGrpSpPr/>
        <p:nvPr/>
      </p:nvGrpSpPr>
      <p:grpSpPr>
        <a:xfrm>
          <a:off x="0" y="0"/>
          <a:ext cx="0" cy="0"/>
          <a:chOff x="0" y="0"/>
          <a:chExt cx="0" cy="0"/>
        </a:xfrm>
      </p:grpSpPr>
      <p:sp>
        <p:nvSpPr>
          <p:cNvPr id="17" name="Titre 16"/>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قبل أن نبدأ الحصة نتذكر شروط الحصول على نجمة التميز. </a:t>
            </a:r>
          </a:p>
        </p:txBody>
      </p:sp>
      <p:pic>
        <p:nvPicPr>
          <p:cNvPr id="14" name="Espace réservé pour une image  5">
            <a:extLst>
              <a:ext uri="{FF2B5EF4-FFF2-40B4-BE49-F238E27FC236}">
                <a16:creationId xmlns:a16="http://schemas.microsoft.com/office/drawing/2014/main" id="{153D8501-9F34-268E-61C2-74EA829D6704}"/>
              </a:ext>
            </a:extLst>
          </p:cNvPr>
          <p:cNvPicPr>
            <a:picLocks noChangeAspect="1"/>
          </p:cNvPicPr>
          <p:nvPr/>
        </p:nvPicPr>
        <p:blipFill>
          <a:blip r:embed="rId4"/>
          <a:srcRect/>
          <a:stretch>
            <a:fillRect/>
          </a:stretch>
        </p:blipFill>
        <p:spPr>
          <a:xfrm>
            <a:off x="7935140" y="653815"/>
            <a:ext cx="843862" cy="843860"/>
          </a:xfrm>
          <a:prstGeom prst="rect">
            <a:avLst/>
          </a:prstGeom>
          <a:noFill/>
          <a:ln>
            <a:noFill/>
          </a:ln>
        </p:spPr>
      </p:pic>
      <p:sp>
        <p:nvSpPr>
          <p:cNvPr id="28" name="Google Shape;1333;p8">
            <a:extLst>
              <a:ext uri="{FF2B5EF4-FFF2-40B4-BE49-F238E27FC236}">
                <a16:creationId xmlns:a16="http://schemas.microsoft.com/office/drawing/2014/main" id="{21D82276-92FB-13D6-432A-354C80B38BAB}"/>
              </a:ext>
            </a:extLst>
          </p:cNvPr>
          <p:cNvSpPr txBox="1"/>
          <p:nvPr/>
        </p:nvSpPr>
        <p:spPr>
          <a:xfrm>
            <a:off x="1382328" y="4838990"/>
            <a:ext cx="3542203" cy="52318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marL="0" marR="0" lvl="0" indent="0" algn="r" defTabSz="457200" rtl="1" eaLnBrk="1" fontAlgn="auto" latinLnBrk="0" hangingPunct="1">
              <a:lnSpc>
                <a:spcPct val="100000"/>
              </a:lnSpc>
              <a:spcBef>
                <a:spcPts val="0"/>
              </a:spcBef>
              <a:spcAft>
                <a:spcPts val="0"/>
              </a:spcAft>
              <a:buClr>
                <a:srgbClr val="0C0C0C"/>
              </a:buClr>
              <a:buSzPts val="2800"/>
              <a:buFontTx/>
              <a:buNone/>
              <a:tabLst/>
              <a:defRPr/>
            </a:pPr>
            <a:r>
              <a:rPr kumimoji="0" lang="ar-MA"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دونَ أَنْ أَقِفَ، أَرْفَعُ أُصْبُعي لِلْإجابَةِ. </a:t>
            </a:r>
          </a:p>
        </p:txBody>
      </p:sp>
      <p:sp>
        <p:nvSpPr>
          <p:cNvPr id="29" name="Espace réservé du texte 2">
            <a:extLst>
              <a:ext uri="{FF2B5EF4-FFF2-40B4-BE49-F238E27FC236}">
                <a16:creationId xmlns:a16="http://schemas.microsoft.com/office/drawing/2014/main" id="{E8A9A977-BDCD-7407-5149-8FE6314BD1BB}"/>
              </a:ext>
            </a:extLst>
          </p:cNvPr>
          <p:cNvSpPr txBox="1">
            <a:spLocks/>
          </p:cNvSpPr>
          <p:nvPr/>
        </p:nvSpPr>
        <p:spPr>
          <a:xfrm>
            <a:off x="1716891" y="2568290"/>
            <a:ext cx="4151010" cy="432000"/>
          </a:xfrm>
          <a:prstGeom prst="roundRect">
            <a:avLst>
              <a:gd name="adj" fmla="val 16667"/>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r" defTabSz="457200" rtl="1" eaLnBrk="1" fontAlgn="auto" latinLnBrk="0" hangingPunct="1">
              <a:lnSpc>
                <a:spcPct val="100000"/>
              </a:lnSpc>
              <a:spcBef>
                <a:spcPts val="0"/>
              </a:spcBef>
              <a:spcAft>
                <a:spcPts val="0"/>
              </a:spcAft>
              <a:buClr>
                <a:srgbClr val="000000"/>
              </a:buClr>
              <a:buSzTx/>
              <a:buFont typeface="Arial"/>
              <a:buNone/>
              <a:tabLst/>
              <a:defRPr/>
            </a:pPr>
            <a:r>
              <a:rPr kumimoji="0" lang="ar-MA"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أُنْصِتُ وأَنْتَبِهُ جَيِّداً للدَّرْسِ</a:t>
            </a:r>
            <a:r>
              <a:rPr kumimoji="0" lang="ar-MA" sz="2800" b="0" i="0" u="none" strike="noStrike" kern="1200" cap="none" spc="0" normalizeH="0" baseline="0" noProof="0" dirty="0">
                <a:ln>
                  <a:noFill/>
                </a:ln>
                <a:solidFill>
                  <a:srgbClr val="424D7B"/>
                </a:solidFill>
                <a:effectLst/>
                <a:uLnTx/>
                <a:uFillTx/>
                <a:latin typeface="Arial"/>
                <a:cs typeface="Arial"/>
                <a:sym typeface="Arial"/>
              </a:rPr>
              <a:t>. </a:t>
            </a:r>
          </a:p>
        </p:txBody>
      </p:sp>
      <p:sp>
        <p:nvSpPr>
          <p:cNvPr id="30" name="Ellipse 29">
            <a:extLst>
              <a:ext uri="{FF2B5EF4-FFF2-40B4-BE49-F238E27FC236}">
                <a16:creationId xmlns:a16="http://schemas.microsoft.com/office/drawing/2014/main" id="{74EDAB25-813B-0097-5B0B-0BBF2BD8B198}"/>
              </a:ext>
            </a:extLst>
          </p:cNvPr>
          <p:cNvSpPr/>
          <p:nvPr/>
        </p:nvSpPr>
        <p:spPr>
          <a:xfrm>
            <a:off x="6070183" y="1920227"/>
            <a:ext cx="1800000" cy="1800000"/>
          </a:xfrm>
          <a:prstGeom prst="ellipse">
            <a:avLst/>
          </a:prstGeom>
          <a:blipFill>
            <a:blip r:embed="rId5"/>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1" name="Ellipse 30">
            <a:extLst>
              <a:ext uri="{FF2B5EF4-FFF2-40B4-BE49-F238E27FC236}">
                <a16:creationId xmlns:a16="http://schemas.microsoft.com/office/drawing/2014/main" id="{2B66E01B-F7AC-4627-19FA-D8E569741E99}"/>
              </a:ext>
            </a:extLst>
          </p:cNvPr>
          <p:cNvSpPr/>
          <p:nvPr/>
        </p:nvSpPr>
        <p:spPr>
          <a:xfrm>
            <a:off x="5063566" y="4200580"/>
            <a:ext cx="1800000" cy="1800000"/>
          </a:xfrm>
          <a:prstGeom prst="ellipse">
            <a:avLst/>
          </a:prstGeom>
          <a:blipFill>
            <a:blip r:embed="rId6"/>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 name="Image 1">
            <a:extLst>
              <a:ext uri="{FF2B5EF4-FFF2-40B4-BE49-F238E27FC236}">
                <a16:creationId xmlns:a16="http://schemas.microsoft.com/office/drawing/2014/main" id="{297BE6C5-CB9C-5AD1-44C0-E2B90B607EA0}"/>
              </a:ext>
            </a:extLst>
          </p:cNvPr>
          <p:cNvPicPr>
            <a:picLocks noChangeAspect="1"/>
          </p:cNvPicPr>
          <p:nvPr/>
        </p:nvPicPr>
        <p:blipFill>
          <a:blip r:embed="rId7">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A074BBC6-4C48-92CC-AE9E-1E9FE204F837}"/>
              </a:ext>
            </a:extLst>
          </p:cNvPr>
          <p:cNvPicPr>
            <a:picLocks noChangeAspect="1"/>
          </p:cNvPicPr>
          <p:nvPr/>
        </p:nvPicPr>
        <p:blipFill>
          <a:blip r:embed="rId8">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D6D5B2BF-F8FF-566F-91E7-DA47294EDBBC}"/>
              </a:ext>
            </a:extLst>
          </p:cNvPr>
          <p:cNvPicPr>
            <a:picLocks noChangeAspect="1"/>
          </p:cNvPicPr>
          <p:nvPr/>
        </p:nvPicPr>
        <p:blipFill>
          <a:blip r:embed="rId9">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3A659C6F-D382-B304-6F25-A69130E7FD1C}"/>
              </a:ext>
            </a:extLst>
          </p:cNvPr>
          <p:cNvPicPr>
            <a:picLocks noChangeAspect="1"/>
          </p:cNvPicPr>
          <p:nvPr/>
        </p:nvPicPr>
        <p:blipFill>
          <a:blip r:embed="rId10">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3C0EDF79-0E9C-B0FD-B221-5F7F532BDAA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7" name="Rectangle 6">
            <a:extLst>
              <a:ext uri="{FF2B5EF4-FFF2-40B4-BE49-F238E27FC236}">
                <a16:creationId xmlns:a16="http://schemas.microsoft.com/office/drawing/2014/main" id="{8A7F3942-4574-43DF-CACC-CFD426E773B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F6CDD755-7EF8-3A24-2D45-B89D14FE264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053C6936-9703-7A9D-EDAF-A1F1EA30277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4267453011"/>
      </p:ext>
    </p:extLst>
  </p:cSld>
  <p:clrMapOvr>
    <a:overrideClrMapping bg1="lt1" tx1="dk1" bg2="dk2" tx2="lt2" accent1="accent1" accent2="accent2" accent3="accent3" accent4="accent4" accent5="accent5" accent6="accent6" hlink="hlink" folHlink="folHlink"/>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39"/>
        <p:cNvGrpSpPr/>
        <p:nvPr/>
      </p:nvGrpSpPr>
      <p:grpSpPr>
        <a:xfrm>
          <a:off x="0" y="0"/>
          <a:ext cx="0" cy="0"/>
          <a:chOff x="0" y="0"/>
          <a:chExt cx="0" cy="0"/>
        </a:xfrm>
      </p:grpSpPr>
      <p:sp>
        <p:nvSpPr>
          <p:cNvPr id="1342" name="Google Shape;1342;p9"/>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ضعوا اللوحة والكراسة في القمطر.</a:t>
            </a:r>
            <a:endParaRPr sz="2400" dirty="0">
              <a:solidFill>
                <a:schemeClr val="bg1">
                  <a:lumMod val="50000"/>
                </a:schemeClr>
              </a:solidFill>
            </a:endParaRPr>
          </a:p>
        </p:txBody>
      </p:sp>
      <p:pic>
        <p:nvPicPr>
          <p:cNvPr id="3" name="rangement">
            <a:hlinkClick r:id="" action="ppaction://media"/>
            <a:extLst>
              <a:ext uri="{FF2B5EF4-FFF2-40B4-BE49-F238E27FC236}">
                <a16:creationId xmlns:a16="http://schemas.microsoft.com/office/drawing/2014/main" id="{43CD4E30-1102-C7A0-F0F2-504BA8F74EDB}"/>
              </a:ext>
            </a:extLst>
          </p:cNvPr>
          <p:cNvPicPr>
            <a:picLocks noGrp="1" noChangeAspect="1"/>
          </p:cNvPicPr>
          <p:nvPr>
            <p:ph type="media" idx="4294967295"/>
            <a:videoFile r:link="rId2"/>
            <p:extLst>
              <p:ext uri="{DAA4B4D4-6D71-4841-9C94-3DE7FCFB9230}">
                <p14:media xmlns:p14="http://schemas.microsoft.com/office/powerpoint/2010/main" r:embed="rId1"/>
              </p:ext>
            </p:extLst>
          </p:nvPr>
        </p:nvPicPr>
        <p:blipFill>
          <a:blip r:embed="rId5"/>
          <a:stretch>
            <a:fillRect/>
          </a:stretch>
        </p:blipFill>
        <p:spPr>
          <a:xfrm>
            <a:off x="953025" y="2160588"/>
            <a:ext cx="7038975" cy="3959225"/>
          </a:xfrm>
          <a:prstGeom prst="rect">
            <a:avLst/>
          </a:prstGeom>
          <a:ln>
            <a:noFill/>
          </a:ln>
          <a:effectLst>
            <a:softEdge rad="112500"/>
          </a:effectLst>
        </p:spPr>
      </p:pic>
      <p:pic>
        <p:nvPicPr>
          <p:cNvPr id="4" name="Image 3" descr="Une image contenant noir, obscurité&#10;&#10;Le contenu généré par l’IA peut être incorrect.">
            <a:extLst>
              <a:ext uri="{FF2B5EF4-FFF2-40B4-BE49-F238E27FC236}">
                <a16:creationId xmlns:a16="http://schemas.microsoft.com/office/drawing/2014/main" id="{B7BE2FF1-1EDF-C876-0243-4200881DF55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92000" y="6241000"/>
            <a:ext cx="540000" cy="540000"/>
          </a:xfrm>
          <a:prstGeom prst="rect">
            <a:avLst/>
          </a:prstGeom>
        </p:spPr>
      </p:pic>
      <p:pic>
        <p:nvPicPr>
          <p:cNvPr id="16" name="Image 14" descr="Une image contenant noir, obscurité&#10;&#10;Le contenu généré par l’IA peut être incorrect.">
            <a:extLst>
              <a:ext uri="{FF2B5EF4-FFF2-40B4-BE49-F238E27FC236}">
                <a16:creationId xmlns:a16="http://schemas.microsoft.com/office/drawing/2014/main" id="{30485576-7664-0864-63EA-FB8CBD6365F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800000">
            <a:off x="516788" y="6181795"/>
            <a:ext cx="540000" cy="540000"/>
          </a:xfrm>
          <a:prstGeom prst="rect">
            <a:avLst/>
          </a:prstGeom>
        </p:spPr>
      </p:pic>
      <p:pic>
        <p:nvPicPr>
          <p:cNvPr id="21" name="Espace réservé pour une image  8">
            <a:extLst>
              <a:ext uri="{FF2B5EF4-FFF2-40B4-BE49-F238E27FC236}">
                <a16:creationId xmlns:a16="http://schemas.microsoft.com/office/drawing/2014/main" id="{B4A567AF-1D7D-5DA3-2205-323D31579457}"/>
              </a:ext>
            </a:extLst>
          </p:cNvPr>
          <p:cNvPicPr>
            <a:picLocks noGrp="1" noChangeAspect="1"/>
          </p:cNvPicPr>
          <p:nvPr>
            <p:ph type="pic" sz="quarter" idx="12"/>
          </p:nvPr>
        </p:nvPicPr>
        <p:blipFill>
          <a:blip r:embed="rId7"/>
          <a:srcRect/>
          <a:stretch/>
        </p:blipFill>
        <p:spPr>
          <a:prstGeom prst="rect">
            <a:avLst/>
          </a:prstGeom>
        </p:spPr>
      </p:pic>
      <p:pic>
        <p:nvPicPr>
          <p:cNvPr id="9" name="Image 8">
            <a:extLst>
              <a:ext uri="{FF2B5EF4-FFF2-40B4-BE49-F238E27FC236}">
                <a16:creationId xmlns:a16="http://schemas.microsoft.com/office/drawing/2014/main" id="{6ADE5D25-2BFB-DBFB-6A69-54F677581410}"/>
              </a:ext>
            </a:extLst>
          </p:cNvPr>
          <p:cNvPicPr>
            <a:picLocks noChangeAspect="1"/>
          </p:cNvPicPr>
          <p:nvPr/>
        </p:nvPicPr>
        <p:blipFill>
          <a:blip r:embed="rId8">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5" name="Image 14">
            <a:extLst>
              <a:ext uri="{FF2B5EF4-FFF2-40B4-BE49-F238E27FC236}">
                <a16:creationId xmlns:a16="http://schemas.microsoft.com/office/drawing/2014/main" id="{55492417-180A-6F6C-1480-4009F7265A87}"/>
              </a:ext>
            </a:extLst>
          </p:cNvPr>
          <p:cNvPicPr>
            <a:picLocks noChangeAspect="1"/>
          </p:cNvPicPr>
          <p:nvPr/>
        </p:nvPicPr>
        <p:blipFill>
          <a:blip r:embed="rId9">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C7E7653C-7278-B3F2-3390-5804059D4066}"/>
              </a:ext>
            </a:extLst>
          </p:cNvPr>
          <p:cNvPicPr>
            <a:picLocks noChangeAspect="1"/>
          </p:cNvPicPr>
          <p:nvPr/>
        </p:nvPicPr>
        <p:blipFill>
          <a:blip r:embed="rId10">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8" name="Image 17">
            <a:extLst>
              <a:ext uri="{FF2B5EF4-FFF2-40B4-BE49-F238E27FC236}">
                <a16:creationId xmlns:a16="http://schemas.microsoft.com/office/drawing/2014/main" id="{2C0BA019-5E60-047E-A72B-BF8569012F15}"/>
              </a:ext>
            </a:extLst>
          </p:cNvPr>
          <p:cNvPicPr>
            <a:picLocks noChangeAspect="1"/>
          </p:cNvPicPr>
          <p:nvPr/>
        </p:nvPicPr>
        <p:blipFill>
          <a:blip r:embed="rId11">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9" name="Rectangle 18">
            <a:extLst>
              <a:ext uri="{FF2B5EF4-FFF2-40B4-BE49-F238E27FC236}">
                <a16:creationId xmlns:a16="http://schemas.microsoft.com/office/drawing/2014/main" id="{784BB565-F461-8576-14A8-A14BFC89472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0" name="Rectangle 19">
            <a:extLst>
              <a:ext uri="{FF2B5EF4-FFF2-40B4-BE49-F238E27FC236}">
                <a16:creationId xmlns:a16="http://schemas.microsoft.com/office/drawing/2014/main" id="{B30083E6-B538-96D0-CA11-A041C14AD89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2" name="Rectangle 21">
            <a:extLst>
              <a:ext uri="{FF2B5EF4-FFF2-40B4-BE49-F238E27FC236}">
                <a16:creationId xmlns:a16="http://schemas.microsoft.com/office/drawing/2014/main" id="{901BCCA2-CB79-5835-95D5-6F73DDF717A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3" name="Rectangle 22">
            <a:extLst>
              <a:ext uri="{FF2B5EF4-FFF2-40B4-BE49-F238E27FC236}">
                <a16:creationId xmlns:a16="http://schemas.microsoft.com/office/drawing/2014/main" id="{A4F9E235-6CA5-1830-4AFE-8775F134A07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14" fill="hold"/>
                                        <p:tgtEl>
                                          <p:spTgt spid="3"/>
                                        </p:tgtEl>
                                      </p:cBhvr>
                                    </p:cmd>
                                  </p:childTnLst>
                                </p:cTn>
                              </p:par>
                            </p:childTnLst>
                          </p:cTn>
                        </p:par>
                        <p:par>
                          <p:cTn id="7" fill="hold">
                            <p:stCondLst>
                              <p:cond delay="16114"/>
                            </p:stCondLst>
                            <p:childTnLst>
                              <p:par>
                                <p:cTn id="8" presetID="1"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childTnLst>
                                </p:cTn>
                              </p:par>
                            </p:childTnLst>
                          </p:cTn>
                        </p:par>
                        <p:par>
                          <p:cTn id="10" fill="hold">
                            <p:stCondLst>
                              <p:cond delay="16114"/>
                            </p:stCondLst>
                            <p:childTnLst>
                              <p:par>
                                <p:cTn id="11" presetID="1" presetClass="entr" presetSubtype="0"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3"/>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F4C8090D-66ED-0077-F7BB-92D23348E8F6}"/>
              </a:ext>
            </a:extLst>
          </p:cNvPr>
          <p:cNvSpPr>
            <a:spLocks noGrp="1"/>
          </p:cNvSpPr>
          <p:nvPr>
            <p:ph type="title"/>
          </p:nvPr>
        </p:nvSpPr>
        <p:spPr>
          <a:xfrm>
            <a:off x="391895" y="777600"/>
            <a:ext cx="7080478" cy="612000"/>
          </a:xfrm>
        </p:spPr>
        <p:txBody>
          <a:bodyPr>
            <a:noAutofit/>
          </a:bodyPr>
          <a:lstStyle/>
          <a:p>
            <a:pPr>
              <a:buClr>
                <a:srgbClr val="A5A5A5"/>
              </a:buClr>
              <a:buSzPts val="1600"/>
            </a:pPr>
            <a:r>
              <a:rPr lang="ar-MA" sz="2000" b="1" dirty="0">
                <a:solidFill>
                  <a:schemeClr val="bg1">
                    <a:lumMod val="50000"/>
                  </a:schemeClr>
                </a:solidFill>
                <a:latin typeface="Microsoft Uighur" panose="02000000000000000000" pitchFamily="2" charset="-78"/>
                <a:cs typeface="Microsoft Uighur" panose="02000000000000000000" pitchFamily="2" charset="-78"/>
              </a:rPr>
              <a:t>خذوا الألواح سأملي عليكم مقاطع وكلمات (مكتوبة في الشريحة الانتقالية الخاصة بافتتاح الحصة - مع التصحيح على السبورة والألواح)</a:t>
            </a:r>
            <a:endParaRPr lang="fr-FR" sz="20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21" name="Espace réservé pour une image  20" descr="Une image contenant habits, sourire, dessin humoristique, clipart&#10;&#10;Le contenu généré par l’IA peut être incorrect.">
            <a:extLst>
              <a:ext uri="{FF2B5EF4-FFF2-40B4-BE49-F238E27FC236}">
                <a16:creationId xmlns:a16="http://schemas.microsoft.com/office/drawing/2014/main" id="{A835DF6A-F6FA-F4BC-C9B9-9921D0D43D5A}"/>
              </a:ext>
            </a:extLst>
          </p:cNvPr>
          <p:cNvPicPr>
            <a:picLocks noGrp="1" noChangeAspect="1"/>
          </p:cNvPicPr>
          <p:nvPr>
            <p:ph type="pic" idx="3"/>
          </p:nvPr>
        </p:nvPicPr>
        <p:blipFill>
          <a:blip r:embed="rId2"/>
          <a:srcRect/>
          <a:stretch>
            <a:fillRect/>
          </a:stretch>
        </p:blipFill>
        <p:spPr>
          <a:xfrm>
            <a:off x="7960105" y="719856"/>
            <a:ext cx="792000" cy="792000"/>
          </a:xfrm>
        </p:spPr>
      </p:pic>
      <p:pic>
        <p:nvPicPr>
          <p:cNvPr id="9" name="Espace réservé pour une image  20" descr="Une image contenant capture d’écran, Rectangle, carré&#10;&#10;Le contenu généré par l’IA peut être incorrect.">
            <a:extLst>
              <a:ext uri="{FF2B5EF4-FFF2-40B4-BE49-F238E27FC236}">
                <a16:creationId xmlns:a16="http://schemas.microsoft.com/office/drawing/2014/main" id="{E83F0FCA-ACF5-ECB4-53D0-63386C4FD75D}"/>
              </a:ext>
            </a:extLst>
          </p:cNvPr>
          <p:cNvPicPr>
            <a:picLocks noChangeAspect="1"/>
          </p:cNvPicPr>
          <p:nvPr/>
        </p:nvPicPr>
        <p:blipFill rotWithShape="1">
          <a:blip r:embed="rId3"/>
          <a:srcRect l="-25000" r="-25000"/>
          <a:stretch>
            <a:fillRect/>
          </a:stretch>
        </p:blipFill>
        <p:spPr>
          <a:xfrm>
            <a:off x="1872000" y="2160000"/>
            <a:ext cx="5400000" cy="3600000"/>
          </a:xfrm>
          <a:prstGeom prst="roundRect">
            <a:avLst/>
          </a:prstGeom>
        </p:spPr>
      </p:pic>
      <p:pic>
        <p:nvPicPr>
          <p:cNvPr id="7" name="Image 6">
            <a:extLst>
              <a:ext uri="{FF2B5EF4-FFF2-40B4-BE49-F238E27FC236}">
                <a16:creationId xmlns:a16="http://schemas.microsoft.com/office/drawing/2014/main" id="{FDE7282E-670A-CBCD-C6DA-5A4F7DE193B2}"/>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8" name="Image 7">
            <a:extLst>
              <a:ext uri="{FF2B5EF4-FFF2-40B4-BE49-F238E27FC236}">
                <a16:creationId xmlns:a16="http://schemas.microsoft.com/office/drawing/2014/main" id="{A768C0FA-DEBF-64E3-2CEB-7B5987EA385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0" name="Image 9">
            <a:extLst>
              <a:ext uri="{FF2B5EF4-FFF2-40B4-BE49-F238E27FC236}">
                <a16:creationId xmlns:a16="http://schemas.microsoft.com/office/drawing/2014/main" id="{54AF8F7A-BDE5-0018-A7DB-6BDFC9FBFE7F}"/>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1" name="Image 10">
            <a:extLst>
              <a:ext uri="{FF2B5EF4-FFF2-40B4-BE49-F238E27FC236}">
                <a16:creationId xmlns:a16="http://schemas.microsoft.com/office/drawing/2014/main" id="{EBD900A2-D556-C98F-A29F-D7658A48DC6C}"/>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2" name="Rectangle 11">
            <a:extLst>
              <a:ext uri="{FF2B5EF4-FFF2-40B4-BE49-F238E27FC236}">
                <a16:creationId xmlns:a16="http://schemas.microsoft.com/office/drawing/2014/main" id="{5789FED1-9787-F9B9-7952-05C590D9B54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94DDEDF3-49F1-45D5-05B8-1F825B370D7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5" name="Rectangle 14">
            <a:extLst>
              <a:ext uri="{FF2B5EF4-FFF2-40B4-BE49-F238E27FC236}">
                <a16:creationId xmlns:a16="http://schemas.microsoft.com/office/drawing/2014/main" id="{9C9766AE-B1DF-0107-5A26-66CFD041908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6" name="Rectangle 15">
            <a:extLst>
              <a:ext uri="{FF2B5EF4-FFF2-40B4-BE49-F238E27FC236}">
                <a16:creationId xmlns:a16="http://schemas.microsoft.com/office/drawing/2014/main" id="{64DB3CCE-9688-B9D6-ABA8-C86825E0C80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523469987"/>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9" name="Titre 18"/>
          <p:cNvSpPr>
            <a:spLocks noGrp="1"/>
          </p:cNvSpPr>
          <p:nvPr>
            <p:ph type="title"/>
          </p:nvPr>
        </p:nvSpPr>
        <p:spPr/>
        <p:txBody>
          <a:bodyPr>
            <a:noAutofit/>
          </a:bodyPr>
          <a:lstStyle/>
          <a:p>
            <a:pPr rtl="0"/>
            <a:r>
              <a:rPr lang="ar-MA" sz="25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يقرأ؟</a:t>
            </a:r>
            <a:endParaRPr lang="fr-FR" sz="25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2" name="Espace réservé pour une image  5">
            <a:extLst>
              <a:ext uri="{FF2B5EF4-FFF2-40B4-BE49-F238E27FC236}">
                <a16:creationId xmlns:a16="http://schemas.microsoft.com/office/drawing/2014/main" id="{28CC4464-1436-E616-1149-CC26A8CE5394}"/>
              </a:ext>
            </a:extLst>
          </p:cNvPr>
          <p:cNvPicPr>
            <a:picLocks noChangeAspect="1"/>
          </p:cNvPicPr>
          <p:nvPr/>
        </p:nvPicPr>
        <p:blipFill>
          <a:blip r:embed="rId2"/>
          <a:srcRect/>
          <a:stretch>
            <a:fillRect/>
          </a:stretch>
        </p:blipFill>
        <p:spPr>
          <a:xfrm>
            <a:off x="7916090" y="653815"/>
            <a:ext cx="843862" cy="843860"/>
          </a:xfrm>
          <a:prstGeom prst="rect">
            <a:avLst/>
          </a:prstGeom>
          <a:noFill/>
          <a:ln>
            <a:noFill/>
          </a:ln>
        </p:spPr>
      </p:pic>
      <p:pic>
        <p:nvPicPr>
          <p:cNvPr id="3" name="Image 2">
            <a:extLst>
              <a:ext uri="{FF2B5EF4-FFF2-40B4-BE49-F238E27FC236}">
                <a16:creationId xmlns:a16="http://schemas.microsoft.com/office/drawing/2014/main" id="{2229FD6D-ED48-D7EE-3BB7-8AB36815D6F6}"/>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20FECE94-36E4-B985-4BD6-0EA3F592B997}"/>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22BC8E56-27B6-4F6F-C667-CFEB09AC779C}"/>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4C0110C5-06AF-4276-5CB2-382D963B66A2}"/>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D3B43352-FA96-7828-9D46-1E1807C4385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9" name="Rectangle 8">
            <a:extLst>
              <a:ext uri="{FF2B5EF4-FFF2-40B4-BE49-F238E27FC236}">
                <a16:creationId xmlns:a16="http://schemas.microsoft.com/office/drawing/2014/main" id="{D4D72DC6-B3DE-15B8-A8F2-7BEDAF980D2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4" name="Rectangle 13">
            <a:extLst>
              <a:ext uri="{FF2B5EF4-FFF2-40B4-BE49-F238E27FC236}">
                <a16:creationId xmlns:a16="http://schemas.microsoft.com/office/drawing/2014/main" id="{1001D1A0-47D0-2D10-9CAE-CC77B148F25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5" name="Rectangle 14">
            <a:extLst>
              <a:ext uri="{FF2B5EF4-FFF2-40B4-BE49-F238E27FC236}">
                <a16:creationId xmlns:a16="http://schemas.microsoft.com/office/drawing/2014/main" id="{E511E7B9-A619-6EE2-879A-5B6CE8B8FC2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16" name="Rectangle : coins arrondis 15">
            <a:extLst>
              <a:ext uri="{FF2B5EF4-FFF2-40B4-BE49-F238E27FC236}">
                <a16:creationId xmlns:a16="http://schemas.microsoft.com/office/drawing/2014/main" id="{9D58A541-2423-F18F-2E71-34849435D975}"/>
              </a:ext>
            </a:extLst>
          </p:cNvPr>
          <p:cNvSpPr/>
          <p:nvPr/>
        </p:nvSpPr>
        <p:spPr>
          <a:xfrm>
            <a:off x="3226912" y="2358313"/>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9600" b="1" kern="1200" dirty="0">
                <a:solidFill>
                  <a:srgbClr val="424D7B"/>
                </a:solidFill>
                <a:latin typeface="Microsoft Uighur" panose="020B0604020202020204" charset="-78"/>
                <a:cs typeface="Microsoft Uighur" panose="020B0604020202020204" charset="-78"/>
              </a:rPr>
              <a:t>مِثْلَ</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17" name="Rectangle : coins arrondis 16">
            <a:extLst>
              <a:ext uri="{FF2B5EF4-FFF2-40B4-BE49-F238E27FC236}">
                <a16:creationId xmlns:a16="http://schemas.microsoft.com/office/drawing/2014/main" id="{A689D1D4-0A3C-A856-0318-35FD6819F6F6}"/>
              </a:ext>
            </a:extLst>
          </p:cNvPr>
          <p:cNvSpPr/>
          <p:nvPr/>
        </p:nvSpPr>
        <p:spPr>
          <a:xfrm>
            <a:off x="6014298" y="2358313"/>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لِأَنَّهُ</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18" name="Rectangle : coins arrondis 17">
            <a:extLst>
              <a:ext uri="{FF2B5EF4-FFF2-40B4-BE49-F238E27FC236}">
                <a16:creationId xmlns:a16="http://schemas.microsoft.com/office/drawing/2014/main" id="{3476EC96-7AA8-4B9C-981C-0513DD570CA7}"/>
              </a:ext>
            </a:extLst>
          </p:cNvPr>
          <p:cNvSpPr/>
          <p:nvPr/>
        </p:nvSpPr>
        <p:spPr>
          <a:xfrm>
            <a:off x="505613" y="2368946"/>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9600" b="1" kern="1200" dirty="0">
                <a:solidFill>
                  <a:srgbClr val="424D7B"/>
                </a:solidFill>
                <a:latin typeface="Microsoft Uighur" panose="020B0604020202020204" charset="-78"/>
                <a:cs typeface="Microsoft Uighur" panose="020B0604020202020204" charset="-78"/>
              </a:rPr>
              <a:t>اَلَّتي</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20" name="Rectangle : coins arrondis 19">
            <a:extLst>
              <a:ext uri="{FF2B5EF4-FFF2-40B4-BE49-F238E27FC236}">
                <a16:creationId xmlns:a16="http://schemas.microsoft.com/office/drawing/2014/main" id="{5C2CA3A3-1F35-71F6-8E1C-E117A63E4FD1}"/>
              </a:ext>
            </a:extLst>
          </p:cNvPr>
          <p:cNvSpPr/>
          <p:nvPr/>
        </p:nvSpPr>
        <p:spPr>
          <a:xfrm>
            <a:off x="505613" y="4298000"/>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خَرَجوا</a:t>
            </a:r>
            <a:endParaRPr kumimoji="0" lang="f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21" name="Rectangle : coins arrondis 20">
            <a:extLst>
              <a:ext uri="{FF2B5EF4-FFF2-40B4-BE49-F238E27FC236}">
                <a16:creationId xmlns:a16="http://schemas.microsoft.com/office/drawing/2014/main" id="{C0C601CE-A105-D0CF-5ABE-B67534EDE3E8}"/>
              </a:ext>
            </a:extLst>
          </p:cNvPr>
          <p:cNvSpPr/>
          <p:nvPr/>
        </p:nvSpPr>
        <p:spPr>
          <a:xfrm>
            <a:off x="3285344" y="4296853"/>
            <a:ext cx="2706894"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لِماذا</a:t>
            </a:r>
            <a:endParaRPr kumimoji="0" lang="f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23" name="Rectangle : coins arrondis 22">
            <a:extLst>
              <a:ext uri="{FF2B5EF4-FFF2-40B4-BE49-F238E27FC236}">
                <a16:creationId xmlns:a16="http://schemas.microsoft.com/office/drawing/2014/main" id="{E39F3620-8120-3DB0-4EE3-7674BC5E72B0}"/>
              </a:ext>
            </a:extLst>
          </p:cNvPr>
          <p:cNvSpPr/>
          <p:nvPr/>
        </p:nvSpPr>
        <p:spPr>
          <a:xfrm>
            <a:off x="6147881" y="4296853"/>
            <a:ext cx="2526377"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ماذا</a:t>
            </a:r>
            <a:endParaRPr kumimoji="0" lang="f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Tree>
    <p:extLst>
      <p:ext uri="{BB962C8B-B14F-4D97-AF65-F5344CB8AC3E}">
        <p14:creationId xmlns:p14="http://schemas.microsoft.com/office/powerpoint/2010/main" val="205860391"/>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F2415A-2F71-4AEB-E1CD-3B9864256541}"/>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AB0E626B-2877-50E7-62FB-0D101CD79D37}"/>
              </a:ext>
            </a:extLst>
          </p:cNvPr>
          <p:cNvSpPr>
            <a:spLocks noGrp="1"/>
          </p:cNvSpPr>
          <p:nvPr>
            <p:ph type="title"/>
          </p:nvPr>
        </p:nvSpPr>
        <p:spPr>
          <a:xfrm>
            <a:off x="451933" y="719856"/>
            <a:ext cx="7132615" cy="612000"/>
          </a:xfrm>
        </p:spPr>
        <p:txBody>
          <a:bodyPr>
            <a:noAutofit/>
          </a:bodyPr>
          <a:lstStyle/>
          <a:p>
            <a:r>
              <a:rPr lang="tzm-Arab-MA" sz="1800" dirty="0"/>
              <a:t> </a:t>
            </a:r>
            <a:r>
              <a:rPr lang="tzm-Arab-MA" sz="2000" b="1" kern="1200"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ا</a:t>
            </a:r>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لآن </a:t>
            </a:r>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سنتعلم كيف نركب جمل</a:t>
            </a:r>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ا تتضمن كلمات من المعجم</a:t>
            </a:r>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 </a:t>
            </a:r>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و</a:t>
            </a:r>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تعبر عما يوجد في الصورة. </a:t>
            </a:r>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 </a:t>
            </a:r>
            <a:endParaRPr lang="fr-FR"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C8BD0B22-874B-FA2A-0AE4-87093D60523F}"/>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4" name="Image 3">
            <a:extLst>
              <a:ext uri="{FF2B5EF4-FFF2-40B4-BE49-F238E27FC236}">
                <a16:creationId xmlns:a16="http://schemas.microsoft.com/office/drawing/2014/main" id="{0820E18E-7461-05B8-3853-356548E6CB42}"/>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BD44E2F6-EE59-F700-15BE-F91FD9FAA76C}"/>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81207B99-44D9-035B-C0BC-7BB17CF685D8}"/>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7D59B4E4-005E-68FC-0000-8603FC0EE764}"/>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9" name="Rectangle 18">
            <a:extLst>
              <a:ext uri="{FF2B5EF4-FFF2-40B4-BE49-F238E27FC236}">
                <a16:creationId xmlns:a16="http://schemas.microsoft.com/office/drawing/2014/main" id="{B12573EE-C739-125C-7932-99661BABC52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0" name="Rectangle 19">
            <a:extLst>
              <a:ext uri="{FF2B5EF4-FFF2-40B4-BE49-F238E27FC236}">
                <a16:creationId xmlns:a16="http://schemas.microsoft.com/office/drawing/2014/main" id="{4847F136-26D4-22F9-325B-B96DE61D2E6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1" name="Rectangle 20">
            <a:extLst>
              <a:ext uri="{FF2B5EF4-FFF2-40B4-BE49-F238E27FC236}">
                <a16:creationId xmlns:a16="http://schemas.microsoft.com/office/drawing/2014/main" id="{47BF7D23-FA87-2DE0-7665-17F8A31233A6}"/>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2" name="Rectangle 21">
            <a:extLst>
              <a:ext uri="{FF2B5EF4-FFF2-40B4-BE49-F238E27FC236}">
                <a16:creationId xmlns:a16="http://schemas.microsoft.com/office/drawing/2014/main" id="{DA0182AB-CE7F-22A8-C7E6-86078A0BC06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7" name="Image 6">
            <a:extLst>
              <a:ext uri="{FF2B5EF4-FFF2-40B4-BE49-F238E27FC236}">
                <a16:creationId xmlns:a16="http://schemas.microsoft.com/office/drawing/2014/main" id="{9DC2472F-20B7-1B81-08C9-B04ACD62F4E4}"/>
              </a:ext>
            </a:extLst>
          </p:cNvPr>
          <p:cNvPicPr>
            <a:picLocks noChangeAspect="1"/>
          </p:cNvPicPr>
          <p:nvPr/>
        </p:nvPicPr>
        <p:blipFill>
          <a:blip r:embed="rId7"/>
          <a:stretch>
            <a:fillRect/>
          </a:stretch>
        </p:blipFill>
        <p:spPr>
          <a:xfrm>
            <a:off x="1494331" y="2136710"/>
            <a:ext cx="5845370" cy="31909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968908135"/>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68FE9-89C5-4544-0310-F4AA173AF8D7}"/>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5EBCB379-EB97-C825-9B05-825731DA6F8C}"/>
              </a:ext>
            </a:extLst>
          </p:cNvPr>
          <p:cNvSpPr>
            <a:spLocks noGrp="1"/>
          </p:cNvSpPr>
          <p:nvPr>
            <p:ph type="title"/>
          </p:nvPr>
        </p:nvSpPr>
        <p:spPr>
          <a:xfrm>
            <a:off x="648510" y="748206"/>
            <a:ext cx="6840000" cy="612000"/>
          </a:xfrm>
        </p:spPr>
        <p:txBody>
          <a:bodyPr>
            <a:normAutofit fontScale="90000"/>
          </a:bodyPr>
          <a:lstStyle/>
          <a:p>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ماهي الحيوانات الذي ترونها في الصورة؟ سموا الحيوانات التي تعرفتم عليها. أجيبوا بجملة تامة.</a:t>
            </a:r>
            <a:endParaRPr lang="fr-FR"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23" name="Espace réservé pour une image  22" descr="Une image contenant dessin humoristique, clipart, illustration, Dessin animé&#10;&#10;Le contenu généré par l’IA peut être incorrect.">
            <a:extLst>
              <a:ext uri="{FF2B5EF4-FFF2-40B4-BE49-F238E27FC236}">
                <a16:creationId xmlns:a16="http://schemas.microsoft.com/office/drawing/2014/main" id="{AE789309-9415-5C48-F8D7-09143911FEA1}"/>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13" name="Image 12">
            <a:extLst>
              <a:ext uri="{FF2B5EF4-FFF2-40B4-BE49-F238E27FC236}">
                <a16:creationId xmlns:a16="http://schemas.microsoft.com/office/drawing/2014/main" id="{720A9725-8F9F-1188-1ED9-5358443BFD5B}"/>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15D8C01E-BCF2-8EC6-6550-59BD88D1C8FA}"/>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C861D6BE-F2C9-F826-A5F2-A5297E7DA55D}"/>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8" name="Image 17">
            <a:extLst>
              <a:ext uri="{FF2B5EF4-FFF2-40B4-BE49-F238E27FC236}">
                <a16:creationId xmlns:a16="http://schemas.microsoft.com/office/drawing/2014/main" id="{7CD62D88-88F8-27CC-F78C-0470C09B903E}"/>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9" name="Rectangle 18">
            <a:extLst>
              <a:ext uri="{FF2B5EF4-FFF2-40B4-BE49-F238E27FC236}">
                <a16:creationId xmlns:a16="http://schemas.microsoft.com/office/drawing/2014/main" id="{E76E0347-AA3D-71F3-75B2-6F1FFEA5D5B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0" name="Rectangle 19">
            <a:extLst>
              <a:ext uri="{FF2B5EF4-FFF2-40B4-BE49-F238E27FC236}">
                <a16:creationId xmlns:a16="http://schemas.microsoft.com/office/drawing/2014/main" id="{6D750FEE-9D0A-4CD7-D57F-4A7398FAAF7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1" name="Rectangle 20">
            <a:extLst>
              <a:ext uri="{FF2B5EF4-FFF2-40B4-BE49-F238E27FC236}">
                <a16:creationId xmlns:a16="http://schemas.microsoft.com/office/drawing/2014/main" id="{E3EA116B-C453-55E6-A7F9-F0D72959887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2" name="Rectangle 21">
            <a:extLst>
              <a:ext uri="{FF2B5EF4-FFF2-40B4-BE49-F238E27FC236}">
                <a16:creationId xmlns:a16="http://schemas.microsoft.com/office/drawing/2014/main" id="{C653AFFE-3938-8D94-79C3-E15B13D93A4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2" name="Image 1">
            <a:extLst>
              <a:ext uri="{FF2B5EF4-FFF2-40B4-BE49-F238E27FC236}">
                <a16:creationId xmlns:a16="http://schemas.microsoft.com/office/drawing/2014/main" id="{49979450-7BAA-4D1B-B4E6-96B08A674777}"/>
              </a:ext>
            </a:extLst>
          </p:cNvPr>
          <p:cNvPicPr>
            <a:picLocks noChangeAspect="1"/>
          </p:cNvPicPr>
          <p:nvPr/>
        </p:nvPicPr>
        <p:blipFill>
          <a:blip r:embed="rId7"/>
          <a:stretch>
            <a:fillRect/>
          </a:stretch>
        </p:blipFill>
        <p:spPr>
          <a:xfrm>
            <a:off x="1494331" y="2136710"/>
            <a:ext cx="5845370" cy="31909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7979602"/>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845B4D-393B-D4C4-EE54-9D96997530DE}"/>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04FC53E1-8988-D635-DDD9-D1CF027EB8AE}"/>
              </a:ext>
            </a:extLst>
          </p:cNvPr>
          <p:cNvSpPr>
            <a:spLocks noGrp="1"/>
          </p:cNvSpPr>
          <p:nvPr>
            <p:ph type="title"/>
          </p:nvPr>
        </p:nvSpPr>
        <p:spPr>
          <a:xfrm>
            <a:off x="648510" y="748206"/>
            <a:ext cx="6840000" cy="612000"/>
          </a:xfrm>
        </p:spPr>
        <p:txBody>
          <a:bodyPr>
            <a:normAutofit fontScale="90000"/>
          </a:bodyPr>
          <a:lstStyle/>
          <a:p>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أحسنتم،  نرى في الصورة: أسدا ولبؤة وشبلا وحمارا وحشيا وزرافات وفيلة وغزال ... </a:t>
            </a:r>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رددوا</a:t>
            </a:r>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 ردد أنت. </a:t>
            </a:r>
            <a:endParaRPr lang="fr-FR"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13" name="Image 12">
            <a:extLst>
              <a:ext uri="{FF2B5EF4-FFF2-40B4-BE49-F238E27FC236}">
                <a16:creationId xmlns:a16="http://schemas.microsoft.com/office/drawing/2014/main" id="{B219B385-3D2F-C645-DC52-4343620E21B5}"/>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5C264221-02B6-70BE-407B-9AC75DED5B61}"/>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8" name="Image 17">
            <a:extLst>
              <a:ext uri="{FF2B5EF4-FFF2-40B4-BE49-F238E27FC236}">
                <a16:creationId xmlns:a16="http://schemas.microsoft.com/office/drawing/2014/main" id="{0231E3FB-081C-13C6-4A24-7391ECAAC504}"/>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9" name="Image 18">
            <a:extLst>
              <a:ext uri="{FF2B5EF4-FFF2-40B4-BE49-F238E27FC236}">
                <a16:creationId xmlns:a16="http://schemas.microsoft.com/office/drawing/2014/main" id="{B8BF8BE8-8F8E-3A94-AAD3-22BFE39B5265}"/>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396F003F-70E4-CEC6-F61E-09446C3A79D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1" name="Rectangle 20">
            <a:extLst>
              <a:ext uri="{FF2B5EF4-FFF2-40B4-BE49-F238E27FC236}">
                <a16:creationId xmlns:a16="http://schemas.microsoft.com/office/drawing/2014/main" id="{A82147B9-37FC-6098-AB3E-95DA7B542AF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2" name="Rectangle 21">
            <a:extLst>
              <a:ext uri="{FF2B5EF4-FFF2-40B4-BE49-F238E27FC236}">
                <a16:creationId xmlns:a16="http://schemas.microsoft.com/office/drawing/2014/main" id="{B3F0E6DF-8192-FF4B-E907-C0543943C1C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3" name="Rectangle 22">
            <a:extLst>
              <a:ext uri="{FF2B5EF4-FFF2-40B4-BE49-F238E27FC236}">
                <a16:creationId xmlns:a16="http://schemas.microsoft.com/office/drawing/2014/main" id="{8F4493D2-583A-CE56-507A-6BF61835A7F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27" name="Espace réservé pour une image  26">
            <a:extLst>
              <a:ext uri="{FF2B5EF4-FFF2-40B4-BE49-F238E27FC236}">
                <a16:creationId xmlns:a16="http://schemas.microsoft.com/office/drawing/2014/main" id="{DAB5F44C-B16D-8D1A-5B16-3B82ADDAC1A1}"/>
              </a:ext>
            </a:extLst>
          </p:cNvPr>
          <p:cNvPicPr>
            <a:picLocks noGrp="1" noChangeAspect="1"/>
          </p:cNvPicPr>
          <p:nvPr>
            <p:ph type="pic" idx="3"/>
          </p:nvPr>
        </p:nvPicPr>
        <p:blipFill>
          <a:blip r:embed="rId6">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C7B6BABE-2779-E035-48AF-95109DF9FC8A}"/>
              </a:ext>
            </a:extLst>
          </p:cNvPr>
          <p:cNvPicPr>
            <a:picLocks noChangeAspect="1"/>
          </p:cNvPicPr>
          <p:nvPr/>
        </p:nvPicPr>
        <p:blipFill>
          <a:blip r:embed="rId7"/>
          <a:stretch>
            <a:fillRect/>
          </a:stretch>
        </p:blipFill>
        <p:spPr>
          <a:xfrm>
            <a:off x="1494331" y="2136710"/>
            <a:ext cx="5845370" cy="31909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373671702"/>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6FE1D-5AE7-2D8E-7B07-AD1FFD343E2C}"/>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B774018C-0E9C-D44B-4BB6-79359E214F02}"/>
              </a:ext>
            </a:extLst>
          </p:cNvPr>
          <p:cNvSpPr>
            <a:spLocks noGrp="1"/>
          </p:cNvSpPr>
          <p:nvPr>
            <p:ph type="title"/>
          </p:nvPr>
        </p:nvSpPr>
        <p:spPr/>
        <p:txBody>
          <a:bodyPr>
            <a:normAutofit/>
          </a:bodyPr>
          <a:lstStyle/>
          <a:p>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ماذا يفعل الأسد</a:t>
            </a:r>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 أجيبوا بجملة تامة. </a:t>
            </a:r>
            <a:endParaRPr lang="fr-FR"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19" name="Espace réservé pour une image  18" descr="Une image contenant habits, sourire, dessin humoristique, clipart&#10;&#10;Le contenu généré par l’IA peut être incorrect.">
            <a:extLst>
              <a:ext uri="{FF2B5EF4-FFF2-40B4-BE49-F238E27FC236}">
                <a16:creationId xmlns:a16="http://schemas.microsoft.com/office/drawing/2014/main" id="{62B2C9EC-78AC-CB1A-28A5-AB6C4E2D8F46}"/>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p:blipFill>
        <p:spPr>
          <a:prstGeom prst="rect">
            <a:avLst/>
          </a:prstGeom>
        </p:spPr>
      </p:pic>
      <p:pic>
        <p:nvPicPr>
          <p:cNvPr id="2" name="Image 1">
            <a:extLst>
              <a:ext uri="{FF2B5EF4-FFF2-40B4-BE49-F238E27FC236}">
                <a16:creationId xmlns:a16="http://schemas.microsoft.com/office/drawing/2014/main" id="{C6B2D3D8-A7E7-CC24-B409-DA34F1AD733C}"/>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5DAA04C8-FCF0-1ACE-1B2E-7E1F7A87F44B}"/>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C284DC8E-AACB-6885-36CD-87BA22B760B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8" name="Image 17">
            <a:extLst>
              <a:ext uri="{FF2B5EF4-FFF2-40B4-BE49-F238E27FC236}">
                <a16:creationId xmlns:a16="http://schemas.microsoft.com/office/drawing/2014/main" id="{5C2831C5-DCEA-6089-4CF0-1C1223222121}"/>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A7C20C65-FFE1-E1A9-9D54-91E6081811A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1" name="Rectangle 20">
            <a:extLst>
              <a:ext uri="{FF2B5EF4-FFF2-40B4-BE49-F238E27FC236}">
                <a16:creationId xmlns:a16="http://schemas.microsoft.com/office/drawing/2014/main" id="{3107D7EE-E404-73B8-BA8A-96F96E5339F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2" name="Rectangle 21">
            <a:extLst>
              <a:ext uri="{FF2B5EF4-FFF2-40B4-BE49-F238E27FC236}">
                <a16:creationId xmlns:a16="http://schemas.microsoft.com/office/drawing/2014/main" id="{2615C347-F9FE-0F9E-D3FD-E1118A77487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3" name="Rectangle 22">
            <a:extLst>
              <a:ext uri="{FF2B5EF4-FFF2-40B4-BE49-F238E27FC236}">
                <a16:creationId xmlns:a16="http://schemas.microsoft.com/office/drawing/2014/main" id="{AA9DD0D7-E392-4DBB-68A9-5F5CB8BC384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3" name="Image 2">
            <a:extLst>
              <a:ext uri="{FF2B5EF4-FFF2-40B4-BE49-F238E27FC236}">
                <a16:creationId xmlns:a16="http://schemas.microsoft.com/office/drawing/2014/main" id="{230C9FB5-35C5-A39E-F821-0766198B81E3}"/>
              </a:ext>
            </a:extLst>
          </p:cNvPr>
          <p:cNvPicPr>
            <a:picLocks noChangeAspect="1"/>
          </p:cNvPicPr>
          <p:nvPr/>
        </p:nvPicPr>
        <p:blipFill>
          <a:blip r:embed="rId7"/>
          <a:stretch>
            <a:fillRect/>
          </a:stretch>
        </p:blipFill>
        <p:spPr>
          <a:xfrm>
            <a:off x="1494331" y="2136710"/>
            <a:ext cx="5845370" cy="31909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2434909"/>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80F855-FB9A-2242-E2E0-021740AB1B65}"/>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4EFF1F0F-2064-D162-1423-33B1B41BDC60}"/>
              </a:ext>
            </a:extLst>
          </p:cNvPr>
          <p:cNvSpPr>
            <a:spLocks noGrp="1"/>
          </p:cNvSpPr>
          <p:nvPr>
            <p:ph type="title"/>
          </p:nvPr>
        </p:nvSpPr>
        <p:spPr>
          <a:xfrm>
            <a:off x="648510" y="757545"/>
            <a:ext cx="6840000" cy="612000"/>
          </a:xfrm>
        </p:spPr>
        <p:txBody>
          <a:bodyPr>
            <a:noAutofit/>
          </a:bodyPr>
          <a:lstStyle/>
          <a:p>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أحسنتم</a:t>
            </a:r>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  الأسد يزأر. رددوا. ردد أنت. </a:t>
            </a:r>
            <a:endParaRPr lang="fr-FR"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2" name="Image 1">
            <a:extLst>
              <a:ext uri="{FF2B5EF4-FFF2-40B4-BE49-F238E27FC236}">
                <a16:creationId xmlns:a16="http://schemas.microsoft.com/office/drawing/2014/main" id="{D570918D-582E-E96A-789E-85449D5339C3}"/>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ED6AC6D7-5FD2-CAFF-7EE3-EBA84511B7B6}"/>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456D0124-EAC8-1472-F361-2BB823D02022}"/>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9" name="Image 18">
            <a:extLst>
              <a:ext uri="{FF2B5EF4-FFF2-40B4-BE49-F238E27FC236}">
                <a16:creationId xmlns:a16="http://schemas.microsoft.com/office/drawing/2014/main" id="{AC71E000-73C3-B73D-8140-1B822805361C}"/>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8BCBD29D-5223-31C5-D665-1FBA3D62431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1" name="Rectangle 20">
            <a:extLst>
              <a:ext uri="{FF2B5EF4-FFF2-40B4-BE49-F238E27FC236}">
                <a16:creationId xmlns:a16="http://schemas.microsoft.com/office/drawing/2014/main" id="{F9C9F499-C6AD-2709-0194-55B41C0BB63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2" name="Rectangle 21">
            <a:extLst>
              <a:ext uri="{FF2B5EF4-FFF2-40B4-BE49-F238E27FC236}">
                <a16:creationId xmlns:a16="http://schemas.microsoft.com/office/drawing/2014/main" id="{6FE59180-234D-9A76-A78B-84B2E29E399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3" name="Rectangle 22">
            <a:extLst>
              <a:ext uri="{FF2B5EF4-FFF2-40B4-BE49-F238E27FC236}">
                <a16:creationId xmlns:a16="http://schemas.microsoft.com/office/drawing/2014/main" id="{0830FC9B-34D8-DD29-7152-B3D00F88A71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27" name="Espace réservé pour une image  26" descr="Une image contenant habits, sourire, dessin humoristique, clipart&#10;&#10;Le contenu généré par l’IA peut être incorrect.">
            <a:extLst>
              <a:ext uri="{FF2B5EF4-FFF2-40B4-BE49-F238E27FC236}">
                <a16:creationId xmlns:a16="http://schemas.microsoft.com/office/drawing/2014/main" id="{48A0C37B-83CC-773B-92A9-5F638A85B97D}"/>
              </a:ext>
            </a:extLst>
          </p:cNvPr>
          <p:cNvPicPr>
            <a:picLocks noGrp="1" noChangeAspect="1"/>
          </p:cNvPicPr>
          <p:nvPr>
            <p:ph type="pic" idx="3"/>
          </p:nvPr>
        </p:nvPicPr>
        <p:blipFill>
          <a:blip r:embed="rId6">
            <a:extLst>
              <a:ext uri="{28A0092B-C50C-407E-A947-70E740481C1C}">
                <a14:useLocalDpi xmlns:a14="http://schemas.microsoft.com/office/drawing/2010/main" val="0"/>
              </a:ext>
            </a:extLst>
          </a:blip>
          <a:srcRect/>
          <a:stretch>
            <a:fillRect/>
          </a:stretch>
        </p:blipFill>
        <p:spPr/>
      </p:pic>
      <p:pic>
        <p:nvPicPr>
          <p:cNvPr id="3" name="Image 2">
            <a:extLst>
              <a:ext uri="{FF2B5EF4-FFF2-40B4-BE49-F238E27FC236}">
                <a16:creationId xmlns:a16="http://schemas.microsoft.com/office/drawing/2014/main" id="{0202B946-9205-6FCA-8340-C8CEA86FCF7D}"/>
              </a:ext>
            </a:extLst>
          </p:cNvPr>
          <p:cNvPicPr>
            <a:picLocks noChangeAspect="1"/>
          </p:cNvPicPr>
          <p:nvPr/>
        </p:nvPicPr>
        <p:blipFill>
          <a:blip r:embed="rId7"/>
          <a:stretch>
            <a:fillRect/>
          </a:stretch>
        </p:blipFill>
        <p:spPr>
          <a:xfrm>
            <a:off x="1494331" y="2136710"/>
            <a:ext cx="5845370" cy="31909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434272033"/>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50A194-ABB2-A7DC-90CD-B15B4DD2EC45}"/>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7F26F182-1416-5B28-67E1-987DB540D668}"/>
              </a:ext>
            </a:extLst>
          </p:cNvPr>
          <p:cNvSpPr>
            <a:spLocks noGrp="1"/>
          </p:cNvSpPr>
          <p:nvPr>
            <p:ph type="title"/>
          </p:nvPr>
        </p:nvSpPr>
        <p:spPr/>
        <p:txBody>
          <a:bodyPr/>
          <a:lstStyle/>
          <a:p>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ماذا تفعل اللبؤة</a:t>
            </a:r>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 أجيبوا بجملة تامة. </a:t>
            </a:r>
            <a:endParaRPr lang="fr-FR"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19" name="Espace réservé pour une image  18" descr="Une image contenant habits, sourire, dessin humoristique, clipart&#10;&#10;Le contenu généré par l’IA peut être incorrect.">
            <a:extLst>
              <a:ext uri="{FF2B5EF4-FFF2-40B4-BE49-F238E27FC236}">
                <a16:creationId xmlns:a16="http://schemas.microsoft.com/office/drawing/2014/main" id="{DA31B6C7-72F9-2610-3DBC-BD57F4F2FF80}"/>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6B7B3BEE-9834-066B-283C-14F39FAB308C}"/>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3CE1E288-1458-591D-605D-0D42A8038406}"/>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37B199F0-4490-5A18-A849-869F3EEFE673}"/>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8" name="Image 17">
            <a:extLst>
              <a:ext uri="{FF2B5EF4-FFF2-40B4-BE49-F238E27FC236}">
                <a16:creationId xmlns:a16="http://schemas.microsoft.com/office/drawing/2014/main" id="{2CB725DA-E860-8A69-FE54-34560499813F}"/>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B1BD9C58-BD50-4264-A717-B2FEC17E695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1" name="Rectangle 20">
            <a:extLst>
              <a:ext uri="{FF2B5EF4-FFF2-40B4-BE49-F238E27FC236}">
                <a16:creationId xmlns:a16="http://schemas.microsoft.com/office/drawing/2014/main" id="{0ED2B9FD-01B0-4C39-437B-A28560416E8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2" name="Rectangle 21">
            <a:extLst>
              <a:ext uri="{FF2B5EF4-FFF2-40B4-BE49-F238E27FC236}">
                <a16:creationId xmlns:a16="http://schemas.microsoft.com/office/drawing/2014/main" id="{437FB79F-8CE0-7E65-DE05-F53F7364622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3" name="Rectangle 22">
            <a:extLst>
              <a:ext uri="{FF2B5EF4-FFF2-40B4-BE49-F238E27FC236}">
                <a16:creationId xmlns:a16="http://schemas.microsoft.com/office/drawing/2014/main" id="{4B1A7B7A-C71C-BE2C-C62E-543B868E8C7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3" name="Image 2">
            <a:extLst>
              <a:ext uri="{FF2B5EF4-FFF2-40B4-BE49-F238E27FC236}">
                <a16:creationId xmlns:a16="http://schemas.microsoft.com/office/drawing/2014/main" id="{82698371-09D6-BC05-B22D-315F48328E97}"/>
              </a:ext>
            </a:extLst>
          </p:cNvPr>
          <p:cNvPicPr>
            <a:picLocks noChangeAspect="1"/>
          </p:cNvPicPr>
          <p:nvPr/>
        </p:nvPicPr>
        <p:blipFill>
          <a:blip r:embed="rId7"/>
          <a:stretch>
            <a:fillRect/>
          </a:stretch>
        </p:blipFill>
        <p:spPr>
          <a:xfrm>
            <a:off x="1494331" y="2136710"/>
            <a:ext cx="5845370" cy="31909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72475834"/>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0FC8A4-017A-9903-59D8-7DED77834722}"/>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34F9F3B8-8BE3-7BBF-34C7-6C6A19D2DE14}"/>
              </a:ext>
            </a:extLst>
          </p:cNvPr>
          <p:cNvSpPr>
            <a:spLocks noGrp="1"/>
          </p:cNvSpPr>
          <p:nvPr>
            <p:ph type="title"/>
          </p:nvPr>
        </p:nvSpPr>
        <p:spPr>
          <a:xfrm>
            <a:off x="33867" y="756000"/>
            <a:ext cx="7454643" cy="612000"/>
          </a:xfrm>
        </p:spPr>
        <p:txBody>
          <a:bodyPr>
            <a:normAutofit/>
          </a:bodyPr>
          <a:lstStyle/>
          <a:p>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أحسنتم</a:t>
            </a:r>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 تلعب اللبؤة مع شبلها. رددوا. ردد أنت.</a:t>
            </a:r>
            <a:endParaRPr lang="fr-FR" sz="2400" b="1" i="1" kern="120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27" name="Espace réservé pour une image  26" descr="Une image contenant habits, sourire, dessin humoristique, clipart&#10;&#10;Le contenu généré par l’IA peut être incorrect.">
            <a:extLst>
              <a:ext uri="{FF2B5EF4-FFF2-40B4-BE49-F238E27FC236}">
                <a16:creationId xmlns:a16="http://schemas.microsoft.com/office/drawing/2014/main" id="{0E8349B0-45FD-41CD-C95E-22AE55AE5AA3}"/>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p:blipFill>
        <p:spPr>
          <a:prstGeom prst="rect">
            <a:avLst/>
          </a:prstGeom>
        </p:spPr>
      </p:pic>
      <p:pic>
        <p:nvPicPr>
          <p:cNvPr id="2" name="Image 1">
            <a:extLst>
              <a:ext uri="{FF2B5EF4-FFF2-40B4-BE49-F238E27FC236}">
                <a16:creationId xmlns:a16="http://schemas.microsoft.com/office/drawing/2014/main" id="{ACB95A04-5600-AE85-3DFA-78A02BC23DEE}"/>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8" name="Image 7">
            <a:extLst>
              <a:ext uri="{FF2B5EF4-FFF2-40B4-BE49-F238E27FC236}">
                <a16:creationId xmlns:a16="http://schemas.microsoft.com/office/drawing/2014/main" id="{B22C62F2-C646-48E3-FF56-A4AB7472BBF2}"/>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2" name="Image 11">
            <a:extLst>
              <a:ext uri="{FF2B5EF4-FFF2-40B4-BE49-F238E27FC236}">
                <a16:creationId xmlns:a16="http://schemas.microsoft.com/office/drawing/2014/main" id="{EF0F9C8F-683F-99A2-0528-5A7DB761AFC2}"/>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9" name="Image 18">
            <a:extLst>
              <a:ext uri="{FF2B5EF4-FFF2-40B4-BE49-F238E27FC236}">
                <a16:creationId xmlns:a16="http://schemas.microsoft.com/office/drawing/2014/main" id="{67172FF7-4AAA-CF7D-3D85-65CA12E4C015}"/>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232AA2E7-58E8-C23E-ED2D-316898F2007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1" name="Rectangle 20">
            <a:extLst>
              <a:ext uri="{FF2B5EF4-FFF2-40B4-BE49-F238E27FC236}">
                <a16:creationId xmlns:a16="http://schemas.microsoft.com/office/drawing/2014/main" id="{AEACD449-CE9F-69CA-E56A-F9C6BFB9333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2" name="Rectangle 21">
            <a:extLst>
              <a:ext uri="{FF2B5EF4-FFF2-40B4-BE49-F238E27FC236}">
                <a16:creationId xmlns:a16="http://schemas.microsoft.com/office/drawing/2014/main" id="{27F44905-24BD-964F-C7AC-C3E610BAF89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3" name="Rectangle 22">
            <a:extLst>
              <a:ext uri="{FF2B5EF4-FFF2-40B4-BE49-F238E27FC236}">
                <a16:creationId xmlns:a16="http://schemas.microsoft.com/office/drawing/2014/main" id="{FE9F678E-8414-6F98-7D7F-36B4586FA30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4" name="Image 3">
            <a:extLst>
              <a:ext uri="{FF2B5EF4-FFF2-40B4-BE49-F238E27FC236}">
                <a16:creationId xmlns:a16="http://schemas.microsoft.com/office/drawing/2014/main" id="{68A80A07-587F-E2B2-EB11-7CC34A692587}"/>
              </a:ext>
            </a:extLst>
          </p:cNvPr>
          <p:cNvPicPr>
            <a:picLocks noChangeAspect="1"/>
          </p:cNvPicPr>
          <p:nvPr/>
        </p:nvPicPr>
        <p:blipFill>
          <a:blip r:embed="rId7"/>
          <a:stretch>
            <a:fillRect/>
          </a:stretch>
        </p:blipFill>
        <p:spPr>
          <a:xfrm>
            <a:off x="1494331" y="2136710"/>
            <a:ext cx="5845370" cy="31909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56286066"/>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1705C1-67F8-081B-BD0C-34610E96861D}"/>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69855BB9-47CB-BA2C-FA1F-610DC87C6C9C}"/>
              </a:ext>
            </a:extLst>
          </p:cNvPr>
          <p:cNvSpPr>
            <a:spLocks noGrp="1"/>
          </p:cNvSpPr>
          <p:nvPr>
            <p:ph type="title"/>
          </p:nvPr>
        </p:nvSpPr>
        <p:spPr/>
        <p:txBody>
          <a:bodyPr/>
          <a:lstStyle/>
          <a:p>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ماذا يفعل الحمار الوحشي</a:t>
            </a:r>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 أجيبوا بجملة تامة. </a:t>
            </a:r>
            <a:endParaRPr lang="fr-FR"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19" name="Espace réservé pour une image  18" descr="Une image contenant habits, sourire, dessin humoristique, clipart&#10;&#10;Le contenu généré par l’IA peut être incorrect.">
            <a:extLst>
              <a:ext uri="{FF2B5EF4-FFF2-40B4-BE49-F238E27FC236}">
                <a16:creationId xmlns:a16="http://schemas.microsoft.com/office/drawing/2014/main" id="{410CA66D-6FCC-8E08-D215-BD539563018F}"/>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91A5B982-8B45-6DDC-701D-2DBEB62B7922}"/>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02A549C1-90F8-F0EE-11F9-6530FC039858}"/>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611DB301-8D74-5A9F-4835-32D6B2E944E1}"/>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8" name="Image 17">
            <a:extLst>
              <a:ext uri="{FF2B5EF4-FFF2-40B4-BE49-F238E27FC236}">
                <a16:creationId xmlns:a16="http://schemas.microsoft.com/office/drawing/2014/main" id="{480ECB4E-68C5-651B-03AE-3FCF37D23124}"/>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4D227E06-B7AA-3F01-BAF8-BB1D117EF2F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1" name="Rectangle 20">
            <a:extLst>
              <a:ext uri="{FF2B5EF4-FFF2-40B4-BE49-F238E27FC236}">
                <a16:creationId xmlns:a16="http://schemas.microsoft.com/office/drawing/2014/main" id="{E359D691-A961-2CD9-DB4B-B38D80ABA76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2" name="Rectangle 21">
            <a:extLst>
              <a:ext uri="{FF2B5EF4-FFF2-40B4-BE49-F238E27FC236}">
                <a16:creationId xmlns:a16="http://schemas.microsoft.com/office/drawing/2014/main" id="{04D73C93-354D-3CB1-4DC0-0971AF071866}"/>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3" name="Rectangle 22">
            <a:extLst>
              <a:ext uri="{FF2B5EF4-FFF2-40B4-BE49-F238E27FC236}">
                <a16:creationId xmlns:a16="http://schemas.microsoft.com/office/drawing/2014/main" id="{69F9AAFF-1645-9F1B-1464-FA6A6E38BBE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4" name="Image 3">
            <a:extLst>
              <a:ext uri="{FF2B5EF4-FFF2-40B4-BE49-F238E27FC236}">
                <a16:creationId xmlns:a16="http://schemas.microsoft.com/office/drawing/2014/main" id="{633F7FCA-3548-1679-A70D-554039282361}"/>
              </a:ext>
            </a:extLst>
          </p:cNvPr>
          <p:cNvPicPr>
            <a:picLocks noChangeAspect="1"/>
          </p:cNvPicPr>
          <p:nvPr/>
        </p:nvPicPr>
        <p:blipFill>
          <a:blip r:embed="rId7"/>
          <a:stretch>
            <a:fillRect/>
          </a:stretch>
        </p:blipFill>
        <p:spPr>
          <a:xfrm>
            <a:off x="1494331" y="2136710"/>
            <a:ext cx="5845370" cy="31909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8411020"/>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CFDCDE-B8F4-976E-6FE1-F669D64A97C1}"/>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09627DC2-DE59-5127-5CAE-632ED4AB3ECA}"/>
              </a:ext>
            </a:extLst>
          </p:cNvPr>
          <p:cNvSpPr>
            <a:spLocks noGrp="1"/>
          </p:cNvSpPr>
          <p:nvPr>
            <p:ph type="title"/>
          </p:nvPr>
        </p:nvSpPr>
        <p:spPr>
          <a:xfrm>
            <a:off x="33867" y="756000"/>
            <a:ext cx="7454643" cy="612000"/>
          </a:xfrm>
        </p:spPr>
        <p:txBody>
          <a:bodyPr>
            <a:normAutofit/>
          </a:bodyPr>
          <a:lstStyle/>
          <a:p>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أحسنتم</a:t>
            </a:r>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 يأكل الحمار الوحشي العشبَ. رددوا. ردد أنت.</a:t>
            </a:r>
            <a:endParaRPr lang="fr-FR" sz="2400" b="1" i="1" kern="120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27" name="Espace réservé pour une image  26" descr="Une image contenant habits, sourire, dessin humoristique, clipart&#10;&#10;Le contenu généré par l’IA peut être incorrect.">
            <a:extLst>
              <a:ext uri="{FF2B5EF4-FFF2-40B4-BE49-F238E27FC236}">
                <a16:creationId xmlns:a16="http://schemas.microsoft.com/office/drawing/2014/main" id="{917DB0F9-5AF1-BA87-36F7-2BBE149406B1}"/>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p:blipFill>
        <p:spPr>
          <a:prstGeom prst="rect">
            <a:avLst/>
          </a:prstGeom>
        </p:spPr>
      </p:pic>
      <p:pic>
        <p:nvPicPr>
          <p:cNvPr id="2" name="Image 1">
            <a:extLst>
              <a:ext uri="{FF2B5EF4-FFF2-40B4-BE49-F238E27FC236}">
                <a16:creationId xmlns:a16="http://schemas.microsoft.com/office/drawing/2014/main" id="{FF7B357A-551D-B6C8-A159-098EDC5F32C5}"/>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8" name="Image 7">
            <a:extLst>
              <a:ext uri="{FF2B5EF4-FFF2-40B4-BE49-F238E27FC236}">
                <a16:creationId xmlns:a16="http://schemas.microsoft.com/office/drawing/2014/main" id="{A61D8D5F-83A0-FCC9-9F94-4FACC19CCDD7}"/>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2" name="Image 11">
            <a:extLst>
              <a:ext uri="{FF2B5EF4-FFF2-40B4-BE49-F238E27FC236}">
                <a16:creationId xmlns:a16="http://schemas.microsoft.com/office/drawing/2014/main" id="{9B9D2009-2F7B-5B83-B251-644A79544C8B}"/>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9" name="Image 18">
            <a:extLst>
              <a:ext uri="{FF2B5EF4-FFF2-40B4-BE49-F238E27FC236}">
                <a16:creationId xmlns:a16="http://schemas.microsoft.com/office/drawing/2014/main" id="{2D358B36-5401-677D-7A18-7D914644EE07}"/>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B2DFE434-FB49-877B-88D0-9CB029145E3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1" name="Rectangle 20">
            <a:extLst>
              <a:ext uri="{FF2B5EF4-FFF2-40B4-BE49-F238E27FC236}">
                <a16:creationId xmlns:a16="http://schemas.microsoft.com/office/drawing/2014/main" id="{BAB7EC5D-7155-D5D5-7D1E-36E4E5B304B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2" name="Rectangle 21">
            <a:extLst>
              <a:ext uri="{FF2B5EF4-FFF2-40B4-BE49-F238E27FC236}">
                <a16:creationId xmlns:a16="http://schemas.microsoft.com/office/drawing/2014/main" id="{70BD18DE-A6C8-0003-68BF-3A8CE608D9F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3" name="Rectangle 22">
            <a:extLst>
              <a:ext uri="{FF2B5EF4-FFF2-40B4-BE49-F238E27FC236}">
                <a16:creationId xmlns:a16="http://schemas.microsoft.com/office/drawing/2014/main" id="{3D9242BD-07DE-6025-64EA-7163241C7F1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4" name="Image 3">
            <a:extLst>
              <a:ext uri="{FF2B5EF4-FFF2-40B4-BE49-F238E27FC236}">
                <a16:creationId xmlns:a16="http://schemas.microsoft.com/office/drawing/2014/main" id="{170758D9-B002-64A4-3D5C-B9EAD90F213C}"/>
              </a:ext>
            </a:extLst>
          </p:cNvPr>
          <p:cNvPicPr>
            <a:picLocks noChangeAspect="1"/>
          </p:cNvPicPr>
          <p:nvPr/>
        </p:nvPicPr>
        <p:blipFill>
          <a:blip r:embed="rId7"/>
          <a:stretch>
            <a:fillRect/>
          </a:stretch>
        </p:blipFill>
        <p:spPr>
          <a:xfrm>
            <a:off x="1494331" y="2136710"/>
            <a:ext cx="5845370" cy="31909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598674353"/>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B7D3B4-5868-40E2-F9A8-E0401C8A7314}"/>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7E7818AD-FABD-80BC-5C2B-167F95944F4E}"/>
              </a:ext>
            </a:extLst>
          </p:cNvPr>
          <p:cNvSpPr>
            <a:spLocks noGrp="1"/>
          </p:cNvSpPr>
          <p:nvPr>
            <p:ph type="title"/>
          </p:nvPr>
        </p:nvSpPr>
        <p:spPr/>
        <p:txBody>
          <a:bodyPr/>
          <a:lstStyle/>
          <a:p>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كيف هو الحمار الوحشي</a:t>
            </a:r>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 </a:t>
            </a:r>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صفوا شكله؟ </a:t>
            </a:r>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أجيبوا بجملة تامة. </a:t>
            </a:r>
            <a:endParaRPr lang="fr-FR"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19" name="Espace réservé pour une image  18" descr="Une image contenant habits, sourire, dessin humoristique, clipart&#10;&#10;Le contenu généré par l’IA peut être incorrect.">
            <a:extLst>
              <a:ext uri="{FF2B5EF4-FFF2-40B4-BE49-F238E27FC236}">
                <a16:creationId xmlns:a16="http://schemas.microsoft.com/office/drawing/2014/main" id="{A9D62B81-2F0A-8A09-F7A0-9778FF723621}"/>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8ADA3B43-689C-4662-1E94-8E58542B8D8E}"/>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BE69012F-1CD2-55F8-6F39-CF9DB6C35461}"/>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DC4751F4-12E0-82DA-91AD-DF807C0CF0D1}"/>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8" name="Image 17">
            <a:extLst>
              <a:ext uri="{FF2B5EF4-FFF2-40B4-BE49-F238E27FC236}">
                <a16:creationId xmlns:a16="http://schemas.microsoft.com/office/drawing/2014/main" id="{A18B3B4C-156B-C0E8-2BB5-0FB00B6D4D02}"/>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48D6EE26-5B92-44DA-3A00-BE4D9C391E5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1" name="Rectangle 20">
            <a:extLst>
              <a:ext uri="{FF2B5EF4-FFF2-40B4-BE49-F238E27FC236}">
                <a16:creationId xmlns:a16="http://schemas.microsoft.com/office/drawing/2014/main" id="{9A62AABA-14D0-EB6A-B34E-281AB22D645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2" name="Rectangle 21">
            <a:extLst>
              <a:ext uri="{FF2B5EF4-FFF2-40B4-BE49-F238E27FC236}">
                <a16:creationId xmlns:a16="http://schemas.microsoft.com/office/drawing/2014/main" id="{CD15C6FD-8876-DD78-FE72-3EAC9A602DB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3" name="Rectangle 22">
            <a:extLst>
              <a:ext uri="{FF2B5EF4-FFF2-40B4-BE49-F238E27FC236}">
                <a16:creationId xmlns:a16="http://schemas.microsoft.com/office/drawing/2014/main" id="{E563B3AA-7D8D-0649-023E-050195D38A2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4" name="Image 3">
            <a:extLst>
              <a:ext uri="{FF2B5EF4-FFF2-40B4-BE49-F238E27FC236}">
                <a16:creationId xmlns:a16="http://schemas.microsoft.com/office/drawing/2014/main" id="{294AA540-270C-837C-AA43-015E5790DD22}"/>
              </a:ext>
            </a:extLst>
          </p:cNvPr>
          <p:cNvPicPr>
            <a:picLocks noChangeAspect="1"/>
          </p:cNvPicPr>
          <p:nvPr/>
        </p:nvPicPr>
        <p:blipFill>
          <a:blip r:embed="rId7"/>
          <a:stretch>
            <a:fillRect/>
          </a:stretch>
        </p:blipFill>
        <p:spPr>
          <a:xfrm>
            <a:off x="1494331" y="2136710"/>
            <a:ext cx="5845370" cy="31909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64138170"/>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FF7099-0115-91E2-B3CA-600E7B3E24EB}"/>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7070B6F0-B4BF-915B-2C0F-EDBB8AC2F8A0}"/>
              </a:ext>
            </a:extLst>
          </p:cNvPr>
          <p:cNvSpPr>
            <a:spLocks noGrp="1"/>
          </p:cNvSpPr>
          <p:nvPr>
            <p:ph type="title"/>
          </p:nvPr>
        </p:nvSpPr>
        <p:spPr>
          <a:xfrm>
            <a:off x="33867" y="756000"/>
            <a:ext cx="7454643" cy="612000"/>
          </a:xfrm>
        </p:spPr>
        <p:txBody>
          <a:bodyPr>
            <a:normAutofit/>
          </a:bodyPr>
          <a:lstStyle/>
          <a:p>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أحسنتم</a:t>
            </a:r>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 الحمار الوحشي مخطط بالأبيض والأسود. رددوا. ردد أنت.</a:t>
            </a:r>
            <a:endParaRPr lang="fr-FR" sz="2400" b="1" i="1" kern="120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27" name="Espace réservé pour une image  26" descr="Une image contenant habits, sourire, dessin humoristique, clipart&#10;&#10;Le contenu généré par l’IA peut être incorrect.">
            <a:extLst>
              <a:ext uri="{FF2B5EF4-FFF2-40B4-BE49-F238E27FC236}">
                <a16:creationId xmlns:a16="http://schemas.microsoft.com/office/drawing/2014/main" id="{A42CED40-DC5A-7CEA-5804-6989F9AA7F6F}"/>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p:blipFill>
        <p:spPr>
          <a:prstGeom prst="rect">
            <a:avLst/>
          </a:prstGeom>
        </p:spPr>
      </p:pic>
      <p:pic>
        <p:nvPicPr>
          <p:cNvPr id="2" name="Image 1">
            <a:extLst>
              <a:ext uri="{FF2B5EF4-FFF2-40B4-BE49-F238E27FC236}">
                <a16:creationId xmlns:a16="http://schemas.microsoft.com/office/drawing/2014/main" id="{64FE8892-5A7A-725C-E2D8-6101FAD36222}"/>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8" name="Image 7">
            <a:extLst>
              <a:ext uri="{FF2B5EF4-FFF2-40B4-BE49-F238E27FC236}">
                <a16:creationId xmlns:a16="http://schemas.microsoft.com/office/drawing/2014/main" id="{E1379E65-AE64-92AB-7A5D-0D302D3A298F}"/>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2" name="Image 11">
            <a:extLst>
              <a:ext uri="{FF2B5EF4-FFF2-40B4-BE49-F238E27FC236}">
                <a16:creationId xmlns:a16="http://schemas.microsoft.com/office/drawing/2014/main" id="{5A65E9AF-1800-0B18-D094-AAB7E4FD1D90}"/>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9" name="Image 18">
            <a:extLst>
              <a:ext uri="{FF2B5EF4-FFF2-40B4-BE49-F238E27FC236}">
                <a16:creationId xmlns:a16="http://schemas.microsoft.com/office/drawing/2014/main" id="{374EC868-190E-C117-C058-22546D090E17}"/>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5537A231-C2AC-292A-CA9E-0EB71E8CC1B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1" name="Rectangle 20">
            <a:extLst>
              <a:ext uri="{FF2B5EF4-FFF2-40B4-BE49-F238E27FC236}">
                <a16:creationId xmlns:a16="http://schemas.microsoft.com/office/drawing/2014/main" id="{3B9CF8C6-EE8A-9D05-161E-B3C9D8FB95E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2" name="Rectangle 21">
            <a:extLst>
              <a:ext uri="{FF2B5EF4-FFF2-40B4-BE49-F238E27FC236}">
                <a16:creationId xmlns:a16="http://schemas.microsoft.com/office/drawing/2014/main" id="{780F6D1F-AC2A-2DC3-9350-D2DCD9DBED5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3" name="Rectangle 22">
            <a:extLst>
              <a:ext uri="{FF2B5EF4-FFF2-40B4-BE49-F238E27FC236}">
                <a16:creationId xmlns:a16="http://schemas.microsoft.com/office/drawing/2014/main" id="{F6EE5AC1-A9F3-620D-2871-BBA03759B55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4" name="Image 3">
            <a:extLst>
              <a:ext uri="{FF2B5EF4-FFF2-40B4-BE49-F238E27FC236}">
                <a16:creationId xmlns:a16="http://schemas.microsoft.com/office/drawing/2014/main" id="{790F0EFA-4D91-5E47-0D25-391B5FCDC260}"/>
              </a:ext>
            </a:extLst>
          </p:cNvPr>
          <p:cNvPicPr>
            <a:picLocks noChangeAspect="1"/>
          </p:cNvPicPr>
          <p:nvPr/>
        </p:nvPicPr>
        <p:blipFill>
          <a:blip r:embed="rId7"/>
          <a:stretch>
            <a:fillRect/>
          </a:stretch>
        </p:blipFill>
        <p:spPr>
          <a:xfrm>
            <a:off x="1494331" y="2136710"/>
            <a:ext cx="5845370" cy="31909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49987360"/>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109"/>
        <p:cNvGrpSpPr/>
        <p:nvPr/>
      </p:nvGrpSpPr>
      <p:grpSpPr>
        <a:xfrm>
          <a:off x="0" y="0"/>
          <a:ext cx="0" cy="0"/>
          <a:chOff x="0" y="0"/>
          <a:chExt cx="0" cy="0"/>
        </a:xfrm>
      </p:grpSpPr>
      <p:sp>
        <p:nvSpPr>
          <p:cNvPr id="2112" name="Google Shape;2112;p74"/>
          <p:cNvSpPr txBox="1">
            <a:spLocks noGrp="1"/>
          </p:cNvSpPr>
          <p:nvPr>
            <p:ph type="title"/>
          </p:nvPr>
        </p:nvSpPr>
        <p:spPr>
          <a:xfrm>
            <a:off x="857897" y="774457"/>
            <a:ext cx="6636155" cy="612000"/>
          </a:xfrm>
          <a:prstGeom prst="rect">
            <a:avLst/>
          </a:prstGeom>
          <a:noFill/>
          <a:ln>
            <a:noFill/>
          </a:ln>
        </p:spPr>
        <p:txBody>
          <a:bodyPr spcFirstLastPara="1" wrap="square" lIns="91425" tIns="45700" rIns="91425" bIns="45700" anchor="ctr" anchorCtr="0">
            <a:normAutofit/>
          </a:bodyPr>
          <a:lstStyle/>
          <a:p>
            <a:pPr lvl="0">
              <a:buClr>
                <a:srgbClr val="A5A5A5"/>
              </a:buClr>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ستقرؤون جماعة، بعدها ستقرؤون في مجموعات.  </a:t>
            </a:r>
            <a:endParaRPr sz="2400" dirty="0">
              <a:solidFill>
                <a:schemeClr val="bg1">
                  <a:lumMod val="50000"/>
                </a:schemeClr>
              </a:solidFill>
            </a:endParaRPr>
          </a:p>
        </p:txBody>
      </p:sp>
      <p:pic>
        <p:nvPicPr>
          <p:cNvPr id="12" name="Image 11">
            <a:extLst>
              <a:ext uri="{FF2B5EF4-FFF2-40B4-BE49-F238E27FC236}">
                <a16:creationId xmlns:a16="http://schemas.microsoft.com/office/drawing/2014/main" id="{C60EFA8D-43D1-B8F1-DBE8-6E09BE941CD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DB2285B6-7557-5CE9-A081-F9B59B9EC9C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826747EA-495E-B9C4-0D3E-583DDC2D3C6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5C841F83-714E-ACD0-8A0E-C71FAA548C8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17081D9A-3B95-6D2F-2820-F350040AF86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7" name="Rectangle 16">
            <a:extLst>
              <a:ext uri="{FF2B5EF4-FFF2-40B4-BE49-F238E27FC236}">
                <a16:creationId xmlns:a16="http://schemas.microsoft.com/office/drawing/2014/main" id="{8F7B5538-56ED-11F3-EE17-3D1F08A1188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8" name="Rectangle 17">
            <a:extLst>
              <a:ext uri="{FF2B5EF4-FFF2-40B4-BE49-F238E27FC236}">
                <a16:creationId xmlns:a16="http://schemas.microsoft.com/office/drawing/2014/main" id="{E703F889-F9B9-5DBA-7846-942C0A92406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9" name="Rectangle 18">
            <a:extLst>
              <a:ext uri="{FF2B5EF4-FFF2-40B4-BE49-F238E27FC236}">
                <a16:creationId xmlns:a16="http://schemas.microsoft.com/office/drawing/2014/main" id="{2406E093-EC77-B8DD-1B29-8254CC4C447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pic>
        <p:nvPicPr>
          <p:cNvPr id="6" name="Espace réservé pour une image  5" descr="Une image contenant habits, sourire, dessin humoristique, clipart&#10;&#10;Le contenu généré par l’IA peut être incorrect.">
            <a:extLst>
              <a:ext uri="{FF2B5EF4-FFF2-40B4-BE49-F238E27FC236}">
                <a16:creationId xmlns:a16="http://schemas.microsoft.com/office/drawing/2014/main" id="{E9DD4A2B-AB89-D7A3-5B70-87F7E2A69531}"/>
              </a:ext>
            </a:extLst>
          </p:cNvPr>
          <p:cNvPicPr>
            <a:picLocks noGrp="1" noChangeAspect="1"/>
          </p:cNvPicPr>
          <p:nvPr>
            <p:ph type="pic" idx="3"/>
          </p:nvPr>
        </p:nvPicPr>
        <p:blipFill>
          <a:blip r:embed="rId7">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156C5D5D-B73A-B85E-0B80-6E0226C44E9E}"/>
              </a:ext>
            </a:extLst>
          </p:cNvPr>
          <p:cNvPicPr>
            <a:picLocks noChangeAspect="1"/>
          </p:cNvPicPr>
          <p:nvPr/>
        </p:nvPicPr>
        <p:blipFill>
          <a:blip r:embed="rId8"/>
          <a:stretch>
            <a:fillRect/>
          </a:stretch>
        </p:blipFill>
        <p:spPr>
          <a:xfrm>
            <a:off x="2355235" y="1916332"/>
            <a:ext cx="4172024" cy="427295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34374169"/>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استماع وتحدث</a:t>
            </a:r>
          </a:p>
        </p:txBody>
      </p:sp>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1437899" y="3014118"/>
            <a:ext cx="5940106"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lang="ar-MA" sz="2800" b="1" dirty="0">
                <a:cs typeface="Microsoft Uighur" panose="02000000000000000000" pitchFamily="2" charset="-78"/>
                <a:sym typeface="Arial"/>
              </a:rPr>
              <a:t>حكاية روني والكتاكيت الخائفة</a:t>
            </a:r>
          </a:p>
          <a:p>
            <a:pPr marL="0" indent="0" algn="r" rtl="1">
              <a:buClr>
                <a:srgbClr val="424D7B"/>
              </a:buClr>
              <a:buSzPct val="50000"/>
              <a:buNone/>
            </a:pPr>
            <a:r>
              <a:rPr lang="ar-MA" sz="2800" b="1" dirty="0">
                <a:cs typeface="Microsoft Uighur" panose="02000000000000000000" pitchFamily="2" charset="-78"/>
                <a:sym typeface="Arial"/>
              </a:rPr>
              <a:t>         أخذ الكلمة لاسترجاع أحداث الحكاية ولعب أدوار شخصياتها.</a:t>
            </a:r>
          </a:p>
          <a:p>
            <a:pPr marL="0" lvl="0" indent="0" algn="r" rtl="1">
              <a:buClr>
                <a:srgbClr val="424D7B"/>
              </a:buClr>
              <a:buSzPct val="50000"/>
              <a:buNone/>
            </a:pPr>
            <a:endPar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endParaRPr>
          </a:p>
        </p:txBody>
      </p:sp>
      <p:sp>
        <p:nvSpPr>
          <p:cNvPr id="30" name="ZoneTexte 29">
            <a:extLst>
              <a:ext uri="{FF2B5EF4-FFF2-40B4-BE49-F238E27FC236}">
                <a16:creationId xmlns:a16="http://schemas.microsoft.com/office/drawing/2014/main" id="{F7D6550F-9DEC-8087-2526-912B5A010A60}"/>
              </a:ext>
            </a:extLst>
          </p:cNvPr>
          <p:cNvSpPr txBox="1"/>
          <p:nvPr/>
        </p:nvSpPr>
        <p:spPr>
          <a:xfrm>
            <a:off x="5296984" y="1777877"/>
            <a:ext cx="1874232"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استماع وتحدث</a:t>
            </a:r>
          </a:p>
        </p:txBody>
      </p:sp>
      <p:sp>
        <p:nvSpPr>
          <p:cNvPr id="2" name="Oval 1"/>
          <p:cNvSpPr/>
          <p:nvPr/>
        </p:nvSpPr>
        <p:spPr>
          <a:xfrm>
            <a:off x="5306509" y="1059766"/>
            <a:ext cx="390526" cy="390526"/>
          </a:xfrm>
          <a:prstGeom prst="ellipse">
            <a:avLst/>
          </a:prstGeom>
          <a:solidFill>
            <a:srgbClr val="00A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800" b="1" i="0" u="none" strike="noStrike" kern="0" cap="none" spc="0" normalizeH="0" baseline="0" noProof="0" dirty="0">
                <a:ln>
                  <a:noFill/>
                </a:ln>
                <a:solidFill>
                  <a:srgbClr val="FFFFFF"/>
                </a:solidFill>
                <a:effectLst/>
                <a:uLnTx/>
                <a:uFillTx/>
                <a:latin typeface="Arial"/>
                <a:ea typeface="+mn-ea"/>
                <a:cs typeface="Arial" panose="020B0604020202020204" pitchFamily="34" charset="0"/>
                <a:sym typeface="Arial"/>
              </a:rPr>
              <a:t>2</a:t>
            </a:r>
            <a:endParaRPr kumimoji="0" lang="fr-FR" sz="1800" b="1" i="0" u="none" strike="noStrike" kern="0" cap="none" spc="0" normalizeH="0" baseline="0" noProof="0" dirty="0">
              <a:ln>
                <a:noFill/>
              </a:ln>
              <a:solidFill>
                <a:srgbClr val="FFFFFF"/>
              </a:solidFill>
              <a:effectLst/>
              <a:uLnTx/>
              <a:uFillTx/>
              <a:latin typeface="Arial"/>
              <a:ea typeface="+mn-ea"/>
              <a:cs typeface="+mn-cs"/>
              <a:sym typeface="Arial"/>
            </a:endParaRPr>
          </a:p>
        </p:txBody>
      </p:sp>
      <p:pic>
        <p:nvPicPr>
          <p:cNvPr id="9" name="Image 20">
            <a:extLst>
              <a:ext uri="{FF2B5EF4-FFF2-40B4-BE49-F238E27FC236}">
                <a16:creationId xmlns:a16="http://schemas.microsoft.com/office/drawing/2014/main" id="{12D2729C-8EFD-6E51-1938-4FC00FA31671}"/>
              </a:ext>
            </a:extLst>
          </p:cNvPr>
          <p:cNvPicPr>
            <a:picLocks noChangeAspect="1"/>
          </p:cNvPicPr>
          <p:nvPr/>
        </p:nvPicPr>
        <p:blipFill>
          <a:blip r:embed="rId3"/>
          <a:srcRect/>
          <a:stretch/>
        </p:blipFill>
        <p:spPr>
          <a:xfrm>
            <a:off x="7415327" y="2101042"/>
            <a:ext cx="546492" cy="694778"/>
          </a:xfrm>
          <a:prstGeom prst="rect">
            <a:avLst/>
          </a:prstGeom>
        </p:spPr>
      </p:pic>
      <p:pic>
        <p:nvPicPr>
          <p:cNvPr id="11" name="Espace réservé pour une image  20">
            <a:extLst>
              <a:ext uri="{FF2B5EF4-FFF2-40B4-BE49-F238E27FC236}">
                <a16:creationId xmlns:a16="http://schemas.microsoft.com/office/drawing/2014/main" id="{BA21C181-47C9-9F48-B0FD-494878AC071F}"/>
              </a:ext>
            </a:extLst>
          </p:cNvPr>
          <p:cNvPicPr>
            <a:picLocks noChangeAspect="1"/>
          </p:cNvPicPr>
          <p:nvPr/>
        </p:nvPicPr>
        <p:blipFill rotWithShape="1">
          <a:blip r:embed="rId4">
            <a:extLst>
              <a:ext uri="{28A0092B-C50C-407E-A947-70E740481C1C}">
                <a14:useLocalDpi xmlns:a14="http://schemas.microsoft.com/office/drawing/2010/main" val="0"/>
              </a:ext>
            </a:extLst>
          </a:blip>
          <a:srcRect l="-7526" r="-7526"/>
          <a:stretch>
            <a:fillRect/>
          </a:stretch>
        </p:blipFill>
        <p:spPr>
          <a:xfrm>
            <a:off x="897899" y="1781573"/>
            <a:ext cx="540000" cy="540000"/>
          </a:xfrm>
          <a:prstGeom prst="rect">
            <a:avLst/>
          </a:prstGeom>
        </p:spPr>
      </p:pic>
    </p:spTree>
    <p:extLst>
      <p:ext uri="{BB962C8B-B14F-4D97-AF65-F5344CB8AC3E}">
        <p14:creationId xmlns:p14="http://schemas.microsoft.com/office/powerpoint/2010/main" val="373556445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4" name="Titre 13"/>
          <p:cNvSpPr>
            <a:spLocks noGrp="1"/>
          </p:cNvSpPr>
          <p:nvPr>
            <p:ph type="title"/>
          </p:nvPr>
        </p:nvSpPr>
        <p:spPr/>
        <p:txBody>
          <a:bodyPr>
            <a:normAutofit/>
          </a:bodyPr>
          <a:lstStyle/>
          <a:p>
            <a:pPr lvl="0" rtl="0"/>
            <a:r>
              <a:rPr lang="ar-SA" sz="2400" b="1" dirty="0">
                <a:solidFill>
                  <a:schemeClr val="bg1">
                    <a:lumMod val="50000"/>
                  </a:schemeClr>
                </a:solidFill>
                <a:latin typeface="Microsoft Uighur" panose="02000000000000000000" pitchFamily="2" charset="-78"/>
                <a:cs typeface="Microsoft Uighur" panose="02000000000000000000" pitchFamily="2" charset="-78"/>
                <a:sym typeface="Calibri"/>
              </a:rPr>
              <a:t>الآن سنمر إلى الحكاية. </a:t>
            </a:r>
            <a:r>
              <a:rPr lang="ar-MA" sz="2400" b="1" dirty="0">
                <a:solidFill>
                  <a:schemeClr val="bg1">
                    <a:lumMod val="50000"/>
                  </a:schemeClr>
                </a:solidFill>
                <a:ea typeface="Calibri" panose="020F0502020204030204" pitchFamily="34" charset="0"/>
                <a:cs typeface="Microsoft Uighur" panose="02000000000000000000" pitchFamily="2" charset="-78"/>
                <a:sym typeface="Dosis Medium"/>
              </a:rPr>
              <a:t>سنتذكر ما حدث فيها ثم سنقوم بتشخيص ما أعجبنا منها.</a:t>
            </a:r>
            <a:r>
              <a:rPr lang="ar-SA" sz="2400" b="1" dirty="0">
                <a:solidFill>
                  <a:schemeClr val="bg1">
                    <a:lumMod val="50000"/>
                  </a:schemeClr>
                </a:solidFill>
                <a:latin typeface="Microsoft Uighur" panose="02000000000000000000" pitchFamily="2" charset="-78"/>
                <a:cs typeface="Microsoft Uighur" panose="02000000000000000000" pitchFamily="2" charset="-78"/>
                <a:sym typeface="Calibri"/>
              </a:rPr>
              <a:t> </a:t>
            </a:r>
            <a:endParaRPr lang="fr-FR" sz="2400" dirty="0">
              <a:solidFill>
                <a:schemeClr val="bg1">
                  <a:lumMod val="50000"/>
                </a:schemeClr>
              </a:solidFill>
            </a:endParaRPr>
          </a:p>
        </p:txBody>
      </p:sp>
      <p:pic>
        <p:nvPicPr>
          <p:cNvPr id="2" name="Google Shape;1204;p58">
            <a:extLst>
              <a:ext uri="{FF2B5EF4-FFF2-40B4-BE49-F238E27FC236}">
                <a16:creationId xmlns:a16="http://schemas.microsoft.com/office/drawing/2014/main" id="{3EC5D4D2-0F67-95D9-AF27-0459BF621D95}"/>
              </a:ext>
            </a:extLst>
          </p:cNvPr>
          <p:cNvPicPr preferRelativeResize="0"/>
          <p:nvPr/>
        </p:nvPicPr>
        <p:blipFill>
          <a:blip r:embed="rId2">
            <a:extLst>
              <a:ext uri="{28A0092B-C50C-407E-A947-70E740481C1C}">
                <a14:useLocalDpi xmlns:a14="http://schemas.microsoft.com/office/drawing/2010/main" val="0"/>
              </a:ext>
            </a:extLst>
          </a:blip>
          <a:srcRect/>
          <a:stretch/>
        </p:blipFill>
        <p:spPr>
          <a:xfrm>
            <a:off x="877161" y="1787305"/>
            <a:ext cx="6727299" cy="4484866"/>
          </a:xfrm>
          <a:prstGeom prst="rect">
            <a:avLst/>
          </a:prstGeom>
          <a:ln>
            <a:noFill/>
          </a:ln>
          <a:effectLst>
            <a:softEdge rad="112500"/>
          </a:effectLst>
        </p:spPr>
      </p:pic>
      <p:pic>
        <p:nvPicPr>
          <p:cNvPr id="8" name="Espace réservé pour une image  22" descr="Une image contenant dessin humoristique, clipart, illustration, Dessin animé&#10;&#10;Le contenu généré par l’IA peut être incorrect.">
            <a:extLst>
              <a:ext uri="{FF2B5EF4-FFF2-40B4-BE49-F238E27FC236}">
                <a16:creationId xmlns:a16="http://schemas.microsoft.com/office/drawing/2014/main" id="{0B82039A-3F70-A6B7-D7EF-282FD5E2EA4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7960105" y="719856"/>
            <a:ext cx="828000" cy="828000"/>
          </a:xfrm>
          <a:prstGeom prst="rect">
            <a:avLst/>
          </a:prstGeom>
        </p:spPr>
      </p:pic>
      <p:pic>
        <p:nvPicPr>
          <p:cNvPr id="18" name="Image 17">
            <a:extLst>
              <a:ext uri="{FF2B5EF4-FFF2-40B4-BE49-F238E27FC236}">
                <a16:creationId xmlns:a16="http://schemas.microsoft.com/office/drawing/2014/main" id="{FD2EDD47-705B-760F-FB69-2371F8FA907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9" name="Image 18">
            <a:extLst>
              <a:ext uri="{FF2B5EF4-FFF2-40B4-BE49-F238E27FC236}">
                <a16:creationId xmlns:a16="http://schemas.microsoft.com/office/drawing/2014/main" id="{841EF46B-F2F6-FD98-724F-C0F4BD2C9EF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0" name="Image 19">
            <a:extLst>
              <a:ext uri="{FF2B5EF4-FFF2-40B4-BE49-F238E27FC236}">
                <a16:creationId xmlns:a16="http://schemas.microsoft.com/office/drawing/2014/main" id="{1E17FB1E-A683-35DD-2A22-EA1D6C6BD49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1" name="Image 20">
            <a:extLst>
              <a:ext uri="{FF2B5EF4-FFF2-40B4-BE49-F238E27FC236}">
                <a16:creationId xmlns:a16="http://schemas.microsoft.com/office/drawing/2014/main" id="{3FD7A381-344E-8971-0DAC-C1163F590595}"/>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2" name="Rectangle 21">
            <a:extLst>
              <a:ext uri="{FF2B5EF4-FFF2-40B4-BE49-F238E27FC236}">
                <a16:creationId xmlns:a16="http://schemas.microsoft.com/office/drawing/2014/main" id="{42257BF7-B8BB-46E2-A8C2-20FEF541D0D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75361313-EC0D-D601-B373-08B8C671890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9" name="Rectangle 28">
            <a:extLst>
              <a:ext uri="{FF2B5EF4-FFF2-40B4-BE49-F238E27FC236}">
                <a16:creationId xmlns:a16="http://schemas.microsoft.com/office/drawing/2014/main" id="{B32EC56F-A610-0B6E-E35C-AB9C641847B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30" name="Rectangle 29">
            <a:extLst>
              <a:ext uri="{FF2B5EF4-FFF2-40B4-BE49-F238E27FC236}">
                <a16:creationId xmlns:a16="http://schemas.microsoft.com/office/drawing/2014/main" id="{40EDDAF8-8B55-ECBF-BF4C-1F884C50D3B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584618712"/>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5004F-0D0B-D753-EBD4-D62DA1620BC0}"/>
            </a:ext>
          </a:extLst>
        </p:cNvPr>
        <p:cNvGrpSpPr/>
        <p:nvPr/>
      </p:nvGrpSpPr>
      <p:grpSpPr>
        <a:xfrm>
          <a:off x="0" y="0"/>
          <a:ext cx="0" cy="0"/>
          <a:chOff x="0" y="0"/>
          <a:chExt cx="0" cy="0"/>
        </a:xfrm>
      </p:grpSpPr>
      <p:pic>
        <p:nvPicPr>
          <p:cNvPr id="16" name="Espace réservé pour une image  15" descr="Une image contenant habits, sourire, dessin humoristique, clipart&#10;&#10;Le contenu généré par l’IA peut être incorrect.">
            <a:extLst>
              <a:ext uri="{FF2B5EF4-FFF2-40B4-BE49-F238E27FC236}">
                <a16:creationId xmlns:a16="http://schemas.microsoft.com/office/drawing/2014/main" id="{F67B0238-AE42-58BB-F3F6-02E47EE75867}"/>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sp>
        <p:nvSpPr>
          <p:cNvPr id="19" name="ZoneTexte 18">
            <a:extLst>
              <a:ext uri="{FF2B5EF4-FFF2-40B4-BE49-F238E27FC236}">
                <a16:creationId xmlns:a16="http://schemas.microsoft.com/office/drawing/2014/main" id="{3597646B-FEEC-8456-EFD3-77D05E6362AC}"/>
              </a:ext>
            </a:extLst>
          </p:cNvPr>
          <p:cNvSpPr txBox="1"/>
          <p:nvPr/>
        </p:nvSpPr>
        <p:spPr>
          <a:xfrm>
            <a:off x="725068" y="819231"/>
            <a:ext cx="6762190" cy="461665"/>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FFFFFF">
                    <a:lumMod val="50000"/>
                  </a:srgbClr>
                </a:solidFill>
                <a:effectLst/>
                <a:uLnTx/>
                <a:uFillTx/>
                <a:latin typeface="Microsoft Uighur" panose="02000000000000000000" pitchFamily="2" charset="-78"/>
                <a:ea typeface="+mn-ea"/>
                <a:cs typeface="Microsoft Uighur" panose="02000000000000000000" pitchFamily="2" charset="-78"/>
              </a:rPr>
              <a:t>ماذا كان يفعل روني وماذا كانت تفعل الدجاجة كوكي في بداية الحكاية؟ </a:t>
            </a:r>
          </a:p>
        </p:txBody>
      </p:sp>
      <p:pic>
        <p:nvPicPr>
          <p:cNvPr id="3" name="Image 2">
            <a:extLst>
              <a:ext uri="{FF2B5EF4-FFF2-40B4-BE49-F238E27FC236}">
                <a16:creationId xmlns:a16="http://schemas.microsoft.com/office/drawing/2014/main" id="{4F1DEC7E-BF20-DC75-93EE-CB87BADE742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732CEF3C-42A1-368A-C9E0-FD802CF7BDB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DBD31B09-387D-B204-2723-A7D4579405D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802E1CFE-CEAA-4495-6F1E-60CF2ECA4AB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05661A8A-1B62-2312-6FC0-516445C0A7F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A0BBDA79-D574-DAED-4B6C-F186A431C07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E57751E7-F149-51F4-948A-E8C35AC54FB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03EA8B6B-6753-DCC0-DA3C-F770E2E01A2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11" name="Image 10">
            <a:extLst>
              <a:ext uri="{FF2B5EF4-FFF2-40B4-BE49-F238E27FC236}">
                <a16:creationId xmlns:a16="http://schemas.microsoft.com/office/drawing/2014/main" id="{5DB17C3B-3329-AC61-3511-5600B2BEF75B}"/>
              </a:ext>
            </a:extLst>
          </p:cNvPr>
          <p:cNvPicPr>
            <a:picLocks noChangeAspect="1"/>
          </p:cNvPicPr>
          <p:nvPr/>
        </p:nvPicPr>
        <p:blipFill>
          <a:blip r:embed="rId7"/>
          <a:stretch>
            <a:fillRect/>
          </a:stretch>
        </p:blipFill>
        <p:spPr>
          <a:xfrm>
            <a:off x="1631032" y="1842778"/>
            <a:ext cx="5881935" cy="4114243"/>
          </a:xfrm>
          <a:prstGeom prst="rect">
            <a:avLst/>
          </a:prstGeom>
        </p:spPr>
      </p:pic>
    </p:spTree>
    <p:extLst>
      <p:ext uri="{BB962C8B-B14F-4D97-AF65-F5344CB8AC3E}">
        <p14:creationId xmlns:p14="http://schemas.microsoft.com/office/powerpoint/2010/main" val="2579667144"/>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7C62BD-0C29-F675-42E2-5BA1BF844545}"/>
            </a:ext>
          </a:extLst>
        </p:cNvPr>
        <p:cNvGrpSpPr/>
        <p:nvPr/>
      </p:nvGrpSpPr>
      <p:grpSpPr>
        <a:xfrm>
          <a:off x="0" y="0"/>
          <a:ext cx="0" cy="0"/>
          <a:chOff x="0" y="0"/>
          <a:chExt cx="0" cy="0"/>
        </a:xfrm>
      </p:grpSpPr>
      <p:sp>
        <p:nvSpPr>
          <p:cNvPr id="15" name="ZoneTexte 14">
            <a:extLst>
              <a:ext uri="{FF2B5EF4-FFF2-40B4-BE49-F238E27FC236}">
                <a16:creationId xmlns:a16="http://schemas.microsoft.com/office/drawing/2014/main" id="{5DD88C58-2574-A5F1-8E7E-2B337D62AB2D}"/>
              </a:ext>
            </a:extLst>
          </p:cNvPr>
          <p:cNvSpPr txBox="1"/>
          <p:nvPr/>
        </p:nvSpPr>
        <p:spPr>
          <a:xfrm>
            <a:off x="711893" y="868578"/>
            <a:ext cx="6762190" cy="461665"/>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FFFFFF">
                    <a:lumMod val="50000"/>
                  </a:srgbClr>
                </a:solidFill>
                <a:effectLst/>
                <a:uLnTx/>
                <a:uFillTx/>
                <a:latin typeface="Microsoft Uighur" panose="02000000000000000000" pitchFamily="2" charset="-78"/>
                <a:ea typeface="+mn-ea"/>
                <a:cs typeface="Microsoft Uighur" panose="02000000000000000000" pitchFamily="2" charset="-78"/>
              </a:rPr>
              <a:t>ماذا فعل روني؟ </a:t>
            </a:r>
          </a:p>
        </p:txBody>
      </p:sp>
      <p:pic>
        <p:nvPicPr>
          <p:cNvPr id="34" name="Espace réservé pour une image  33" descr="Une image contenant habits, sourire, dessin humoristique, clipart&#10;&#10;Le contenu généré par l’IA peut être incorrect.">
            <a:extLst>
              <a:ext uri="{FF2B5EF4-FFF2-40B4-BE49-F238E27FC236}">
                <a16:creationId xmlns:a16="http://schemas.microsoft.com/office/drawing/2014/main" id="{8640578E-9B49-11B8-7D42-70CD6CC07826}"/>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3" name="Image 2">
            <a:extLst>
              <a:ext uri="{FF2B5EF4-FFF2-40B4-BE49-F238E27FC236}">
                <a16:creationId xmlns:a16="http://schemas.microsoft.com/office/drawing/2014/main" id="{5982B799-4B6C-1A65-DA01-1C88D87DA6A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47EA673D-C83D-4CD3-5DC0-D6DF9E744EA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3C3D9C91-4AB6-40D8-ED93-98E2F25E13C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0C1E3421-599E-2791-3118-F1DC99F201C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3D92C728-C9A6-6DE4-C4F0-7CA42FDF967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BBD4C56E-E25C-EF5A-3790-EA10187CF01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BF8927B0-314E-347F-D281-DFF47694525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AE9EDF2E-8D6B-FB73-FD7B-A84D7B7555E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2" name="Image 1">
            <a:extLst>
              <a:ext uri="{FF2B5EF4-FFF2-40B4-BE49-F238E27FC236}">
                <a16:creationId xmlns:a16="http://schemas.microsoft.com/office/drawing/2014/main" id="{089F8954-4218-08A7-E153-7B61A7FF36D9}"/>
              </a:ext>
            </a:extLst>
          </p:cNvPr>
          <p:cNvPicPr>
            <a:picLocks noChangeAspect="1"/>
          </p:cNvPicPr>
          <p:nvPr/>
        </p:nvPicPr>
        <p:blipFill>
          <a:blip r:embed="rId7"/>
          <a:stretch>
            <a:fillRect/>
          </a:stretch>
        </p:blipFill>
        <p:spPr>
          <a:xfrm>
            <a:off x="2040354" y="1988124"/>
            <a:ext cx="4826976" cy="3574683"/>
          </a:xfrm>
          <a:prstGeom prst="rect">
            <a:avLst/>
          </a:prstGeom>
        </p:spPr>
      </p:pic>
    </p:spTree>
    <p:extLst>
      <p:ext uri="{BB962C8B-B14F-4D97-AF65-F5344CB8AC3E}">
        <p14:creationId xmlns:p14="http://schemas.microsoft.com/office/powerpoint/2010/main" val="2163181947"/>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F660D3-ECD7-C666-6390-E42BE6126CE9}"/>
            </a:ext>
          </a:extLst>
        </p:cNvPr>
        <p:cNvGrpSpPr/>
        <p:nvPr/>
      </p:nvGrpSpPr>
      <p:grpSpPr>
        <a:xfrm>
          <a:off x="0" y="0"/>
          <a:ext cx="0" cy="0"/>
          <a:chOff x="0" y="0"/>
          <a:chExt cx="0" cy="0"/>
        </a:xfrm>
      </p:grpSpPr>
      <p:sp>
        <p:nvSpPr>
          <p:cNvPr id="14" name="ZoneTexte 13">
            <a:extLst>
              <a:ext uri="{FF2B5EF4-FFF2-40B4-BE49-F238E27FC236}">
                <a16:creationId xmlns:a16="http://schemas.microsoft.com/office/drawing/2014/main" id="{F37EC581-9647-DE32-8E23-3B5952A55CE1}"/>
              </a:ext>
            </a:extLst>
          </p:cNvPr>
          <p:cNvSpPr txBox="1"/>
          <p:nvPr/>
        </p:nvSpPr>
        <p:spPr>
          <a:xfrm>
            <a:off x="701621" y="818385"/>
            <a:ext cx="6762190" cy="461665"/>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FFFFFF">
                    <a:lumMod val="50000"/>
                  </a:srgbClr>
                </a:solidFill>
                <a:effectLst/>
                <a:uLnTx/>
                <a:uFillTx/>
                <a:latin typeface="Microsoft Uighur" panose="02000000000000000000" pitchFamily="2" charset="-78"/>
                <a:ea typeface="+mn-ea"/>
                <a:cs typeface="Microsoft Uighur" panose="02000000000000000000" pitchFamily="2" charset="-78"/>
              </a:rPr>
              <a:t>ماذا وقع بعد ذلك؟</a:t>
            </a:r>
          </a:p>
        </p:txBody>
      </p:sp>
      <p:pic>
        <p:nvPicPr>
          <p:cNvPr id="27" name="Espace réservé pour une image  26" descr="Une image contenant habits, sourire, dessin humoristique, clipart&#10;&#10;Le contenu généré par l’IA peut être incorrect.">
            <a:extLst>
              <a:ext uri="{FF2B5EF4-FFF2-40B4-BE49-F238E27FC236}">
                <a16:creationId xmlns:a16="http://schemas.microsoft.com/office/drawing/2014/main" id="{9329CA39-2FFC-3CA8-04E9-7939FA924915}"/>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4" name="Image 3">
            <a:extLst>
              <a:ext uri="{FF2B5EF4-FFF2-40B4-BE49-F238E27FC236}">
                <a16:creationId xmlns:a16="http://schemas.microsoft.com/office/drawing/2014/main" id="{F7A625EA-90E0-A154-B6E4-F3163FA1E63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90AAE10C-6BC8-CFE3-F3BF-F27DAE080C5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A94A1749-CF06-8778-05F3-675D6429387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22027A1A-A1C0-E52F-7DFE-8D58372A9EB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1969F6C1-20BB-F190-B604-F659F121BEC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0" name="Rectangle 9">
            <a:extLst>
              <a:ext uri="{FF2B5EF4-FFF2-40B4-BE49-F238E27FC236}">
                <a16:creationId xmlns:a16="http://schemas.microsoft.com/office/drawing/2014/main" id="{69721B37-0D6A-9C96-D314-8096CDBE83D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1" name="Rectangle 10">
            <a:extLst>
              <a:ext uri="{FF2B5EF4-FFF2-40B4-BE49-F238E27FC236}">
                <a16:creationId xmlns:a16="http://schemas.microsoft.com/office/drawing/2014/main" id="{CF7F5EB3-480E-E9DE-B174-006705483BB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2" name="Rectangle 11">
            <a:extLst>
              <a:ext uri="{FF2B5EF4-FFF2-40B4-BE49-F238E27FC236}">
                <a16:creationId xmlns:a16="http://schemas.microsoft.com/office/drawing/2014/main" id="{A8EA2698-7D1D-EA05-7C5E-80413DDE43D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2" name="Image 1">
            <a:extLst>
              <a:ext uri="{FF2B5EF4-FFF2-40B4-BE49-F238E27FC236}">
                <a16:creationId xmlns:a16="http://schemas.microsoft.com/office/drawing/2014/main" id="{386D0106-3B19-D540-96A1-40EAAC6C7733}"/>
              </a:ext>
            </a:extLst>
          </p:cNvPr>
          <p:cNvPicPr>
            <a:picLocks noChangeAspect="1"/>
          </p:cNvPicPr>
          <p:nvPr/>
        </p:nvPicPr>
        <p:blipFill>
          <a:blip r:embed="rId7"/>
          <a:stretch>
            <a:fillRect/>
          </a:stretch>
        </p:blipFill>
        <p:spPr>
          <a:xfrm>
            <a:off x="2103933" y="2112174"/>
            <a:ext cx="4936134" cy="3461224"/>
          </a:xfrm>
          <a:prstGeom prst="rect">
            <a:avLst/>
          </a:prstGeom>
        </p:spPr>
      </p:pic>
    </p:spTree>
    <p:extLst>
      <p:ext uri="{BB962C8B-B14F-4D97-AF65-F5344CB8AC3E}">
        <p14:creationId xmlns:p14="http://schemas.microsoft.com/office/powerpoint/2010/main" val="3057211934"/>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4F2068CE-667D-A752-36CE-136736339593}"/>
              </a:ext>
            </a:extLst>
          </p:cNvPr>
          <p:cNvSpPr txBox="1"/>
          <p:nvPr/>
        </p:nvSpPr>
        <p:spPr>
          <a:xfrm>
            <a:off x="684138" y="825274"/>
            <a:ext cx="6762190" cy="461665"/>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FFFFFF">
                    <a:lumMod val="50000"/>
                  </a:srgbClr>
                </a:solidFill>
                <a:effectLst/>
                <a:uLnTx/>
                <a:uFillTx/>
                <a:latin typeface="Microsoft Uighur" panose="02000000000000000000" pitchFamily="2" charset="-78"/>
                <a:ea typeface="+mn-ea"/>
                <a:cs typeface="Microsoft Uighur" panose="02000000000000000000" pitchFamily="2" charset="-78"/>
              </a:rPr>
              <a:t>ماذا وقع بعد ذلك؟</a:t>
            </a:r>
          </a:p>
        </p:txBody>
      </p:sp>
      <p:pic>
        <p:nvPicPr>
          <p:cNvPr id="26" name="Espace réservé pour une image  25" descr="Une image contenant habits, sourire, dessin humoristique, clipart&#10;&#10;Le contenu généré par l’IA peut être incorrect.">
            <a:extLst>
              <a:ext uri="{FF2B5EF4-FFF2-40B4-BE49-F238E27FC236}">
                <a16:creationId xmlns:a16="http://schemas.microsoft.com/office/drawing/2014/main" id="{6C53978C-6FB9-D142-4A62-E2EBADEF2AC3}"/>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7" name="Image 6">
            <a:extLst>
              <a:ext uri="{FF2B5EF4-FFF2-40B4-BE49-F238E27FC236}">
                <a16:creationId xmlns:a16="http://schemas.microsoft.com/office/drawing/2014/main" id="{06DD169E-F564-289B-6D8C-201567E9C1C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8" name="Image 7">
            <a:extLst>
              <a:ext uri="{FF2B5EF4-FFF2-40B4-BE49-F238E27FC236}">
                <a16:creationId xmlns:a16="http://schemas.microsoft.com/office/drawing/2014/main" id="{C96C4D2E-BFA1-D268-7725-509F2A4E115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9" name="Image 8">
            <a:extLst>
              <a:ext uri="{FF2B5EF4-FFF2-40B4-BE49-F238E27FC236}">
                <a16:creationId xmlns:a16="http://schemas.microsoft.com/office/drawing/2014/main" id="{BC3A2627-B153-83DB-B4C0-BD7BDEBBB34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0" name="Image 9">
            <a:extLst>
              <a:ext uri="{FF2B5EF4-FFF2-40B4-BE49-F238E27FC236}">
                <a16:creationId xmlns:a16="http://schemas.microsoft.com/office/drawing/2014/main" id="{2E752CC5-F44D-71BF-EB2A-EC54D77234C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1" name="Rectangle 10">
            <a:extLst>
              <a:ext uri="{FF2B5EF4-FFF2-40B4-BE49-F238E27FC236}">
                <a16:creationId xmlns:a16="http://schemas.microsoft.com/office/drawing/2014/main" id="{7A08CD35-0232-074E-0CCA-140672618BB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23955863-2E6D-A012-5A69-182E3652157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1ADA9552-C7F3-F054-6008-A7BEA1D9D9C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B02C3377-F007-FC37-25BE-CB397C795B2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4" name="Espace réservé pour une image  3">
            <a:extLst>
              <a:ext uri="{FF2B5EF4-FFF2-40B4-BE49-F238E27FC236}">
                <a16:creationId xmlns:a16="http://schemas.microsoft.com/office/drawing/2014/main" id="{0EAF83AE-7A36-DEA1-A63F-907A066ADAA4}"/>
              </a:ext>
            </a:extLst>
          </p:cNvPr>
          <p:cNvSpPr>
            <a:spLocks noGrp="1"/>
          </p:cNvSpPr>
          <p:nvPr>
            <p:ph type="pic" idx="2"/>
          </p:nvPr>
        </p:nvSpPr>
        <p:spPr>
          <a:xfrm>
            <a:off x="2724093" y="2761861"/>
            <a:ext cx="3079548" cy="2344995"/>
          </a:xfrm>
        </p:spPr>
        <p:txBody>
          <a:bodyPr/>
          <a:lstStyle/>
          <a:p>
            <a:endParaRPr lang="fr-MA"/>
          </a:p>
        </p:txBody>
      </p:sp>
      <p:pic>
        <p:nvPicPr>
          <p:cNvPr id="2" name="Image 1">
            <a:extLst>
              <a:ext uri="{FF2B5EF4-FFF2-40B4-BE49-F238E27FC236}">
                <a16:creationId xmlns:a16="http://schemas.microsoft.com/office/drawing/2014/main" id="{C1BE9DD3-3C68-9705-EB4A-27EA25EA4F8A}"/>
              </a:ext>
            </a:extLst>
          </p:cNvPr>
          <p:cNvPicPr>
            <a:picLocks noChangeAspect="1"/>
          </p:cNvPicPr>
          <p:nvPr/>
        </p:nvPicPr>
        <p:blipFill>
          <a:blip r:embed="rId7"/>
          <a:stretch>
            <a:fillRect/>
          </a:stretch>
        </p:blipFill>
        <p:spPr>
          <a:xfrm>
            <a:off x="1982318" y="2005425"/>
            <a:ext cx="4926563" cy="3497849"/>
          </a:xfrm>
          <a:prstGeom prst="rect">
            <a:avLst/>
          </a:prstGeom>
        </p:spPr>
      </p:pic>
    </p:spTree>
    <p:extLst>
      <p:ext uri="{BB962C8B-B14F-4D97-AF65-F5344CB8AC3E}">
        <p14:creationId xmlns:p14="http://schemas.microsoft.com/office/powerpoint/2010/main" val="774562289"/>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2A1A2B-B42E-0E46-7A7F-8A16F36AE222}"/>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B8C2FBC5-7E47-8042-A4C9-C6D1584260BE}"/>
              </a:ext>
            </a:extLst>
          </p:cNvPr>
          <p:cNvSpPr txBox="1"/>
          <p:nvPr/>
        </p:nvSpPr>
        <p:spPr>
          <a:xfrm>
            <a:off x="684138" y="825274"/>
            <a:ext cx="6762190" cy="461665"/>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FFFFFF">
                    <a:lumMod val="50000"/>
                  </a:srgbClr>
                </a:solidFill>
                <a:effectLst/>
                <a:uLnTx/>
                <a:uFillTx/>
                <a:latin typeface="Microsoft Uighur" panose="02000000000000000000" pitchFamily="2" charset="-78"/>
                <a:ea typeface="+mn-ea"/>
                <a:cs typeface="Microsoft Uighur" panose="02000000000000000000" pitchFamily="2" charset="-78"/>
              </a:rPr>
              <a:t>ماذا فعل روني بعد ذلك؟</a:t>
            </a:r>
          </a:p>
        </p:txBody>
      </p:sp>
      <p:pic>
        <p:nvPicPr>
          <p:cNvPr id="26" name="Espace réservé pour une image  25" descr="Une image contenant habits, sourire, dessin humoristique, clipart&#10;&#10;Le contenu généré par l’IA peut être incorrect.">
            <a:extLst>
              <a:ext uri="{FF2B5EF4-FFF2-40B4-BE49-F238E27FC236}">
                <a16:creationId xmlns:a16="http://schemas.microsoft.com/office/drawing/2014/main" id="{B44ED0B6-6EB5-DB76-B15F-B78515AED8A9}"/>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7" name="Image 6">
            <a:extLst>
              <a:ext uri="{FF2B5EF4-FFF2-40B4-BE49-F238E27FC236}">
                <a16:creationId xmlns:a16="http://schemas.microsoft.com/office/drawing/2014/main" id="{EA812514-F7C0-0FAF-6BE9-990D29BDD24D}"/>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8" name="Image 7">
            <a:extLst>
              <a:ext uri="{FF2B5EF4-FFF2-40B4-BE49-F238E27FC236}">
                <a16:creationId xmlns:a16="http://schemas.microsoft.com/office/drawing/2014/main" id="{4C485736-D7F2-731B-9233-568E2B26322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9" name="Image 8">
            <a:extLst>
              <a:ext uri="{FF2B5EF4-FFF2-40B4-BE49-F238E27FC236}">
                <a16:creationId xmlns:a16="http://schemas.microsoft.com/office/drawing/2014/main" id="{FB80156A-0570-7B1D-551A-14A15FF6614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0" name="Image 9">
            <a:extLst>
              <a:ext uri="{FF2B5EF4-FFF2-40B4-BE49-F238E27FC236}">
                <a16:creationId xmlns:a16="http://schemas.microsoft.com/office/drawing/2014/main" id="{C304EE52-5DBD-5D4D-239B-DC456BD763E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1" name="Rectangle 10">
            <a:extLst>
              <a:ext uri="{FF2B5EF4-FFF2-40B4-BE49-F238E27FC236}">
                <a16:creationId xmlns:a16="http://schemas.microsoft.com/office/drawing/2014/main" id="{B4D64F2C-6EA0-76A2-A06A-39FCF3A0CEE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C6A32C93-7C7F-96A7-DE8B-581F354920C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F95D0527-C2E8-2ED5-E38C-1AAB6A81C68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64A0B29D-E580-256F-08AA-BDD637CA15D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4" name="Espace réservé pour une image  3">
            <a:extLst>
              <a:ext uri="{FF2B5EF4-FFF2-40B4-BE49-F238E27FC236}">
                <a16:creationId xmlns:a16="http://schemas.microsoft.com/office/drawing/2014/main" id="{11CF1C6F-56F0-6024-7C37-A824A81E17E0}"/>
              </a:ext>
            </a:extLst>
          </p:cNvPr>
          <p:cNvSpPr>
            <a:spLocks noGrp="1"/>
          </p:cNvSpPr>
          <p:nvPr>
            <p:ph type="pic" idx="2"/>
          </p:nvPr>
        </p:nvSpPr>
        <p:spPr>
          <a:xfrm>
            <a:off x="2724093" y="2761861"/>
            <a:ext cx="3079548" cy="2344995"/>
          </a:xfrm>
        </p:spPr>
        <p:txBody>
          <a:bodyPr/>
          <a:lstStyle/>
          <a:p>
            <a:endParaRPr lang="fr-MA"/>
          </a:p>
        </p:txBody>
      </p:sp>
      <p:pic>
        <p:nvPicPr>
          <p:cNvPr id="3" name="Image 2">
            <a:extLst>
              <a:ext uri="{FF2B5EF4-FFF2-40B4-BE49-F238E27FC236}">
                <a16:creationId xmlns:a16="http://schemas.microsoft.com/office/drawing/2014/main" id="{4407BD82-09F2-4AB4-3993-4A8570E1E252}"/>
              </a:ext>
            </a:extLst>
          </p:cNvPr>
          <p:cNvPicPr>
            <a:picLocks noChangeAspect="1"/>
          </p:cNvPicPr>
          <p:nvPr/>
        </p:nvPicPr>
        <p:blipFill>
          <a:blip r:embed="rId7"/>
          <a:stretch>
            <a:fillRect/>
          </a:stretch>
        </p:blipFill>
        <p:spPr>
          <a:xfrm>
            <a:off x="2040355" y="2190714"/>
            <a:ext cx="4911265" cy="3487288"/>
          </a:xfrm>
          <a:prstGeom prst="rect">
            <a:avLst/>
          </a:prstGeom>
        </p:spPr>
      </p:pic>
    </p:spTree>
    <p:extLst>
      <p:ext uri="{BB962C8B-B14F-4D97-AF65-F5344CB8AC3E}">
        <p14:creationId xmlns:p14="http://schemas.microsoft.com/office/powerpoint/2010/main" val="2979177456"/>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8FA38-31D1-EB39-A367-AE61837DB49D}"/>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6FCC9426-56B0-C435-42A3-768C9A21BDC6}"/>
              </a:ext>
            </a:extLst>
          </p:cNvPr>
          <p:cNvSpPr txBox="1"/>
          <p:nvPr/>
        </p:nvSpPr>
        <p:spPr>
          <a:xfrm>
            <a:off x="684138" y="825274"/>
            <a:ext cx="6762190" cy="461665"/>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FFFFFF">
                    <a:lumMod val="50000"/>
                  </a:srgbClr>
                </a:solidFill>
                <a:effectLst/>
                <a:uLnTx/>
                <a:uFillTx/>
                <a:latin typeface="Microsoft Uighur" panose="02000000000000000000" pitchFamily="2" charset="-78"/>
                <a:ea typeface="+mn-ea"/>
                <a:cs typeface="Microsoft Uighur" panose="02000000000000000000" pitchFamily="2" charset="-78"/>
              </a:rPr>
              <a:t>ماذا وقع في الأخير؟</a:t>
            </a:r>
          </a:p>
        </p:txBody>
      </p:sp>
      <p:pic>
        <p:nvPicPr>
          <p:cNvPr id="26" name="Espace réservé pour une image  25" descr="Une image contenant habits, sourire, dessin humoristique, clipart&#10;&#10;Le contenu généré par l’IA peut être incorrect.">
            <a:extLst>
              <a:ext uri="{FF2B5EF4-FFF2-40B4-BE49-F238E27FC236}">
                <a16:creationId xmlns:a16="http://schemas.microsoft.com/office/drawing/2014/main" id="{FC78A78F-2D8E-D906-6B5C-E752670CCE8A}"/>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7" name="Image 6">
            <a:extLst>
              <a:ext uri="{FF2B5EF4-FFF2-40B4-BE49-F238E27FC236}">
                <a16:creationId xmlns:a16="http://schemas.microsoft.com/office/drawing/2014/main" id="{C4EBEF88-F7D9-D04D-15B9-376B4988D55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8" name="Image 7">
            <a:extLst>
              <a:ext uri="{FF2B5EF4-FFF2-40B4-BE49-F238E27FC236}">
                <a16:creationId xmlns:a16="http://schemas.microsoft.com/office/drawing/2014/main" id="{A94569C6-FE2D-63E8-D659-6AE31D7FA19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9" name="Image 8">
            <a:extLst>
              <a:ext uri="{FF2B5EF4-FFF2-40B4-BE49-F238E27FC236}">
                <a16:creationId xmlns:a16="http://schemas.microsoft.com/office/drawing/2014/main" id="{A48543BA-9ADE-54E8-3D49-51F587DEE21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0" name="Image 9">
            <a:extLst>
              <a:ext uri="{FF2B5EF4-FFF2-40B4-BE49-F238E27FC236}">
                <a16:creationId xmlns:a16="http://schemas.microsoft.com/office/drawing/2014/main" id="{343D3B77-37F0-26C8-EDE0-8C272474996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1" name="Rectangle 10">
            <a:extLst>
              <a:ext uri="{FF2B5EF4-FFF2-40B4-BE49-F238E27FC236}">
                <a16:creationId xmlns:a16="http://schemas.microsoft.com/office/drawing/2014/main" id="{E36E519F-C0D4-C2CD-A7FD-54DC24C9805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E0524AA1-39D8-E4B6-B100-625D0DA301A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EC3F8A34-78DC-C857-15F6-44556170DDF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C787AFB6-35C5-A705-B11B-9952497CBB6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4" name="Espace réservé pour une image  3">
            <a:extLst>
              <a:ext uri="{FF2B5EF4-FFF2-40B4-BE49-F238E27FC236}">
                <a16:creationId xmlns:a16="http://schemas.microsoft.com/office/drawing/2014/main" id="{1FF6D75C-E3F8-E4EA-865F-341DBBAF4FED}"/>
              </a:ext>
            </a:extLst>
          </p:cNvPr>
          <p:cNvSpPr>
            <a:spLocks noGrp="1"/>
          </p:cNvSpPr>
          <p:nvPr>
            <p:ph type="pic" idx="2"/>
          </p:nvPr>
        </p:nvSpPr>
        <p:spPr>
          <a:xfrm>
            <a:off x="2724093" y="2761861"/>
            <a:ext cx="3079548" cy="2344995"/>
          </a:xfrm>
        </p:spPr>
        <p:txBody>
          <a:bodyPr/>
          <a:lstStyle/>
          <a:p>
            <a:endParaRPr lang="fr-MA"/>
          </a:p>
        </p:txBody>
      </p:sp>
      <p:pic>
        <p:nvPicPr>
          <p:cNvPr id="2" name="Image 1">
            <a:extLst>
              <a:ext uri="{FF2B5EF4-FFF2-40B4-BE49-F238E27FC236}">
                <a16:creationId xmlns:a16="http://schemas.microsoft.com/office/drawing/2014/main" id="{0EBDD3D7-83DA-CB95-E7BC-83BE1FDA83A9}"/>
              </a:ext>
            </a:extLst>
          </p:cNvPr>
          <p:cNvPicPr>
            <a:picLocks noChangeAspect="1"/>
          </p:cNvPicPr>
          <p:nvPr/>
        </p:nvPicPr>
        <p:blipFill>
          <a:blip r:embed="rId7"/>
          <a:stretch>
            <a:fillRect/>
          </a:stretch>
        </p:blipFill>
        <p:spPr>
          <a:xfrm>
            <a:off x="2107559" y="2008230"/>
            <a:ext cx="4833504" cy="3473218"/>
          </a:xfrm>
          <a:prstGeom prst="rect">
            <a:avLst/>
          </a:prstGeom>
        </p:spPr>
      </p:pic>
    </p:spTree>
    <p:extLst>
      <p:ext uri="{BB962C8B-B14F-4D97-AF65-F5344CB8AC3E}">
        <p14:creationId xmlns:p14="http://schemas.microsoft.com/office/powerpoint/2010/main" val="2615713177"/>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C4C93-BC30-5B42-2B52-F4D9784BF6AD}"/>
            </a:ext>
          </a:extLst>
        </p:cNvPr>
        <p:cNvGrpSpPr/>
        <p:nvPr/>
      </p:nvGrpSpPr>
      <p:grpSpPr>
        <a:xfrm>
          <a:off x="0" y="0"/>
          <a:ext cx="0" cy="0"/>
          <a:chOff x="0" y="0"/>
          <a:chExt cx="0" cy="0"/>
        </a:xfrm>
      </p:grpSpPr>
      <p:sp>
        <p:nvSpPr>
          <p:cNvPr id="17" name="ZoneTexte 16">
            <a:extLst>
              <a:ext uri="{FF2B5EF4-FFF2-40B4-BE49-F238E27FC236}">
                <a16:creationId xmlns:a16="http://schemas.microsoft.com/office/drawing/2014/main" id="{86867501-CBFA-5A19-DD47-19ED8B4027F4}"/>
              </a:ext>
            </a:extLst>
          </p:cNvPr>
          <p:cNvSpPr txBox="1"/>
          <p:nvPr/>
        </p:nvSpPr>
        <p:spPr>
          <a:xfrm>
            <a:off x="749680" y="776578"/>
            <a:ext cx="6762190" cy="461665"/>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FFFFFF">
                    <a:lumMod val="50000"/>
                  </a:srgbClr>
                </a:solidFill>
                <a:effectLst/>
                <a:uLnTx/>
                <a:uFillTx/>
                <a:latin typeface="Microsoft Uighur" panose="02000000000000000000" pitchFamily="2" charset="-78"/>
                <a:ea typeface="+mn-ea"/>
                <a:cs typeface="Microsoft Uighur" panose="02000000000000000000" pitchFamily="2" charset="-78"/>
              </a:rPr>
              <a:t>هل أعجبتكم الحكاية؟ ماذا أعجبكم فيها؟</a:t>
            </a:r>
          </a:p>
        </p:txBody>
      </p:sp>
      <p:pic>
        <p:nvPicPr>
          <p:cNvPr id="27" name="Espace réservé pour une image  26" descr="Une image contenant habits, sourire, dessin humoristique, clipart&#10;&#10;Le contenu généré par l’IA peut être incorrect.">
            <a:extLst>
              <a:ext uri="{FF2B5EF4-FFF2-40B4-BE49-F238E27FC236}">
                <a16:creationId xmlns:a16="http://schemas.microsoft.com/office/drawing/2014/main" id="{2A0AC6B8-77B8-74CB-7E34-9B928CE0D094}"/>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4" name="Image 3">
            <a:extLst>
              <a:ext uri="{FF2B5EF4-FFF2-40B4-BE49-F238E27FC236}">
                <a16:creationId xmlns:a16="http://schemas.microsoft.com/office/drawing/2014/main" id="{7BCAA586-B6C7-687C-0796-F519EE5252A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4D0A292E-498F-7CBF-9735-898C5B8DA47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AA4C22FB-C435-C847-313C-EE3E887572B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34391BF1-0DF3-7DAF-B043-D25A32FA3B1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2208CE2F-3CE4-F38B-B077-6CBFFD7AFFD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D2DF913E-71FD-30E4-7BC6-BC579E9F381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0" name="Rectangle 9">
            <a:extLst>
              <a:ext uri="{FF2B5EF4-FFF2-40B4-BE49-F238E27FC236}">
                <a16:creationId xmlns:a16="http://schemas.microsoft.com/office/drawing/2014/main" id="{1C3D13CA-5463-F3E9-FF3B-90412D57CA4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1" name="Rectangle 10">
            <a:extLst>
              <a:ext uri="{FF2B5EF4-FFF2-40B4-BE49-F238E27FC236}">
                <a16:creationId xmlns:a16="http://schemas.microsoft.com/office/drawing/2014/main" id="{387B034C-4F45-E355-DB82-5CD8E353608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3" name="Espace réservé pour une image  2">
            <a:extLst>
              <a:ext uri="{FF2B5EF4-FFF2-40B4-BE49-F238E27FC236}">
                <a16:creationId xmlns:a16="http://schemas.microsoft.com/office/drawing/2014/main" id="{41BF7494-E0C3-666C-501D-06E4273E2584}"/>
              </a:ext>
            </a:extLst>
          </p:cNvPr>
          <p:cNvSpPr>
            <a:spLocks noGrp="1"/>
          </p:cNvSpPr>
          <p:nvPr>
            <p:ph type="pic" idx="2"/>
          </p:nvPr>
        </p:nvSpPr>
        <p:spPr>
          <a:xfrm>
            <a:off x="3388862" y="2640562"/>
            <a:ext cx="2661307" cy="2192696"/>
          </a:xfrm>
        </p:spPr>
        <p:txBody>
          <a:bodyPr/>
          <a:lstStyle/>
          <a:p>
            <a:endParaRPr lang="fr-MA"/>
          </a:p>
        </p:txBody>
      </p:sp>
      <p:pic>
        <p:nvPicPr>
          <p:cNvPr id="12" name="Image 11">
            <a:extLst>
              <a:ext uri="{FF2B5EF4-FFF2-40B4-BE49-F238E27FC236}">
                <a16:creationId xmlns:a16="http://schemas.microsoft.com/office/drawing/2014/main" id="{67EAEBA9-1636-8473-E741-80B2A0DF3A2F}"/>
              </a:ext>
            </a:extLst>
          </p:cNvPr>
          <p:cNvPicPr>
            <a:picLocks noChangeAspect="1"/>
          </p:cNvPicPr>
          <p:nvPr/>
        </p:nvPicPr>
        <p:blipFill>
          <a:blip r:embed="rId7"/>
          <a:stretch>
            <a:fillRect/>
          </a:stretch>
        </p:blipFill>
        <p:spPr>
          <a:xfrm>
            <a:off x="1631032" y="1842778"/>
            <a:ext cx="5881935" cy="4114243"/>
          </a:xfrm>
          <a:prstGeom prst="rect">
            <a:avLst/>
          </a:prstGeom>
        </p:spPr>
      </p:pic>
    </p:spTree>
    <p:extLst>
      <p:ext uri="{BB962C8B-B14F-4D97-AF65-F5344CB8AC3E}">
        <p14:creationId xmlns:p14="http://schemas.microsoft.com/office/powerpoint/2010/main" val="3397681286"/>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49DAF7-2625-0265-744D-25D8B0E86ED3}"/>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1C39EC65-ACB6-2202-D65C-8A9077C38168}"/>
              </a:ext>
            </a:extLst>
          </p:cNvPr>
          <p:cNvSpPr>
            <a:spLocks noGrp="1"/>
          </p:cNvSpPr>
          <p:nvPr>
            <p:ph type="title"/>
          </p:nvPr>
        </p:nvSpPr>
        <p:spPr>
          <a:xfrm>
            <a:off x="649934" y="756000"/>
            <a:ext cx="6840000" cy="612000"/>
          </a:xfrm>
        </p:spPr>
        <p:txBody>
          <a:bodyPr>
            <a:normAutofit/>
          </a:bodyPr>
          <a:lstStyle/>
          <a:p>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الآن سنقوم بلعب الأدوار</a:t>
            </a:r>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a:t>
            </a:r>
            <a:endParaRPr lang="tzm-Arab-MA" sz="2400" i="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26" name="Espace réservé pour une image  25" descr="Une image contenant habits, dessin humoristique, sourire, Dessin animé&#10;&#10;Le contenu généré par l’IA peut être incorrect.">
            <a:extLst>
              <a:ext uri="{FF2B5EF4-FFF2-40B4-BE49-F238E27FC236}">
                <a16:creationId xmlns:a16="http://schemas.microsoft.com/office/drawing/2014/main" id="{80D975DF-6E58-DA9A-3C15-CBE3E5D11561}"/>
              </a:ext>
            </a:extLst>
          </p:cNvPr>
          <p:cNvPicPr>
            <a:picLocks noGrp="1" noChangeAspect="1"/>
          </p:cNvPicPr>
          <p:nvPr>
            <p:ph type="pic" idx="2"/>
          </p:nvPr>
        </p:nvPicPr>
        <p:blipFill rotWithShape="1">
          <a:blip r:embed="rId2">
            <a:extLst>
              <a:ext uri="{28A0092B-C50C-407E-A947-70E740481C1C}">
                <a14:useLocalDpi xmlns:a14="http://schemas.microsoft.com/office/drawing/2010/main" val="0"/>
              </a:ext>
            </a:extLst>
          </a:blip>
          <a:srcRect l="-25000" r="-25000"/>
          <a:stretch>
            <a:fillRect/>
          </a:stretch>
        </p:blipFill>
        <p:spPr>
          <a:xfrm>
            <a:off x="1836820" y="2054923"/>
            <a:ext cx="5470360" cy="3646904"/>
          </a:xfrm>
        </p:spPr>
      </p:pic>
      <p:pic>
        <p:nvPicPr>
          <p:cNvPr id="22" name="Espace réservé pour une image  21" descr="Une image contenant dessin humoristique, clipart, illustration, Dessin animé&#10;&#10;Le contenu généré par l’IA peut être incorrect.">
            <a:extLst>
              <a:ext uri="{FF2B5EF4-FFF2-40B4-BE49-F238E27FC236}">
                <a16:creationId xmlns:a16="http://schemas.microsoft.com/office/drawing/2014/main" id="{61F0645A-0A7E-9C0E-1AFF-616ABA89BC0D}"/>
              </a:ext>
            </a:extLst>
          </p:cNvPr>
          <p:cNvPicPr>
            <a:picLocks noGrp="1" noChangeAspect="1"/>
          </p:cNvPicPr>
          <p:nvPr>
            <p:ph type="pic" idx="3"/>
          </p:nvPr>
        </p:nvPicPr>
        <p:blipFill>
          <a:blip r:embed="rId3">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82CA784A-E564-8F28-0574-8C114E78D4A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ED25AA1C-984A-925E-8D51-A6C4E86944C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C4831E74-61F8-2400-A541-9E41FC96028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B9E3C8F7-5AD9-FDB1-F379-F9109FD31B31}"/>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CA04B15C-B892-42C1-AEE7-5C72F57BB50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7" name="Rectangle 6">
            <a:extLst>
              <a:ext uri="{FF2B5EF4-FFF2-40B4-BE49-F238E27FC236}">
                <a16:creationId xmlns:a16="http://schemas.microsoft.com/office/drawing/2014/main" id="{8E906AC6-3BC1-0E6B-A60C-6BB2D541328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D2888926-2255-88BA-A5BE-F90C33754CB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61DE7237-2C68-B4DA-4698-D76550FC1CF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200422012"/>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657C61-A7EE-4366-4515-FAC1D345D3A8}"/>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7F21C672-9E74-1FD6-41BF-BC0143A9D721}"/>
              </a:ext>
            </a:extLst>
          </p:cNvPr>
          <p:cNvSpPr>
            <a:spLocks noGrp="1"/>
          </p:cNvSpPr>
          <p:nvPr>
            <p:ph type="title"/>
          </p:nvPr>
        </p:nvSpPr>
        <p:spPr>
          <a:xfrm>
            <a:off x="355895" y="891483"/>
            <a:ext cx="7237408" cy="624931"/>
          </a:xfrm>
        </p:spPr>
        <p:txBody>
          <a:bodyPr>
            <a:noAutofit/>
          </a:bodyPr>
          <a:lstStyle/>
          <a:p>
            <a:r>
              <a:rPr lang="ar-MA" sz="20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من يقوم بدور روني وهو يركض خلف الكتاكيت وينبح: هاو </a:t>
            </a:r>
            <a:r>
              <a:rPr lang="ar-MA" sz="2000" b="1" kern="1200" dirty="0" err="1">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هاو</a:t>
            </a:r>
            <a:r>
              <a:rPr lang="ar-MA" sz="20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 </a:t>
            </a:r>
            <a:r>
              <a:rPr lang="ar-MA" sz="2000" b="1" kern="1200" dirty="0" err="1">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هاو</a:t>
            </a:r>
            <a:r>
              <a:rPr lang="ar-MA" sz="20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 من يقوم بدور الكتاكيت وهي تجري خائفة وتصيح </a:t>
            </a:r>
            <a:r>
              <a:rPr lang="ar-MA" sz="2000" b="1" kern="1200" dirty="0" err="1">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صو</a:t>
            </a:r>
            <a:r>
              <a:rPr lang="ar-MA" sz="20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 </a:t>
            </a:r>
            <a:r>
              <a:rPr lang="ar-MA" sz="2000" b="1" kern="1200" dirty="0" err="1">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صو</a:t>
            </a:r>
            <a:r>
              <a:rPr lang="ar-MA" sz="20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 </a:t>
            </a:r>
            <a:r>
              <a:rPr lang="ar-MA" sz="2000" b="1" kern="1200" dirty="0" err="1">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صو</a:t>
            </a:r>
            <a:r>
              <a:rPr lang="ar-MA" sz="20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 وواحدة تسقط. من يقوم بدور كوكي وهي تصرخ: قع </a:t>
            </a:r>
            <a:r>
              <a:rPr lang="ar-MA" sz="2000" b="1" kern="1200" dirty="0" err="1">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قع</a:t>
            </a:r>
            <a:r>
              <a:rPr lang="ar-MA" sz="20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 </a:t>
            </a:r>
            <a:r>
              <a:rPr lang="ar-MA" sz="2000" b="1" kern="1200" dirty="0" err="1">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قع</a:t>
            </a:r>
            <a:r>
              <a:rPr lang="ar-MA" sz="20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 صغيرتي في الحفرة ساعدوني. </a:t>
            </a:r>
            <a:br>
              <a:rPr lang="ar-MA" sz="20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br>
            <a:endParaRPr lang="ar-MA" sz="18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27"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9C81C5A2-5FCF-D0D5-F3D6-7CF526CED768}"/>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4" name="Image 3">
            <a:extLst>
              <a:ext uri="{FF2B5EF4-FFF2-40B4-BE49-F238E27FC236}">
                <a16:creationId xmlns:a16="http://schemas.microsoft.com/office/drawing/2014/main" id="{5888134B-7C0D-8EF5-34CB-BC5494456AC0}"/>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C04D9AF1-5E69-ED91-3D12-BAD1F2FE97C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AA52F533-1AD5-C04A-5C0F-C7D5D0B14B1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C914003F-6684-3045-81BB-4E59EBE0807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07850562-80C2-D506-5795-990078A06A3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3CEE4CED-AB36-8CDB-F0B0-51FC1ECB16E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0" name="Rectangle 9">
            <a:extLst>
              <a:ext uri="{FF2B5EF4-FFF2-40B4-BE49-F238E27FC236}">
                <a16:creationId xmlns:a16="http://schemas.microsoft.com/office/drawing/2014/main" id="{C9E0B5A2-2831-4377-A34F-F8FA1A8C51D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1" name="Rectangle 10">
            <a:extLst>
              <a:ext uri="{FF2B5EF4-FFF2-40B4-BE49-F238E27FC236}">
                <a16:creationId xmlns:a16="http://schemas.microsoft.com/office/drawing/2014/main" id="{CEFF1435-8A47-0101-ED51-E1EF0057F3E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2" name="Image 1">
            <a:extLst>
              <a:ext uri="{FF2B5EF4-FFF2-40B4-BE49-F238E27FC236}">
                <a16:creationId xmlns:a16="http://schemas.microsoft.com/office/drawing/2014/main" id="{88EFD5FA-7899-F057-D4AB-6181F8ADEAC5}"/>
              </a:ext>
            </a:extLst>
          </p:cNvPr>
          <p:cNvPicPr>
            <a:picLocks noChangeAspect="1"/>
          </p:cNvPicPr>
          <p:nvPr/>
        </p:nvPicPr>
        <p:blipFill>
          <a:blip r:embed="rId7"/>
          <a:stretch>
            <a:fillRect/>
          </a:stretch>
        </p:blipFill>
        <p:spPr>
          <a:xfrm>
            <a:off x="4738308" y="2529320"/>
            <a:ext cx="3379540" cy="250276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Image 15">
            <a:extLst>
              <a:ext uri="{FF2B5EF4-FFF2-40B4-BE49-F238E27FC236}">
                <a16:creationId xmlns:a16="http://schemas.microsoft.com/office/drawing/2014/main" id="{BFDC29D1-DB74-70DF-C1D9-7966A4699EB1}"/>
              </a:ext>
            </a:extLst>
          </p:cNvPr>
          <p:cNvPicPr>
            <a:picLocks noChangeAspect="1"/>
          </p:cNvPicPr>
          <p:nvPr/>
        </p:nvPicPr>
        <p:blipFill>
          <a:blip r:embed="rId8"/>
          <a:stretch>
            <a:fillRect/>
          </a:stretch>
        </p:blipFill>
        <p:spPr>
          <a:xfrm>
            <a:off x="916770" y="2539012"/>
            <a:ext cx="3379540" cy="24833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206178319"/>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027"/>
        <p:cNvGrpSpPr/>
        <p:nvPr/>
      </p:nvGrpSpPr>
      <p:grpSpPr>
        <a:xfrm>
          <a:off x="0" y="0"/>
          <a:ext cx="0" cy="0"/>
          <a:chOff x="0" y="0"/>
          <a:chExt cx="0" cy="0"/>
        </a:xfrm>
      </p:grpSpPr>
      <p:pic>
        <p:nvPicPr>
          <p:cNvPr id="2" name="Image 1">
            <a:extLst>
              <a:ext uri="{FF2B5EF4-FFF2-40B4-BE49-F238E27FC236}">
                <a16:creationId xmlns:a16="http://schemas.microsoft.com/office/drawing/2014/main" id="{6CBC2647-EC13-2155-AFE4-2967B627D1F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73B90EAD-66D1-F2B7-DB4D-13640EE120D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FFBD3FE0-5C8A-78F6-C4ED-B203E872F8B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799F6C97-7E26-0B74-0B60-70A8E96C698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90220682-E50C-C4BE-ED18-5FCA63F0EF8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افتتاح الحصة</a:t>
            </a:r>
          </a:p>
        </p:txBody>
      </p:sp>
      <p:sp>
        <p:nvSpPr>
          <p:cNvPr id="18" name="Rectangle 17">
            <a:extLst>
              <a:ext uri="{FF2B5EF4-FFF2-40B4-BE49-F238E27FC236}">
                <a16:creationId xmlns:a16="http://schemas.microsoft.com/office/drawing/2014/main" id="{A02967B1-74DD-7C46-0527-DC7DD4AE298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sym typeface="Arial"/>
              </a:rPr>
              <a:t>استـماع وتحدث</a:t>
            </a:r>
          </a:p>
        </p:txBody>
      </p:sp>
      <p:sp>
        <p:nvSpPr>
          <p:cNvPr id="19" name="Rectangle 18">
            <a:extLst>
              <a:ext uri="{FF2B5EF4-FFF2-40B4-BE49-F238E27FC236}">
                <a16:creationId xmlns:a16="http://schemas.microsoft.com/office/drawing/2014/main" id="{F34660FF-A0F4-7968-E6C6-DE9650A5BEE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اختــتام الحــصة</a:t>
            </a:r>
          </a:p>
        </p:txBody>
      </p:sp>
      <p:sp>
        <p:nvSpPr>
          <p:cNvPr id="22" name="Rectangle 21">
            <a:extLst>
              <a:ext uri="{FF2B5EF4-FFF2-40B4-BE49-F238E27FC236}">
                <a16:creationId xmlns:a16="http://schemas.microsoft.com/office/drawing/2014/main" id="{8A4B03FC-6261-C961-A928-395C5D5FD99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قراءة/ كتابة</a:t>
            </a:r>
          </a:p>
        </p:txBody>
      </p:sp>
      <p:sp>
        <p:nvSpPr>
          <p:cNvPr id="10" name="Titre 6">
            <a:extLst>
              <a:ext uri="{FF2B5EF4-FFF2-40B4-BE49-F238E27FC236}">
                <a16:creationId xmlns:a16="http://schemas.microsoft.com/office/drawing/2014/main" id="{8990B488-C198-8445-F392-87545692C41A}"/>
              </a:ext>
            </a:extLst>
          </p:cNvPr>
          <p:cNvSpPr>
            <a:spLocks noGrp="1"/>
          </p:cNvSpPr>
          <p:nvPr>
            <p:ph type="title"/>
          </p:nvPr>
        </p:nvSpPr>
        <p:spPr>
          <a:xfrm>
            <a:off x="472608" y="738000"/>
            <a:ext cx="7091266" cy="612000"/>
          </a:xfrm>
        </p:spPr>
        <p:txBody>
          <a:bodyPr>
            <a:noAutofit/>
          </a:bodyPr>
          <a:lstStyle/>
          <a:p>
            <a:r>
              <a:rPr lang="ar-MA" sz="2400" b="1" kern="0" dirty="0">
                <a:solidFill>
                  <a:srgbClr val="FFFFFF">
                    <a:lumMod val="50000"/>
                  </a:srgbClr>
                </a:solidFill>
                <a:latin typeface="Microsoft Uighur" panose="02000000000000000000" pitchFamily="2" charset="-78"/>
                <a:ea typeface="Arial"/>
                <a:cs typeface="Microsoft Uighur" panose="02000000000000000000" pitchFamily="2" charset="-78"/>
                <a:sym typeface="Arial"/>
              </a:rPr>
              <a:t>الآن سنلعب لعبة "صيد الأصوات". قفوا عندما تسمعون كلمة تبدأ بحرف التاء. من يقف أولا هو الفائز.</a:t>
            </a:r>
            <a:r>
              <a:rPr lang="fr-FR" sz="2400" i="1" kern="0" dirty="0">
                <a:solidFill>
                  <a:srgbClr val="FFFFFF">
                    <a:lumMod val="50000"/>
                  </a:srgbClr>
                </a:solidFill>
                <a:latin typeface="Microsoft Uighur" panose="02000000000000000000" pitchFamily="2" charset="-78"/>
                <a:ea typeface="Arial"/>
                <a:cs typeface="Microsoft Uighur" panose="02000000000000000000" pitchFamily="2" charset="-78"/>
                <a:sym typeface="Arial"/>
              </a:rPr>
              <a:t> </a:t>
            </a:r>
            <a:r>
              <a:rPr lang="ar-MA" sz="2400" i="1" kern="0" dirty="0">
                <a:solidFill>
                  <a:srgbClr val="FFFFFF">
                    <a:lumMod val="50000"/>
                  </a:srgbClr>
                </a:solidFill>
                <a:latin typeface="Microsoft Uighur" panose="02000000000000000000" pitchFamily="2" charset="-78"/>
                <a:ea typeface="Arial"/>
                <a:cs typeface="Microsoft Uighur" panose="02000000000000000000" pitchFamily="2" charset="-78"/>
                <a:sym typeface="Arial"/>
              </a:rPr>
              <a:t>يسمع الأستاذ 6 كلمات من بينها ما يتضمن تاء في بداية الكلمة.</a:t>
            </a:r>
            <a:endParaRPr lang="fr-FR" sz="2400" i="1" dirty="0">
              <a:latin typeface="Microsoft Uighur" panose="02000000000000000000" pitchFamily="2" charset="-78"/>
              <a:cs typeface="Microsoft Uighur" panose="02000000000000000000" pitchFamily="2" charset="-78"/>
            </a:endParaRPr>
          </a:p>
        </p:txBody>
      </p:sp>
      <p:pic>
        <p:nvPicPr>
          <p:cNvPr id="12" name="Image 11" descr="Une image contenant noir, obscurité&#10;&#10;Le contenu généré par l’IA peut être incorrect.">
            <a:extLst>
              <a:ext uri="{FF2B5EF4-FFF2-40B4-BE49-F238E27FC236}">
                <a16:creationId xmlns:a16="http://schemas.microsoft.com/office/drawing/2014/main" id="{58D1186C-1B1A-0487-C312-1EDD84CDFF2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sp>
        <p:nvSpPr>
          <p:cNvPr id="5" name="Google Shape;2403;p107">
            <a:extLst>
              <a:ext uri="{FF2B5EF4-FFF2-40B4-BE49-F238E27FC236}">
                <a16:creationId xmlns:a16="http://schemas.microsoft.com/office/drawing/2014/main" id="{58B41FF3-AF17-914F-31BC-3B8F3D1CF4FC}"/>
              </a:ext>
            </a:extLst>
          </p:cNvPr>
          <p:cNvSpPr/>
          <p:nvPr/>
        </p:nvSpPr>
        <p:spPr>
          <a:xfrm>
            <a:off x="3410376" y="3047938"/>
            <a:ext cx="1969019" cy="1444368"/>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9600" b="1" kern="0" dirty="0">
                <a:solidFill>
                  <a:srgbClr val="C00000"/>
                </a:solidFill>
                <a:latin typeface="Microsoft Uighur" panose="02000000000000000000" pitchFamily="2" charset="-78"/>
                <a:ea typeface="Microsoft GothicNeo" panose="020B0500000101010101" pitchFamily="34" charset="-127"/>
                <a:cs typeface="Microsoft Uighur" panose="02000000000000000000" pitchFamily="2" charset="-78"/>
                <a:sym typeface="Calibri"/>
              </a:rPr>
              <a:t>تــ</a:t>
            </a:r>
            <a:endPar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endParaRPr>
          </a:p>
        </p:txBody>
      </p:sp>
      <p:pic>
        <p:nvPicPr>
          <p:cNvPr id="8" name="Espace réservé pour une image  3">
            <a:extLst>
              <a:ext uri="{FF2B5EF4-FFF2-40B4-BE49-F238E27FC236}">
                <a16:creationId xmlns:a16="http://schemas.microsoft.com/office/drawing/2014/main" id="{B1BD324E-7E27-40F1-6124-7BCDE87D61E2}"/>
              </a:ext>
            </a:extLst>
          </p:cNvPr>
          <p:cNvPicPr>
            <a:picLocks noChangeAspect="1"/>
          </p:cNvPicPr>
          <p:nvPr/>
        </p:nvPicPr>
        <p:blipFill>
          <a:blip r:embed="rId8"/>
          <a:srcRect/>
          <a:stretch>
            <a:fillRect/>
          </a:stretch>
        </p:blipFill>
        <p:spPr>
          <a:xfrm>
            <a:off x="7924249" y="684000"/>
            <a:ext cx="838751" cy="838751"/>
          </a:xfrm>
          <a:prstGeom prst="rect">
            <a:avLst/>
          </a:prstGeom>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019"/>
        <p:cNvGrpSpPr/>
        <p:nvPr/>
      </p:nvGrpSpPr>
      <p:grpSpPr>
        <a:xfrm>
          <a:off x="0" y="0"/>
          <a:ext cx="0" cy="0"/>
          <a:chOff x="0" y="0"/>
          <a:chExt cx="0" cy="0"/>
        </a:xfrm>
      </p:grpSpPr>
      <p:sp>
        <p:nvSpPr>
          <p:cNvPr id="2022" name="Google Shape;2022;p70"/>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lvl="0">
              <a:lnSpc>
                <a:spcPct val="100000"/>
              </a:lnSpc>
              <a:buClr>
                <a:srgbClr val="A5A5A5"/>
              </a:buClr>
              <a:buSzPct val="100000"/>
            </a:pPr>
            <a:r>
              <a:rPr lang="ar-MA" sz="2400" b="1" dirty="0">
                <a:solidFill>
                  <a:schemeClr val="bg1">
                    <a:lumMod val="50000"/>
                  </a:schemeClr>
                </a:solidFill>
                <a:latin typeface="Microsoft Uighur" panose="020B0604020202020204" charset="-78"/>
                <a:ea typeface="Arial"/>
                <a:cs typeface="Microsoft Uighur" panose="020B0604020202020204" charset="-78"/>
                <a:sym typeface="Arial"/>
              </a:rPr>
              <a:t>وقت النجمة الآن. الفائز بنجمة الاستماع هو (هي) ............. صفقوا له (لها).</a:t>
            </a:r>
            <a:endParaRPr sz="2400" dirty="0">
              <a:solidFill>
                <a:schemeClr val="bg1">
                  <a:lumMod val="50000"/>
                </a:schemeClr>
              </a:solidFill>
              <a:latin typeface="Microsoft Uighur" panose="020B0604020202020204" charset="-78"/>
              <a:cs typeface="Microsoft Uighur" panose="020B0604020202020204" charset="-78"/>
            </a:endParaRPr>
          </a:p>
        </p:txBody>
      </p:sp>
      <p:pic>
        <p:nvPicPr>
          <p:cNvPr id="16" name="Joyful_Prize_Celebration_Animation">
            <a:hlinkClick r:id="" action="ppaction://media"/>
            <a:extLst>
              <a:ext uri="{FF2B5EF4-FFF2-40B4-BE49-F238E27FC236}">
                <a16:creationId xmlns:a16="http://schemas.microsoft.com/office/drawing/2014/main" id="{C7CD5873-7C7C-93C6-9959-9294D106DAA2}"/>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7" name="Image 2" descr="Une image contenant noir, obscurité&#10;&#10;Le contenu généré par l’IA peut être incorrect.">
            <a:extLst>
              <a:ext uri="{FF2B5EF4-FFF2-40B4-BE49-F238E27FC236}">
                <a16:creationId xmlns:a16="http://schemas.microsoft.com/office/drawing/2014/main" id="{44C513DD-75E8-7F23-C79D-4B9527C2CF6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800000">
            <a:off x="532020" y="6126700"/>
            <a:ext cx="540000" cy="540000"/>
          </a:xfrm>
          <a:prstGeom prst="rect">
            <a:avLst/>
          </a:prstGeom>
        </p:spPr>
      </p:pic>
      <p:pic>
        <p:nvPicPr>
          <p:cNvPr id="19" name="Espace réservé pour une image  3">
            <a:extLst>
              <a:ext uri="{FF2B5EF4-FFF2-40B4-BE49-F238E27FC236}">
                <a16:creationId xmlns:a16="http://schemas.microsoft.com/office/drawing/2014/main" id="{E4B1C115-B518-23DF-D91F-652C30A382D6}"/>
              </a:ext>
            </a:extLst>
          </p:cNvPr>
          <p:cNvPicPr>
            <a:picLocks noGrp="1" noChangeAspect="1"/>
          </p:cNvPicPr>
          <p:nvPr>
            <p:ph type="pic" sz="quarter" idx="12"/>
          </p:nvPr>
        </p:nvPicPr>
        <p:blipFill>
          <a:blip r:embed="rId7"/>
          <a:srcRect/>
          <a:stretch>
            <a:fillRect/>
          </a:stretch>
        </p:blipFill>
        <p:spPr>
          <a:xfrm>
            <a:off x="7924249" y="684000"/>
            <a:ext cx="838751" cy="838751"/>
          </a:xfrm>
          <a:prstGeom prst="rect">
            <a:avLst/>
          </a:prstGeom>
        </p:spPr>
      </p:pic>
      <p:pic>
        <p:nvPicPr>
          <p:cNvPr id="2" name="Image 1">
            <a:extLst>
              <a:ext uri="{FF2B5EF4-FFF2-40B4-BE49-F238E27FC236}">
                <a16:creationId xmlns:a16="http://schemas.microsoft.com/office/drawing/2014/main" id="{A09D1B80-01C9-898D-213F-905464163EAB}"/>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8B5B40FB-0F6B-F082-9E00-43929AB99963}"/>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4D8F712A-3205-5DDB-4043-05E97967DF58}"/>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B07B33BF-0918-DB49-C907-D6C43EBDE738}"/>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78ADD30F-BC3C-3320-15F9-18AB2BA5479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افتتاح الحصة</a:t>
            </a:r>
          </a:p>
        </p:txBody>
      </p:sp>
      <p:sp>
        <p:nvSpPr>
          <p:cNvPr id="20" name="Rectangle 19">
            <a:extLst>
              <a:ext uri="{FF2B5EF4-FFF2-40B4-BE49-F238E27FC236}">
                <a16:creationId xmlns:a16="http://schemas.microsoft.com/office/drawing/2014/main" id="{9622961D-9C19-50E5-CB2D-B54C2E734A2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sym typeface="Arial"/>
              </a:rPr>
              <a:t>استـماع وتحدث</a:t>
            </a:r>
          </a:p>
        </p:txBody>
      </p:sp>
      <p:sp>
        <p:nvSpPr>
          <p:cNvPr id="21" name="Rectangle 20">
            <a:extLst>
              <a:ext uri="{FF2B5EF4-FFF2-40B4-BE49-F238E27FC236}">
                <a16:creationId xmlns:a16="http://schemas.microsoft.com/office/drawing/2014/main" id="{900BAE23-5861-234C-F892-713C93AC13E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اختــتام الحــصة</a:t>
            </a:r>
          </a:p>
        </p:txBody>
      </p:sp>
      <p:sp>
        <p:nvSpPr>
          <p:cNvPr id="22" name="Rectangle 21">
            <a:extLst>
              <a:ext uri="{FF2B5EF4-FFF2-40B4-BE49-F238E27FC236}">
                <a16:creationId xmlns:a16="http://schemas.microsoft.com/office/drawing/2014/main" id="{205CA17B-14B9-312D-1321-978080FFFBF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16"/>
                                        </p:tgtEl>
                                      </p:cBhvr>
                                    </p:cmd>
                                  </p:childTnLst>
                                </p:cTn>
                              </p:par>
                            </p:childTnLst>
                          </p:cTn>
                        </p:par>
                        <p:par>
                          <p:cTn id="7" fill="hold">
                            <p:stCondLst>
                              <p:cond delay="7835"/>
                            </p:stCondLst>
                            <p:childTnLst>
                              <p:par>
                                <p:cTn id="8" presetID="1" presetClass="entr" presetSubtype="0" fill="hold" nodeType="afterEffect">
                                  <p:stCondLst>
                                    <p:cond delay="0"/>
                                  </p:stCondLst>
                                  <p:childTnLst>
                                    <p:set>
                                      <p:cBhvr>
                                        <p:cTn id="9"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16"/>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16"/>
                                        </p:tgtEl>
                                      </p:cBhvr>
                                    </p:cmd>
                                  </p:childTnLst>
                                </p:cTn>
                              </p:par>
                            </p:childTnLst>
                          </p:cTn>
                        </p:par>
                      </p:childTnLst>
                    </p:cTn>
                  </p:par>
                </p:childTnLst>
              </p:cTn>
              <p:nextCondLst>
                <p:cond evt="onClick" delay="0">
                  <p:tgtEl>
                    <p:spTgt spid="16"/>
                  </p:tgtEl>
                </p:cond>
              </p:nextCondLst>
            </p:seq>
            <p:video>
              <p:cMediaNode vol="80000">
                <p:cTn id="15" fill="hold" display="0">
                  <p:stCondLst>
                    <p:cond delay="indefinite"/>
                  </p:stCondLst>
                </p:cTn>
                <p:tgtEl>
                  <p:spTgt spid="16"/>
                </p:tgtEl>
              </p:cMediaNode>
            </p:vide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قراءة/ كتابة</a:t>
            </a:r>
          </a:p>
        </p:txBody>
      </p:sp>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1362270" y="3087000"/>
            <a:ext cx="5683666"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lang="ar-MA" sz="2800" b="1" dirty="0">
                <a:cs typeface="Microsoft Uighur" panose="02000000000000000000" pitchFamily="2" charset="-78"/>
              </a:rPr>
              <a:t>تصفية الصعوبات القرائية: ب – ت- ث – ن – ي – ف-  ق</a:t>
            </a:r>
          </a:p>
          <a:p>
            <a:pPr lvl="0" algn="r" rtl="1">
              <a:buClr>
                <a:srgbClr val="424D7B"/>
              </a:buClr>
              <a:buSzPct val="50000"/>
            </a:pPr>
            <a:r>
              <a:rPr lang="ar-MA" sz="2800" b="1" dirty="0">
                <a:cs typeface="Microsoft Uighur" panose="02000000000000000000" pitchFamily="2" charset="-78"/>
              </a:rPr>
              <a:t>قراءة النص: في الغابة (الجزء الثاني ثم النص كاملا)</a:t>
            </a:r>
          </a:p>
          <a:p>
            <a:pPr lvl="0" algn="r" rtl="1">
              <a:buClr>
                <a:srgbClr val="424D7B"/>
              </a:buClr>
              <a:buSzPct val="50000"/>
            </a:pPr>
            <a:r>
              <a:rPr lang="ar-MA" sz="2800" b="1" dirty="0">
                <a:cs typeface="Microsoft Uighur" panose="02000000000000000000" pitchFamily="2" charset="-78"/>
                <a:sym typeface="Arial"/>
              </a:rPr>
              <a:t> إملاء.</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632012" y="1777877"/>
            <a:ext cx="1539204"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2" name="Oval 1"/>
          <p:cNvSpPr/>
          <p:nvPr/>
        </p:nvSpPr>
        <p:spPr>
          <a:xfrm>
            <a:off x="5306509" y="1059766"/>
            <a:ext cx="390526" cy="390526"/>
          </a:xfrm>
          <a:prstGeom prst="ellipse">
            <a:avLst/>
          </a:prstGeom>
          <a:solidFill>
            <a:srgbClr val="00A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800" b="1" i="0" u="none" strike="noStrike" kern="0" cap="none" spc="0" normalizeH="0" baseline="0" noProof="0" dirty="0">
                <a:ln>
                  <a:noFill/>
                </a:ln>
                <a:solidFill>
                  <a:srgbClr val="FFFFFF"/>
                </a:solidFill>
                <a:effectLst/>
                <a:uLnTx/>
                <a:uFillTx/>
                <a:latin typeface="Arial"/>
                <a:ea typeface="+mn-ea"/>
                <a:cs typeface="Arial" panose="020B0604020202020204" pitchFamily="34" charset="0"/>
                <a:sym typeface="Arial"/>
              </a:rPr>
              <a:t>3</a:t>
            </a:r>
            <a:endParaRPr kumimoji="0" lang="fr-FR" sz="1800" b="1" i="0" u="none" strike="noStrike" kern="0" cap="none" spc="0" normalizeH="0" baseline="0" noProof="0" dirty="0">
              <a:ln>
                <a:noFill/>
              </a:ln>
              <a:solidFill>
                <a:srgbClr val="FFFFFF"/>
              </a:solidFill>
              <a:effectLst/>
              <a:uLnTx/>
              <a:uFillTx/>
              <a:latin typeface="Arial"/>
              <a:ea typeface="+mn-ea"/>
              <a:cs typeface="+mn-cs"/>
              <a:sym typeface="Arial"/>
            </a:endParaRPr>
          </a:p>
        </p:txBody>
      </p:sp>
      <p:pic>
        <p:nvPicPr>
          <p:cNvPr id="10" name="Image 20">
            <a:extLst>
              <a:ext uri="{FF2B5EF4-FFF2-40B4-BE49-F238E27FC236}">
                <a16:creationId xmlns:a16="http://schemas.microsoft.com/office/drawing/2014/main" id="{F822D907-F833-3B39-12B4-301526079B5C}"/>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rcRect/>
          <a:stretch/>
        </p:blipFill>
        <p:spPr>
          <a:xfrm>
            <a:off x="7293256" y="2208840"/>
            <a:ext cx="790634" cy="612780"/>
          </a:xfrm>
          <a:prstGeom prst="rect">
            <a:avLst/>
          </a:prstGeom>
        </p:spPr>
      </p:pic>
      <p:pic>
        <p:nvPicPr>
          <p:cNvPr id="12" name="Espace réservé pour une image  20">
            <a:extLst>
              <a:ext uri="{FF2B5EF4-FFF2-40B4-BE49-F238E27FC236}">
                <a16:creationId xmlns:a16="http://schemas.microsoft.com/office/drawing/2014/main" id="{BDDD42D8-F4CD-B8D6-17DC-D56BE97CCE9A}"/>
              </a:ext>
            </a:extLst>
          </p:cNvPr>
          <p:cNvPicPr>
            <a:picLocks noChangeAspect="1"/>
          </p:cNvPicPr>
          <p:nvPr/>
        </p:nvPicPr>
        <p:blipFill rotWithShape="1">
          <a:blip r:embed="rId5">
            <a:extLst>
              <a:ext uri="{28A0092B-C50C-407E-A947-70E740481C1C}">
                <a14:useLocalDpi xmlns:a14="http://schemas.microsoft.com/office/drawing/2010/main" val="0"/>
              </a:ext>
            </a:extLst>
          </a:blip>
          <a:srcRect l="-7526" r="-7526"/>
          <a:stretch>
            <a:fillRect/>
          </a:stretch>
        </p:blipFill>
        <p:spPr>
          <a:xfrm>
            <a:off x="897899" y="1783140"/>
            <a:ext cx="540000" cy="540000"/>
          </a:xfrm>
          <a:prstGeom prst="rect">
            <a:avLst/>
          </a:prstGeom>
        </p:spPr>
      </p:pic>
    </p:spTree>
    <p:extLst>
      <p:ext uri="{BB962C8B-B14F-4D97-AF65-F5344CB8AC3E}">
        <p14:creationId xmlns:p14="http://schemas.microsoft.com/office/powerpoint/2010/main" val="317346082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10FDD-7701-9DCA-D1C8-1B327F4C6E1F}"/>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5465B50C-46BB-022A-081F-97EDF7438825}"/>
              </a:ext>
            </a:extLst>
          </p:cNvPr>
          <p:cNvSpPr>
            <a:spLocks noGrp="1"/>
          </p:cNvSpPr>
          <p:nvPr>
            <p:ph type="title"/>
          </p:nvPr>
        </p:nvSpPr>
        <p:spPr>
          <a:xfrm>
            <a:off x="609600" y="2445617"/>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تقسيم المتعلمين حسب درجة تحكمهم في كفاية القراءة إلى مجموعتين: مجموعة متحكمة ومجموعة غير متحكمة؛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-الشرائح الخاصة بتصفية الصعوبات موجهة للمتعلمين غير المتحكمين.</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خلال الاشتغال مع مجموعة غير المتحكمين يتم تشغيل مجموعة المتحكمين بنشاط النقل (نقل جزء من النص في الدفاتر)؛</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تخصيص على الاٌقل حوالي 10 دقائق من مدة مكون القراءة للمتعلمين غير المتحكمين، وذلك للعمل على تدريبهم على تعرف وقراءة الحروف المتشابهة وقراءة كلمات تتضمن الصعوبات القرائية من أجل تصفيتها خلال المرحلة الخامسة؛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عند الانتقال إلى الاشتغال على النص القرائي، يتم إشراك جميع المتعلمين في النشاط.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32EC3774-FAF1-1F04-DEFD-FFBD2FA86043}"/>
              </a:ext>
            </a:extLst>
          </p:cNvPr>
          <p:cNvSpPr txBox="1">
            <a:spLocks/>
          </p:cNvSpPr>
          <p:nvPr/>
        </p:nvSpPr>
        <p:spPr>
          <a:xfrm>
            <a:off x="697149" y="834378"/>
            <a:ext cx="6909881"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الاشتغال على مكون القراءة خلال المرحلة الخامسة </a:t>
            </a:r>
          </a:p>
        </p:txBody>
      </p:sp>
    </p:spTree>
    <p:extLst>
      <p:ext uri="{BB962C8B-B14F-4D97-AF65-F5344CB8AC3E}">
        <p14:creationId xmlns:p14="http://schemas.microsoft.com/office/powerpoint/2010/main" val="1030175778"/>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109"/>
        <p:cNvGrpSpPr/>
        <p:nvPr/>
      </p:nvGrpSpPr>
      <p:grpSpPr>
        <a:xfrm>
          <a:off x="0" y="0"/>
          <a:ext cx="0" cy="0"/>
          <a:chOff x="0" y="0"/>
          <a:chExt cx="0" cy="0"/>
        </a:xfrm>
      </p:grpSpPr>
      <p:sp>
        <p:nvSpPr>
          <p:cNvPr id="2112" name="Google Shape;2112;p74"/>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اليوم سنواصل قراءة كلمات تتضمن الحروف المتشابهة. خذوا ألواحكم.</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CEB3488A-ABF0-2049-96CD-14F3B5FB0857}"/>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D680F5F4-D38D-373B-8784-35B0B3D6066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B6D2A58-92B0-E2F1-8B83-C81DC4085C9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8524CE74-A65F-02D9-E8C0-13CEA009061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490EDA24-D606-22E9-C737-CC661D9193C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9C97F407-B0FE-C158-0C83-7E5BA665865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614E9FF9-613F-1E75-DD5F-C58B2D2FE80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08B5CC49-1A12-F3BA-7EDB-3FB1168EAAA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4" name="Espace réservé pour une image  13">
            <a:extLst>
              <a:ext uri="{FF2B5EF4-FFF2-40B4-BE49-F238E27FC236}">
                <a16:creationId xmlns:a16="http://schemas.microsoft.com/office/drawing/2014/main" id="{FC4E371D-70CF-4E45-12E1-964CF5ABD9B7}"/>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
        <p:nvSpPr>
          <p:cNvPr id="11" name="Google Shape;2404;p107">
            <a:extLst>
              <a:ext uri="{FF2B5EF4-FFF2-40B4-BE49-F238E27FC236}">
                <a16:creationId xmlns:a16="http://schemas.microsoft.com/office/drawing/2014/main" id="{940CAD7B-9506-818A-0619-B5641D0F18F5}"/>
              </a:ext>
            </a:extLst>
          </p:cNvPr>
          <p:cNvSpPr/>
          <p:nvPr/>
        </p:nvSpPr>
        <p:spPr>
          <a:xfrm>
            <a:off x="2704304" y="4129575"/>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ب</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12" name="Google Shape;2404;p107">
            <a:extLst>
              <a:ext uri="{FF2B5EF4-FFF2-40B4-BE49-F238E27FC236}">
                <a16:creationId xmlns:a16="http://schemas.microsoft.com/office/drawing/2014/main" id="{52C5CC03-0056-677E-A520-A8099891BB29}"/>
              </a:ext>
            </a:extLst>
          </p:cNvPr>
          <p:cNvSpPr/>
          <p:nvPr/>
        </p:nvSpPr>
        <p:spPr>
          <a:xfrm>
            <a:off x="735339" y="2546306"/>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ي</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13" name="Google Shape;2404;p107">
            <a:extLst>
              <a:ext uri="{FF2B5EF4-FFF2-40B4-BE49-F238E27FC236}">
                <a16:creationId xmlns:a16="http://schemas.microsoft.com/office/drawing/2014/main" id="{9C5D4FCB-6F0D-AC3F-019E-470DCE5A2D8B}"/>
              </a:ext>
            </a:extLst>
          </p:cNvPr>
          <p:cNvSpPr/>
          <p:nvPr/>
        </p:nvSpPr>
        <p:spPr>
          <a:xfrm>
            <a:off x="4736233" y="2546308"/>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ن</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15" name="Google Shape;2404;p107">
            <a:extLst>
              <a:ext uri="{FF2B5EF4-FFF2-40B4-BE49-F238E27FC236}">
                <a16:creationId xmlns:a16="http://schemas.microsoft.com/office/drawing/2014/main" id="{BC2C069F-F487-5F4D-CE35-09291D9A2F3E}"/>
              </a:ext>
            </a:extLst>
          </p:cNvPr>
          <p:cNvSpPr/>
          <p:nvPr/>
        </p:nvSpPr>
        <p:spPr>
          <a:xfrm>
            <a:off x="6642238" y="2546309"/>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ث</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18" name="Google Shape;2404;p107">
            <a:extLst>
              <a:ext uri="{FF2B5EF4-FFF2-40B4-BE49-F238E27FC236}">
                <a16:creationId xmlns:a16="http://schemas.microsoft.com/office/drawing/2014/main" id="{32975D2F-0F9B-5ED9-F5C2-ADB43654D18E}"/>
              </a:ext>
            </a:extLst>
          </p:cNvPr>
          <p:cNvSpPr/>
          <p:nvPr/>
        </p:nvSpPr>
        <p:spPr>
          <a:xfrm>
            <a:off x="4710538" y="4129576"/>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ت</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19" name="Google Shape;2404;p107">
            <a:extLst>
              <a:ext uri="{FF2B5EF4-FFF2-40B4-BE49-F238E27FC236}">
                <a16:creationId xmlns:a16="http://schemas.microsoft.com/office/drawing/2014/main" id="{E1C91DEA-7298-BA6E-EF8F-AD39D9E7857D}"/>
              </a:ext>
            </a:extLst>
          </p:cNvPr>
          <p:cNvSpPr/>
          <p:nvPr/>
        </p:nvSpPr>
        <p:spPr>
          <a:xfrm>
            <a:off x="735339" y="4129574"/>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ف</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0" name="Google Shape;2404;p107">
            <a:extLst>
              <a:ext uri="{FF2B5EF4-FFF2-40B4-BE49-F238E27FC236}">
                <a16:creationId xmlns:a16="http://schemas.microsoft.com/office/drawing/2014/main" id="{94E6AE26-1EA7-BC1D-9AB6-4B90405DBFDD}"/>
              </a:ext>
            </a:extLst>
          </p:cNvPr>
          <p:cNvSpPr/>
          <p:nvPr/>
        </p:nvSpPr>
        <p:spPr>
          <a:xfrm>
            <a:off x="6642238" y="4129577"/>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ق</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1" name="Google Shape;2404;p107">
            <a:extLst>
              <a:ext uri="{FF2B5EF4-FFF2-40B4-BE49-F238E27FC236}">
                <a16:creationId xmlns:a16="http://schemas.microsoft.com/office/drawing/2014/main" id="{CF499B30-FC97-B0B6-4FA4-3DD19E33EAF7}"/>
              </a:ext>
            </a:extLst>
          </p:cNvPr>
          <p:cNvSpPr/>
          <p:nvPr/>
        </p:nvSpPr>
        <p:spPr>
          <a:xfrm>
            <a:off x="2704305" y="2546307"/>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ـة</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Tree>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4365F21E-4C21-7B0A-E4A6-FAEC3EAB0CF8}"/>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89309F29-F8BA-54E7-B6C2-4BC4FDAAD70A}"/>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اكتبوا حرف الثاء على ألواحكم.</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2D597D0A-BDF7-1222-7BD4-63925D8AF45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79DF648A-B455-31CD-7648-CC285BC9E5B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DC420D08-E50C-658D-E9FE-8FE4B4C65DA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0DC342BF-0DEB-3DB6-AA89-94C389275B3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22E61705-B58D-5083-8D8B-76CDEB239E0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BEDA81CF-8778-0433-C39C-92857232A17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CA589359-90D7-F322-D804-788618539AB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B983FD2B-AC58-CEA3-3069-6C142017006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5" name="Espace réservé pour une image  14">
            <a:extLst>
              <a:ext uri="{FF2B5EF4-FFF2-40B4-BE49-F238E27FC236}">
                <a16:creationId xmlns:a16="http://schemas.microsoft.com/office/drawing/2014/main" id="{50BAA25E-CC01-A8D7-DBDF-C27F075FA3BC}"/>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pic>
        <p:nvPicPr>
          <p:cNvPr id="11" name="Image 10">
            <a:extLst>
              <a:ext uri="{FF2B5EF4-FFF2-40B4-BE49-F238E27FC236}">
                <a16:creationId xmlns:a16="http://schemas.microsoft.com/office/drawing/2014/main" id="{FE31C2C6-42D9-5952-24AE-35CF1404551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698284" y="2110799"/>
            <a:ext cx="3629954" cy="3629954"/>
          </a:xfrm>
          <a:prstGeom prst="rect">
            <a:avLst/>
          </a:prstGeom>
        </p:spPr>
      </p:pic>
    </p:spTree>
    <p:extLst>
      <p:ext uri="{BB962C8B-B14F-4D97-AF65-F5344CB8AC3E}">
        <p14:creationId xmlns:p14="http://schemas.microsoft.com/office/powerpoint/2010/main" val="3320518580"/>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B889E21F-927E-0A8C-BE22-59BD609C0F3B}"/>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8EB08FFF-1BE6-C507-639A-68DF268F1505}"/>
              </a:ext>
            </a:extLst>
          </p:cNvPr>
          <p:cNvSpPr txBox="1">
            <a:spLocks noGrp="1"/>
          </p:cNvSpPr>
          <p:nvPr>
            <p:ph type="title"/>
          </p:nvPr>
        </p:nvSpPr>
        <p:spPr>
          <a:xfrm>
            <a:off x="598241" y="754110"/>
            <a:ext cx="6840000" cy="612000"/>
          </a:xfrm>
          <a:prstGeom prst="rect">
            <a:avLst/>
          </a:prstGeom>
          <a:noFill/>
          <a:ln>
            <a:noFill/>
          </a:ln>
        </p:spPr>
        <p:txBody>
          <a:bodyPr spcFirstLastPara="1" wrap="square" lIns="91425" tIns="45700" rIns="91425" bIns="45700" anchor="ctr" anchorCtr="0">
            <a:normAutofit fontScale="90000"/>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أحسنتم، هذا هو حرف الثاء. في حرف الثاء توجد 3 نقط فوق الحرف. صححوا على ألواحكم.</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6DEBD1AE-8ADD-C5B3-D2FF-0BB65D29AC70}"/>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0EC66B7C-30DB-E6F9-A6F0-72B9C13B577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5B3423D7-1CCD-25EC-2734-2C67F364719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2D2F2527-D6FD-812F-B5E3-745E1501BA3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4FCB2636-7A5A-C503-ED5A-0F800C247969}"/>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E4239016-EF81-CA80-0D54-19DD6722FA4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62EE34FF-AFB7-C829-986C-5E12F8EE7CA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E8A061E7-7C65-2C4D-8576-83021256C71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108BC4B4-B2AC-4EF4-84BC-75DF933E0B4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5" name="Google Shape;2403;p107">
            <a:extLst>
              <a:ext uri="{FF2B5EF4-FFF2-40B4-BE49-F238E27FC236}">
                <a16:creationId xmlns:a16="http://schemas.microsoft.com/office/drawing/2014/main" id="{014DF72A-F4BF-D7CE-10E8-44D81D02FEF6}"/>
              </a:ext>
            </a:extLst>
          </p:cNvPr>
          <p:cNvSpPr/>
          <p:nvPr/>
        </p:nvSpPr>
        <p:spPr>
          <a:xfrm>
            <a:off x="3571540" y="2940028"/>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ث</a:t>
            </a:r>
          </a:p>
        </p:txBody>
      </p:sp>
    </p:spTree>
    <p:extLst>
      <p:ext uri="{BB962C8B-B14F-4D97-AF65-F5344CB8AC3E}">
        <p14:creationId xmlns:p14="http://schemas.microsoft.com/office/powerpoint/2010/main" val="3814362097"/>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BA6C9F54-BA6C-8FC7-DF9B-C41C13381CD2}"/>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EB152C07-AA0A-8D0C-0243-25ABAF06AC4E}"/>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اكتبوا حرف الفاء على ألواحكم.</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3336EEE6-661B-D3C2-A681-5240E87FE79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9C81F860-50AC-F9DA-2FFE-DE6722BD7D4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650625B-DCC5-F6D5-3C61-A856D5C5905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B377D575-2BA9-29C2-3E21-74AFEB7EE69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CFDDDEEF-A9F5-4D4B-B75A-9E1C91BAA51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C7B7F1B9-E1D0-7A61-A0FA-E5276278BED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9DAF7932-2522-6A8D-0884-CA3998FBA29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01DFC198-2B44-46BC-D177-6D430EBD7EB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5" name="Espace réservé pour une image  14">
            <a:extLst>
              <a:ext uri="{FF2B5EF4-FFF2-40B4-BE49-F238E27FC236}">
                <a16:creationId xmlns:a16="http://schemas.microsoft.com/office/drawing/2014/main" id="{5340DEE7-3D38-484C-23F2-6BEC538D17BD}"/>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pic>
        <p:nvPicPr>
          <p:cNvPr id="11" name="Image 10">
            <a:extLst>
              <a:ext uri="{FF2B5EF4-FFF2-40B4-BE49-F238E27FC236}">
                <a16:creationId xmlns:a16="http://schemas.microsoft.com/office/drawing/2014/main" id="{1B93F8AE-3FED-2658-D871-550702341F5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698284" y="2110799"/>
            <a:ext cx="3629954" cy="3629954"/>
          </a:xfrm>
          <a:prstGeom prst="rect">
            <a:avLst/>
          </a:prstGeom>
        </p:spPr>
      </p:pic>
    </p:spTree>
    <p:extLst>
      <p:ext uri="{BB962C8B-B14F-4D97-AF65-F5344CB8AC3E}">
        <p14:creationId xmlns:p14="http://schemas.microsoft.com/office/powerpoint/2010/main" val="4259150705"/>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742C19A6-6974-54A8-AEE6-9D0B242604DA}"/>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B0022091-F663-8F4F-45C3-DE5E7728A518}"/>
              </a:ext>
            </a:extLst>
          </p:cNvPr>
          <p:cNvSpPr txBox="1">
            <a:spLocks noGrp="1"/>
          </p:cNvSpPr>
          <p:nvPr>
            <p:ph type="title"/>
          </p:nvPr>
        </p:nvSpPr>
        <p:spPr>
          <a:xfrm>
            <a:off x="598241" y="75411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أحسنتم، هذا هو حرف الفاء. في حرف الفاء توجد نقطة فوق الحرف. صححوا على ألواحكم.</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B60F07AC-C3DD-CBDA-14C2-1979ADAC5A9C}"/>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925C1C46-4146-C462-C935-D198DF0FA67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F009C9B9-2EA3-0C82-762F-505EB0CCB10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10F11A1D-0DC7-C2B1-8FBE-4678F049091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E0B23F18-F220-54D5-FB7F-A826ACEAF444}"/>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E5878B40-8CBC-D68B-F90D-F83E479909C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642845F6-D85D-1041-AF72-D9CF326F5E1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E0DCC615-D395-0F51-B415-A774DA8815A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1AED3EE9-5F98-3673-9B38-D775B1227B3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5" name="Google Shape;2403;p107">
            <a:extLst>
              <a:ext uri="{FF2B5EF4-FFF2-40B4-BE49-F238E27FC236}">
                <a16:creationId xmlns:a16="http://schemas.microsoft.com/office/drawing/2014/main" id="{CB43D37E-6210-2C6A-B316-6314F7D99BEA}"/>
              </a:ext>
            </a:extLst>
          </p:cNvPr>
          <p:cNvSpPr/>
          <p:nvPr/>
        </p:nvSpPr>
        <p:spPr>
          <a:xfrm>
            <a:off x="3571540" y="2940028"/>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ف</a:t>
            </a:r>
          </a:p>
        </p:txBody>
      </p:sp>
    </p:spTree>
    <p:extLst>
      <p:ext uri="{BB962C8B-B14F-4D97-AF65-F5344CB8AC3E}">
        <p14:creationId xmlns:p14="http://schemas.microsoft.com/office/powerpoint/2010/main" val="2229853504"/>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0FB9C914-3756-989D-FB97-F790B4416166}"/>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D2C04AED-23C5-11C2-3AD0-B88AEFFEC419}"/>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اكتبوا حرف القاف على ألواحكم.</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CA5579F6-3278-A8FE-3A33-C3A5E36A6FD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572EB5C1-BCDD-E5FB-9B27-16247B111E4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1F555D75-7387-BC03-67BB-8AB7D5FF2BD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139383DB-4E73-8F2D-663D-5319B6F8999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C20FA08A-3CCF-FEA9-FCED-3B2F7B1C87E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9FCA87AC-A788-1AC9-B0E0-913E82505BD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D15F3D2D-0B66-6D75-4A59-F49A058AA0A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272DBBF1-626E-47D6-4C7D-1F2E11885A6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5" name="Espace réservé pour une image  14">
            <a:extLst>
              <a:ext uri="{FF2B5EF4-FFF2-40B4-BE49-F238E27FC236}">
                <a16:creationId xmlns:a16="http://schemas.microsoft.com/office/drawing/2014/main" id="{AF517A0C-7EF5-50DC-6338-6589B8753183}"/>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pic>
        <p:nvPicPr>
          <p:cNvPr id="11" name="Image 10">
            <a:extLst>
              <a:ext uri="{FF2B5EF4-FFF2-40B4-BE49-F238E27FC236}">
                <a16:creationId xmlns:a16="http://schemas.microsoft.com/office/drawing/2014/main" id="{301742CA-386E-EE30-F157-FC593F41BC6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698284" y="2110799"/>
            <a:ext cx="3629954" cy="3629954"/>
          </a:xfrm>
          <a:prstGeom prst="rect">
            <a:avLst/>
          </a:prstGeom>
        </p:spPr>
      </p:pic>
    </p:spTree>
    <p:extLst>
      <p:ext uri="{BB962C8B-B14F-4D97-AF65-F5344CB8AC3E}">
        <p14:creationId xmlns:p14="http://schemas.microsoft.com/office/powerpoint/2010/main" val="2304204265"/>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FF8E72B5-6DA6-81CB-71A0-2BA571BBDCED}"/>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A2DCC4DC-0ECF-BA72-2D50-C3A0406B224F}"/>
              </a:ext>
            </a:extLst>
          </p:cNvPr>
          <p:cNvSpPr txBox="1">
            <a:spLocks noGrp="1"/>
          </p:cNvSpPr>
          <p:nvPr>
            <p:ph type="title"/>
          </p:nvPr>
        </p:nvSpPr>
        <p:spPr>
          <a:xfrm>
            <a:off x="598241" y="754110"/>
            <a:ext cx="6840000" cy="612000"/>
          </a:xfrm>
          <a:prstGeom prst="rect">
            <a:avLst/>
          </a:prstGeom>
          <a:noFill/>
          <a:ln>
            <a:noFill/>
          </a:ln>
        </p:spPr>
        <p:txBody>
          <a:bodyPr spcFirstLastPara="1" wrap="square" lIns="91425" tIns="45700" rIns="91425" bIns="45700" anchor="ctr" anchorCtr="0">
            <a:normAutofit fontScale="90000"/>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أحسنتم، هذا هو حرف القاف. في حرف القاف توجد نقطتان فوق الحرف. صححوا على ألواحكم.</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0DC39C5A-2096-850C-767B-6FB200EFFFCF}"/>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3DCF4300-6051-EA2F-5565-6E3577492B5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C948CD87-06DA-96B3-DAF0-54BEA706031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3E25FDB4-7B5F-2A0D-3C0A-FBF616FD097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EC61FACC-69C4-8666-8F07-186794823C2B}"/>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4392296A-B4D3-96A1-3EAA-6F59B09E2C6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7BF78B6B-AE9E-1B1D-46B6-2A2CCDBD6F9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2D16B1C5-D53F-FEC0-D5C9-730D0D41A5A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499ADF02-6788-5839-76A1-BFF9CC85496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5" name="Google Shape;2403;p107">
            <a:extLst>
              <a:ext uri="{FF2B5EF4-FFF2-40B4-BE49-F238E27FC236}">
                <a16:creationId xmlns:a16="http://schemas.microsoft.com/office/drawing/2014/main" id="{4AB4D5C1-7ACE-BB91-49B5-719F98BE4CC0}"/>
              </a:ext>
            </a:extLst>
          </p:cNvPr>
          <p:cNvSpPr/>
          <p:nvPr/>
        </p:nvSpPr>
        <p:spPr>
          <a:xfrm>
            <a:off x="3571540" y="2940028"/>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ق</a:t>
            </a:r>
          </a:p>
        </p:txBody>
      </p:sp>
    </p:spTree>
    <p:extLst>
      <p:ext uri="{BB962C8B-B14F-4D97-AF65-F5344CB8AC3E}">
        <p14:creationId xmlns:p14="http://schemas.microsoft.com/office/powerpoint/2010/main" val="1053885247"/>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69F4C7D8-4457-1E5F-1968-8B32BA8482A4}"/>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2A6B3B8E-A3CF-F5E6-D930-4FCAD870EA65}"/>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اكتبوا حرف الياء على ألواحكم.</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1D5EB9D8-73C2-8321-C2D2-860E460F5C8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D45E8051-E514-4902-6612-8103D4BCA99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03CA382-9238-5245-FFFB-860B3F5ECEC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501D5CDC-1414-6D36-10E6-F466591E736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0E255349-4580-FA27-D344-FD688A25E80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ADEBD149-F538-6003-3E17-6A0A5ED79BD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282A8E04-67A6-80EC-63C9-B3D7D6CFD6D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E7C78C5E-7EC2-0A9F-E7A7-08709146DC4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5" name="Espace réservé pour une image  14">
            <a:extLst>
              <a:ext uri="{FF2B5EF4-FFF2-40B4-BE49-F238E27FC236}">
                <a16:creationId xmlns:a16="http://schemas.microsoft.com/office/drawing/2014/main" id="{511B087A-D04B-3A2B-863C-E0DF4E81FF3A}"/>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pic>
        <p:nvPicPr>
          <p:cNvPr id="11" name="Image 10">
            <a:extLst>
              <a:ext uri="{FF2B5EF4-FFF2-40B4-BE49-F238E27FC236}">
                <a16:creationId xmlns:a16="http://schemas.microsoft.com/office/drawing/2014/main" id="{345BBC8F-3538-4414-C8EE-BDB7674D3FE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698284" y="2110799"/>
            <a:ext cx="3629954" cy="3629954"/>
          </a:xfrm>
          <a:prstGeom prst="rect">
            <a:avLst/>
          </a:prstGeom>
        </p:spPr>
      </p:pic>
    </p:spTree>
    <p:extLst>
      <p:ext uri="{BB962C8B-B14F-4D97-AF65-F5344CB8AC3E}">
        <p14:creationId xmlns:p14="http://schemas.microsoft.com/office/powerpoint/2010/main" val="1238788137"/>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8A43E188-727E-734C-651B-AC91EF4528A7}"/>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1592877B-0EE8-ABA1-FA51-FF18B60486D2}"/>
              </a:ext>
            </a:extLst>
          </p:cNvPr>
          <p:cNvSpPr txBox="1">
            <a:spLocks noGrp="1"/>
          </p:cNvSpPr>
          <p:nvPr>
            <p:ph type="title"/>
          </p:nvPr>
        </p:nvSpPr>
        <p:spPr>
          <a:xfrm>
            <a:off x="598241" y="754110"/>
            <a:ext cx="6840000" cy="612000"/>
          </a:xfrm>
          <a:prstGeom prst="rect">
            <a:avLst/>
          </a:prstGeom>
          <a:noFill/>
          <a:ln>
            <a:noFill/>
          </a:ln>
        </p:spPr>
        <p:txBody>
          <a:bodyPr spcFirstLastPara="1" wrap="square" lIns="91425" tIns="45700" rIns="91425" bIns="45700" anchor="ctr" anchorCtr="0">
            <a:normAutofit fontScale="90000"/>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أحسنتم، هذا هو حرف الياء. في حرف الياء توجد نقطتان تحت الحرف. صححوا على ألواحكم.</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D1332638-C7D7-A853-4897-0644876C775F}"/>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3E6ED9AD-86F6-196E-4D0E-E7CAB2320FC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06777D8C-1DBB-7AE0-8677-2A80E92984C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1848E8F3-8D62-419B-B649-65FDD252AA6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DD6958F8-5EBC-19C1-81DE-917F9042F39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B5A0EBA4-E04E-80FD-098F-8C4F9B9CCF8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A242704F-9268-48AD-CC47-41176BC546E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27614BD4-F455-9D16-BA9D-BA4B47CD097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F5F6C0A8-5B29-2DD6-EED3-8E9D0871A93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5" name="Google Shape;2403;p107">
            <a:extLst>
              <a:ext uri="{FF2B5EF4-FFF2-40B4-BE49-F238E27FC236}">
                <a16:creationId xmlns:a16="http://schemas.microsoft.com/office/drawing/2014/main" id="{70FFEADD-2A27-3958-ABBF-0EE6DD6FEF6B}"/>
              </a:ext>
            </a:extLst>
          </p:cNvPr>
          <p:cNvSpPr/>
          <p:nvPr/>
        </p:nvSpPr>
        <p:spPr>
          <a:xfrm>
            <a:off x="3571540" y="2940028"/>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ي</a:t>
            </a:r>
          </a:p>
        </p:txBody>
      </p:sp>
    </p:spTree>
    <p:extLst>
      <p:ext uri="{BB962C8B-B14F-4D97-AF65-F5344CB8AC3E}">
        <p14:creationId xmlns:p14="http://schemas.microsoft.com/office/powerpoint/2010/main" val="112405557"/>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284B2A7D-C7A7-E872-DA5D-5C06F3C9E4CD}"/>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5F477F79-B6F4-2244-3285-F47136EE8D56}"/>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نقرأ الحروف. أنا أقرأ وأنتم ترددون بعدي.</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08F4D76C-947F-B05B-2C89-F3C6A5213895}"/>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361EC2C5-C27B-5E6B-CEF8-E5DCBD80991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66F60D37-8E85-B2FB-221C-257FCF9E2A9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140ACC3C-69EF-257E-E934-2CD1F0DCF7D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D65D88A8-B840-43CC-B0B0-3C4A47D6B804}"/>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67541345-CA70-724C-550A-327DCE89ADA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6C8D6B0D-AC47-D5B5-15F4-E7EBC60C0B4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D2FF6266-1958-28F9-B5FB-44D8BFE6F7D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CAF91076-093A-1025-E47A-9DF9514DA88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11" name="Google Shape;2404;p107">
            <a:extLst>
              <a:ext uri="{FF2B5EF4-FFF2-40B4-BE49-F238E27FC236}">
                <a16:creationId xmlns:a16="http://schemas.microsoft.com/office/drawing/2014/main" id="{610F3D07-34D7-8240-4827-A6F66249F4AB}"/>
              </a:ext>
            </a:extLst>
          </p:cNvPr>
          <p:cNvSpPr/>
          <p:nvPr/>
        </p:nvSpPr>
        <p:spPr>
          <a:xfrm>
            <a:off x="2704304" y="4129575"/>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ب</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17" name="Google Shape;2404;p107">
            <a:extLst>
              <a:ext uri="{FF2B5EF4-FFF2-40B4-BE49-F238E27FC236}">
                <a16:creationId xmlns:a16="http://schemas.microsoft.com/office/drawing/2014/main" id="{4A194C13-86D5-DC9C-5667-171F388F739D}"/>
              </a:ext>
            </a:extLst>
          </p:cNvPr>
          <p:cNvSpPr/>
          <p:nvPr/>
        </p:nvSpPr>
        <p:spPr>
          <a:xfrm>
            <a:off x="735339" y="2546306"/>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ي</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18" name="Google Shape;2404;p107">
            <a:extLst>
              <a:ext uri="{FF2B5EF4-FFF2-40B4-BE49-F238E27FC236}">
                <a16:creationId xmlns:a16="http://schemas.microsoft.com/office/drawing/2014/main" id="{87ABF5F0-C7BC-9041-659D-72F3EA88975B}"/>
              </a:ext>
            </a:extLst>
          </p:cNvPr>
          <p:cNvSpPr/>
          <p:nvPr/>
        </p:nvSpPr>
        <p:spPr>
          <a:xfrm>
            <a:off x="4736233" y="2546308"/>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ن</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0" name="Google Shape;2404;p107">
            <a:extLst>
              <a:ext uri="{FF2B5EF4-FFF2-40B4-BE49-F238E27FC236}">
                <a16:creationId xmlns:a16="http://schemas.microsoft.com/office/drawing/2014/main" id="{FD3F8E07-5EA1-57F3-4588-0D6CD3B709B3}"/>
              </a:ext>
            </a:extLst>
          </p:cNvPr>
          <p:cNvSpPr/>
          <p:nvPr/>
        </p:nvSpPr>
        <p:spPr>
          <a:xfrm>
            <a:off x="6642238" y="2546309"/>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ث</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1" name="Google Shape;2404;p107">
            <a:extLst>
              <a:ext uri="{FF2B5EF4-FFF2-40B4-BE49-F238E27FC236}">
                <a16:creationId xmlns:a16="http://schemas.microsoft.com/office/drawing/2014/main" id="{5C13F9DD-7111-FE58-819C-BE3D6E4FBED2}"/>
              </a:ext>
            </a:extLst>
          </p:cNvPr>
          <p:cNvSpPr/>
          <p:nvPr/>
        </p:nvSpPr>
        <p:spPr>
          <a:xfrm>
            <a:off x="4710538" y="4129576"/>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ت</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2" name="Google Shape;2404;p107">
            <a:extLst>
              <a:ext uri="{FF2B5EF4-FFF2-40B4-BE49-F238E27FC236}">
                <a16:creationId xmlns:a16="http://schemas.microsoft.com/office/drawing/2014/main" id="{BB601C95-A09C-A70D-74CC-E23033232D11}"/>
              </a:ext>
            </a:extLst>
          </p:cNvPr>
          <p:cNvSpPr/>
          <p:nvPr/>
        </p:nvSpPr>
        <p:spPr>
          <a:xfrm>
            <a:off x="735339" y="4129574"/>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ف</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3" name="Google Shape;2404;p107">
            <a:extLst>
              <a:ext uri="{FF2B5EF4-FFF2-40B4-BE49-F238E27FC236}">
                <a16:creationId xmlns:a16="http://schemas.microsoft.com/office/drawing/2014/main" id="{413404B6-4665-0098-59A2-AEDDE52A9C15}"/>
              </a:ext>
            </a:extLst>
          </p:cNvPr>
          <p:cNvSpPr/>
          <p:nvPr/>
        </p:nvSpPr>
        <p:spPr>
          <a:xfrm>
            <a:off x="6642238" y="4129577"/>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ق</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4" name="Google Shape;2404;p107">
            <a:extLst>
              <a:ext uri="{FF2B5EF4-FFF2-40B4-BE49-F238E27FC236}">
                <a16:creationId xmlns:a16="http://schemas.microsoft.com/office/drawing/2014/main" id="{88DC864D-9DE3-B7A6-C0A5-269D596008CD}"/>
              </a:ext>
            </a:extLst>
          </p:cNvPr>
          <p:cNvSpPr/>
          <p:nvPr/>
        </p:nvSpPr>
        <p:spPr>
          <a:xfrm>
            <a:off x="2704305" y="2546307"/>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ة</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Tree>
    <p:extLst>
      <p:ext uri="{BB962C8B-B14F-4D97-AF65-F5344CB8AC3E}">
        <p14:creationId xmlns:p14="http://schemas.microsoft.com/office/powerpoint/2010/main" val="2883643168"/>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50058FDC-5046-0477-AC37-DE3DAD944BAB}"/>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BB54481F-7E2B-8FD2-858F-656BCDE7E5F2}"/>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من يقرأ؟       (خاص بفئة غير م/ قراءة في كل مرة بترتيب مغاير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335F40AF-1235-8E4B-0CB5-CD750FCEA817}"/>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99843E81-0E20-5323-9A56-2CA3016D1D1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FA284BFD-8067-797F-E63E-C3E9371D60B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F243454F-127E-9D50-BD3C-6537EF7A691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AABC3D34-2916-A701-33E3-A0AEF1D6A84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DDE15699-AA80-E785-8810-863DCAC355B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59D546A0-564B-037E-899B-3DCB9E19B4E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903D1BF2-274E-D30D-55D0-06F0569EDFE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20" name="Espace réservé pour une image  19">
            <a:extLst>
              <a:ext uri="{FF2B5EF4-FFF2-40B4-BE49-F238E27FC236}">
                <a16:creationId xmlns:a16="http://schemas.microsoft.com/office/drawing/2014/main" id="{D92D861C-F7DC-7D80-7C2E-4572BE0485F4}"/>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
        <p:nvSpPr>
          <p:cNvPr id="11" name="Google Shape;2404;p107">
            <a:extLst>
              <a:ext uri="{FF2B5EF4-FFF2-40B4-BE49-F238E27FC236}">
                <a16:creationId xmlns:a16="http://schemas.microsoft.com/office/drawing/2014/main" id="{D81B86E7-8A88-D426-98A3-D93149396B73}"/>
              </a:ext>
            </a:extLst>
          </p:cNvPr>
          <p:cNvSpPr/>
          <p:nvPr/>
        </p:nvSpPr>
        <p:spPr>
          <a:xfrm>
            <a:off x="2704304" y="4129575"/>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ب</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17" name="Google Shape;2404;p107">
            <a:extLst>
              <a:ext uri="{FF2B5EF4-FFF2-40B4-BE49-F238E27FC236}">
                <a16:creationId xmlns:a16="http://schemas.microsoft.com/office/drawing/2014/main" id="{C565DC8B-1AA4-691A-B4EB-59CDE15841C3}"/>
              </a:ext>
            </a:extLst>
          </p:cNvPr>
          <p:cNvSpPr/>
          <p:nvPr/>
        </p:nvSpPr>
        <p:spPr>
          <a:xfrm>
            <a:off x="735339" y="2546306"/>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ي</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18" name="Google Shape;2404;p107">
            <a:extLst>
              <a:ext uri="{FF2B5EF4-FFF2-40B4-BE49-F238E27FC236}">
                <a16:creationId xmlns:a16="http://schemas.microsoft.com/office/drawing/2014/main" id="{F9974F2D-499E-1E1F-FF7C-5A1AFCB4B0D1}"/>
              </a:ext>
            </a:extLst>
          </p:cNvPr>
          <p:cNvSpPr/>
          <p:nvPr/>
        </p:nvSpPr>
        <p:spPr>
          <a:xfrm>
            <a:off x="4736233" y="2546308"/>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ن</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19" name="Google Shape;2404;p107">
            <a:extLst>
              <a:ext uri="{FF2B5EF4-FFF2-40B4-BE49-F238E27FC236}">
                <a16:creationId xmlns:a16="http://schemas.microsoft.com/office/drawing/2014/main" id="{D2919720-5422-4898-7711-1345B231E7EB}"/>
              </a:ext>
            </a:extLst>
          </p:cNvPr>
          <p:cNvSpPr/>
          <p:nvPr/>
        </p:nvSpPr>
        <p:spPr>
          <a:xfrm>
            <a:off x="6642238" y="2546309"/>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ث</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1" name="Google Shape;2404;p107">
            <a:extLst>
              <a:ext uri="{FF2B5EF4-FFF2-40B4-BE49-F238E27FC236}">
                <a16:creationId xmlns:a16="http://schemas.microsoft.com/office/drawing/2014/main" id="{3F88B35B-3368-912D-9D0D-4C11BFD4761B}"/>
              </a:ext>
            </a:extLst>
          </p:cNvPr>
          <p:cNvSpPr/>
          <p:nvPr/>
        </p:nvSpPr>
        <p:spPr>
          <a:xfrm>
            <a:off x="4710538" y="4129576"/>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ت</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2" name="Google Shape;2404;p107">
            <a:extLst>
              <a:ext uri="{FF2B5EF4-FFF2-40B4-BE49-F238E27FC236}">
                <a16:creationId xmlns:a16="http://schemas.microsoft.com/office/drawing/2014/main" id="{D0A0F48E-BC67-115F-8ABE-9FD593391823}"/>
              </a:ext>
            </a:extLst>
          </p:cNvPr>
          <p:cNvSpPr/>
          <p:nvPr/>
        </p:nvSpPr>
        <p:spPr>
          <a:xfrm>
            <a:off x="735339" y="4129574"/>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ف</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3" name="Google Shape;2404;p107">
            <a:extLst>
              <a:ext uri="{FF2B5EF4-FFF2-40B4-BE49-F238E27FC236}">
                <a16:creationId xmlns:a16="http://schemas.microsoft.com/office/drawing/2014/main" id="{B000DA9B-C183-64E6-B6F1-83B430CBE6AA}"/>
              </a:ext>
            </a:extLst>
          </p:cNvPr>
          <p:cNvSpPr/>
          <p:nvPr/>
        </p:nvSpPr>
        <p:spPr>
          <a:xfrm>
            <a:off x="6642238" y="4129577"/>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ق</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4" name="Google Shape;2404;p107">
            <a:extLst>
              <a:ext uri="{FF2B5EF4-FFF2-40B4-BE49-F238E27FC236}">
                <a16:creationId xmlns:a16="http://schemas.microsoft.com/office/drawing/2014/main" id="{6E2A66C1-2267-24AD-D67C-5B1FFB5DFC41}"/>
              </a:ext>
            </a:extLst>
          </p:cNvPr>
          <p:cNvSpPr/>
          <p:nvPr/>
        </p:nvSpPr>
        <p:spPr>
          <a:xfrm>
            <a:off x="2704305" y="2546307"/>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ة</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Tree>
    <p:extLst>
      <p:ext uri="{BB962C8B-B14F-4D97-AF65-F5344CB8AC3E}">
        <p14:creationId xmlns:p14="http://schemas.microsoft.com/office/powerpoint/2010/main" val="1958566460"/>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F3AF85-ECD2-9471-E3CB-4F9CD4E91392}"/>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551B7C71-9491-1669-B26E-2CF6FC7C97D1}"/>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4" name="Rectangle 33">
            <a:extLst>
              <a:ext uri="{FF2B5EF4-FFF2-40B4-BE49-F238E27FC236}">
                <a16:creationId xmlns:a16="http://schemas.microsoft.com/office/drawing/2014/main" id="{4993885E-5B83-90CC-AD2C-917515AEB01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97B2"/>
              </a:solidFill>
              <a:effectLst/>
              <a:uLnTx/>
              <a:uFillTx/>
              <a:latin typeface="Calibri" panose="020F0502020204030204"/>
              <a:ea typeface="+mn-ea"/>
              <a:cs typeface="+mn-cs"/>
              <a:sym typeface="Arial"/>
            </a:endParaRPr>
          </a:p>
        </p:txBody>
      </p:sp>
      <p:sp>
        <p:nvSpPr>
          <p:cNvPr id="13" name="Titre 12">
            <a:extLst>
              <a:ext uri="{FF2B5EF4-FFF2-40B4-BE49-F238E27FC236}">
                <a16:creationId xmlns:a16="http://schemas.microsoft.com/office/drawing/2014/main" id="{B3C44219-E5E6-918F-803F-D506D8A3E885}"/>
              </a:ext>
            </a:extLst>
          </p:cNvPr>
          <p:cNvSpPr>
            <a:spLocks noGrp="1"/>
          </p:cNvSpPr>
          <p:nvPr>
            <p:ph type="title"/>
          </p:nvPr>
        </p:nvSpPr>
        <p:spPr/>
        <p:txBody>
          <a:bodyPr>
            <a:normAutofit/>
          </a:bodyPr>
          <a:lstStyle/>
          <a:p>
            <a:pPr lvl="0">
              <a:spcBef>
                <a:spcPts val="0"/>
              </a:spcBef>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أنا أقرأ وأنتم ترددون بعدي</a:t>
            </a:r>
            <a:r>
              <a:rPr lang="ar-MA" sz="2400" i="1" dirty="0">
                <a:solidFill>
                  <a:schemeClr val="bg1">
                    <a:lumMod val="65000"/>
                  </a:schemeClr>
                </a:solidFill>
                <a:latin typeface="Microsoft Uighur" panose="02000000000000000000" pitchFamily="2" charset="-78"/>
                <a:cs typeface="Microsoft Uighur" panose="02000000000000000000" pitchFamily="2" charset="-78"/>
              </a:rPr>
              <a:t>.</a:t>
            </a:r>
          </a:p>
        </p:txBody>
      </p:sp>
      <p:sp>
        <p:nvSpPr>
          <p:cNvPr id="2" name="Rectangle : coins arrondis 1">
            <a:extLst>
              <a:ext uri="{FF2B5EF4-FFF2-40B4-BE49-F238E27FC236}">
                <a16:creationId xmlns:a16="http://schemas.microsoft.com/office/drawing/2014/main" id="{E0290112-0755-4A63-D1EE-DFAB837FEDE0}"/>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defRPr/>
            </a:pPr>
            <a:r>
              <a:rPr lang="ar-MA" sz="4400" b="1" kern="0" dirty="0">
                <a:solidFill>
                  <a:srgbClr val="5B9BD5">
                    <a:lumMod val="50000"/>
                  </a:srgbClr>
                </a:solidFill>
                <a:cs typeface="Microsoft Uighur" panose="020B0604020202020204" charset="-78"/>
                <a:sym typeface="Arial"/>
              </a:rPr>
              <a:t>لَـيْـ </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ـث</a:t>
            </a:r>
            <a:endParaRPr lang="fr-MA" sz="4400" b="1" kern="0" dirty="0">
              <a:solidFill>
                <a:srgbClr val="5B9BD5">
                  <a:lumMod val="50000"/>
                </a:srgbClr>
              </a:solidFill>
              <a:sym typeface="Arial"/>
            </a:endParaRPr>
          </a:p>
        </p:txBody>
      </p:sp>
      <p:sp>
        <p:nvSpPr>
          <p:cNvPr id="12" name="Rectangle : coins arrondis 11">
            <a:extLst>
              <a:ext uri="{FF2B5EF4-FFF2-40B4-BE49-F238E27FC236}">
                <a16:creationId xmlns:a16="http://schemas.microsoft.com/office/drawing/2014/main" id="{C4CBABCE-7340-55B7-30D3-AAA181181DCB}"/>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دُنْــ </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ــيـا</a:t>
            </a:r>
            <a:r>
              <a:rPr lang="ar-MA" sz="4400" b="1" kern="0" dirty="0">
                <a:solidFill>
                  <a:srgbClr val="C00000"/>
                </a:solidFill>
                <a:cs typeface="Microsoft Uighur" panose="020B0604020202020204" charset="-78"/>
                <a:sym typeface="Arial"/>
              </a:rPr>
              <a:t> </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18" name="Rectangle : coins arrondis 17">
            <a:extLst>
              <a:ext uri="{FF2B5EF4-FFF2-40B4-BE49-F238E27FC236}">
                <a16:creationId xmlns:a16="http://schemas.microsoft.com/office/drawing/2014/main" id="{BBFF0782-4E7A-1720-F06D-1E91B07227B8}"/>
              </a:ext>
            </a:extLst>
          </p:cNvPr>
          <p:cNvSpPr/>
          <p:nvPr/>
        </p:nvSpPr>
        <p:spPr>
          <a:xfrm>
            <a:off x="4738794" y="3728871"/>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lang="ar-MA" sz="4000" b="1" kern="0" dirty="0">
                <a:solidFill>
                  <a:srgbClr val="5B9BD5">
                    <a:lumMod val="50000"/>
                  </a:srgbClr>
                </a:solidFill>
                <a:latin typeface="Calibri" panose="020F0502020204030204"/>
                <a:cs typeface="Microsoft Uighur" panose="020B0604020202020204" charset="-78"/>
                <a:sym typeface="Arial"/>
              </a:rPr>
              <a:t>ظَـبْـ</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ــيٍ </a:t>
            </a:r>
            <a:endParaRPr kumimoji="0" lang="fr-MA" sz="48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19" name="Rectangle : coins arrondis 18">
            <a:extLst>
              <a:ext uri="{FF2B5EF4-FFF2-40B4-BE49-F238E27FC236}">
                <a16:creationId xmlns:a16="http://schemas.microsoft.com/office/drawing/2014/main" id="{12EE067E-A0C8-CDDD-1196-9E1E0C6CFF23}"/>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defRPr/>
            </a:pPr>
            <a:r>
              <a:rPr kumimoji="0" lang="ar-MA" sz="36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مَـكْــ</a:t>
            </a:r>
            <a:r>
              <a:rPr kumimoji="0" lang="ar-MA" sz="40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ــتَــ </a:t>
            </a:r>
            <a:r>
              <a:rPr kumimoji="0" lang="ar-MA" sz="40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ــبَـ</a:t>
            </a:r>
            <a:r>
              <a:rPr lang="ar-MA" sz="4400" b="1" kern="0" dirty="0">
                <a:solidFill>
                  <a:srgbClr val="C00000"/>
                </a:solidFill>
                <a:cs typeface="Microsoft Uighur" panose="020B0604020202020204" charset="-78"/>
                <a:sym typeface="Arial"/>
              </a:rPr>
              <a:t> /</a:t>
            </a:r>
            <a:r>
              <a:rPr lang="ar-MA" sz="4400" b="1" kern="0" dirty="0">
                <a:solidFill>
                  <a:srgbClr val="5B9BD5">
                    <a:lumMod val="50000"/>
                  </a:srgbClr>
                </a:solidFill>
                <a:cs typeface="Microsoft Uighur" panose="020B0604020202020204" charset="-78"/>
                <a:sym typeface="Arial"/>
              </a:rPr>
              <a:t> ــةً</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0" name="Rectangle : coins arrondis 19">
            <a:extLst>
              <a:ext uri="{FF2B5EF4-FFF2-40B4-BE49-F238E27FC236}">
                <a16:creationId xmlns:a16="http://schemas.microsoft.com/office/drawing/2014/main" id="{A69D0796-BABC-85D4-6845-9FF4E87867D5}"/>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defRPr/>
            </a:pPr>
            <a:r>
              <a:rPr lang="ar-MA" sz="4400" b="1" kern="0" dirty="0" err="1">
                <a:solidFill>
                  <a:srgbClr val="5B9BD5">
                    <a:lumMod val="50000"/>
                  </a:srgbClr>
                </a:solidFill>
                <a:cs typeface="Microsoft Uighur" panose="020B0604020202020204" charset="-78"/>
                <a:sym typeface="Arial"/>
              </a:rPr>
              <a:t>ثُـعْ</a:t>
            </a:r>
            <a:r>
              <a:rPr lang="ar-MA" sz="4400" b="1" kern="0" dirty="0">
                <a:solidFill>
                  <a:srgbClr val="5B9BD5">
                    <a:lumMod val="50000"/>
                  </a:srgbClr>
                </a:solidFill>
                <a:cs typeface="Microsoft Uighur" panose="020B0604020202020204" charset="-78"/>
                <a:sym typeface="Arial"/>
              </a:rPr>
              <a:t>ــ </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ـبـا</a:t>
            </a:r>
            <a:r>
              <a:rPr lang="ar-MA" sz="4400" b="1" kern="0" dirty="0">
                <a:solidFill>
                  <a:srgbClr val="C00000"/>
                </a:solidFill>
                <a:cs typeface="Microsoft Uighur" panose="020B0604020202020204" charset="-78"/>
                <a:sym typeface="Arial"/>
              </a:rPr>
              <a:t>/ </a:t>
            </a:r>
            <a:r>
              <a:rPr lang="ar-MA" sz="4400" b="1" kern="0" dirty="0">
                <a:solidFill>
                  <a:srgbClr val="5B9BD5">
                    <a:lumMod val="50000"/>
                  </a:srgbClr>
                </a:solidFill>
                <a:cs typeface="Microsoft Uighur" panose="020B0604020202020204" charset="-78"/>
                <a:sym typeface="Arial"/>
              </a:rPr>
              <a:t>نٍ</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1" name="Rectangle : coins arrondis 20">
            <a:extLst>
              <a:ext uri="{FF2B5EF4-FFF2-40B4-BE49-F238E27FC236}">
                <a16:creationId xmlns:a16="http://schemas.microsoft.com/office/drawing/2014/main" id="{D756ADDF-8123-F587-4BAD-2A6450A0C38D}"/>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a:buClr>
                <a:srgbClr val="000000"/>
              </a:buClr>
              <a:defRPr/>
            </a:pPr>
            <a:r>
              <a:rPr lang="ar-MA" sz="4400" b="1" kern="0" dirty="0">
                <a:solidFill>
                  <a:srgbClr val="5B9BD5">
                    <a:lumMod val="50000"/>
                  </a:srgbClr>
                </a:solidFill>
                <a:cs typeface="Microsoft Uighur" panose="020B0604020202020204" charset="-78"/>
                <a:sym typeface="Arial"/>
              </a:rPr>
              <a:t>لَيْث</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2" name="Rectangle : coins arrondis 21">
            <a:extLst>
              <a:ext uri="{FF2B5EF4-FFF2-40B4-BE49-F238E27FC236}">
                <a16:creationId xmlns:a16="http://schemas.microsoft.com/office/drawing/2014/main" id="{BC8DDDD8-8A99-3647-C959-D81D2BB270D3}"/>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دُنْيا</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3" name="Rectangle : coins arrondis 22">
            <a:extLst>
              <a:ext uri="{FF2B5EF4-FFF2-40B4-BE49-F238E27FC236}">
                <a16:creationId xmlns:a16="http://schemas.microsoft.com/office/drawing/2014/main" id="{EE48DA6B-5909-A1A6-D2C2-09CEEDDBE811}"/>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ظَبْيٍ</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4" name="Rectangle : coins arrondis 23">
            <a:extLst>
              <a:ext uri="{FF2B5EF4-FFF2-40B4-BE49-F238E27FC236}">
                <a16:creationId xmlns:a16="http://schemas.microsoft.com/office/drawing/2014/main" id="{5020F389-DC22-1D20-E0B4-0BBE5FEB4CA4}"/>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مَكْتَبَةً</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5" name="Rectangle : coins arrondis 24">
            <a:extLst>
              <a:ext uri="{FF2B5EF4-FFF2-40B4-BE49-F238E27FC236}">
                <a16:creationId xmlns:a16="http://schemas.microsoft.com/office/drawing/2014/main" id="{87E04FC4-CA6C-EB52-8776-AB3B93522A77}"/>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ثُعْبانٍ</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6" name="Flèche : gauche 25">
            <a:extLst>
              <a:ext uri="{FF2B5EF4-FFF2-40B4-BE49-F238E27FC236}">
                <a16:creationId xmlns:a16="http://schemas.microsoft.com/office/drawing/2014/main" id="{7ADFD9B6-0280-E503-2C93-9BDF0F067F17}"/>
              </a:ext>
            </a:extLst>
          </p:cNvPr>
          <p:cNvSpPr/>
          <p:nvPr/>
        </p:nvSpPr>
        <p:spPr>
          <a:xfrm>
            <a:off x="4167719" y="2389135"/>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7" name="Flèche : gauche 26">
            <a:extLst>
              <a:ext uri="{FF2B5EF4-FFF2-40B4-BE49-F238E27FC236}">
                <a16:creationId xmlns:a16="http://schemas.microsoft.com/office/drawing/2014/main" id="{997F1DE1-38C6-C7FE-8375-377827170758}"/>
              </a:ext>
            </a:extLst>
          </p:cNvPr>
          <p:cNvSpPr/>
          <p:nvPr/>
        </p:nvSpPr>
        <p:spPr>
          <a:xfrm>
            <a:off x="4167719" y="318600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8" name="Flèche : gauche 27">
            <a:extLst>
              <a:ext uri="{FF2B5EF4-FFF2-40B4-BE49-F238E27FC236}">
                <a16:creationId xmlns:a16="http://schemas.microsoft.com/office/drawing/2014/main" id="{740374C0-3819-30AD-8CA0-62DE62283902}"/>
              </a:ext>
            </a:extLst>
          </p:cNvPr>
          <p:cNvSpPr/>
          <p:nvPr/>
        </p:nvSpPr>
        <p:spPr>
          <a:xfrm>
            <a:off x="4167719" y="395813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9" name="Flèche : gauche 28">
            <a:extLst>
              <a:ext uri="{FF2B5EF4-FFF2-40B4-BE49-F238E27FC236}">
                <a16:creationId xmlns:a16="http://schemas.microsoft.com/office/drawing/2014/main" id="{3B08A1FC-2D07-10B3-78D4-971F2373EB5D}"/>
              </a:ext>
            </a:extLst>
          </p:cNvPr>
          <p:cNvSpPr/>
          <p:nvPr/>
        </p:nvSpPr>
        <p:spPr>
          <a:xfrm>
            <a:off x="4170013" y="4754999"/>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0" name="Flèche : gauche 29">
            <a:extLst>
              <a:ext uri="{FF2B5EF4-FFF2-40B4-BE49-F238E27FC236}">
                <a16:creationId xmlns:a16="http://schemas.microsoft.com/office/drawing/2014/main" id="{5E84DA79-F24F-36D8-0AC2-9A1AEB668C57}"/>
              </a:ext>
            </a:extLst>
          </p:cNvPr>
          <p:cNvSpPr/>
          <p:nvPr/>
        </p:nvSpPr>
        <p:spPr>
          <a:xfrm>
            <a:off x="4170013" y="5562357"/>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3" name="Image 2">
            <a:extLst>
              <a:ext uri="{FF2B5EF4-FFF2-40B4-BE49-F238E27FC236}">
                <a16:creationId xmlns:a16="http://schemas.microsoft.com/office/drawing/2014/main" id="{D22F48F2-4C9F-7923-29BC-40EF97ADD2A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B9253479-E003-3628-F033-1B79F1496DA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D038110B-A762-FF4F-C8EB-9C8387FEC8F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BC63F9DA-04BE-C6EF-6569-DEA334C7912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D795D945-BD6F-81A6-E179-FDD816D8824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افتتاح الحصة</a:t>
            </a:r>
          </a:p>
        </p:txBody>
      </p:sp>
      <p:sp>
        <p:nvSpPr>
          <p:cNvPr id="8" name="Rectangle 7">
            <a:extLst>
              <a:ext uri="{FF2B5EF4-FFF2-40B4-BE49-F238E27FC236}">
                <a16:creationId xmlns:a16="http://schemas.microsoft.com/office/drawing/2014/main" id="{8C3D5F2F-92A1-46EF-3D4F-CECFA63262B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استـماع وتحدث</a:t>
            </a:r>
          </a:p>
        </p:txBody>
      </p:sp>
      <p:sp>
        <p:nvSpPr>
          <p:cNvPr id="9" name="Rectangle 8">
            <a:extLst>
              <a:ext uri="{FF2B5EF4-FFF2-40B4-BE49-F238E27FC236}">
                <a16:creationId xmlns:a16="http://schemas.microsoft.com/office/drawing/2014/main" id="{6A2D2830-F631-F269-D0D3-E6EBE879BE6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اختــتام الحــصة</a:t>
            </a:r>
          </a:p>
        </p:txBody>
      </p:sp>
      <p:sp>
        <p:nvSpPr>
          <p:cNvPr id="10" name="Rectangle 9">
            <a:extLst>
              <a:ext uri="{FF2B5EF4-FFF2-40B4-BE49-F238E27FC236}">
                <a16:creationId xmlns:a16="http://schemas.microsoft.com/office/drawing/2014/main" id="{A6AA2927-60EF-55D3-E7D5-18968A832C6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sym typeface="Arial"/>
              </a:rPr>
              <a:t>قراءة/ كتابة</a:t>
            </a:r>
          </a:p>
        </p:txBody>
      </p:sp>
      <p:pic>
        <p:nvPicPr>
          <p:cNvPr id="38" name="Espace réservé pour une image  37" descr="Une image contenant habits, sourire, dessin humoristique, clipart&#10;&#10;Le contenu généré par l’IA peut être incorrect.">
            <a:extLst>
              <a:ext uri="{FF2B5EF4-FFF2-40B4-BE49-F238E27FC236}">
                <a16:creationId xmlns:a16="http://schemas.microsoft.com/office/drawing/2014/main" id="{35C7CD8F-DBBF-534E-9966-143ADD1827FC}"/>
              </a:ext>
            </a:extLst>
          </p:cNvPr>
          <p:cNvPicPr>
            <a:picLocks noGrp="1" noChangeAspect="1"/>
          </p:cNvPicPr>
          <p:nvPr>
            <p:ph type="pic" sz="quarter" idx="12"/>
          </p:nvPr>
        </p:nvPicPr>
        <p:blipFill>
          <a:blip r:embed="rId6"/>
          <a:srcRect/>
          <a:stretch>
            <a:fillRect/>
          </a:stretch>
        </p:blipFill>
        <p:spPr>
          <a:prstGeom prst="rect">
            <a:avLst/>
          </a:prstGeom>
        </p:spPr>
      </p:pic>
      <p:grpSp>
        <p:nvGrpSpPr>
          <p:cNvPr id="11" name="Groupe 10">
            <a:extLst>
              <a:ext uri="{FF2B5EF4-FFF2-40B4-BE49-F238E27FC236}">
                <a16:creationId xmlns:a16="http://schemas.microsoft.com/office/drawing/2014/main" id="{CE1A3A24-0E21-A39E-7D8C-8B1ABC75C0E3}"/>
              </a:ext>
            </a:extLst>
          </p:cNvPr>
          <p:cNvGrpSpPr/>
          <p:nvPr/>
        </p:nvGrpSpPr>
        <p:grpSpPr>
          <a:xfrm>
            <a:off x="2557549" y="2230365"/>
            <a:ext cx="177140" cy="130051"/>
            <a:chOff x="7831964" y="3929121"/>
            <a:chExt cx="594306" cy="428930"/>
          </a:xfrm>
          <a:solidFill>
            <a:srgbClr val="ECF8FB"/>
          </a:solidFill>
        </p:grpSpPr>
        <p:pic>
          <p:nvPicPr>
            <p:cNvPr id="35" name="Graphique 34">
              <a:extLst>
                <a:ext uri="{FF2B5EF4-FFF2-40B4-BE49-F238E27FC236}">
                  <a16:creationId xmlns:a16="http://schemas.microsoft.com/office/drawing/2014/main" id="{ADD317A1-8DCB-3DFC-394C-07772E5EE77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36" name="Graphique 35">
              <a:extLst>
                <a:ext uri="{FF2B5EF4-FFF2-40B4-BE49-F238E27FC236}">
                  <a16:creationId xmlns:a16="http://schemas.microsoft.com/office/drawing/2014/main" id="{6BB2AE04-4451-F079-7AE3-FA6AF110980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14" name="Groupe 13">
            <a:extLst>
              <a:ext uri="{FF2B5EF4-FFF2-40B4-BE49-F238E27FC236}">
                <a16:creationId xmlns:a16="http://schemas.microsoft.com/office/drawing/2014/main" id="{4EF797ED-BB0E-0A5D-BAC8-8DF4047D57F2}"/>
              </a:ext>
            </a:extLst>
          </p:cNvPr>
          <p:cNvGrpSpPr/>
          <p:nvPr/>
        </p:nvGrpSpPr>
        <p:grpSpPr>
          <a:xfrm>
            <a:off x="5677864" y="2208451"/>
            <a:ext cx="177140" cy="130051"/>
            <a:chOff x="7831964" y="3929121"/>
            <a:chExt cx="594306" cy="428930"/>
          </a:xfrm>
          <a:solidFill>
            <a:srgbClr val="ECF8FB"/>
          </a:solidFill>
        </p:grpSpPr>
        <p:pic>
          <p:nvPicPr>
            <p:cNvPr id="15" name="Graphique 14">
              <a:extLst>
                <a:ext uri="{FF2B5EF4-FFF2-40B4-BE49-F238E27FC236}">
                  <a16:creationId xmlns:a16="http://schemas.microsoft.com/office/drawing/2014/main" id="{D61C07D1-93C4-D70B-43F1-4BA487F570D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16" name="Graphique 15">
              <a:extLst>
                <a:ext uri="{FF2B5EF4-FFF2-40B4-BE49-F238E27FC236}">
                  <a16:creationId xmlns:a16="http://schemas.microsoft.com/office/drawing/2014/main" id="{ACC12516-394A-1A12-C9D6-8322CBE85BD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spTree>
    <p:extLst>
      <p:ext uri="{BB962C8B-B14F-4D97-AF65-F5344CB8AC3E}">
        <p14:creationId xmlns:p14="http://schemas.microsoft.com/office/powerpoint/2010/main" val="2314747924"/>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D9D6DC-9A81-8A8B-16B3-66D4427E8B00}"/>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83512358-FDD9-65F6-55F2-4C2F0F97511F}"/>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4" name="Rectangle 33">
            <a:extLst>
              <a:ext uri="{FF2B5EF4-FFF2-40B4-BE49-F238E27FC236}">
                <a16:creationId xmlns:a16="http://schemas.microsoft.com/office/drawing/2014/main" id="{8A97A7A1-7BE9-2077-335F-3C03E26A3CA1}"/>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97B2"/>
              </a:solidFill>
              <a:effectLst/>
              <a:uLnTx/>
              <a:uFillTx/>
              <a:latin typeface="Calibri" panose="020F0502020204030204"/>
              <a:ea typeface="+mn-ea"/>
              <a:cs typeface="+mn-cs"/>
              <a:sym typeface="Arial"/>
            </a:endParaRPr>
          </a:p>
        </p:txBody>
      </p:sp>
      <p:sp>
        <p:nvSpPr>
          <p:cNvPr id="13" name="Titre 12">
            <a:extLst>
              <a:ext uri="{FF2B5EF4-FFF2-40B4-BE49-F238E27FC236}">
                <a16:creationId xmlns:a16="http://schemas.microsoft.com/office/drawing/2014/main" id="{AF2BC1D1-16C6-6406-FB88-2FD33F14323D}"/>
              </a:ext>
            </a:extLst>
          </p:cNvPr>
          <p:cNvSpPr>
            <a:spLocks noGrp="1"/>
          </p:cNvSpPr>
          <p:nvPr>
            <p:ph type="title"/>
          </p:nvPr>
        </p:nvSpPr>
        <p:spPr/>
        <p:txBody>
          <a:bodyPr>
            <a:normAutofit/>
          </a:bodyPr>
          <a:lstStyle/>
          <a:p>
            <a:pPr lvl="0">
              <a:spcBef>
                <a:spcPts val="0"/>
              </a:spcBef>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a:t>
            </a:r>
            <a:r>
              <a:rPr lang="ar-MA" sz="2400" i="1" dirty="0">
                <a:solidFill>
                  <a:schemeClr val="bg1">
                    <a:lumMod val="50000"/>
                  </a:schemeClr>
                </a:solidFill>
                <a:latin typeface="Microsoft Uighur" panose="02000000000000000000" pitchFamily="2" charset="-78"/>
                <a:cs typeface="Microsoft Uighur" panose="02000000000000000000" pitchFamily="2" charset="-78"/>
                <a:sym typeface="Calibri"/>
              </a:rPr>
              <a:t>(خاص بفئة غير م).</a:t>
            </a:r>
            <a:endParaRPr lang="ar-MA" sz="2400" i="1" dirty="0">
              <a:solidFill>
                <a:schemeClr val="bg1">
                  <a:lumMod val="65000"/>
                </a:schemeClr>
              </a:solidFill>
              <a:latin typeface="Microsoft Uighur" panose="02000000000000000000" pitchFamily="2" charset="-78"/>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D9A00378-FB70-B994-0EF9-1D1C6300B927}"/>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defRPr/>
            </a:pPr>
            <a:r>
              <a:rPr lang="ar-MA" sz="4400" b="1" kern="0" dirty="0">
                <a:solidFill>
                  <a:srgbClr val="5B9BD5">
                    <a:lumMod val="50000"/>
                  </a:srgbClr>
                </a:solidFill>
                <a:cs typeface="Microsoft Uighur" panose="020B0604020202020204" charset="-78"/>
                <a:sym typeface="Arial"/>
              </a:rPr>
              <a:t>لَـيْـ </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ـث</a:t>
            </a:r>
            <a:endParaRPr lang="fr-MA" sz="4400" b="1" kern="0" dirty="0">
              <a:solidFill>
                <a:srgbClr val="5B9BD5">
                  <a:lumMod val="50000"/>
                </a:srgbClr>
              </a:solidFill>
              <a:sym typeface="Arial"/>
            </a:endParaRPr>
          </a:p>
        </p:txBody>
      </p:sp>
      <p:sp>
        <p:nvSpPr>
          <p:cNvPr id="12" name="Rectangle : coins arrondis 11">
            <a:extLst>
              <a:ext uri="{FF2B5EF4-FFF2-40B4-BE49-F238E27FC236}">
                <a16:creationId xmlns:a16="http://schemas.microsoft.com/office/drawing/2014/main" id="{2E9B404D-2597-2FCD-9C1A-D9A4A805DFB6}"/>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دُنْــ </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ــيـا</a:t>
            </a:r>
            <a:r>
              <a:rPr lang="ar-MA" sz="4400" b="1" kern="0" dirty="0">
                <a:solidFill>
                  <a:srgbClr val="C00000"/>
                </a:solidFill>
                <a:cs typeface="Microsoft Uighur" panose="020B0604020202020204" charset="-78"/>
                <a:sym typeface="Arial"/>
              </a:rPr>
              <a:t> </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18" name="Rectangle : coins arrondis 17">
            <a:extLst>
              <a:ext uri="{FF2B5EF4-FFF2-40B4-BE49-F238E27FC236}">
                <a16:creationId xmlns:a16="http://schemas.microsoft.com/office/drawing/2014/main" id="{333DFF8E-EBE9-D102-D45A-115BC89E1924}"/>
              </a:ext>
            </a:extLst>
          </p:cNvPr>
          <p:cNvSpPr/>
          <p:nvPr/>
        </p:nvSpPr>
        <p:spPr>
          <a:xfrm>
            <a:off x="4738794" y="3728871"/>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lang="ar-MA" sz="4000" b="1" kern="0" dirty="0">
                <a:solidFill>
                  <a:srgbClr val="5B9BD5">
                    <a:lumMod val="50000"/>
                  </a:srgbClr>
                </a:solidFill>
                <a:latin typeface="Calibri" panose="020F0502020204030204"/>
                <a:cs typeface="Microsoft Uighur" panose="020B0604020202020204" charset="-78"/>
                <a:sym typeface="Arial"/>
              </a:rPr>
              <a:t>ظَـبْـ</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ــيٍ </a:t>
            </a:r>
            <a:endParaRPr kumimoji="0" lang="fr-MA" sz="48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19" name="Rectangle : coins arrondis 18">
            <a:extLst>
              <a:ext uri="{FF2B5EF4-FFF2-40B4-BE49-F238E27FC236}">
                <a16:creationId xmlns:a16="http://schemas.microsoft.com/office/drawing/2014/main" id="{07BD03CB-5989-BDCC-CEB4-B545F22075AC}"/>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defRPr/>
            </a:pPr>
            <a:r>
              <a:rPr kumimoji="0" lang="ar-MA" sz="36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مَـكْــ</a:t>
            </a:r>
            <a:r>
              <a:rPr kumimoji="0" lang="ar-MA" sz="40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ــتَــ </a:t>
            </a:r>
            <a:r>
              <a:rPr kumimoji="0" lang="ar-MA" sz="40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ــبَـ</a:t>
            </a:r>
            <a:r>
              <a:rPr lang="ar-MA" sz="4400" b="1" kern="0" dirty="0">
                <a:solidFill>
                  <a:srgbClr val="C00000"/>
                </a:solidFill>
                <a:cs typeface="Microsoft Uighur" panose="020B0604020202020204" charset="-78"/>
                <a:sym typeface="Arial"/>
              </a:rPr>
              <a:t> /</a:t>
            </a:r>
            <a:r>
              <a:rPr lang="ar-MA" sz="4400" b="1" kern="0" dirty="0">
                <a:solidFill>
                  <a:srgbClr val="5B9BD5">
                    <a:lumMod val="50000"/>
                  </a:srgbClr>
                </a:solidFill>
                <a:cs typeface="Microsoft Uighur" panose="020B0604020202020204" charset="-78"/>
                <a:sym typeface="Arial"/>
              </a:rPr>
              <a:t> ــةً</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0" name="Rectangle : coins arrondis 19">
            <a:extLst>
              <a:ext uri="{FF2B5EF4-FFF2-40B4-BE49-F238E27FC236}">
                <a16:creationId xmlns:a16="http://schemas.microsoft.com/office/drawing/2014/main" id="{E212A32B-AF98-54E4-B3AD-C84EFBBCB715}"/>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defRPr/>
            </a:pPr>
            <a:r>
              <a:rPr lang="ar-MA" sz="4400" b="1" kern="0" dirty="0" err="1">
                <a:solidFill>
                  <a:srgbClr val="5B9BD5">
                    <a:lumMod val="50000"/>
                  </a:srgbClr>
                </a:solidFill>
                <a:cs typeface="Microsoft Uighur" panose="020B0604020202020204" charset="-78"/>
                <a:sym typeface="Arial"/>
              </a:rPr>
              <a:t>ثُـعْ</a:t>
            </a:r>
            <a:r>
              <a:rPr lang="ar-MA" sz="4400" b="1" kern="0" dirty="0">
                <a:solidFill>
                  <a:srgbClr val="5B9BD5">
                    <a:lumMod val="50000"/>
                  </a:srgbClr>
                </a:solidFill>
                <a:cs typeface="Microsoft Uighur" panose="020B0604020202020204" charset="-78"/>
                <a:sym typeface="Arial"/>
              </a:rPr>
              <a:t>ــ </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ـبـا</a:t>
            </a:r>
            <a:r>
              <a:rPr lang="ar-MA" sz="4400" b="1" kern="0" dirty="0">
                <a:solidFill>
                  <a:srgbClr val="C00000"/>
                </a:solidFill>
                <a:cs typeface="Microsoft Uighur" panose="020B0604020202020204" charset="-78"/>
                <a:sym typeface="Arial"/>
              </a:rPr>
              <a:t>/ </a:t>
            </a:r>
            <a:r>
              <a:rPr lang="ar-MA" sz="4400" b="1" kern="0" dirty="0">
                <a:solidFill>
                  <a:srgbClr val="5B9BD5">
                    <a:lumMod val="50000"/>
                  </a:srgbClr>
                </a:solidFill>
                <a:cs typeface="Microsoft Uighur" panose="020B0604020202020204" charset="-78"/>
                <a:sym typeface="Arial"/>
              </a:rPr>
              <a:t>نٍ</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1" name="Rectangle : coins arrondis 20">
            <a:extLst>
              <a:ext uri="{FF2B5EF4-FFF2-40B4-BE49-F238E27FC236}">
                <a16:creationId xmlns:a16="http://schemas.microsoft.com/office/drawing/2014/main" id="{584B2951-53BD-98C0-085B-2AA01C65D580}"/>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a:buClr>
                <a:srgbClr val="000000"/>
              </a:buClr>
              <a:defRPr/>
            </a:pPr>
            <a:r>
              <a:rPr lang="ar-MA" sz="4400" b="1" kern="0" dirty="0">
                <a:solidFill>
                  <a:srgbClr val="5B9BD5">
                    <a:lumMod val="50000"/>
                  </a:srgbClr>
                </a:solidFill>
                <a:cs typeface="Microsoft Uighur" panose="020B0604020202020204" charset="-78"/>
                <a:sym typeface="Arial"/>
              </a:rPr>
              <a:t>لَيْث</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2" name="Rectangle : coins arrondis 21">
            <a:extLst>
              <a:ext uri="{FF2B5EF4-FFF2-40B4-BE49-F238E27FC236}">
                <a16:creationId xmlns:a16="http://schemas.microsoft.com/office/drawing/2014/main" id="{D5D9844E-CA80-6A92-DA09-ABF550A99555}"/>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دُنْيا</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3" name="Rectangle : coins arrondis 22">
            <a:extLst>
              <a:ext uri="{FF2B5EF4-FFF2-40B4-BE49-F238E27FC236}">
                <a16:creationId xmlns:a16="http://schemas.microsoft.com/office/drawing/2014/main" id="{6F7B068B-8510-1AF8-238B-9AC6F8CDD729}"/>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ظَبْيٍ</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4" name="Rectangle : coins arrondis 23">
            <a:extLst>
              <a:ext uri="{FF2B5EF4-FFF2-40B4-BE49-F238E27FC236}">
                <a16:creationId xmlns:a16="http://schemas.microsoft.com/office/drawing/2014/main" id="{9B1302A6-FB21-382B-E965-DBAC197F5951}"/>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مَكْتَبَةً</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5" name="Rectangle : coins arrondis 24">
            <a:extLst>
              <a:ext uri="{FF2B5EF4-FFF2-40B4-BE49-F238E27FC236}">
                <a16:creationId xmlns:a16="http://schemas.microsoft.com/office/drawing/2014/main" id="{F00AFE2D-0C49-3E56-F6E0-F1334511036B}"/>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ثُعْبانٍ</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6" name="Flèche : gauche 25">
            <a:extLst>
              <a:ext uri="{FF2B5EF4-FFF2-40B4-BE49-F238E27FC236}">
                <a16:creationId xmlns:a16="http://schemas.microsoft.com/office/drawing/2014/main" id="{79A59D9A-146D-C84A-00C4-157C36AA93B0}"/>
              </a:ext>
            </a:extLst>
          </p:cNvPr>
          <p:cNvSpPr/>
          <p:nvPr/>
        </p:nvSpPr>
        <p:spPr>
          <a:xfrm>
            <a:off x="4167719" y="2389135"/>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7" name="Flèche : gauche 26">
            <a:extLst>
              <a:ext uri="{FF2B5EF4-FFF2-40B4-BE49-F238E27FC236}">
                <a16:creationId xmlns:a16="http://schemas.microsoft.com/office/drawing/2014/main" id="{A0C0D2B7-5A1A-D2BF-DA07-8D9CFA9B0424}"/>
              </a:ext>
            </a:extLst>
          </p:cNvPr>
          <p:cNvSpPr/>
          <p:nvPr/>
        </p:nvSpPr>
        <p:spPr>
          <a:xfrm>
            <a:off x="4167719" y="318600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8" name="Flèche : gauche 27">
            <a:extLst>
              <a:ext uri="{FF2B5EF4-FFF2-40B4-BE49-F238E27FC236}">
                <a16:creationId xmlns:a16="http://schemas.microsoft.com/office/drawing/2014/main" id="{5BA20745-EAF3-FA4E-1B6D-FE2334B97FBC}"/>
              </a:ext>
            </a:extLst>
          </p:cNvPr>
          <p:cNvSpPr/>
          <p:nvPr/>
        </p:nvSpPr>
        <p:spPr>
          <a:xfrm>
            <a:off x="4167719" y="395813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9" name="Flèche : gauche 28">
            <a:extLst>
              <a:ext uri="{FF2B5EF4-FFF2-40B4-BE49-F238E27FC236}">
                <a16:creationId xmlns:a16="http://schemas.microsoft.com/office/drawing/2014/main" id="{D722621C-5338-D24A-8341-C9F54551A10C}"/>
              </a:ext>
            </a:extLst>
          </p:cNvPr>
          <p:cNvSpPr/>
          <p:nvPr/>
        </p:nvSpPr>
        <p:spPr>
          <a:xfrm>
            <a:off x="4170013" y="4754999"/>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0" name="Flèche : gauche 29">
            <a:extLst>
              <a:ext uri="{FF2B5EF4-FFF2-40B4-BE49-F238E27FC236}">
                <a16:creationId xmlns:a16="http://schemas.microsoft.com/office/drawing/2014/main" id="{43C4EA68-A1F7-42FA-CC84-A50A0F3473DF}"/>
              </a:ext>
            </a:extLst>
          </p:cNvPr>
          <p:cNvSpPr/>
          <p:nvPr/>
        </p:nvSpPr>
        <p:spPr>
          <a:xfrm>
            <a:off x="4170013" y="5562357"/>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3" name="Image 2">
            <a:extLst>
              <a:ext uri="{FF2B5EF4-FFF2-40B4-BE49-F238E27FC236}">
                <a16:creationId xmlns:a16="http://schemas.microsoft.com/office/drawing/2014/main" id="{911C754B-EDA4-A242-7C1E-64A83C0F077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CDCC4B11-915A-5E1B-DCAB-897AA86258E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F8A48B65-6400-30B7-B955-0B1863843F5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729DF69D-275F-0398-EBA8-A30E33F16B1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5B814DA3-8465-3C5B-5AC8-448F4F31A7E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افتتاح الحصة</a:t>
            </a:r>
          </a:p>
        </p:txBody>
      </p:sp>
      <p:sp>
        <p:nvSpPr>
          <p:cNvPr id="8" name="Rectangle 7">
            <a:extLst>
              <a:ext uri="{FF2B5EF4-FFF2-40B4-BE49-F238E27FC236}">
                <a16:creationId xmlns:a16="http://schemas.microsoft.com/office/drawing/2014/main" id="{911CF06E-939E-C2AD-313D-C58EF67117F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استـماع وتحدث</a:t>
            </a:r>
          </a:p>
        </p:txBody>
      </p:sp>
      <p:sp>
        <p:nvSpPr>
          <p:cNvPr id="9" name="Rectangle 8">
            <a:extLst>
              <a:ext uri="{FF2B5EF4-FFF2-40B4-BE49-F238E27FC236}">
                <a16:creationId xmlns:a16="http://schemas.microsoft.com/office/drawing/2014/main" id="{B57167C2-850E-1895-F7EB-BB6D2625CB0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اختــتام الحــصة</a:t>
            </a:r>
          </a:p>
        </p:txBody>
      </p:sp>
      <p:sp>
        <p:nvSpPr>
          <p:cNvPr id="10" name="Rectangle 9">
            <a:extLst>
              <a:ext uri="{FF2B5EF4-FFF2-40B4-BE49-F238E27FC236}">
                <a16:creationId xmlns:a16="http://schemas.microsoft.com/office/drawing/2014/main" id="{2EAC7A2A-CF2C-2E12-872A-81AFF503554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sym typeface="Arial"/>
              </a:rPr>
              <a:t>قراءة/ كتابة</a:t>
            </a:r>
          </a:p>
        </p:txBody>
      </p:sp>
      <p:pic>
        <p:nvPicPr>
          <p:cNvPr id="38" name="Espace réservé pour une image  37" descr="Une image contenant habits, sourire, dessin humoristique, clipart&#10;&#10;Le contenu généré par l’IA peut être incorrect.">
            <a:extLst>
              <a:ext uri="{FF2B5EF4-FFF2-40B4-BE49-F238E27FC236}">
                <a16:creationId xmlns:a16="http://schemas.microsoft.com/office/drawing/2014/main" id="{64A355B4-8B3B-6551-1D7B-9CECA0D79BE3}"/>
              </a:ext>
            </a:extLst>
          </p:cNvPr>
          <p:cNvPicPr>
            <a:picLocks noGrp="1" noChangeAspect="1"/>
          </p:cNvPicPr>
          <p:nvPr>
            <p:ph type="pic" sz="quarter" idx="12"/>
          </p:nvPr>
        </p:nvPicPr>
        <p:blipFill>
          <a:blip r:embed="rId6"/>
          <a:srcRect/>
          <a:stretch>
            <a:fillRect/>
          </a:stretch>
        </p:blipFill>
        <p:spPr>
          <a:prstGeom prst="rect">
            <a:avLst/>
          </a:prstGeom>
        </p:spPr>
      </p:pic>
      <p:grpSp>
        <p:nvGrpSpPr>
          <p:cNvPr id="11" name="Groupe 10">
            <a:extLst>
              <a:ext uri="{FF2B5EF4-FFF2-40B4-BE49-F238E27FC236}">
                <a16:creationId xmlns:a16="http://schemas.microsoft.com/office/drawing/2014/main" id="{FAA26B3F-CA42-49FE-6F06-EF8E3437BA40}"/>
              </a:ext>
            </a:extLst>
          </p:cNvPr>
          <p:cNvGrpSpPr/>
          <p:nvPr/>
        </p:nvGrpSpPr>
        <p:grpSpPr>
          <a:xfrm>
            <a:off x="2557549" y="2230365"/>
            <a:ext cx="177140" cy="130051"/>
            <a:chOff x="7831964" y="3929121"/>
            <a:chExt cx="594306" cy="428930"/>
          </a:xfrm>
          <a:solidFill>
            <a:srgbClr val="ECF8FB"/>
          </a:solidFill>
        </p:grpSpPr>
        <p:pic>
          <p:nvPicPr>
            <p:cNvPr id="35" name="Graphique 34">
              <a:extLst>
                <a:ext uri="{FF2B5EF4-FFF2-40B4-BE49-F238E27FC236}">
                  <a16:creationId xmlns:a16="http://schemas.microsoft.com/office/drawing/2014/main" id="{D9D0A3C0-985C-3E2D-FB74-34B417682C8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36" name="Graphique 35">
              <a:extLst>
                <a:ext uri="{FF2B5EF4-FFF2-40B4-BE49-F238E27FC236}">
                  <a16:creationId xmlns:a16="http://schemas.microsoft.com/office/drawing/2014/main" id="{CD878C5A-2868-6D5E-FA04-19785E9F594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14" name="Groupe 13">
            <a:extLst>
              <a:ext uri="{FF2B5EF4-FFF2-40B4-BE49-F238E27FC236}">
                <a16:creationId xmlns:a16="http://schemas.microsoft.com/office/drawing/2014/main" id="{E1A9707E-22CB-3F6F-3820-72C3E56F8460}"/>
              </a:ext>
            </a:extLst>
          </p:cNvPr>
          <p:cNvGrpSpPr/>
          <p:nvPr/>
        </p:nvGrpSpPr>
        <p:grpSpPr>
          <a:xfrm>
            <a:off x="5677864" y="2208451"/>
            <a:ext cx="177140" cy="130051"/>
            <a:chOff x="7831964" y="3929121"/>
            <a:chExt cx="594306" cy="428930"/>
          </a:xfrm>
          <a:solidFill>
            <a:srgbClr val="ECF8FB"/>
          </a:solidFill>
        </p:grpSpPr>
        <p:pic>
          <p:nvPicPr>
            <p:cNvPr id="15" name="Graphique 14">
              <a:extLst>
                <a:ext uri="{FF2B5EF4-FFF2-40B4-BE49-F238E27FC236}">
                  <a16:creationId xmlns:a16="http://schemas.microsoft.com/office/drawing/2014/main" id="{974E79AB-FD02-D5DB-2218-B22F02DD55F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16" name="Graphique 15">
              <a:extLst>
                <a:ext uri="{FF2B5EF4-FFF2-40B4-BE49-F238E27FC236}">
                  <a16:creationId xmlns:a16="http://schemas.microsoft.com/office/drawing/2014/main" id="{8AE5DB32-F3E0-AFFD-A4B7-EA38508C10E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spTree>
    <p:extLst>
      <p:ext uri="{BB962C8B-B14F-4D97-AF65-F5344CB8AC3E}">
        <p14:creationId xmlns:p14="http://schemas.microsoft.com/office/powerpoint/2010/main" val="2974768068"/>
      </p:ext>
    </p:extLst>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44182-30B7-3E8C-E785-96AFC44BD17F}"/>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A4C26E8D-D2B5-A538-6AEC-5082725E397D}"/>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أقرأ. رددوا بعدي.</a:t>
            </a:r>
          </a:p>
        </p:txBody>
      </p:sp>
      <p:pic>
        <p:nvPicPr>
          <p:cNvPr id="8" name="Espace réservé pour une image  7" descr="Une image contenant dessin humoristique, clipart, illustration, Dessin animé&#10;&#10;Le contenu généré par l’IA peut être incorrect.">
            <a:extLst>
              <a:ext uri="{FF2B5EF4-FFF2-40B4-BE49-F238E27FC236}">
                <a16:creationId xmlns:a16="http://schemas.microsoft.com/office/drawing/2014/main" id="{1B4C2B50-4215-3521-97BE-6D66719A37DD}"/>
              </a:ext>
            </a:extLst>
          </p:cNvPr>
          <p:cNvPicPr>
            <a:picLocks noGrp="1" noChangeAspect="1"/>
          </p:cNvPicPr>
          <p:nvPr>
            <p:ph type="pic" sz="quarter" idx="12"/>
          </p:nvPr>
        </p:nvPicPr>
        <p:blipFill>
          <a:blip r:embed="rId2"/>
          <a:srcRect/>
          <a:stretch>
            <a:fillRect/>
          </a:stretch>
        </p:blipFill>
        <p:spPr/>
      </p:pic>
      <p:sp>
        <p:nvSpPr>
          <p:cNvPr id="26" name="Google Shape;2403;p107">
            <a:extLst>
              <a:ext uri="{FF2B5EF4-FFF2-40B4-BE49-F238E27FC236}">
                <a16:creationId xmlns:a16="http://schemas.microsoft.com/office/drawing/2014/main" id="{88ED9483-66A5-CE28-1C7F-2A31C52BE15C}"/>
              </a:ext>
            </a:extLst>
          </p:cNvPr>
          <p:cNvSpPr/>
          <p:nvPr/>
        </p:nvSpPr>
        <p:spPr>
          <a:xfrm>
            <a:off x="796774" y="2976664"/>
            <a:ext cx="13107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defTabSz="514337" rtl="1">
              <a:buClr>
                <a:srgbClr val="000000"/>
              </a:buClr>
              <a:defRPr/>
            </a:pPr>
            <a:endParaRPr lang="ar-MA" sz="3200" b="1" kern="0" dirty="0">
              <a:solidFill>
                <a:srgbClr val="5B9BD5">
                  <a:lumMod val="50000"/>
                </a:srgbClr>
              </a:solidFill>
              <a:latin typeface="Arial"/>
              <a:cs typeface="Arial"/>
              <a:sym typeface="Arial"/>
            </a:endParaRPr>
          </a:p>
          <a:p>
            <a:pPr lvl="0" algn="ctr" defTabSz="514337" rtl="1">
              <a:buClr>
                <a:srgbClr val="000000"/>
              </a:buClr>
              <a:defRPr/>
            </a:pPr>
            <a:r>
              <a:rPr lang="ar-MA" sz="3200" b="1" kern="0" dirty="0">
                <a:solidFill>
                  <a:srgbClr val="5B9BD5">
                    <a:lumMod val="50000"/>
                  </a:srgbClr>
                </a:solidFill>
                <a:latin typeface="Arial"/>
                <a:cs typeface="Arial"/>
                <a:sym typeface="Arial"/>
              </a:rPr>
              <a:t>بُنّاً</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7" name="Google Shape;2403;p107">
            <a:extLst>
              <a:ext uri="{FF2B5EF4-FFF2-40B4-BE49-F238E27FC236}">
                <a16:creationId xmlns:a16="http://schemas.microsoft.com/office/drawing/2014/main" id="{3DD23064-63D8-8B51-3579-8438EC72436D}"/>
              </a:ext>
            </a:extLst>
          </p:cNvPr>
          <p:cNvSpPr/>
          <p:nvPr/>
        </p:nvSpPr>
        <p:spPr>
          <a:xfrm>
            <a:off x="2339715" y="2979000"/>
            <a:ext cx="13107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ظَبْيٍ</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8" name="Google Shape;2403;p107">
            <a:extLst>
              <a:ext uri="{FF2B5EF4-FFF2-40B4-BE49-F238E27FC236}">
                <a16:creationId xmlns:a16="http://schemas.microsoft.com/office/drawing/2014/main" id="{7AC8A569-1D2A-C4FB-0D17-5E5BAA2EB8E4}"/>
              </a:ext>
            </a:extLst>
          </p:cNvPr>
          <p:cNvSpPr/>
          <p:nvPr/>
        </p:nvSpPr>
        <p:spPr>
          <a:xfrm>
            <a:off x="3916607"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دُنْيا</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9" name="Google Shape;2403;p107">
            <a:extLst>
              <a:ext uri="{FF2B5EF4-FFF2-40B4-BE49-F238E27FC236}">
                <a16:creationId xmlns:a16="http://schemas.microsoft.com/office/drawing/2014/main" id="{ABF50FDF-E669-C4FB-73B7-2611DF623100}"/>
              </a:ext>
            </a:extLst>
          </p:cNvPr>
          <p:cNvSpPr/>
          <p:nvPr/>
        </p:nvSpPr>
        <p:spPr>
          <a:xfrm>
            <a:off x="5493500"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3200" b="1" kern="0" dirty="0">
                <a:solidFill>
                  <a:srgbClr val="5B9BD5">
                    <a:lumMod val="50000"/>
                  </a:srgbClr>
                </a:solidFill>
                <a:latin typeface="Arial"/>
                <a:cs typeface="Arial"/>
                <a:sym typeface="Arial"/>
              </a:rPr>
              <a:t>يُ</a:t>
            </a: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رَتِّبُ</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30" name="Google Shape;2403;p107">
            <a:extLst>
              <a:ext uri="{FF2B5EF4-FFF2-40B4-BE49-F238E27FC236}">
                <a16:creationId xmlns:a16="http://schemas.microsoft.com/office/drawing/2014/main" id="{48C018BB-49A7-D584-9A04-6BAEB17F6B97}"/>
              </a:ext>
            </a:extLst>
          </p:cNvPr>
          <p:cNvSpPr/>
          <p:nvPr/>
        </p:nvSpPr>
        <p:spPr>
          <a:xfrm>
            <a:off x="7075561"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لَيْث</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pic>
        <p:nvPicPr>
          <p:cNvPr id="15" name="Image 14">
            <a:extLst>
              <a:ext uri="{FF2B5EF4-FFF2-40B4-BE49-F238E27FC236}">
                <a16:creationId xmlns:a16="http://schemas.microsoft.com/office/drawing/2014/main" id="{950491ED-CE9C-2F17-563D-66D8760CC462}"/>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2" name="Image 21">
            <a:extLst>
              <a:ext uri="{FF2B5EF4-FFF2-40B4-BE49-F238E27FC236}">
                <a16:creationId xmlns:a16="http://schemas.microsoft.com/office/drawing/2014/main" id="{2774ECFC-0814-8694-854C-66DB0487837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467BECCA-AC3C-9734-F66C-92B9D27BA9D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4" name="Image 53">
            <a:extLst>
              <a:ext uri="{FF2B5EF4-FFF2-40B4-BE49-F238E27FC236}">
                <a16:creationId xmlns:a16="http://schemas.microsoft.com/office/drawing/2014/main" id="{228BF789-B129-6AFB-0B07-CC306DFCC8D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55" name="Rectangle 54">
            <a:extLst>
              <a:ext uri="{FF2B5EF4-FFF2-40B4-BE49-F238E27FC236}">
                <a16:creationId xmlns:a16="http://schemas.microsoft.com/office/drawing/2014/main" id="{45FB1B9D-8295-4FC4-BC1B-469BBB3EC7B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56" name="Rectangle 55">
            <a:extLst>
              <a:ext uri="{FF2B5EF4-FFF2-40B4-BE49-F238E27FC236}">
                <a16:creationId xmlns:a16="http://schemas.microsoft.com/office/drawing/2014/main" id="{51A5EE83-4F98-638C-CFF1-2B98753FA9C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57" name="Rectangle 56">
            <a:extLst>
              <a:ext uri="{FF2B5EF4-FFF2-40B4-BE49-F238E27FC236}">
                <a16:creationId xmlns:a16="http://schemas.microsoft.com/office/drawing/2014/main" id="{6C24273F-201F-154D-5743-79FE137894F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58" name="Rectangle 57">
            <a:extLst>
              <a:ext uri="{FF2B5EF4-FFF2-40B4-BE49-F238E27FC236}">
                <a16:creationId xmlns:a16="http://schemas.microsoft.com/office/drawing/2014/main" id="{0F949D53-D3D9-2F76-2CA5-CC4B1AD2112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2" name="Google Shape;2403;p107">
            <a:extLst>
              <a:ext uri="{FF2B5EF4-FFF2-40B4-BE49-F238E27FC236}">
                <a16:creationId xmlns:a16="http://schemas.microsoft.com/office/drawing/2014/main" id="{74FDE718-39D0-22CA-3A1C-D409AA2B9E38}"/>
              </a:ext>
            </a:extLst>
          </p:cNvPr>
          <p:cNvSpPr/>
          <p:nvPr/>
        </p:nvSpPr>
        <p:spPr>
          <a:xfrm>
            <a:off x="5533810" y="4179536"/>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يَتَدَرَّبُ</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0" name="Google Shape;2403;p107">
            <a:extLst>
              <a:ext uri="{FF2B5EF4-FFF2-40B4-BE49-F238E27FC236}">
                <a16:creationId xmlns:a16="http://schemas.microsoft.com/office/drawing/2014/main" id="{4A49A54C-9466-912A-DD3D-F7A68493CA3F}"/>
              </a:ext>
            </a:extLst>
          </p:cNvPr>
          <p:cNvSpPr/>
          <p:nvPr/>
        </p:nvSpPr>
        <p:spPr>
          <a:xfrm>
            <a:off x="7151013" y="4136609"/>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3200" b="1" kern="0" dirty="0">
                <a:solidFill>
                  <a:srgbClr val="5B9BD5">
                    <a:lumMod val="50000"/>
                  </a:srgbClr>
                </a:solidFill>
                <a:latin typeface="Arial"/>
                <a:cs typeface="Arial"/>
                <a:sym typeface="Arial"/>
              </a:rPr>
              <a:t>كَفّ</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1" name="Google Shape;2403;p107">
            <a:extLst>
              <a:ext uri="{FF2B5EF4-FFF2-40B4-BE49-F238E27FC236}">
                <a16:creationId xmlns:a16="http://schemas.microsoft.com/office/drawing/2014/main" id="{4D4129AD-5498-5664-E101-8C9B8C001890}"/>
              </a:ext>
            </a:extLst>
          </p:cNvPr>
          <p:cNvSpPr/>
          <p:nvPr/>
        </p:nvSpPr>
        <p:spPr>
          <a:xfrm>
            <a:off x="3916607" y="4183699"/>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3200" b="1" kern="0" dirty="0">
                <a:solidFill>
                  <a:srgbClr val="5B9BD5">
                    <a:lumMod val="50000"/>
                  </a:srgbClr>
                </a:solidFill>
                <a:latin typeface="Arial"/>
                <a:cs typeface="Arial"/>
                <a:sym typeface="Arial"/>
              </a:rPr>
              <a:t>مَكْتَبَةً</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3" name="Google Shape;2403;p107">
            <a:extLst>
              <a:ext uri="{FF2B5EF4-FFF2-40B4-BE49-F238E27FC236}">
                <a16:creationId xmlns:a16="http://schemas.microsoft.com/office/drawing/2014/main" id="{DB5061DD-1D46-DC83-F463-A0208B77F985}"/>
              </a:ext>
            </a:extLst>
          </p:cNvPr>
          <p:cNvSpPr/>
          <p:nvPr/>
        </p:nvSpPr>
        <p:spPr>
          <a:xfrm>
            <a:off x="2339715" y="4197888"/>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3200" b="1" kern="0" dirty="0">
                <a:solidFill>
                  <a:srgbClr val="5B9BD5">
                    <a:lumMod val="50000"/>
                  </a:srgbClr>
                </a:solidFill>
                <a:latin typeface="Arial"/>
                <a:cs typeface="Arial"/>
                <a:sym typeface="Arial"/>
              </a:rPr>
              <a:t>ثُعْبانٍ</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4" name="Google Shape;2403;p107">
            <a:extLst>
              <a:ext uri="{FF2B5EF4-FFF2-40B4-BE49-F238E27FC236}">
                <a16:creationId xmlns:a16="http://schemas.microsoft.com/office/drawing/2014/main" id="{AF6CC583-02EB-9678-37EB-82807C8726EF}"/>
              </a:ext>
            </a:extLst>
          </p:cNvPr>
          <p:cNvSpPr/>
          <p:nvPr/>
        </p:nvSpPr>
        <p:spPr>
          <a:xfrm>
            <a:off x="796773" y="4197888"/>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3200" b="1" kern="0" dirty="0">
                <a:solidFill>
                  <a:srgbClr val="5B9BD5">
                    <a:lumMod val="50000"/>
                  </a:srgbClr>
                </a:solidFill>
                <a:latin typeface="Arial"/>
                <a:cs typeface="Arial"/>
                <a:sym typeface="Arial"/>
              </a:rPr>
              <a:t>قُبَّعَةً</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grpSp>
        <p:nvGrpSpPr>
          <p:cNvPr id="24" name="Groupe 23">
            <a:extLst>
              <a:ext uri="{FF2B5EF4-FFF2-40B4-BE49-F238E27FC236}">
                <a16:creationId xmlns:a16="http://schemas.microsoft.com/office/drawing/2014/main" id="{19ABB5F6-2F3E-3188-2359-495E5895FCD8}"/>
              </a:ext>
            </a:extLst>
          </p:cNvPr>
          <p:cNvGrpSpPr/>
          <p:nvPr/>
        </p:nvGrpSpPr>
        <p:grpSpPr>
          <a:xfrm>
            <a:off x="7565086" y="4388985"/>
            <a:ext cx="184723" cy="89615"/>
            <a:chOff x="7831964" y="3929121"/>
            <a:chExt cx="594306" cy="428930"/>
          </a:xfrm>
          <a:solidFill>
            <a:schemeClr val="accent1">
              <a:lumMod val="50000"/>
            </a:schemeClr>
          </a:solidFill>
        </p:grpSpPr>
        <p:pic>
          <p:nvPicPr>
            <p:cNvPr id="37" name="Graphique 36">
              <a:extLst>
                <a:ext uri="{FF2B5EF4-FFF2-40B4-BE49-F238E27FC236}">
                  <a16:creationId xmlns:a16="http://schemas.microsoft.com/office/drawing/2014/main" id="{82BBFB10-7EA1-FC2F-FDFA-34474FDE567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38" name="Graphique 37">
              <a:extLst>
                <a:ext uri="{FF2B5EF4-FFF2-40B4-BE49-F238E27FC236}">
                  <a16:creationId xmlns:a16="http://schemas.microsoft.com/office/drawing/2014/main" id="{C40C65D3-673D-6D79-38DA-0CC064BB7D9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3" name="Groupe 2">
            <a:extLst>
              <a:ext uri="{FF2B5EF4-FFF2-40B4-BE49-F238E27FC236}">
                <a16:creationId xmlns:a16="http://schemas.microsoft.com/office/drawing/2014/main" id="{7A5D8179-F458-C054-F216-6CA1A3A0B814}"/>
              </a:ext>
            </a:extLst>
          </p:cNvPr>
          <p:cNvGrpSpPr/>
          <p:nvPr/>
        </p:nvGrpSpPr>
        <p:grpSpPr>
          <a:xfrm>
            <a:off x="7484928" y="3179115"/>
            <a:ext cx="184723" cy="89615"/>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49A47FCD-CCA8-421D-FD8A-8CA22D62E3B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0A4E4BA7-3E5A-6B22-2EAE-B0984A87F2E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469692478"/>
      </p:ext>
    </p:extLst>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DFCA40-7B34-A324-A524-993AD0FB3842}"/>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0A9881FE-0265-CB25-FBE4-D4C67C103A1B}"/>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lvl="0" algn="r" rtl="1">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lang="ar-MA" sz="2400" b="1" dirty="0">
                <a:solidFill>
                  <a:prstClr val="white">
                    <a:lumMod val="50000"/>
                  </a:prstClr>
                </a:solidFill>
                <a:latin typeface="Microsoft Uighur" panose="02000000000000000000" pitchFamily="2" charset="-78"/>
                <a:cs typeface="Microsoft Uighur" panose="02000000000000000000" pitchFamily="2" charset="-78"/>
                <a:sym typeface="Calibri"/>
              </a:rPr>
              <a:t>من يقرأ؟  (خاص بفئة غير م)</a:t>
            </a:r>
            <a:endPar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endParaRPr>
          </a:p>
        </p:txBody>
      </p:sp>
      <p:sp>
        <p:nvSpPr>
          <p:cNvPr id="26" name="Google Shape;2403;p107">
            <a:extLst>
              <a:ext uri="{FF2B5EF4-FFF2-40B4-BE49-F238E27FC236}">
                <a16:creationId xmlns:a16="http://schemas.microsoft.com/office/drawing/2014/main" id="{527DDFD9-A07F-5933-9DDA-A61205DEB175}"/>
              </a:ext>
            </a:extLst>
          </p:cNvPr>
          <p:cNvSpPr/>
          <p:nvPr/>
        </p:nvSpPr>
        <p:spPr>
          <a:xfrm>
            <a:off x="796774" y="2976664"/>
            <a:ext cx="13107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defTabSz="514337" rtl="1">
              <a:buClr>
                <a:srgbClr val="000000"/>
              </a:buClr>
              <a:defRPr/>
            </a:pPr>
            <a:endParaRPr lang="ar-MA" sz="3200" b="1" kern="0" dirty="0">
              <a:solidFill>
                <a:srgbClr val="5B9BD5">
                  <a:lumMod val="50000"/>
                </a:srgbClr>
              </a:solidFill>
              <a:latin typeface="Arial"/>
              <a:cs typeface="Arial"/>
              <a:sym typeface="Arial"/>
            </a:endParaRPr>
          </a:p>
          <a:p>
            <a:pPr lvl="0" algn="ctr" defTabSz="514337" rtl="1">
              <a:buClr>
                <a:srgbClr val="000000"/>
              </a:buClr>
              <a:defRPr/>
            </a:pPr>
            <a:r>
              <a:rPr lang="ar-MA" sz="3200" b="1" kern="0" dirty="0">
                <a:solidFill>
                  <a:srgbClr val="5B9BD5">
                    <a:lumMod val="50000"/>
                  </a:srgbClr>
                </a:solidFill>
                <a:latin typeface="Arial"/>
                <a:cs typeface="Arial"/>
                <a:sym typeface="Arial"/>
              </a:rPr>
              <a:t>بُنّاً</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7" name="Google Shape;2403;p107">
            <a:extLst>
              <a:ext uri="{FF2B5EF4-FFF2-40B4-BE49-F238E27FC236}">
                <a16:creationId xmlns:a16="http://schemas.microsoft.com/office/drawing/2014/main" id="{099DB8B4-46E4-024D-4AE9-630315542F4A}"/>
              </a:ext>
            </a:extLst>
          </p:cNvPr>
          <p:cNvSpPr/>
          <p:nvPr/>
        </p:nvSpPr>
        <p:spPr>
          <a:xfrm>
            <a:off x="2339715" y="2979000"/>
            <a:ext cx="13107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ظَبْيٍ</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8" name="Google Shape;2403;p107">
            <a:extLst>
              <a:ext uri="{FF2B5EF4-FFF2-40B4-BE49-F238E27FC236}">
                <a16:creationId xmlns:a16="http://schemas.microsoft.com/office/drawing/2014/main" id="{1C84A564-9F9D-1BD1-757B-38C9BE50E94F}"/>
              </a:ext>
            </a:extLst>
          </p:cNvPr>
          <p:cNvSpPr/>
          <p:nvPr/>
        </p:nvSpPr>
        <p:spPr>
          <a:xfrm>
            <a:off x="3916607"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دُنْيا</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9" name="Google Shape;2403;p107">
            <a:extLst>
              <a:ext uri="{FF2B5EF4-FFF2-40B4-BE49-F238E27FC236}">
                <a16:creationId xmlns:a16="http://schemas.microsoft.com/office/drawing/2014/main" id="{88E76A7C-6B97-9BD5-885D-FC4CB337D9D2}"/>
              </a:ext>
            </a:extLst>
          </p:cNvPr>
          <p:cNvSpPr/>
          <p:nvPr/>
        </p:nvSpPr>
        <p:spPr>
          <a:xfrm>
            <a:off x="5493500"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3200" b="1" kern="0" dirty="0">
                <a:solidFill>
                  <a:srgbClr val="5B9BD5">
                    <a:lumMod val="50000"/>
                  </a:srgbClr>
                </a:solidFill>
                <a:latin typeface="Arial"/>
                <a:cs typeface="Arial"/>
                <a:sym typeface="Arial"/>
              </a:rPr>
              <a:t>يُ</a:t>
            </a: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رَتِّبُ</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30" name="Google Shape;2403;p107">
            <a:extLst>
              <a:ext uri="{FF2B5EF4-FFF2-40B4-BE49-F238E27FC236}">
                <a16:creationId xmlns:a16="http://schemas.microsoft.com/office/drawing/2014/main" id="{CA2277D4-B4D1-B920-73C7-56357616DB79}"/>
              </a:ext>
            </a:extLst>
          </p:cNvPr>
          <p:cNvSpPr/>
          <p:nvPr/>
        </p:nvSpPr>
        <p:spPr>
          <a:xfrm>
            <a:off x="7075561"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لَيْث</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pic>
        <p:nvPicPr>
          <p:cNvPr id="15" name="Image 14">
            <a:extLst>
              <a:ext uri="{FF2B5EF4-FFF2-40B4-BE49-F238E27FC236}">
                <a16:creationId xmlns:a16="http://schemas.microsoft.com/office/drawing/2014/main" id="{F2DA1591-74E8-30F9-2A25-5DEF82536889}"/>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2" name="Image 21">
            <a:extLst>
              <a:ext uri="{FF2B5EF4-FFF2-40B4-BE49-F238E27FC236}">
                <a16:creationId xmlns:a16="http://schemas.microsoft.com/office/drawing/2014/main" id="{D91F2CCF-9CFF-D37E-7DB4-571C6BE83DA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319D07D7-3C98-2BC8-F176-522F5495F51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4" name="Image 53">
            <a:extLst>
              <a:ext uri="{FF2B5EF4-FFF2-40B4-BE49-F238E27FC236}">
                <a16:creationId xmlns:a16="http://schemas.microsoft.com/office/drawing/2014/main" id="{E27D5253-DCD3-E87D-6F63-0D1817142B8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55" name="Rectangle 54">
            <a:extLst>
              <a:ext uri="{FF2B5EF4-FFF2-40B4-BE49-F238E27FC236}">
                <a16:creationId xmlns:a16="http://schemas.microsoft.com/office/drawing/2014/main" id="{DBFEB1D3-F2D9-8440-A1DC-F428FCDC603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56" name="Rectangle 55">
            <a:extLst>
              <a:ext uri="{FF2B5EF4-FFF2-40B4-BE49-F238E27FC236}">
                <a16:creationId xmlns:a16="http://schemas.microsoft.com/office/drawing/2014/main" id="{EBC7BEE6-D18A-50C0-E503-586A1A2CB2E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57" name="Rectangle 56">
            <a:extLst>
              <a:ext uri="{FF2B5EF4-FFF2-40B4-BE49-F238E27FC236}">
                <a16:creationId xmlns:a16="http://schemas.microsoft.com/office/drawing/2014/main" id="{C558EF93-8F72-A3C8-2E0F-475FAB92570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58" name="Rectangle 57">
            <a:extLst>
              <a:ext uri="{FF2B5EF4-FFF2-40B4-BE49-F238E27FC236}">
                <a16:creationId xmlns:a16="http://schemas.microsoft.com/office/drawing/2014/main" id="{AD09B4C5-C553-D68A-99C9-0F955590B9A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2" name="Google Shape;2403;p107">
            <a:extLst>
              <a:ext uri="{FF2B5EF4-FFF2-40B4-BE49-F238E27FC236}">
                <a16:creationId xmlns:a16="http://schemas.microsoft.com/office/drawing/2014/main" id="{246AC586-0E7C-F84B-EA30-727263185CA3}"/>
              </a:ext>
            </a:extLst>
          </p:cNvPr>
          <p:cNvSpPr/>
          <p:nvPr/>
        </p:nvSpPr>
        <p:spPr>
          <a:xfrm>
            <a:off x="5533810" y="4179536"/>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يَتَدَرَّبُ</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0" name="Google Shape;2403;p107">
            <a:extLst>
              <a:ext uri="{FF2B5EF4-FFF2-40B4-BE49-F238E27FC236}">
                <a16:creationId xmlns:a16="http://schemas.microsoft.com/office/drawing/2014/main" id="{023DC81A-8B90-8B06-A2D2-39FC662BAF61}"/>
              </a:ext>
            </a:extLst>
          </p:cNvPr>
          <p:cNvSpPr/>
          <p:nvPr/>
        </p:nvSpPr>
        <p:spPr>
          <a:xfrm>
            <a:off x="7151013" y="4136609"/>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3200" b="1" kern="0" dirty="0">
                <a:solidFill>
                  <a:srgbClr val="5B9BD5">
                    <a:lumMod val="50000"/>
                  </a:srgbClr>
                </a:solidFill>
                <a:latin typeface="Arial"/>
                <a:cs typeface="Arial"/>
                <a:sym typeface="Arial"/>
              </a:rPr>
              <a:t>كَفّ</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1" name="Google Shape;2403;p107">
            <a:extLst>
              <a:ext uri="{FF2B5EF4-FFF2-40B4-BE49-F238E27FC236}">
                <a16:creationId xmlns:a16="http://schemas.microsoft.com/office/drawing/2014/main" id="{6F5850C8-0EE6-2DE7-3A29-8976A46C6E67}"/>
              </a:ext>
            </a:extLst>
          </p:cNvPr>
          <p:cNvSpPr/>
          <p:nvPr/>
        </p:nvSpPr>
        <p:spPr>
          <a:xfrm>
            <a:off x="3916607" y="4183699"/>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3200" b="1" kern="0" dirty="0">
                <a:solidFill>
                  <a:srgbClr val="5B9BD5">
                    <a:lumMod val="50000"/>
                  </a:srgbClr>
                </a:solidFill>
                <a:latin typeface="Arial"/>
                <a:cs typeface="Arial"/>
                <a:sym typeface="Arial"/>
              </a:rPr>
              <a:t>مَكْتَبَةً</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3" name="Google Shape;2403;p107">
            <a:extLst>
              <a:ext uri="{FF2B5EF4-FFF2-40B4-BE49-F238E27FC236}">
                <a16:creationId xmlns:a16="http://schemas.microsoft.com/office/drawing/2014/main" id="{FADA1DDC-7DA9-751C-00AA-0046907916A4}"/>
              </a:ext>
            </a:extLst>
          </p:cNvPr>
          <p:cNvSpPr/>
          <p:nvPr/>
        </p:nvSpPr>
        <p:spPr>
          <a:xfrm>
            <a:off x="2339715" y="4197888"/>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3200" b="1" kern="0" dirty="0">
                <a:solidFill>
                  <a:srgbClr val="5B9BD5">
                    <a:lumMod val="50000"/>
                  </a:srgbClr>
                </a:solidFill>
                <a:latin typeface="Arial"/>
                <a:cs typeface="Arial"/>
                <a:sym typeface="Arial"/>
              </a:rPr>
              <a:t>ثُعْبانٍ</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4" name="Google Shape;2403;p107">
            <a:extLst>
              <a:ext uri="{FF2B5EF4-FFF2-40B4-BE49-F238E27FC236}">
                <a16:creationId xmlns:a16="http://schemas.microsoft.com/office/drawing/2014/main" id="{B963E785-8B57-B661-8756-6CED5D7721D7}"/>
              </a:ext>
            </a:extLst>
          </p:cNvPr>
          <p:cNvSpPr/>
          <p:nvPr/>
        </p:nvSpPr>
        <p:spPr>
          <a:xfrm>
            <a:off x="796773" y="4197888"/>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3200" b="1" kern="0" dirty="0">
                <a:solidFill>
                  <a:srgbClr val="5B9BD5">
                    <a:lumMod val="50000"/>
                  </a:srgbClr>
                </a:solidFill>
                <a:latin typeface="Arial"/>
                <a:cs typeface="Arial"/>
                <a:sym typeface="Arial"/>
              </a:rPr>
              <a:t>قُبَّعَةً</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grpSp>
        <p:nvGrpSpPr>
          <p:cNvPr id="24" name="Groupe 23">
            <a:extLst>
              <a:ext uri="{FF2B5EF4-FFF2-40B4-BE49-F238E27FC236}">
                <a16:creationId xmlns:a16="http://schemas.microsoft.com/office/drawing/2014/main" id="{11957080-69E2-AF5B-6C82-DB84106D443D}"/>
              </a:ext>
            </a:extLst>
          </p:cNvPr>
          <p:cNvGrpSpPr/>
          <p:nvPr/>
        </p:nvGrpSpPr>
        <p:grpSpPr>
          <a:xfrm>
            <a:off x="7565086" y="4388985"/>
            <a:ext cx="184723" cy="89615"/>
            <a:chOff x="7831964" y="3929121"/>
            <a:chExt cx="594306" cy="428930"/>
          </a:xfrm>
          <a:solidFill>
            <a:schemeClr val="accent1">
              <a:lumMod val="50000"/>
            </a:schemeClr>
          </a:solidFill>
        </p:grpSpPr>
        <p:pic>
          <p:nvPicPr>
            <p:cNvPr id="37" name="Graphique 36">
              <a:extLst>
                <a:ext uri="{FF2B5EF4-FFF2-40B4-BE49-F238E27FC236}">
                  <a16:creationId xmlns:a16="http://schemas.microsoft.com/office/drawing/2014/main" id="{855759F3-0374-34C9-E5B7-279065A7517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31964" y="3929121"/>
              <a:ext cx="336416" cy="428930"/>
            </a:xfrm>
            <a:prstGeom prst="rect">
              <a:avLst/>
            </a:prstGeom>
          </p:spPr>
        </p:pic>
        <p:pic>
          <p:nvPicPr>
            <p:cNvPr id="38" name="Graphique 37">
              <a:extLst>
                <a:ext uri="{FF2B5EF4-FFF2-40B4-BE49-F238E27FC236}">
                  <a16:creationId xmlns:a16="http://schemas.microsoft.com/office/drawing/2014/main" id="{0B439986-0F1F-9087-F9AF-80CFDD309C6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89854" y="3929121"/>
              <a:ext cx="336416" cy="428930"/>
            </a:xfrm>
            <a:prstGeom prst="rect">
              <a:avLst/>
            </a:prstGeom>
          </p:spPr>
        </p:pic>
      </p:grpSp>
      <p:grpSp>
        <p:nvGrpSpPr>
          <p:cNvPr id="3" name="Groupe 2">
            <a:extLst>
              <a:ext uri="{FF2B5EF4-FFF2-40B4-BE49-F238E27FC236}">
                <a16:creationId xmlns:a16="http://schemas.microsoft.com/office/drawing/2014/main" id="{466D4AD8-6ACD-6728-29F5-FFCED6F443A6}"/>
              </a:ext>
            </a:extLst>
          </p:cNvPr>
          <p:cNvGrpSpPr/>
          <p:nvPr/>
        </p:nvGrpSpPr>
        <p:grpSpPr>
          <a:xfrm>
            <a:off x="7484928" y="3179115"/>
            <a:ext cx="184723" cy="89615"/>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79B56E37-A952-4824-D707-BCD624B3713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0A87EE05-4910-4A75-3FA7-4001849E481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89854" y="3929121"/>
              <a:ext cx="336416" cy="428930"/>
            </a:xfrm>
            <a:prstGeom prst="rect">
              <a:avLst/>
            </a:prstGeom>
          </p:spPr>
        </p:pic>
      </p:grpSp>
      <p:pic>
        <p:nvPicPr>
          <p:cNvPr id="16" name="Espace réservé pour une image  15">
            <a:extLst>
              <a:ext uri="{FF2B5EF4-FFF2-40B4-BE49-F238E27FC236}">
                <a16:creationId xmlns:a16="http://schemas.microsoft.com/office/drawing/2014/main" id="{F0AC5DCC-F625-A422-01EC-FBB124F0AE15}"/>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4174279660"/>
      </p:ext>
    </p:extLst>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022BCAD7-B69B-7F1A-B35E-2BD217DB350E}"/>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90E88F8F-A3EF-1C8C-33CE-1DBF8CD8788D}"/>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الآن سنتدرب على القراءة بطلاقة.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سنقرأ الجزء الثاني من النص. من يقرأ العنوان؟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C64B3FC9-4F88-7427-3722-8A3A57044CDE}"/>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63C1100F-3A69-C3BF-B745-9DBEC862354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CA1C0E6F-8624-B328-6872-9458974461A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4BA62014-BC01-E316-13FA-95D0893827D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4D5963C9-D38D-0DD7-86AE-AD3765661226}"/>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6DBDC46A-94C6-5662-D43F-3A759F6E8C6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92C90D4C-FB14-30AE-30CB-B8F90673569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FE4E78B7-330B-573A-BE87-F0630546532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EE8BCDAD-5CE0-9F86-493B-75E53815859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5" name="Image 4">
            <a:extLst>
              <a:ext uri="{FF2B5EF4-FFF2-40B4-BE49-F238E27FC236}">
                <a16:creationId xmlns:a16="http://schemas.microsoft.com/office/drawing/2014/main" id="{2B47F8CA-22C5-A5D3-D330-98655DEF5EC5}"/>
              </a:ext>
            </a:extLst>
          </p:cNvPr>
          <p:cNvPicPr>
            <a:picLocks noChangeAspect="1"/>
          </p:cNvPicPr>
          <p:nvPr/>
        </p:nvPicPr>
        <p:blipFill>
          <a:blip r:embed="rId8"/>
          <a:stretch>
            <a:fillRect/>
          </a:stretch>
        </p:blipFill>
        <p:spPr>
          <a:xfrm>
            <a:off x="3366726" y="2732391"/>
            <a:ext cx="2567544" cy="1128945"/>
          </a:xfrm>
          <a:prstGeom prst="rect">
            <a:avLst/>
          </a:prstGeom>
        </p:spPr>
      </p:pic>
    </p:spTree>
    <p:extLst>
      <p:ext uri="{BB962C8B-B14F-4D97-AF65-F5344CB8AC3E}">
        <p14:creationId xmlns:p14="http://schemas.microsoft.com/office/powerpoint/2010/main" val="1702472190"/>
      </p:ext>
    </p:extLst>
  </p:cSld>
  <p:clrMapOvr>
    <a:masterClrMapping/>
  </p:clrMapOvr>
  <p:transition spd="slow">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DCB82011-2098-37BF-FED2-5C9BA7B63879}"/>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657696FA-EFBA-6B90-3664-E07C39D93DF6}"/>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أقرأ أنا أولا النص بطلاقة، انتبهوا جيدا.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53CD7807-E5D3-0B23-730B-44EAC60F8891}"/>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5" name="Image 4">
            <a:extLst>
              <a:ext uri="{FF2B5EF4-FFF2-40B4-BE49-F238E27FC236}">
                <a16:creationId xmlns:a16="http://schemas.microsoft.com/office/drawing/2014/main" id="{1B13627D-0F09-8FDF-FC98-87C3F54B4A9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1" name="Image 10">
            <a:extLst>
              <a:ext uri="{FF2B5EF4-FFF2-40B4-BE49-F238E27FC236}">
                <a16:creationId xmlns:a16="http://schemas.microsoft.com/office/drawing/2014/main" id="{C34FCA7D-8B5C-6E55-B78A-9BA831A2579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85AFE2EE-EC8A-F73E-5366-E1C0DA9715B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5C1CB711-76A5-3FBA-2F8B-C59BAEF4D2D8}"/>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B36349A2-F264-859E-7F4A-5C760531CAB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7" name="Rectangle 16">
            <a:extLst>
              <a:ext uri="{FF2B5EF4-FFF2-40B4-BE49-F238E27FC236}">
                <a16:creationId xmlns:a16="http://schemas.microsoft.com/office/drawing/2014/main" id="{3EEA434D-BDF7-5FB0-1B35-DE6D5BA5151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8" name="Rectangle 17">
            <a:extLst>
              <a:ext uri="{FF2B5EF4-FFF2-40B4-BE49-F238E27FC236}">
                <a16:creationId xmlns:a16="http://schemas.microsoft.com/office/drawing/2014/main" id="{6FFB89D1-2E5B-FACF-F6D9-1BEB0E81AE5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0" name="Rectangle 19">
            <a:extLst>
              <a:ext uri="{FF2B5EF4-FFF2-40B4-BE49-F238E27FC236}">
                <a16:creationId xmlns:a16="http://schemas.microsoft.com/office/drawing/2014/main" id="{DE3126FC-5BAF-BD10-56FC-87AC4B2B6B2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3" name="Image 2">
            <a:extLst>
              <a:ext uri="{FF2B5EF4-FFF2-40B4-BE49-F238E27FC236}">
                <a16:creationId xmlns:a16="http://schemas.microsoft.com/office/drawing/2014/main" id="{988551CD-4B93-3E50-136A-D13927E7B861}"/>
              </a:ext>
            </a:extLst>
          </p:cNvPr>
          <p:cNvPicPr>
            <a:picLocks noChangeAspect="1"/>
          </p:cNvPicPr>
          <p:nvPr/>
        </p:nvPicPr>
        <p:blipFill>
          <a:blip r:embed="rId8"/>
          <a:stretch>
            <a:fillRect/>
          </a:stretch>
        </p:blipFill>
        <p:spPr>
          <a:xfrm>
            <a:off x="974926" y="2028630"/>
            <a:ext cx="7173326" cy="1400370"/>
          </a:xfrm>
          <a:prstGeom prst="rect">
            <a:avLst/>
          </a:prstGeom>
        </p:spPr>
      </p:pic>
      <p:pic>
        <p:nvPicPr>
          <p:cNvPr id="4" name="Image 3">
            <a:extLst>
              <a:ext uri="{FF2B5EF4-FFF2-40B4-BE49-F238E27FC236}">
                <a16:creationId xmlns:a16="http://schemas.microsoft.com/office/drawing/2014/main" id="{8998E86C-A468-5035-2459-7574B2CB9AC1}"/>
              </a:ext>
            </a:extLst>
          </p:cNvPr>
          <p:cNvPicPr>
            <a:picLocks noChangeAspect="1"/>
          </p:cNvPicPr>
          <p:nvPr/>
        </p:nvPicPr>
        <p:blipFill>
          <a:blip r:embed="rId9"/>
          <a:stretch>
            <a:fillRect/>
          </a:stretch>
        </p:blipFill>
        <p:spPr>
          <a:xfrm>
            <a:off x="2133261" y="3880316"/>
            <a:ext cx="4476922" cy="2577315"/>
          </a:xfrm>
          <a:prstGeom prst="rect">
            <a:avLst/>
          </a:prstGeom>
        </p:spPr>
      </p:pic>
    </p:spTree>
    <p:extLst>
      <p:ext uri="{BB962C8B-B14F-4D97-AF65-F5344CB8AC3E}">
        <p14:creationId xmlns:p14="http://schemas.microsoft.com/office/powerpoint/2010/main" val="449894570"/>
      </p:ext>
    </p:extLst>
  </p:cSld>
  <p:clrMapOvr>
    <a:masterClrMapping/>
  </p:clrMapOvr>
  <p:transition spd="slow">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CD56ABD6-B4DF-70CD-E8D3-AF75C9750D18}"/>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EA0ACF05-6696-0DFC-217E-EBFC7BFDC21A}"/>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الآن سنقرأ معا. أقرأ النص جملةً </a:t>
            </a:r>
            <a:r>
              <a:rPr lang="ar-MA" sz="2400" b="1" kern="1200" dirty="0" err="1">
                <a:solidFill>
                  <a:schemeClr val="bg1">
                    <a:lumMod val="50000"/>
                  </a:schemeClr>
                </a:solidFill>
                <a:latin typeface="Microsoft Uighur" panose="02000000000000000000" pitchFamily="2" charset="-78"/>
                <a:cs typeface="Microsoft Uighur" panose="02000000000000000000" pitchFamily="2" charset="-78"/>
                <a:sym typeface="Calibri"/>
              </a:rPr>
              <a:t>جملة</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 وأنتم ترددون بعدي جماعة.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11512BDA-2D72-A8FA-B2BE-D1E85C449834}"/>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5" name="Image 4">
            <a:extLst>
              <a:ext uri="{FF2B5EF4-FFF2-40B4-BE49-F238E27FC236}">
                <a16:creationId xmlns:a16="http://schemas.microsoft.com/office/drawing/2014/main" id="{E56FBFCB-60E4-0836-3C8A-2B74BDC1204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1" name="Image 10">
            <a:extLst>
              <a:ext uri="{FF2B5EF4-FFF2-40B4-BE49-F238E27FC236}">
                <a16:creationId xmlns:a16="http://schemas.microsoft.com/office/drawing/2014/main" id="{D9E74DBD-06FB-507C-A6E3-87BFCA9BF57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D57D23DE-4D4C-EE26-4656-79DD2B2533F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543BD406-CEC4-C251-778E-89677DFAD266}"/>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1323A7FF-DA73-3316-B548-B19E945669F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7" name="Rectangle 16">
            <a:extLst>
              <a:ext uri="{FF2B5EF4-FFF2-40B4-BE49-F238E27FC236}">
                <a16:creationId xmlns:a16="http://schemas.microsoft.com/office/drawing/2014/main" id="{57CBC4AE-8007-D0B0-D2D3-D216479FE9B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8" name="Rectangle 17">
            <a:extLst>
              <a:ext uri="{FF2B5EF4-FFF2-40B4-BE49-F238E27FC236}">
                <a16:creationId xmlns:a16="http://schemas.microsoft.com/office/drawing/2014/main" id="{9AE318D4-EE84-14E3-ECF3-1E59D31668F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0" name="Rectangle 19">
            <a:extLst>
              <a:ext uri="{FF2B5EF4-FFF2-40B4-BE49-F238E27FC236}">
                <a16:creationId xmlns:a16="http://schemas.microsoft.com/office/drawing/2014/main" id="{CB626819-71A2-1966-B64C-AD2E8FA7DB1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3" name="Image 2">
            <a:extLst>
              <a:ext uri="{FF2B5EF4-FFF2-40B4-BE49-F238E27FC236}">
                <a16:creationId xmlns:a16="http://schemas.microsoft.com/office/drawing/2014/main" id="{2FCF675E-EB0D-D32D-4DAE-CFF310B32333}"/>
              </a:ext>
            </a:extLst>
          </p:cNvPr>
          <p:cNvPicPr>
            <a:picLocks noChangeAspect="1"/>
          </p:cNvPicPr>
          <p:nvPr/>
        </p:nvPicPr>
        <p:blipFill>
          <a:blip r:embed="rId8"/>
          <a:stretch>
            <a:fillRect/>
          </a:stretch>
        </p:blipFill>
        <p:spPr>
          <a:xfrm>
            <a:off x="974926" y="2028630"/>
            <a:ext cx="7173326" cy="1400370"/>
          </a:xfrm>
          <a:prstGeom prst="rect">
            <a:avLst/>
          </a:prstGeom>
        </p:spPr>
      </p:pic>
      <p:pic>
        <p:nvPicPr>
          <p:cNvPr id="4" name="Image 3">
            <a:extLst>
              <a:ext uri="{FF2B5EF4-FFF2-40B4-BE49-F238E27FC236}">
                <a16:creationId xmlns:a16="http://schemas.microsoft.com/office/drawing/2014/main" id="{658A6E9A-4AB7-9827-C311-6B765D0AC218}"/>
              </a:ext>
            </a:extLst>
          </p:cNvPr>
          <p:cNvPicPr>
            <a:picLocks noChangeAspect="1"/>
          </p:cNvPicPr>
          <p:nvPr/>
        </p:nvPicPr>
        <p:blipFill>
          <a:blip r:embed="rId9"/>
          <a:stretch>
            <a:fillRect/>
          </a:stretch>
        </p:blipFill>
        <p:spPr>
          <a:xfrm>
            <a:off x="2133261" y="3880316"/>
            <a:ext cx="4476922" cy="2577315"/>
          </a:xfrm>
          <a:prstGeom prst="rect">
            <a:avLst/>
          </a:prstGeom>
        </p:spPr>
      </p:pic>
    </p:spTree>
    <p:extLst>
      <p:ext uri="{BB962C8B-B14F-4D97-AF65-F5344CB8AC3E}">
        <p14:creationId xmlns:p14="http://schemas.microsoft.com/office/powerpoint/2010/main" val="4036699764"/>
      </p:ext>
    </p:extLst>
  </p:cSld>
  <p:clrMapOvr>
    <a:masterClrMapping/>
  </p:clrMapOvr>
  <p:transition spd="slow">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923E0BD7-9471-08DC-1E4B-449513D59E46}"/>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627B3E14-C32A-3589-F303-EABE9A58FB59}"/>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MA" sz="2400" b="1" i="1" kern="1200" dirty="0">
                <a:solidFill>
                  <a:schemeClr val="bg1">
                    <a:lumMod val="50000"/>
                  </a:schemeClr>
                </a:solidFill>
                <a:latin typeface="Microsoft Uighur" panose="02000000000000000000" pitchFamily="2" charset="-78"/>
                <a:cs typeface="Microsoft Uighur" panose="02000000000000000000" pitchFamily="2" charset="-78"/>
                <a:sym typeface="Calibri"/>
              </a:rPr>
              <a:t>يقرأ الأستاذ  الجملة باسترسال والتلاميذ يرددون بعده.</a:t>
            </a:r>
            <a:endParaRPr sz="2400" b="1" i="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7EF144D6-FFD0-70F9-17E6-E33BE803C56A}"/>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5" name="Image 4">
            <a:extLst>
              <a:ext uri="{FF2B5EF4-FFF2-40B4-BE49-F238E27FC236}">
                <a16:creationId xmlns:a16="http://schemas.microsoft.com/office/drawing/2014/main" id="{D0F6ACFB-87B5-2F30-70BE-0590F51A2DA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1" name="Image 10">
            <a:extLst>
              <a:ext uri="{FF2B5EF4-FFF2-40B4-BE49-F238E27FC236}">
                <a16:creationId xmlns:a16="http://schemas.microsoft.com/office/drawing/2014/main" id="{AF9A77EC-C00D-E0D8-4AF4-AF233855242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86930251-E5C9-0A9D-9540-7766A964A7E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BC092FEC-C4AB-623E-18B2-0B1A3B0A41E4}"/>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EB30B123-9FBB-7022-3F8B-C24D75859D7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7" name="Rectangle 16">
            <a:extLst>
              <a:ext uri="{FF2B5EF4-FFF2-40B4-BE49-F238E27FC236}">
                <a16:creationId xmlns:a16="http://schemas.microsoft.com/office/drawing/2014/main" id="{8C1F38DB-EBBC-3F1A-27E8-43CE9019A5B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8" name="Rectangle 17">
            <a:extLst>
              <a:ext uri="{FF2B5EF4-FFF2-40B4-BE49-F238E27FC236}">
                <a16:creationId xmlns:a16="http://schemas.microsoft.com/office/drawing/2014/main" id="{C5DA3865-28F3-3741-CF12-44D865947BC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0" name="Rectangle 19">
            <a:extLst>
              <a:ext uri="{FF2B5EF4-FFF2-40B4-BE49-F238E27FC236}">
                <a16:creationId xmlns:a16="http://schemas.microsoft.com/office/drawing/2014/main" id="{D829D5AE-DD0A-A8C3-3470-708560E3BBD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2" name="Image 1">
            <a:extLst>
              <a:ext uri="{FF2B5EF4-FFF2-40B4-BE49-F238E27FC236}">
                <a16:creationId xmlns:a16="http://schemas.microsoft.com/office/drawing/2014/main" id="{4C7E864B-E1AF-9F3C-FA9D-AE0CB1867026}"/>
              </a:ext>
            </a:extLst>
          </p:cNvPr>
          <p:cNvPicPr>
            <a:picLocks noChangeAspect="1"/>
          </p:cNvPicPr>
          <p:nvPr/>
        </p:nvPicPr>
        <p:blipFill>
          <a:blip r:embed="rId8"/>
          <a:stretch>
            <a:fillRect/>
          </a:stretch>
        </p:blipFill>
        <p:spPr>
          <a:xfrm>
            <a:off x="2133261" y="3880316"/>
            <a:ext cx="4476922" cy="2577315"/>
          </a:xfrm>
          <a:prstGeom prst="rect">
            <a:avLst/>
          </a:prstGeom>
        </p:spPr>
      </p:pic>
      <p:pic>
        <p:nvPicPr>
          <p:cNvPr id="7" name="Image 6">
            <a:extLst>
              <a:ext uri="{FF2B5EF4-FFF2-40B4-BE49-F238E27FC236}">
                <a16:creationId xmlns:a16="http://schemas.microsoft.com/office/drawing/2014/main" id="{336C04B3-FA82-497B-C778-43A635C82C1F}"/>
              </a:ext>
            </a:extLst>
          </p:cNvPr>
          <p:cNvPicPr>
            <a:picLocks noChangeAspect="1"/>
          </p:cNvPicPr>
          <p:nvPr/>
        </p:nvPicPr>
        <p:blipFill>
          <a:blip r:embed="rId9"/>
          <a:stretch>
            <a:fillRect/>
          </a:stretch>
        </p:blipFill>
        <p:spPr>
          <a:xfrm>
            <a:off x="5301397" y="1919766"/>
            <a:ext cx="2419336" cy="729972"/>
          </a:xfrm>
          <a:prstGeom prst="rect">
            <a:avLst/>
          </a:prstGeom>
        </p:spPr>
      </p:pic>
    </p:spTree>
    <p:extLst>
      <p:ext uri="{BB962C8B-B14F-4D97-AF65-F5344CB8AC3E}">
        <p14:creationId xmlns:p14="http://schemas.microsoft.com/office/powerpoint/2010/main" val="1379876515"/>
      </p:ext>
    </p:extLst>
  </p:cSld>
  <p:clrMapOvr>
    <a:masterClrMapping/>
  </p:clrMapOvr>
  <p:transition spd="slow">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C03678E0-0BEE-1AD7-54C0-8E73CF433C53}"/>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01AD536D-4043-FB75-EAA8-8CC945B0A651}"/>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fontScale="90000"/>
          </a:bodyPr>
          <a:lstStyle/>
          <a:p>
            <a:pPr lvl="1" algn="r" defTabSz="457200" rtl="1">
              <a:lnSpc>
                <a:spcPct val="83777"/>
              </a:lnSpc>
              <a:defRPr/>
            </a:pPr>
            <a:r>
              <a:rPr lang="ar-MA" sz="2400" b="1" i="1" kern="1200" dirty="0">
                <a:solidFill>
                  <a:schemeClr val="bg1">
                    <a:lumMod val="50000"/>
                  </a:schemeClr>
                </a:solidFill>
                <a:latin typeface="Microsoft Uighur" panose="02000000000000000000" pitchFamily="2" charset="-78"/>
                <a:cs typeface="Microsoft Uighur" panose="02000000000000000000" pitchFamily="2" charset="-78"/>
                <a:sym typeface="Calibri"/>
              </a:rPr>
              <a:t>يقرأ الأستاذ الجملة الجديدة، يرددها المتعلمون ثم يعيد القراءة من الأول والتلاميذ يرددون بعده.</a:t>
            </a:r>
            <a:endParaRPr sz="2400" b="1" i="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09C936C2-5974-819F-018F-4A5A7E6596B1}"/>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2C6B0BAB-61A5-A06E-4994-070E7B5C2AE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63A60EF8-39E9-03E2-83C1-70E93BBEBCD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2DA325BF-C449-C88E-9448-191E809362B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480DCF14-BC78-B403-5E73-ED94A7A76047}"/>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8E46BDE7-0BB6-1004-D575-7ADFE9DE6EF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B27EF86C-A657-AF4C-6589-D65A0D7C7A6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704BF936-FC97-2C85-579F-E82C85726464}"/>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37AC4B5B-CBCD-3B1F-AE44-6FD41D8138A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5" name="Image 4">
            <a:extLst>
              <a:ext uri="{FF2B5EF4-FFF2-40B4-BE49-F238E27FC236}">
                <a16:creationId xmlns:a16="http://schemas.microsoft.com/office/drawing/2014/main" id="{D38E898A-6430-7142-A5C6-4FC6168EE549}"/>
              </a:ext>
            </a:extLst>
          </p:cNvPr>
          <p:cNvPicPr>
            <a:picLocks noChangeAspect="1"/>
          </p:cNvPicPr>
          <p:nvPr/>
        </p:nvPicPr>
        <p:blipFill>
          <a:blip r:embed="rId8"/>
          <a:stretch>
            <a:fillRect/>
          </a:stretch>
        </p:blipFill>
        <p:spPr>
          <a:xfrm>
            <a:off x="2133261" y="3880316"/>
            <a:ext cx="4476922" cy="2577315"/>
          </a:xfrm>
          <a:prstGeom prst="rect">
            <a:avLst/>
          </a:prstGeom>
        </p:spPr>
      </p:pic>
      <p:pic>
        <p:nvPicPr>
          <p:cNvPr id="12" name="Image 11">
            <a:extLst>
              <a:ext uri="{FF2B5EF4-FFF2-40B4-BE49-F238E27FC236}">
                <a16:creationId xmlns:a16="http://schemas.microsoft.com/office/drawing/2014/main" id="{74C7D807-F73D-9551-0B08-A5DAC670FFCF}"/>
              </a:ext>
            </a:extLst>
          </p:cNvPr>
          <p:cNvPicPr>
            <a:picLocks noChangeAspect="1"/>
          </p:cNvPicPr>
          <p:nvPr/>
        </p:nvPicPr>
        <p:blipFill>
          <a:blip r:embed="rId9"/>
          <a:stretch>
            <a:fillRect/>
          </a:stretch>
        </p:blipFill>
        <p:spPr>
          <a:xfrm>
            <a:off x="2339536" y="2002114"/>
            <a:ext cx="5584713" cy="748044"/>
          </a:xfrm>
          <a:prstGeom prst="rect">
            <a:avLst/>
          </a:prstGeom>
        </p:spPr>
      </p:pic>
    </p:spTree>
    <p:extLst>
      <p:ext uri="{BB962C8B-B14F-4D97-AF65-F5344CB8AC3E}">
        <p14:creationId xmlns:p14="http://schemas.microsoft.com/office/powerpoint/2010/main" val="598325308"/>
      </p:ext>
    </p:extLst>
  </p:cSld>
  <p:clrMapOvr>
    <a:masterClrMapping/>
  </p:clrMapOvr>
  <p:transition spd="slow">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E4F0E0CF-571C-2CA2-6C33-48DB7C0EF41F}"/>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C7F10CF3-4FD4-6696-7C29-67523DE52F82}"/>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fontScale="90000"/>
          </a:bodyPr>
          <a:lstStyle/>
          <a:p>
            <a:pPr lvl="1" algn="r" defTabSz="457200" rtl="1">
              <a:lnSpc>
                <a:spcPct val="83777"/>
              </a:lnSpc>
              <a:defRPr/>
            </a:pPr>
            <a:r>
              <a:rPr lang="ar-MA" sz="2400" b="1" i="1" kern="1200" dirty="0">
                <a:solidFill>
                  <a:schemeClr val="bg1">
                    <a:lumMod val="50000"/>
                  </a:schemeClr>
                </a:solidFill>
                <a:latin typeface="Microsoft Uighur" panose="02000000000000000000" pitchFamily="2" charset="-78"/>
                <a:cs typeface="Microsoft Uighur" panose="02000000000000000000" pitchFamily="2" charset="-78"/>
                <a:sym typeface="Calibri"/>
              </a:rPr>
              <a:t>يقرأ الأستاذ الجملة الجديدة، يرددها المتعلمون ثم يعيد القراءة من الأول والتلاميذ يرددون بعده.</a:t>
            </a:r>
            <a:endParaRPr sz="2400" b="1" i="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21EEA7C3-4069-3E7A-D2A3-B93DA320CF36}"/>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BEFCE5F2-BE78-E9CF-AC5B-A5B20FF85A6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A14B7F63-BE10-2556-22C3-C514B84450D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F78ECC4F-F166-0DB1-4EA1-29F76F516FB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864C4875-FF5C-57C7-047F-C668309E3BE5}"/>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32318930-E196-7A82-0221-BE4A2D6D760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E201D91C-A0CB-863E-7311-6DA91FA8E22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53A3FA16-1B88-F285-759F-815DF115425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B42AEED0-BA4C-26DD-7069-F20096E56E1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5" name="Image 4">
            <a:extLst>
              <a:ext uri="{FF2B5EF4-FFF2-40B4-BE49-F238E27FC236}">
                <a16:creationId xmlns:a16="http://schemas.microsoft.com/office/drawing/2014/main" id="{B56E6408-410D-5A71-989F-8C3FCAB05536}"/>
              </a:ext>
            </a:extLst>
          </p:cNvPr>
          <p:cNvPicPr>
            <a:picLocks noChangeAspect="1"/>
          </p:cNvPicPr>
          <p:nvPr/>
        </p:nvPicPr>
        <p:blipFill>
          <a:blip r:embed="rId8"/>
          <a:stretch>
            <a:fillRect/>
          </a:stretch>
        </p:blipFill>
        <p:spPr>
          <a:xfrm>
            <a:off x="2133261" y="3880316"/>
            <a:ext cx="4476922" cy="2577315"/>
          </a:xfrm>
          <a:prstGeom prst="rect">
            <a:avLst/>
          </a:prstGeom>
        </p:spPr>
      </p:pic>
      <p:pic>
        <p:nvPicPr>
          <p:cNvPr id="13" name="Image 12">
            <a:extLst>
              <a:ext uri="{FF2B5EF4-FFF2-40B4-BE49-F238E27FC236}">
                <a16:creationId xmlns:a16="http://schemas.microsoft.com/office/drawing/2014/main" id="{93881AB5-5AB2-2FD2-D364-11A7979C5723}"/>
              </a:ext>
            </a:extLst>
          </p:cNvPr>
          <p:cNvPicPr>
            <a:picLocks noChangeAspect="1"/>
          </p:cNvPicPr>
          <p:nvPr/>
        </p:nvPicPr>
        <p:blipFill>
          <a:blip r:embed="rId9"/>
          <a:stretch>
            <a:fillRect/>
          </a:stretch>
        </p:blipFill>
        <p:spPr>
          <a:xfrm>
            <a:off x="788259" y="2107131"/>
            <a:ext cx="7220958" cy="1286054"/>
          </a:xfrm>
          <a:prstGeom prst="rect">
            <a:avLst/>
          </a:prstGeom>
        </p:spPr>
      </p:pic>
    </p:spTree>
    <p:extLst>
      <p:ext uri="{BB962C8B-B14F-4D97-AF65-F5344CB8AC3E}">
        <p14:creationId xmlns:p14="http://schemas.microsoft.com/office/powerpoint/2010/main" val="272909141"/>
      </p:ext>
    </p:extLst>
  </p:cSld>
  <p:clrMapOvr>
    <a:masterClrMapping/>
  </p:clrMapOvr>
  <p:transition spd="slow">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C501F38B-87E7-1E85-CEFB-CB9581B649DC}"/>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1AA78D9A-D7B4-8386-8020-41DD5389346E}"/>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fontScale="90000"/>
          </a:bodyPr>
          <a:lstStyle/>
          <a:p>
            <a:pPr lvl="1" algn="r" defTabSz="457200" rtl="1">
              <a:lnSpc>
                <a:spcPct val="83777"/>
              </a:lnSpc>
              <a:defRPr/>
            </a:pPr>
            <a:r>
              <a:rPr lang="ar-MA" sz="2400" b="1" i="1" kern="1200" dirty="0">
                <a:solidFill>
                  <a:schemeClr val="bg1">
                    <a:lumMod val="50000"/>
                  </a:schemeClr>
                </a:solidFill>
                <a:latin typeface="Microsoft Uighur" panose="02000000000000000000" pitchFamily="2" charset="-78"/>
                <a:cs typeface="Microsoft Uighur" panose="02000000000000000000" pitchFamily="2" charset="-78"/>
                <a:sym typeface="Calibri"/>
              </a:rPr>
              <a:t>يقرأ الأستاذ الجملة الجديدة، يرددها المتعلمون ثم يعيد القراءة من الأول والتلاميذ يرددون بعده.</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AEF262E9-8476-044C-D32D-C10B6453BA9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E9E22B11-C738-C3B5-3E7E-8F9F2E8BA41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A7EFD1A1-C9DA-4757-917D-2886FD87B91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FC1BA938-FE24-CFBC-A962-A0FD63A4B7D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1483ECE9-B1CB-ABF5-34BC-24A213E2D35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CE206FF3-8BD6-FAC9-D905-BAE9DF284DD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B99E43B3-CBA6-3FB4-EC0C-542E517C92C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F7539BBB-790F-41D9-EFB1-4D3B7C8E8CF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5" name="Espace réservé pour une image  14">
            <a:extLst>
              <a:ext uri="{FF2B5EF4-FFF2-40B4-BE49-F238E27FC236}">
                <a16:creationId xmlns:a16="http://schemas.microsoft.com/office/drawing/2014/main" id="{B82DA266-7E91-9FD0-42E7-60A4D5045BE1}"/>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pic>
        <p:nvPicPr>
          <p:cNvPr id="5" name="Image 4">
            <a:extLst>
              <a:ext uri="{FF2B5EF4-FFF2-40B4-BE49-F238E27FC236}">
                <a16:creationId xmlns:a16="http://schemas.microsoft.com/office/drawing/2014/main" id="{52CE3496-10C5-AA5C-CC63-1C4424AC67F4}"/>
              </a:ext>
            </a:extLst>
          </p:cNvPr>
          <p:cNvPicPr>
            <a:picLocks noChangeAspect="1"/>
          </p:cNvPicPr>
          <p:nvPr/>
        </p:nvPicPr>
        <p:blipFill>
          <a:blip r:embed="rId8"/>
          <a:stretch>
            <a:fillRect/>
          </a:stretch>
        </p:blipFill>
        <p:spPr>
          <a:xfrm>
            <a:off x="2133261" y="3880316"/>
            <a:ext cx="4476922" cy="2577315"/>
          </a:xfrm>
          <a:prstGeom prst="rect">
            <a:avLst/>
          </a:prstGeom>
        </p:spPr>
      </p:pic>
      <p:pic>
        <p:nvPicPr>
          <p:cNvPr id="12" name="Image 11">
            <a:extLst>
              <a:ext uri="{FF2B5EF4-FFF2-40B4-BE49-F238E27FC236}">
                <a16:creationId xmlns:a16="http://schemas.microsoft.com/office/drawing/2014/main" id="{6E7D12B3-5F0A-99B7-05A1-A42E53E70209}"/>
              </a:ext>
            </a:extLst>
          </p:cNvPr>
          <p:cNvPicPr>
            <a:picLocks noChangeAspect="1"/>
          </p:cNvPicPr>
          <p:nvPr/>
        </p:nvPicPr>
        <p:blipFill>
          <a:blip r:embed="rId9"/>
          <a:stretch>
            <a:fillRect/>
          </a:stretch>
        </p:blipFill>
        <p:spPr>
          <a:xfrm>
            <a:off x="974926" y="2028630"/>
            <a:ext cx="7173326" cy="1400370"/>
          </a:xfrm>
          <a:prstGeom prst="rect">
            <a:avLst/>
          </a:prstGeom>
        </p:spPr>
      </p:pic>
    </p:spTree>
    <p:extLst>
      <p:ext uri="{BB962C8B-B14F-4D97-AF65-F5344CB8AC3E}">
        <p14:creationId xmlns:p14="http://schemas.microsoft.com/office/powerpoint/2010/main" val="138704269"/>
      </p:ext>
    </p:extLst>
  </p:cSld>
  <p:clrMapOvr>
    <a:masterClrMapping/>
  </p:clrMapOvr>
  <p:transition spd="slow">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D3A1F2CB-BCEB-089D-831C-565C10335A69}"/>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15488DBD-37AA-58DF-B0D1-B89B5C01FA4F}"/>
              </a:ext>
            </a:extLst>
          </p:cNvPr>
          <p:cNvSpPr txBox="1">
            <a:spLocks noGrp="1"/>
          </p:cNvSpPr>
          <p:nvPr>
            <p:ph type="title"/>
          </p:nvPr>
        </p:nvSpPr>
        <p:spPr>
          <a:xfrm>
            <a:off x="494996" y="790436"/>
            <a:ext cx="704649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خذوا ص 142. </a:t>
            </a:r>
            <a:r>
              <a:rPr lang="ar-MA" sz="2400" b="1" dirty="0">
                <a:solidFill>
                  <a:schemeClr val="bg1">
                    <a:lumMod val="50000"/>
                  </a:schemeClr>
                </a:solidFill>
                <a:latin typeface="Microsoft Uighur" panose="02000000000000000000" pitchFamily="2" charset="-78"/>
                <a:cs typeface="Microsoft Uighur" panose="02000000000000000000" pitchFamily="2" charset="-78"/>
              </a:rPr>
              <a:t>في ثنائيات </a:t>
            </a:r>
            <a:r>
              <a:rPr lang="ar-SA" sz="2400" b="1" dirty="0">
                <a:solidFill>
                  <a:schemeClr val="bg1">
                    <a:lumMod val="50000"/>
                  </a:schemeClr>
                </a:solidFill>
                <a:latin typeface="Microsoft Uighur" panose="02000000000000000000" pitchFamily="2" charset="-78"/>
                <a:cs typeface="Microsoft Uighur" panose="02000000000000000000" pitchFamily="2" charset="-78"/>
              </a:rPr>
              <a:t>ـــــ</a:t>
            </a:r>
            <a:r>
              <a:rPr lang="ar-MA" sz="2400" b="1" dirty="0">
                <a:solidFill>
                  <a:schemeClr val="bg1">
                    <a:lumMod val="50000"/>
                  </a:schemeClr>
                </a:solidFill>
                <a:latin typeface="Microsoft Uighur" panose="02000000000000000000" pitchFamily="2" charset="-78"/>
                <a:cs typeface="Microsoft Uighur" panose="02000000000000000000" pitchFamily="2" charset="-78"/>
              </a:rPr>
              <a:t> كل واحد منكم يقرأ النص لزميله. سأمر بين الصفوف لأساعدكم.</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8F0414B5-822A-9A89-DB43-4F785ECDB9D1}"/>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903B2CA3-3F65-6111-3262-CD4036AE7AE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1DB0EA39-5F06-CFA1-3FA6-935A3DB1DAA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8B874730-6E11-484A-09F9-CDD476CD876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275B64BF-0A0F-5742-6993-0FA59639A80D}"/>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4B4B29D3-881B-6330-4A1C-25FBC8951D3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B251B2CB-B0D9-9870-1835-F08F1EC9CD9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95C92620-0999-6B36-00C0-1B71D1D662D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2D230715-8AC3-715D-61DB-3D206AB3ED2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5" name="Image 14" descr="Une image contenant habits, dessin humoristique, Dessin animé, Animation&#10;&#10;Le contenu généré par l’IA peut être incorrect.">
            <a:extLst>
              <a:ext uri="{FF2B5EF4-FFF2-40B4-BE49-F238E27FC236}">
                <a16:creationId xmlns:a16="http://schemas.microsoft.com/office/drawing/2014/main" id="{221DC371-C041-344F-B2CB-FB10F1D7C8E1}"/>
              </a:ext>
            </a:extLst>
          </p:cNvPr>
          <p:cNvPicPr>
            <a:picLocks noChangeAspect="1"/>
          </p:cNvPicPr>
          <p:nvPr/>
        </p:nvPicPr>
        <p:blipFill>
          <a:blip r:embed="rId8"/>
          <a:stretch>
            <a:fillRect/>
          </a:stretch>
        </p:blipFill>
        <p:spPr>
          <a:xfrm>
            <a:off x="6850519" y="5065427"/>
            <a:ext cx="1708632" cy="1516411"/>
          </a:xfrm>
          <a:prstGeom prst="rect">
            <a:avLst/>
          </a:prstGeom>
        </p:spPr>
      </p:pic>
      <p:pic>
        <p:nvPicPr>
          <p:cNvPr id="5" name="Image 4">
            <a:extLst>
              <a:ext uri="{FF2B5EF4-FFF2-40B4-BE49-F238E27FC236}">
                <a16:creationId xmlns:a16="http://schemas.microsoft.com/office/drawing/2014/main" id="{DCA6F2EB-5F17-A233-4416-855D27962FCB}"/>
              </a:ext>
            </a:extLst>
          </p:cNvPr>
          <p:cNvPicPr>
            <a:picLocks noChangeAspect="1"/>
          </p:cNvPicPr>
          <p:nvPr/>
        </p:nvPicPr>
        <p:blipFill>
          <a:blip r:embed="rId9"/>
          <a:stretch>
            <a:fillRect/>
          </a:stretch>
        </p:blipFill>
        <p:spPr>
          <a:xfrm>
            <a:off x="2672327" y="1767451"/>
            <a:ext cx="3247965" cy="461061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Rectangle : coins arrondis 12">
            <a:extLst>
              <a:ext uri="{FF2B5EF4-FFF2-40B4-BE49-F238E27FC236}">
                <a16:creationId xmlns:a16="http://schemas.microsoft.com/office/drawing/2014/main" id="{2EEE349C-D3E4-83AE-57CC-4B458C72F1BB}"/>
              </a:ext>
            </a:extLst>
          </p:cNvPr>
          <p:cNvSpPr/>
          <p:nvPr/>
        </p:nvSpPr>
        <p:spPr>
          <a:xfrm>
            <a:off x="2547257" y="3023118"/>
            <a:ext cx="3502912" cy="569168"/>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1933700988"/>
      </p:ext>
    </p:extLst>
  </p:cSld>
  <p:clrMapOvr>
    <a:masterClrMapping/>
  </p:clrMapOvr>
  <p:transition spd="slow">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716AB603-8908-5DD3-8BE9-CCF8EA7980C5}"/>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663CC999-327D-44E2-EF96-1ECE4FFF500F}"/>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من يقوم إلى السبورة لقراءة الجزء الثاني من النص؟</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5" name="Image 4">
            <a:extLst>
              <a:ext uri="{FF2B5EF4-FFF2-40B4-BE49-F238E27FC236}">
                <a16:creationId xmlns:a16="http://schemas.microsoft.com/office/drawing/2014/main" id="{62B2C0CA-F54D-3FFA-3814-D02EA89830F6}"/>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1" name="Image 10">
            <a:extLst>
              <a:ext uri="{FF2B5EF4-FFF2-40B4-BE49-F238E27FC236}">
                <a16:creationId xmlns:a16="http://schemas.microsoft.com/office/drawing/2014/main" id="{FF60040B-FE3B-E52A-3284-558A514A06D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645911D3-81C8-9C8A-5DF5-9FC6235E925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DEDEB902-E695-EFE5-6117-67BF626FE69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711E07D7-4FA5-C0E9-87F4-1CC41BF0271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7" name="Rectangle 16">
            <a:extLst>
              <a:ext uri="{FF2B5EF4-FFF2-40B4-BE49-F238E27FC236}">
                <a16:creationId xmlns:a16="http://schemas.microsoft.com/office/drawing/2014/main" id="{F0B55D70-B230-C74E-F605-8F5502E3D9B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8" name="Rectangle 17">
            <a:extLst>
              <a:ext uri="{FF2B5EF4-FFF2-40B4-BE49-F238E27FC236}">
                <a16:creationId xmlns:a16="http://schemas.microsoft.com/office/drawing/2014/main" id="{B87A733E-1D43-D4B5-32DD-F42CA9C26FF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0" name="Rectangle 19">
            <a:extLst>
              <a:ext uri="{FF2B5EF4-FFF2-40B4-BE49-F238E27FC236}">
                <a16:creationId xmlns:a16="http://schemas.microsoft.com/office/drawing/2014/main" id="{110264D3-84E8-7737-83AE-24FCE1B16AF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6" name="Espace réservé pour une image  5">
            <a:extLst>
              <a:ext uri="{FF2B5EF4-FFF2-40B4-BE49-F238E27FC236}">
                <a16:creationId xmlns:a16="http://schemas.microsoft.com/office/drawing/2014/main" id="{C332D09D-ACBA-3CC0-C426-340D418DE642}"/>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pic>
        <p:nvPicPr>
          <p:cNvPr id="2" name="Image 1">
            <a:extLst>
              <a:ext uri="{FF2B5EF4-FFF2-40B4-BE49-F238E27FC236}">
                <a16:creationId xmlns:a16="http://schemas.microsoft.com/office/drawing/2014/main" id="{A7FB96B7-DBDC-5986-BBCD-5CEDE05BCD50}"/>
              </a:ext>
            </a:extLst>
          </p:cNvPr>
          <p:cNvPicPr>
            <a:picLocks noChangeAspect="1"/>
          </p:cNvPicPr>
          <p:nvPr/>
        </p:nvPicPr>
        <p:blipFill>
          <a:blip r:embed="rId8"/>
          <a:stretch>
            <a:fillRect/>
          </a:stretch>
        </p:blipFill>
        <p:spPr>
          <a:xfrm>
            <a:off x="2133261" y="3880316"/>
            <a:ext cx="4476922" cy="2577315"/>
          </a:xfrm>
          <a:prstGeom prst="rect">
            <a:avLst/>
          </a:prstGeom>
        </p:spPr>
      </p:pic>
      <p:pic>
        <p:nvPicPr>
          <p:cNvPr id="3" name="Image 2">
            <a:extLst>
              <a:ext uri="{FF2B5EF4-FFF2-40B4-BE49-F238E27FC236}">
                <a16:creationId xmlns:a16="http://schemas.microsoft.com/office/drawing/2014/main" id="{13709E54-F8B7-D3B7-B347-7F125E298FF2}"/>
              </a:ext>
            </a:extLst>
          </p:cNvPr>
          <p:cNvPicPr>
            <a:picLocks noChangeAspect="1"/>
          </p:cNvPicPr>
          <p:nvPr/>
        </p:nvPicPr>
        <p:blipFill>
          <a:blip r:embed="rId9"/>
          <a:stretch>
            <a:fillRect/>
          </a:stretch>
        </p:blipFill>
        <p:spPr>
          <a:xfrm>
            <a:off x="974926" y="2028630"/>
            <a:ext cx="7173326" cy="1400370"/>
          </a:xfrm>
          <a:prstGeom prst="rect">
            <a:avLst/>
          </a:prstGeom>
        </p:spPr>
      </p:pic>
    </p:spTree>
    <p:extLst>
      <p:ext uri="{BB962C8B-B14F-4D97-AF65-F5344CB8AC3E}">
        <p14:creationId xmlns:p14="http://schemas.microsoft.com/office/powerpoint/2010/main" val="3658110912"/>
      </p:ext>
    </p:extLst>
  </p:cSld>
  <p:clrMapOvr>
    <a:masterClrMapping/>
  </p:clrMapOvr>
  <p:transition spd="slow">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3FD253AA-6D30-69FD-7115-38902E54EAAC}"/>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72F13C9E-1C09-6C42-96E2-5717F5D6C818}"/>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من يقوم إلى السبورة لقراءة النص بأكمله؟</a:t>
            </a:r>
            <a:endParaRPr sz="2400" b="1" i="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02255534-8789-BE88-0A79-1BDC65643CF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A927898E-370E-EE81-F519-74DA02E5D2E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8CC86137-AC7D-0698-1C36-1A2083C392C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2429DB69-0846-65E8-5C64-237878B7301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477EEAA5-3C4B-3189-FF39-719B9F75C9D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514869FF-5E24-B992-7F82-E11AAA57FA3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2152B293-EF79-AA22-6A6D-F434E1560F2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868FC98C-BBA1-C5D6-EDA3-DEA64E7F73E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4" name="Espace réservé pour une image  13">
            <a:extLst>
              <a:ext uri="{FF2B5EF4-FFF2-40B4-BE49-F238E27FC236}">
                <a16:creationId xmlns:a16="http://schemas.microsoft.com/office/drawing/2014/main" id="{264B8128-8707-2C12-567C-844D6CA3F17F}"/>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pic>
        <p:nvPicPr>
          <p:cNvPr id="11" name="Image 10">
            <a:extLst>
              <a:ext uri="{FF2B5EF4-FFF2-40B4-BE49-F238E27FC236}">
                <a16:creationId xmlns:a16="http://schemas.microsoft.com/office/drawing/2014/main" id="{87F870B9-7902-9CC1-66CC-47B8944B1075}"/>
              </a:ext>
            </a:extLst>
          </p:cNvPr>
          <p:cNvPicPr>
            <a:picLocks noChangeAspect="1"/>
          </p:cNvPicPr>
          <p:nvPr/>
        </p:nvPicPr>
        <p:blipFill>
          <a:blip r:embed="rId8"/>
          <a:stretch>
            <a:fillRect/>
          </a:stretch>
        </p:blipFill>
        <p:spPr>
          <a:xfrm>
            <a:off x="692508" y="2192694"/>
            <a:ext cx="7627516" cy="3506118"/>
          </a:xfrm>
          <a:prstGeom prst="rect">
            <a:avLst/>
          </a:prstGeom>
        </p:spPr>
      </p:pic>
    </p:spTree>
    <p:extLst>
      <p:ext uri="{BB962C8B-B14F-4D97-AF65-F5344CB8AC3E}">
        <p14:creationId xmlns:p14="http://schemas.microsoft.com/office/powerpoint/2010/main" val="4273919216"/>
      </p:ext>
    </p:extLst>
  </p:cSld>
  <p:clrMapOvr>
    <a:masterClrMapping/>
  </p:clrMapOvr>
  <p:transition spd="slow">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360F27BC-80EC-AFA0-0AE6-60189808F4D8}"/>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D65856EB-184A-CB37-1BBE-88C8BE7645EE}"/>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الآن، سأطرح عليكم أسئلة حول النص. أجيبوا على ألواحكم وارفعوها عند إعطاء الإشارة</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FB779043-4AA3-6D7D-5D5D-69401B616921}"/>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C08CBEAC-AA15-D24B-A7A6-4E84AC9E2D4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B2DB3DF0-4945-8C01-CF77-8312ED097BED}"/>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C29C0F1E-C7C8-458C-D239-63A9FEDC208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C6AA5BAF-53BC-AA3E-2A32-3CA88BDCA860}"/>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D36188E9-4C1E-1786-C34A-3482DC0BF84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61E3F2FC-A213-2E7E-A5F9-BC9EAA21CD3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00DDA64A-13A5-71AE-1FE8-4D08195CC80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F8B595B2-311E-9FB5-ACB3-8A74F8D9036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5" name="Image 4">
            <a:extLst>
              <a:ext uri="{FF2B5EF4-FFF2-40B4-BE49-F238E27FC236}">
                <a16:creationId xmlns:a16="http://schemas.microsoft.com/office/drawing/2014/main" id="{90F64FC0-E52A-5028-3527-F8D3B8FA734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698284" y="2110799"/>
            <a:ext cx="3629954" cy="3629954"/>
          </a:xfrm>
          <a:prstGeom prst="rect">
            <a:avLst/>
          </a:prstGeom>
        </p:spPr>
      </p:pic>
    </p:spTree>
    <p:extLst>
      <p:ext uri="{BB962C8B-B14F-4D97-AF65-F5344CB8AC3E}">
        <p14:creationId xmlns:p14="http://schemas.microsoft.com/office/powerpoint/2010/main" val="749789346"/>
      </p:ext>
    </p:extLst>
  </p:cSld>
  <p:clrMapOvr>
    <a:masterClrMapping/>
  </p:clrMapOvr>
  <p:transition spd="slow">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56A2E335-57B7-9FF4-606B-5C8CFBC4510F}"/>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0C49703E-6E6E-DA28-0FE9-50371C407A43}"/>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fontScale="90000"/>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للأسد شعر كثيف. أجيبوا بصحيح أو خطأ. ابحثوا عن الجواب في الجزء الثاني من النص واكتبوا  على ألواحكم: صحيح أو خطأ.</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22D0D8F2-C68D-A0EB-3E32-BD01798710E2}"/>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CB735723-66C7-ED6A-96E4-7936EF7A7AF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06886BFB-D038-4EE0-CD26-AC0E9D2AB9A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4EBA1CD6-A083-A32E-CB32-7FAF55421BA2}"/>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6900072F-C505-244C-B071-6012A3592B2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AC75F7DC-D7F8-2E72-A7E8-AF0B41AE422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9EDFA1A5-338E-4FF2-A03F-5444E6FA0F5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FDAC126B-6D77-8440-9D77-A929659D712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DCE197F4-BECA-4B24-D521-7583DE94BAA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3" name="Image 12">
            <a:extLst>
              <a:ext uri="{FF2B5EF4-FFF2-40B4-BE49-F238E27FC236}">
                <a16:creationId xmlns:a16="http://schemas.microsoft.com/office/drawing/2014/main" id="{33EFC223-08B2-C583-A02E-2E4AC1A52095}"/>
              </a:ext>
            </a:extLst>
          </p:cNvPr>
          <p:cNvPicPr>
            <a:picLocks noChangeAspect="1"/>
          </p:cNvPicPr>
          <p:nvPr/>
        </p:nvPicPr>
        <p:blipFill>
          <a:blip r:embed="rId8"/>
          <a:stretch>
            <a:fillRect/>
          </a:stretch>
        </p:blipFill>
        <p:spPr>
          <a:xfrm>
            <a:off x="1639848" y="2807765"/>
            <a:ext cx="5677692" cy="981212"/>
          </a:xfrm>
          <a:prstGeom prst="rect">
            <a:avLst/>
          </a:prstGeom>
        </p:spPr>
      </p:pic>
    </p:spTree>
    <p:extLst>
      <p:ext uri="{BB962C8B-B14F-4D97-AF65-F5344CB8AC3E}">
        <p14:creationId xmlns:p14="http://schemas.microsoft.com/office/powerpoint/2010/main" val="2802814680"/>
      </p:ext>
    </p:extLst>
  </p:cSld>
  <p:clrMapOvr>
    <a:masterClrMapping/>
  </p:clrMapOvr>
  <p:transition spd="slow">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8784DC08-5F0B-AFF0-248D-4C67CD083450}"/>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F14A0A85-9161-1E90-619E-A4D6E104E284}"/>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ارفعوا ألواحكم.</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DADA9959-1C40-1D64-F80E-AD0754DB165D}"/>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FA899429-1D8A-E1C0-C5F0-1961156748A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8BD42EBA-710A-A62F-44ED-6AD0DC29960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09DB9829-8D89-4239-F9A6-7BEB771FD44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8020C178-40D1-927D-6211-757F46A4D839}"/>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FACC6872-0A07-CCBE-AEB9-26B648BB6C5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E534D486-3F3F-00F2-9AB9-190259CA08F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B869A733-FB33-E888-99E6-3CD2FA47157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0D262ACF-3470-A157-36AF-B370B027FF8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5" name="Google Shape;1453;p15">
            <a:extLst>
              <a:ext uri="{FF2B5EF4-FFF2-40B4-BE49-F238E27FC236}">
                <a16:creationId xmlns:a16="http://schemas.microsoft.com/office/drawing/2014/main" id="{14D6C79D-1C40-0DE2-047D-111465760C4A}"/>
              </a:ext>
            </a:extLst>
          </p:cNvPr>
          <p:cNvPicPr preferRelativeResize="0">
            <a:picLocks/>
          </p:cNvPicPr>
          <p:nvPr/>
        </p:nvPicPr>
        <p:blipFill rotWithShape="1">
          <a:blip r:embed="rId8" cstate="screen">
            <a:alphaModFix/>
            <a:extLst>
              <a:ext uri="{28A0092B-C50C-407E-A947-70E740481C1C}">
                <a14:useLocalDpi xmlns:a14="http://schemas.microsoft.com/office/drawing/2010/main"/>
              </a:ext>
            </a:extLst>
          </a:blip>
          <a:srcRect l="-25000" r="-24999"/>
          <a:stretch/>
        </p:blipFill>
        <p:spPr>
          <a:xfrm>
            <a:off x="1840183" y="1954727"/>
            <a:ext cx="5400000" cy="3600000"/>
          </a:xfrm>
          <a:prstGeom prst="roundRect">
            <a:avLst>
              <a:gd name="adj" fmla="val 16667"/>
            </a:avLst>
          </a:prstGeom>
          <a:noFill/>
          <a:ln>
            <a:noFill/>
          </a:ln>
        </p:spPr>
      </p:pic>
    </p:spTree>
    <p:extLst>
      <p:ext uri="{BB962C8B-B14F-4D97-AF65-F5344CB8AC3E}">
        <p14:creationId xmlns:p14="http://schemas.microsoft.com/office/powerpoint/2010/main" val="3445983076"/>
      </p:ext>
    </p:extLst>
  </p:cSld>
  <p:clrMapOvr>
    <a:masterClrMapping/>
  </p:clrMapOvr>
  <p:transition spd="slow">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7BCFC73B-1230-CD9E-4662-D0BE695336FB}"/>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AD2F1336-CF2C-570A-DFEF-089AE1A7D4E7}"/>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أحسنتم، المعلومة صحيحة. للأسد شعر كثيف. نكتب صحيح. صححوا.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BF92E19A-0D9C-6A47-49DF-4D7F4520923E}"/>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8C12C2CC-75CF-B6BC-D76A-05C2FF4B7B2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064B2118-C799-3A2A-206A-1E22B7A1C15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7003B702-382B-BFAD-5747-17A5608B252E}"/>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4ACF9A99-7CE8-598B-9128-06DE96167E38}"/>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89852EF4-7C05-189B-0394-EDAC7F9286E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56E4B3C1-797C-AE2B-6A0D-BB863C2C1E8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F4D6DDEB-9D95-79E4-3AB1-C41D2C9F84D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09DA4D41-8C5E-CC05-47A9-0638B7A3FE1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5" name="Image 4">
            <a:extLst>
              <a:ext uri="{FF2B5EF4-FFF2-40B4-BE49-F238E27FC236}">
                <a16:creationId xmlns:a16="http://schemas.microsoft.com/office/drawing/2014/main" id="{C6F16A68-FFD0-BD83-0F03-49A2535859C8}"/>
              </a:ext>
            </a:extLst>
          </p:cNvPr>
          <p:cNvPicPr>
            <a:picLocks noChangeAspect="1"/>
          </p:cNvPicPr>
          <p:nvPr/>
        </p:nvPicPr>
        <p:blipFill>
          <a:blip r:embed="rId8"/>
          <a:stretch>
            <a:fillRect/>
          </a:stretch>
        </p:blipFill>
        <p:spPr>
          <a:xfrm>
            <a:off x="1630518" y="2938394"/>
            <a:ext cx="5677692" cy="981212"/>
          </a:xfrm>
          <a:prstGeom prst="rect">
            <a:avLst/>
          </a:prstGeom>
        </p:spPr>
      </p:pic>
      <p:sp>
        <p:nvSpPr>
          <p:cNvPr id="11" name="Rectangle : coins arrondis 10">
            <a:extLst>
              <a:ext uri="{FF2B5EF4-FFF2-40B4-BE49-F238E27FC236}">
                <a16:creationId xmlns:a16="http://schemas.microsoft.com/office/drawing/2014/main" id="{672EF258-4832-2CC2-0AB3-EE4FA08AF4B9}"/>
              </a:ext>
            </a:extLst>
          </p:cNvPr>
          <p:cNvSpPr/>
          <p:nvPr/>
        </p:nvSpPr>
        <p:spPr>
          <a:xfrm>
            <a:off x="1689980" y="3013788"/>
            <a:ext cx="1196403" cy="797767"/>
          </a:xfrm>
          <a:prstGeom prst="round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b="1" dirty="0"/>
              <a:t>صحيح</a:t>
            </a:r>
            <a:endParaRPr lang="fr-MA" b="1" dirty="0"/>
          </a:p>
        </p:txBody>
      </p:sp>
    </p:spTree>
    <p:extLst>
      <p:ext uri="{BB962C8B-B14F-4D97-AF65-F5344CB8AC3E}">
        <p14:creationId xmlns:p14="http://schemas.microsoft.com/office/powerpoint/2010/main" val="1674864930"/>
      </p:ext>
    </p:extLst>
  </p:cSld>
  <p:clrMapOvr>
    <a:masterClrMapping/>
  </p:clrMapOvr>
  <p:transition spd="slow">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58B49DDE-232E-82E6-034E-91421180842E}"/>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FA0CD182-55B8-845A-5E06-C90D960C86A0}"/>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fontScale="90000"/>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الأسد حيوان قوي. هل المعلومة صحيحة؟ ابحثوا عن الجواب في الجزء الأول من النص واكتبوا  على ألواحكم: صحيح أو خطأ.</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6FE9BA95-C0AE-E785-CC7A-9C887E741FD4}"/>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4C8BE1C1-4B69-2F17-037E-2AEE601205F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5A91E362-8D95-9710-3053-2D77E1A69B5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8CFEBE1F-62F2-7F21-9518-6D03313BDC1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EE9D20EC-3C3E-BBFD-F5D6-CF925ACB7514}"/>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6B367C09-3A54-886B-297C-5B3E82AFAC3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1914C00F-F5EF-71AA-DAA2-87B9D192FA4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42730764-B1A5-5BC7-A5E7-1CBA68CD63A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925E77F5-F350-0847-2023-CA0A016BC5D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1" name="Image 10">
            <a:extLst>
              <a:ext uri="{FF2B5EF4-FFF2-40B4-BE49-F238E27FC236}">
                <a16:creationId xmlns:a16="http://schemas.microsoft.com/office/drawing/2014/main" id="{BFEFF00A-5A25-277F-7393-4858A091892E}"/>
              </a:ext>
            </a:extLst>
          </p:cNvPr>
          <p:cNvPicPr>
            <a:picLocks noChangeAspect="1"/>
          </p:cNvPicPr>
          <p:nvPr/>
        </p:nvPicPr>
        <p:blipFill>
          <a:blip r:embed="rId8"/>
          <a:stretch>
            <a:fillRect/>
          </a:stretch>
        </p:blipFill>
        <p:spPr>
          <a:xfrm>
            <a:off x="1718864" y="2947920"/>
            <a:ext cx="5706271" cy="962159"/>
          </a:xfrm>
          <a:prstGeom prst="rect">
            <a:avLst/>
          </a:prstGeom>
        </p:spPr>
      </p:pic>
    </p:spTree>
    <p:extLst>
      <p:ext uri="{BB962C8B-B14F-4D97-AF65-F5344CB8AC3E}">
        <p14:creationId xmlns:p14="http://schemas.microsoft.com/office/powerpoint/2010/main" val="4131862867"/>
      </p:ext>
    </p:extLst>
  </p:cSld>
  <p:clrMapOvr>
    <a:masterClrMapping/>
  </p:clrMapOvr>
  <p:transition spd="slow">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C0E6A35B-01DA-39BF-8D3B-AF059F9A1918}"/>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DA5800EA-240C-3BC5-F2EA-3A1817289762}"/>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ارفعوا ألواحكم.</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959698DD-FDAF-01F6-6B96-4F218B4E296E}"/>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94E4A29E-5998-84DD-0A6D-ECF1600B47D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135BFBD2-F4D6-981C-AD8F-F2CD15A3D23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16F84076-2935-444C-759A-486E1B6B8CD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AC283760-3A94-48E1-421A-3D714B77A32D}"/>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35808DEE-4DF9-BABB-768A-CA7B761F25B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6540A54C-254A-517E-7BBD-42898ED10D9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C3C46E4D-13A4-5A01-BB01-7C20FA11A4B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AE9CB601-6FDA-6ED2-ABFF-1F03120490B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5" name="Google Shape;1453;p15">
            <a:extLst>
              <a:ext uri="{FF2B5EF4-FFF2-40B4-BE49-F238E27FC236}">
                <a16:creationId xmlns:a16="http://schemas.microsoft.com/office/drawing/2014/main" id="{6CFEC35A-F902-4A4C-3B61-C1DE80CD2AF6}"/>
              </a:ext>
            </a:extLst>
          </p:cNvPr>
          <p:cNvPicPr preferRelativeResize="0">
            <a:picLocks/>
          </p:cNvPicPr>
          <p:nvPr/>
        </p:nvPicPr>
        <p:blipFill rotWithShape="1">
          <a:blip r:embed="rId8" cstate="screen">
            <a:alphaModFix/>
            <a:extLst>
              <a:ext uri="{28A0092B-C50C-407E-A947-70E740481C1C}">
                <a14:useLocalDpi xmlns:a14="http://schemas.microsoft.com/office/drawing/2010/main"/>
              </a:ext>
            </a:extLst>
          </a:blip>
          <a:srcRect l="-25000" r="-24999"/>
          <a:stretch/>
        </p:blipFill>
        <p:spPr>
          <a:xfrm>
            <a:off x="1840183" y="1954727"/>
            <a:ext cx="5400000" cy="3600000"/>
          </a:xfrm>
          <a:prstGeom prst="roundRect">
            <a:avLst>
              <a:gd name="adj" fmla="val 16667"/>
            </a:avLst>
          </a:prstGeom>
          <a:noFill/>
          <a:ln>
            <a:noFill/>
          </a:ln>
        </p:spPr>
      </p:pic>
    </p:spTree>
    <p:extLst>
      <p:ext uri="{BB962C8B-B14F-4D97-AF65-F5344CB8AC3E}">
        <p14:creationId xmlns:p14="http://schemas.microsoft.com/office/powerpoint/2010/main" val="1220385951"/>
      </p:ext>
    </p:extLst>
  </p:cSld>
  <p:clrMapOvr>
    <a:masterClrMapping/>
  </p:clrMapOvr>
  <p:transition spd="slow">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4577274E-EF1C-774E-E65D-AA5EB53DA3CA}"/>
            </a:ext>
          </a:extLst>
        </p:cNvPr>
        <p:cNvGrpSpPr/>
        <p:nvPr/>
      </p:nvGrpSpPr>
      <p:grpSpPr>
        <a:xfrm>
          <a:off x="0" y="0"/>
          <a:ext cx="0" cy="0"/>
          <a:chOff x="0" y="0"/>
          <a:chExt cx="0" cy="0"/>
        </a:xfrm>
      </p:grpSpPr>
      <p:pic>
        <p:nvPicPr>
          <p:cNvPr id="12" name="Image 11">
            <a:extLst>
              <a:ext uri="{FF2B5EF4-FFF2-40B4-BE49-F238E27FC236}">
                <a16:creationId xmlns:a16="http://schemas.microsoft.com/office/drawing/2014/main" id="{0831B417-50AE-A420-D409-64CDB9ADF0D5}"/>
              </a:ext>
            </a:extLst>
          </p:cNvPr>
          <p:cNvPicPr>
            <a:picLocks noChangeAspect="1"/>
          </p:cNvPicPr>
          <p:nvPr/>
        </p:nvPicPr>
        <p:blipFill>
          <a:blip r:embed="rId3"/>
          <a:stretch>
            <a:fillRect/>
          </a:stretch>
        </p:blipFill>
        <p:spPr>
          <a:xfrm>
            <a:off x="1606896" y="2947920"/>
            <a:ext cx="5706271" cy="962159"/>
          </a:xfrm>
          <a:prstGeom prst="rect">
            <a:avLst/>
          </a:prstGeom>
        </p:spPr>
      </p:pic>
      <p:sp>
        <p:nvSpPr>
          <p:cNvPr id="2112" name="Google Shape;2112;p74">
            <a:extLst>
              <a:ext uri="{FF2B5EF4-FFF2-40B4-BE49-F238E27FC236}">
                <a16:creationId xmlns:a16="http://schemas.microsoft.com/office/drawing/2014/main" id="{EAB6F72E-C30D-12F2-B9E4-3269B679F88A}"/>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أحسنتم، المعلومة صحيحة. الأسد حيوان قوي. نكتب صحيح. صححوا.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8980BF12-13D7-72B3-275A-E94C188C0086}"/>
              </a:ext>
            </a:extLst>
          </p:cNvPr>
          <p:cNvPicPr>
            <a:picLocks noGrp="1" noChangeAspect="1"/>
          </p:cNvPicPr>
          <p:nvPr>
            <p:ph type="pic" sz="quarter" idx="12"/>
          </p:nvPr>
        </p:nvPicPr>
        <p:blipFill>
          <a:blip r:embed="rId4"/>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F5FB247A-D962-CD66-EDFD-E43B9999B67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D63D3935-8F65-5476-2BA4-B1E16B01842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A45A2E1D-4EEC-3535-8F3C-ED6C56963599}"/>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614413D4-5AE9-F44E-D8B5-C1BC289FB5C3}"/>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0937B87B-B154-5246-855D-382FBA7D8C0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123A91AA-F572-F2CA-F638-04577E2C053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BBC16669-3A06-A298-93E1-CA368D0E32F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4AD87ECD-25BA-3CA3-F439-F8D4BCA6133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11" name="Rectangle : coins arrondis 10">
            <a:extLst>
              <a:ext uri="{FF2B5EF4-FFF2-40B4-BE49-F238E27FC236}">
                <a16:creationId xmlns:a16="http://schemas.microsoft.com/office/drawing/2014/main" id="{5552FAE4-3201-13C8-41F0-43B51B7965E3}"/>
              </a:ext>
            </a:extLst>
          </p:cNvPr>
          <p:cNvSpPr/>
          <p:nvPr/>
        </p:nvSpPr>
        <p:spPr>
          <a:xfrm>
            <a:off x="1680649" y="3030115"/>
            <a:ext cx="1196403" cy="797767"/>
          </a:xfrm>
          <a:prstGeom prst="round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b="1" dirty="0"/>
              <a:t>صحيح</a:t>
            </a:r>
            <a:endParaRPr lang="fr-MA" b="1" dirty="0"/>
          </a:p>
        </p:txBody>
      </p:sp>
    </p:spTree>
    <p:extLst>
      <p:ext uri="{BB962C8B-B14F-4D97-AF65-F5344CB8AC3E}">
        <p14:creationId xmlns:p14="http://schemas.microsoft.com/office/powerpoint/2010/main" val="1079362834"/>
      </p:ext>
    </p:extLst>
  </p:cSld>
  <p:clrMapOvr>
    <a:masterClrMapping/>
  </p:clrMapOvr>
  <p:transition spd="slow">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6EB2C452-804B-F770-01A6-25E4774F9372}"/>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585F3C76-7B7D-3704-0CA7-1C04FC629A52}"/>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fontScale="90000"/>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الأسد ملك المزرعة. هل المعلومة صحيحة؟ ابحثوا عن الجواب في الجزء الثاني من النص واكتبوا  على ألواحكم: صحيح أو خطأ.</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3C29EED8-04E0-7D05-2940-F7E1239DD51A}"/>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24C45B85-DA30-E480-B82B-DCB4FE8FF88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799F7B20-5483-1002-8ADE-B7B2D27520C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6D2FAD2C-63ED-9A77-1A4A-43446CDA86B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3C372D18-3358-11F9-941E-2E57F2E02FBD}"/>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89339064-421E-DE50-7B7C-6312E765803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306E61CA-C24A-9D4F-9201-84592A28BC2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61EF8714-6716-DB53-8849-46948ABB837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ADB92469-75EA-397D-9411-D09AD5B1AFA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2" name="Image 11">
            <a:extLst>
              <a:ext uri="{FF2B5EF4-FFF2-40B4-BE49-F238E27FC236}">
                <a16:creationId xmlns:a16="http://schemas.microsoft.com/office/drawing/2014/main" id="{01C053E0-5602-E4D2-444B-7155DC86BF1C}"/>
              </a:ext>
            </a:extLst>
          </p:cNvPr>
          <p:cNvPicPr>
            <a:picLocks noChangeAspect="1"/>
          </p:cNvPicPr>
          <p:nvPr/>
        </p:nvPicPr>
        <p:blipFill>
          <a:blip r:embed="rId8"/>
          <a:stretch>
            <a:fillRect/>
          </a:stretch>
        </p:blipFill>
        <p:spPr>
          <a:xfrm>
            <a:off x="1747443" y="2976499"/>
            <a:ext cx="5649113" cy="905001"/>
          </a:xfrm>
          <a:prstGeom prst="rect">
            <a:avLst/>
          </a:prstGeom>
        </p:spPr>
      </p:pic>
    </p:spTree>
    <p:extLst>
      <p:ext uri="{BB962C8B-B14F-4D97-AF65-F5344CB8AC3E}">
        <p14:creationId xmlns:p14="http://schemas.microsoft.com/office/powerpoint/2010/main" val="4066217562"/>
      </p:ext>
    </p:extLst>
  </p:cSld>
  <p:clrMapOvr>
    <a:masterClrMapping/>
  </p:clrMapOvr>
  <p:transition spd="slow">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7245B1BC-9B72-9410-A4E3-1DB0FB46C3C1}"/>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B5010428-B647-BBB7-CF39-B7D99E7489AB}"/>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ارفعوا ألواحكم.</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544B89F6-2F54-8763-26D3-FCC01B65F8B2}"/>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CA7B5359-8C41-B47B-8181-187193F273B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CD5F2957-0F00-4CC2-2830-220CB75FC65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4FAD141E-E9D4-1912-68E8-C4FEA891685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3EE36F53-F4F0-D8A4-08CC-7C15B77494CC}"/>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D2BCB2C0-33D9-3489-2B09-E4AAE3660AB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BCBD5547-2CD3-298B-CF0C-C7DA4DC6217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AF16E9C9-9454-86B5-6DD0-97E4B35AE57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21F4D211-7AA2-653C-F768-D24D0039E33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5" name="Google Shape;1453;p15">
            <a:extLst>
              <a:ext uri="{FF2B5EF4-FFF2-40B4-BE49-F238E27FC236}">
                <a16:creationId xmlns:a16="http://schemas.microsoft.com/office/drawing/2014/main" id="{970529B1-D003-0536-47F4-C37B46312CB1}"/>
              </a:ext>
            </a:extLst>
          </p:cNvPr>
          <p:cNvPicPr preferRelativeResize="0">
            <a:picLocks/>
          </p:cNvPicPr>
          <p:nvPr/>
        </p:nvPicPr>
        <p:blipFill rotWithShape="1">
          <a:blip r:embed="rId8" cstate="screen">
            <a:alphaModFix/>
            <a:extLst>
              <a:ext uri="{28A0092B-C50C-407E-A947-70E740481C1C}">
                <a14:useLocalDpi xmlns:a14="http://schemas.microsoft.com/office/drawing/2010/main"/>
              </a:ext>
            </a:extLst>
          </a:blip>
          <a:srcRect l="-25000" r="-24999"/>
          <a:stretch/>
        </p:blipFill>
        <p:spPr>
          <a:xfrm>
            <a:off x="1840183" y="1954727"/>
            <a:ext cx="5400000" cy="3600000"/>
          </a:xfrm>
          <a:prstGeom prst="roundRect">
            <a:avLst>
              <a:gd name="adj" fmla="val 16667"/>
            </a:avLst>
          </a:prstGeom>
          <a:noFill/>
          <a:ln>
            <a:noFill/>
          </a:ln>
        </p:spPr>
      </p:pic>
    </p:spTree>
    <p:extLst>
      <p:ext uri="{BB962C8B-B14F-4D97-AF65-F5344CB8AC3E}">
        <p14:creationId xmlns:p14="http://schemas.microsoft.com/office/powerpoint/2010/main" val="4266525760"/>
      </p:ext>
    </p:extLst>
  </p:cSld>
  <p:clrMapOvr>
    <a:masterClrMapping/>
  </p:clrMapOvr>
  <p:transition spd="slow">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47FF1DF7-94DE-0AF5-2A2D-F6CF230A7110}"/>
            </a:ext>
          </a:extLst>
        </p:cNvPr>
        <p:cNvGrpSpPr/>
        <p:nvPr/>
      </p:nvGrpSpPr>
      <p:grpSpPr>
        <a:xfrm>
          <a:off x="0" y="0"/>
          <a:ext cx="0" cy="0"/>
          <a:chOff x="0" y="0"/>
          <a:chExt cx="0" cy="0"/>
        </a:xfrm>
      </p:grpSpPr>
      <p:pic>
        <p:nvPicPr>
          <p:cNvPr id="5" name="Image 4">
            <a:extLst>
              <a:ext uri="{FF2B5EF4-FFF2-40B4-BE49-F238E27FC236}">
                <a16:creationId xmlns:a16="http://schemas.microsoft.com/office/drawing/2014/main" id="{60A596D3-E963-CB00-20B5-8EDB925C1B79}"/>
              </a:ext>
            </a:extLst>
          </p:cNvPr>
          <p:cNvPicPr>
            <a:picLocks noChangeAspect="1"/>
          </p:cNvPicPr>
          <p:nvPr/>
        </p:nvPicPr>
        <p:blipFill>
          <a:blip r:embed="rId3"/>
          <a:stretch>
            <a:fillRect/>
          </a:stretch>
        </p:blipFill>
        <p:spPr>
          <a:xfrm>
            <a:off x="1680649" y="2976497"/>
            <a:ext cx="5649113" cy="905001"/>
          </a:xfrm>
          <a:prstGeom prst="rect">
            <a:avLst/>
          </a:prstGeom>
        </p:spPr>
      </p:pic>
      <p:sp>
        <p:nvSpPr>
          <p:cNvPr id="2112" name="Google Shape;2112;p74">
            <a:extLst>
              <a:ext uri="{FF2B5EF4-FFF2-40B4-BE49-F238E27FC236}">
                <a16:creationId xmlns:a16="http://schemas.microsoft.com/office/drawing/2014/main" id="{14E9D3A2-CDDA-2260-A3FA-6F98B0566669}"/>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fontScale="90000"/>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أحسنتم. الأسد ليس ملك المزرعة، بل ملك الغابة. إذن المعلومة خاطئة نكتب خطأ. صححوا.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E2000083-268A-7682-22D3-04A9D35396D4}"/>
              </a:ext>
            </a:extLst>
          </p:cNvPr>
          <p:cNvPicPr>
            <a:picLocks noGrp="1" noChangeAspect="1"/>
          </p:cNvPicPr>
          <p:nvPr>
            <p:ph type="pic" sz="quarter" idx="12"/>
          </p:nvPr>
        </p:nvPicPr>
        <p:blipFill>
          <a:blip r:embed="rId4"/>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2A6C170B-106E-679C-A0AB-08CB4B3A5F2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A1831A0C-48E6-A155-2F46-17702AD8D26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7C8D5D81-CF81-A534-92E6-7CE0278C1DCF}"/>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4C0E39A7-6CA9-38D6-52EE-3F39FEAF9866}"/>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7EBD2EE0-2D76-225A-774A-3C80A7CD4F6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C5A56D2E-08D6-374B-D5C5-18A9DE26335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33A3F4C4-5A27-3918-1A41-50F973203C3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5269F162-BF30-131C-8F9A-B49165AC5FC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11" name="Rectangle : coins arrondis 10">
            <a:extLst>
              <a:ext uri="{FF2B5EF4-FFF2-40B4-BE49-F238E27FC236}">
                <a16:creationId xmlns:a16="http://schemas.microsoft.com/office/drawing/2014/main" id="{C03844B8-38CD-C7DA-43CA-793ADE68D6CC}"/>
              </a:ext>
            </a:extLst>
          </p:cNvPr>
          <p:cNvSpPr/>
          <p:nvPr/>
        </p:nvSpPr>
        <p:spPr>
          <a:xfrm>
            <a:off x="1686926" y="3030113"/>
            <a:ext cx="1196403" cy="797767"/>
          </a:xfrm>
          <a:prstGeom prst="round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b="1" dirty="0"/>
              <a:t>خطأ</a:t>
            </a:r>
            <a:endParaRPr lang="fr-MA" b="1" dirty="0"/>
          </a:p>
        </p:txBody>
      </p:sp>
    </p:spTree>
    <p:extLst>
      <p:ext uri="{BB962C8B-B14F-4D97-AF65-F5344CB8AC3E}">
        <p14:creationId xmlns:p14="http://schemas.microsoft.com/office/powerpoint/2010/main" val="1169469673"/>
      </p:ext>
    </p:extLst>
  </p:cSld>
  <p:clrMapOvr>
    <a:masterClrMapping/>
  </p:clrMapOvr>
  <p:transition spd="slow">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A34F8B59-3B07-6AF9-2A92-0E876DF5EC42}"/>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9FF7B4A6-0C79-0C5C-10B1-B1F30B7C5927}"/>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fontScale="90000"/>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يعيش الأسد وحيدا في الغابة. هل المعلومة صحيحة؟ ابحثوا عن الجواب في الجزء الثاني من النص واكتبوا  على ألواحكم: صحيح أو خطأ.</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377B92EB-BC0C-DF92-8A6A-58E55A4F6BB0}"/>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95258E27-4465-414D-AA0C-9F045E6C6FA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E483B565-F104-4CD0-1885-CB9BF607D7A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F6DD403-91A5-E55E-4B7F-EACA57A8A930}"/>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F33D1BA1-E730-E564-CD3E-66C8E651FED6}"/>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0BBB3AC9-6429-F433-ED7B-5CB70794FDA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F11901A1-F280-F892-B78B-3BA8089147C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E138D082-4C32-6295-B2A5-5D6226B3648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E971A396-E8F4-6E00-1C5B-8CC7039B2C1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1" name="Image 10">
            <a:extLst>
              <a:ext uri="{FF2B5EF4-FFF2-40B4-BE49-F238E27FC236}">
                <a16:creationId xmlns:a16="http://schemas.microsoft.com/office/drawing/2014/main" id="{F3C2D205-D89F-38D1-0FCA-A56ED61D6E74}"/>
              </a:ext>
            </a:extLst>
          </p:cNvPr>
          <p:cNvPicPr>
            <a:picLocks noChangeAspect="1"/>
          </p:cNvPicPr>
          <p:nvPr/>
        </p:nvPicPr>
        <p:blipFill>
          <a:blip r:embed="rId8"/>
          <a:stretch>
            <a:fillRect/>
          </a:stretch>
        </p:blipFill>
        <p:spPr>
          <a:xfrm>
            <a:off x="1737917" y="2971736"/>
            <a:ext cx="5668166" cy="914528"/>
          </a:xfrm>
          <a:prstGeom prst="rect">
            <a:avLst/>
          </a:prstGeom>
        </p:spPr>
      </p:pic>
    </p:spTree>
    <p:extLst>
      <p:ext uri="{BB962C8B-B14F-4D97-AF65-F5344CB8AC3E}">
        <p14:creationId xmlns:p14="http://schemas.microsoft.com/office/powerpoint/2010/main" val="1540981275"/>
      </p:ext>
    </p:extLst>
  </p:cSld>
  <p:clrMapOvr>
    <a:masterClrMapping/>
  </p:clrMapOvr>
  <p:transition spd="slow">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F2A30E76-511B-8FBD-4DC9-4BE7487D5A42}"/>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FB7CA1C3-66B5-70A7-749A-7009E2050CE5}"/>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ارفعوا ألواحكم.</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7B690F46-17DD-9CC7-17A3-2701901AD1BB}"/>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A31450BE-5B1E-5551-C7A2-6E5090F7A63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888E8550-881B-2629-097F-CD14DACA497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5AE68403-1722-54E2-D8FF-3BD057F0C00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6B223B6B-B344-8C94-9E53-670E94E6A580}"/>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CAF1C4CA-5E15-75ED-E7F2-22CA03F5792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DC730E4B-B523-BEEC-E978-6CDF9DE74C3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D711D3DA-5C94-3048-8B16-D09082CBA31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2BD3F192-B4B6-6BD4-BD7A-0ED56F404D5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5" name="Google Shape;1453;p15">
            <a:extLst>
              <a:ext uri="{FF2B5EF4-FFF2-40B4-BE49-F238E27FC236}">
                <a16:creationId xmlns:a16="http://schemas.microsoft.com/office/drawing/2014/main" id="{1A172E14-3889-9DE2-964E-8D43AC801BC8}"/>
              </a:ext>
            </a:extLst>
          </p:cNvPr>
          <p:cNvPicPr preferRelativeResize="0">
            <a:picLocks/>
          </p:cNvPicPr>
          <p:nvPr/>
        </p:nvPicPr>
        <p:blipFill rotWithShape="1">
          <a:blip r:embed="rId8" cstate="screen">
            <a:alphaModFix/>
            <a:extLst>
              <a:ext uri="{28A0092B-C50C-407E-A947-70E740481C1C}">
                <a14:useLocalDpi xmlns:a14="http://schemas.microsoft.com/office/drawing/2010/main"/>
              </a:ext>
            </a:extLst>
          </a:blip>
          <a:srcRect l="-25000" r="-24999"/>
          <a:stretch/>
        </p:blipFill>
        <p:spPr>
          <a:xfrm>
            <a:off x="1840183" y="1954727"/>
            <a:ext cx="5400000" cy="3600000"/>
          </a:xfrm>
          <a:prstGeom prst="roundRect">
            <a:avLst>
              <a:gd name="adj" fmla="val 16667"/>
            </a:avLst>
          </a:prstGeom>
          <a:noFill/>
          <a:ln>
            <a:noFill/>
          </a:ln>
        </p:spPr>
      </p:pic>
    </p:spTree>
    <p:extLst>
      <p:ext uri="{BB962C8B-B14F-4D97-AF65-F5344CB8AC3E}">
        <p14:creationId xmlns:p14="http://schemas.microsoft.com/office/powerpoint/2010/main" val="3423239928"/>
      </p:ext>
    </p:extLst>
  </p:cSld>
  <p:clrMapOvr>
    <a:masterClrMapping/>
  </p:clrMapOvr>
  <p:transition spd="slow">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850B3C8A-6750-2446-9F7C-111A34DFBE97}"/>
            </a:ext>
          </a:extLst>
        </p:cNvPr>
        <p:cNvGrpSpPr/>
        <p:nvPr/>
      </p:nvGrpSpPr>
      <p:grpSpPr>
        <a:xfrm>
          <a:off x="0" y="0"/>
          <a:ext cx="0" cy="0"/>
          <a:chOff x="0" y="0"/>
          <a:chExt cx="0" cy="0"/>
        </a:xfrm>
      </p:grpSpPr>
      <p:pic>
        <p:nvPicPr>
          <p:cNvPr id="12" name="Image 11">
            <a:extLst>
              <a:ext uri="{FF2B5EF4-FFF2-40B4-BE49-F238E27FC236}">
                <a16:creationId xmlns:a16="http://schemas.microsoft.com/office/drawing/2014/main" id="{6FA64D0B-C082-E3E1-3FC0-317CE810EA73}"/>
              </a:ext>
            </a:extLst>
          </p:cNvPr>
          <p:cNvPicPr>
            <a:picLocks noChangeAspect="1"/>
          </p:cNvPicPr>
          <p:nvPr/>
        </p:nvPicPr>
        <p:blipFill>
          <a:blip r:embed="rId3"/>
          <a:stretch>
            <a:fillRect/>
          </a:stretch>
        </p:blipFill>
        <p:spPr>
          <a:xfrm>
            <a:off x="1737917" y="2971736"/>
            <a:ext cx="5668166" cy="914528"/>
          </a:xfrm>
          <a:prstGeom prst="rect">
            <a:avLst/>
          </a:prstGeom>
        </p:spPr>
      </p:pic>
      <p:sp>
        <p:nvSpPr>
          <p:cNvPr id="2112" name="Google Shape;2112;p74">
            <a:extLst>
              <a:ext uri="{FF2B5EF4-FFF2-40B4-BE49-F238E27FC236}">
                <a16:creationId xmlns:a16="http://schemas.microsoft.com/office/drawing/2014/main" id="{E47E75E3-4966-96AE-F2C5-EFBFA77A7AD8}"/>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fontScale="90000"/>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أحسنتم. المعلومة خاطئة، لأن الأسد لا يعيش وحيدا، بل يعيش مع اللبؤة والأشبال الصغيرة. نكتب خطأ. صححوا.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E929027A-215D-D03F-473A-5DD12899D8FC}"/>
              </a:ext>
            </a:extLst>
          </p:cNvPr>
          <p:cNvPicPr>
            <a:picLocks noGrp="1" noChangeAspect="1"/>
          </p:cNvPicPr>
          <p:nvPr>
            <p:ph type="pic" sz="quarter" idx="12"/>
          </p:nvPr>
        </p:nvPicPr>
        <p:blipFill>
          <a:blip r:embed="rId4"/>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47026A9C-57E9-2291-1E08-53C32FF244A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02A019C8-0F0C-0E39-9E96-DD8BD22C035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34C79FAB-2D8A-29F7-E118-14081E1F0342}"/>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6D266A9A-2816-3924-248D-A32E727D754A}"/>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94FE49B9-ECC5-76EB-2A8F-8FBD91EADB8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A64F4A1B-B797-82C4-DE99-01943B38342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1D495343-1F71-284D-3D02-7316DDFECB4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6D023FEB-6704-3466-6F4D-3A77C77E15C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11" name="Rectangle : coins arrondis 10">
            <a:extLst>
              <a:ext uri="{FF2B5EF4-FFF2-40B4-BE49-F238E27FC236}">
                <a16:creationId xmlns:a16="http://schemas.microsoft.com/office/drawing/2014/main" id="{35AA6BBC-277E-F69D-3B27-972541B04CE5}"/>
              </a:ext>
            </a:extLst>
          </p:cNvPr>
          <p:cNvSpPr/>
          <p:nvPr/>
        </p:nvSpPr>
        <p:spPr>
          <a:xfrm>
            <a:off x="1738087" y="3030116"/>
            <a:ext cx="1196403" cy="797767"/>
          </a:xfrm>
          <a:prstGeom prst="round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b="1" dirty="0"/>
              <a:t>خطأ</a:t>
            </a:r>
            <a:endParaRPr lang="fr-MA" b="1" dirty="0"/>
          </a:p>
        </p:txBody>
      </p:sp>
    </p:spTree>
    <p:extLst>
      <p:ext uri="{BB962C8B-B14F-4D97-AF65-F5344CB8AC3E}">
        <p14:creationId xmlns:p14="http://schemas.microsoft.com/office/powerpoint/2010/main" val="3170024235"/>
      </p:ext>
    </p:extLst>
  </p:cSld>
  <p:clrMapOvr>
    <a:masterClrMapping/>
  </p:clrMapOvr>
  <p:transition spd="slow">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2432"/>
        <p:cNvGrpSpPr/>
        <p:nvPr/>
      </p:nvGrpSpPr>
      <p:grpSpPr>
        <a:xfrm>
          <a:off x="0" y="0"/>
          <a:ext cx="0" cy="0"/>
          <a:chOff x="0" y="0"/>
          <a:chExt cx="0" cy="0"/>
        </a:xfrm>
      </p:grpSpPr>
      <p:sp>
        <p:nvSpPr>
          <p:cNvPr id="2435" name="Google Shape;2435;p111"/>
          <p:cNvSpPr txBox="1">
            <a:spLocks noGrp="1"/>
          </p:cNvSpPr>
          <p:nvPr>
            <p:ph type="title"/>
          </p:nvPr>
        </p:nvSpPr>
        <p:spPr>
          <a:xfrm>
            <a:off x="635700" y="756000"/>
            <a:ext cx="6840000" cy="612000"/>
          </a:xfrm>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وقت النجمة الآن. الفائز بنجمة القراءة: ....</a:t>
            </a:r>
            <a:endParaRPr sz="2400" dirty="0">
              <a:solidFill>
                <a:schemeClr val="bg1">
                  <a:lumMod val="50000"/>
                </a:schemeClr>
              </a:solidFill>
            </a:endParaRPr>
          </a:p>
        </p:txBody>
      </p:sp>
      <p:pic>
        <p:nvPicPr>
          <p:cNvPr id="4" name="Espace réservé pour une image  3">
            <a:extLst>
              <a:ext uri="{FF2B5EF4-FFF2-40B4-BE49-F238E27FC236}">
                <a16:creationId xmlns:a16="http://schemas.microsoft.com/office/drawing/2014/main" id="{783A874E-5082-BDA3-751C-2AD4E6EBFE69}"/>
              </a:ext>
            </a:extLst>
          </p:cNvPr>
          <p:cNvPicPr>
            <a:picLocks noGrp="1" noChangeAspect="1"/>
          </p:cNvPicPr>
          <p:nvPr>
            <p:ph type="pic" idx="3"/>
          </p:nvPr>
        </p:nvPicPr>
        <p:blipFill>
          <a:blip r:embed="rId5"/>
          <a:srcRect/>
          <a:stretch>
            <a:fillRect/>
          </a:stretch>
        </p:blipFill>
        <p:spPr>
          <a:xfrm>
            <a:off x="7960105" y="719856"/>
            <a:ext cx="792000" cy="792000"/>
          </a:xfrm>
        </p:spPr>
      </p:pic>
      <p:pic>
        <p:nvPicPr>
          <p:cNvPr id="2" name="Joyful_Prize_Celebration_Animation">
            <a:hlinkClick r:id="" action="ppaction://media"/>
            <a:extLst>
              <a:ext uri="{FF2B5EF4-FFF2-40B4-BE49-F238E27FC236}">
                <a16:creationId xmlns:a16="http://schemas.microsoft.com/office/drawing/2014/main" id="{C7CD5873-7C7C-93C6-9959-9294D106DAA2}"/>
              </a:ext>
            </a:extLst>
          </p:cNvPr>
          <p:cNvPicPr>
            <a:picLocks noChangeAspect="1"/>
          </p:cNvPicPr>
          <p:nvPr>
            <a:videoFile r:link="rId2"/>
            <p:extLst>
              <p:ext uri="{DAA4B4D4-6D71-4841-9C94-3DE7FCFB9230}">
                <p14:media xmlns:p14="http://schemas.microsoft.com/office/powerpoint/2010/main" r:embed="rId1"/>
              </p:ext>
            </p:extLst>
          </p:nvPr>
        </p:nvPicPr>
        <p:blipFill>
          <a:blip r:embed="rId6"/>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 name="Image 2" descr="Une image contenant noir, obscurité&#10;&#10;Le contenu généré par l’IA peut être incorrect.">
            <a:extLst>
              <a:ext uri="{FF2B5EF4-FFF2-40B4-BE49-F238E27FC236}">
                <a16:creationId xmlns:a16="http://schemas.microsoft.com/office/drawing/2014/main" id="{44C513DD-75E8-7F23-C79D-4B9527C2CF6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sp>
        <p:nvSpPr>
          <p:cNvPr id="25" name="Google Shape;563;p140">
            <a:extLst>
              <a:ext uri="{FF2B5EF4-FFF2-40B4-BE49-F238E27FC236}">
                <a16:creationId xmlns:a16="http://schemas.microsoft.com/office/drawing/2014/main" id="{9B7C1AF4-650A-BA13-0DD7-34BF029F3569}"/>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6" name="Google Shape;564;p140">
            <a:extLst>
              <a:ext uri="{FF2B5EF4-FFF2-40B4-BE49-F238E27FC236}">
                <a16:creationId xmlns:a16="http://schemas.microsoft.com/office/drawing/2014/main" id="{BD20491C-E761-E82E-7D44-FAB5C0375163}"/>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7" name="Google Shape;565;p140">
            <a:extLst>
              <a:ext uri="{FF2B5EF4-FFF2-40B4-BE49-F238E27FC236}">
                <a16:creationId xmlns:a16="http://schemas.microsoft.com/office/drawing/2014/main" id="{27C3A1C4-2742-0D8B-4E08-F209CA0C9315}"/>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8" name="Google Shape;566;p140">
            <a:extLst>
              <a:ext uri="{FF2B5EF4-FFF2-40B4-BE49-F238E27FC236}">
                <a16:creationId xmlns:a16="http://schemas.microsoft.com/office/drawing/2014/main" id="{518498B1-3BC5-38D9-C41F-D16805F4A4A6}"/>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9" name="Google Shape;567;p140">
            <a:extLst>
              <a:ext uri="{FF2B5EF4-FFF2-40B4-BE49-F238E27FC236}">
                <a16:creationId xmlns:a16="http://schemas.microsoft.com/office/drawing/2014/main" id="{40BEB9D1-35A8-7FD1-232A-82EB26FAC0E8}"/>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30" name="Google Shape;568;p140">
            <a:extLst>
              <a:ext uri="{FF2B5EF4-FFF2-40B4-BE49-F238E27FC236}">
                <a16:creationId xmlns:a16="http://schemas.microsoft.com/office/drawing/2014/main" id="{5F998196-5B12-E2D9-2FC2-B60BACEFB2B2}"/>
              </a:ext>
            </a:extLst>
          </p:cNvPr>
          <p:cNvPicPr preferRelativeResize="0"/>
          <p:nvPr/>
        </p:nvPicPr>
        <p:blipFill rotWithShape="1">
          <a:blip r:embed="rId8">
            <a:alphaModFix amt="20000"/>
          </a:blip>
          <a:srcRect/>
          <a:stretch/>
        </p:blipFill>
        <p:spPr>
          <a:xfrm>
            <a:off x="7870183" y="136738"/>
            <a:ext cx="278069" cy="278069"/>
          </a:xfrm>
          <a:prstGeom prst="rect">
            <a:avLst/>
          </a:prstGeom>
          <a:noFill/>
          <a:ln>
            <a:noFill/>
          </a:ln>
        </p:spPr>
      </p:pic>
      <p:pic>
        <p:nvPicPr>
          <p:cNvPr id="31" name="Google Shape;569;p140">
            <a:extLst>
              <a:ext uri="{FF2B5EF4-FFF2-40B4-BE49-F238E27FC236}">
                <a16:creationId xmlns:a16="http://schemas.microsoft.com/office/drawing/2014/main" id="{D868167D-96CF-6FF1-1102-D98C089A0647}"/>
              </a:ext>
            </a:extLst>
          </p:cNvPr>
          <p:cNvPicPr preferRelativeResize="0"/>
          <p:nvPr/>
        </p:nvPicPr>
        <p:blipFill rotWithShape="1">
          <a:blip r:embed="rId9">
            <a:alphaModFix amt="20000"/>
          </a:blip>
          <a:srcRect/>
          <a:stretch/>
        </p:blipFill>
        <p:spPr>
          <a:xfrm>
            <a:off x="6328695" y="136738"/>
            <a:ext cx="278069" cy="278069"/>
          </a:xfrm>
          <a:prstGeom prst="rect">
            <a:avLst/>
          </a:prstGeom>
          <a:noFill/>
          <a:ln>
            <a:noFill/>
          </a:ln>
        </p:spPr>
      </p:pic>
      <p:pic>
        <p:nvPicPr>
          <p:cNvPr id="32" name="Google Shape;570;p140">
            <a:extLst>
              <a:ext uri="{FF2B5EF4-FFF2-40B4-BE49-F238E27FC236}">
                <a16:creationId xmlns:a16="http://schemas.microsoft.com/office/drawing/2014/main" id="{69875019-6CCD-9215-2D3F-748796745820}"/>
              </a:ext>
            </a:extLst>
          </p:cNvPr>
          <p:cNvPicPr preferRelativeResize="0"/>
          <p:nvPr/>
        </p:nvPicPr>
        <p:blipFill rotWithShape="1">
          <a:blip r:embed="rId10">
            <a:alphaModFix amt="20000"/>
          </a:blip>
          <a:srcRect/>
          <a:stretch/>
        </p:blipFill>
        <p:spPr>
          <a:xfrm>
            <a:off x="4785497" y="136738"/>
            <a:ext cx="278069" cy="278069"/>
          </a:xfrm>
          <a:prstGeom prst="rect">
            <a:avLst/>
          </a:prstGeom>
          <a:noFill/>
          <a:ln>
            <a:noFill/>
          </a:ln>
        </p:spPr>
      </p:pic>
      <p:pic>
        <p:nvPicPr>
          <p:cNvPr id="33" name="Google Shape;571;p140">
            <a:extLst>
              <a:ext uri="{FF2B5EF4-FFF2-40B4-BE49-F238E27FC236}">
                <a16:creationId xmlns:a16="http://schemas.microsoft.com/office/drawing/2014/main" id="{F5E500E5-C919-8021-D535-E5FF40043D94}"/>
              </a:ext>
            </a:extLst>
          </p:cNvPr>
          <p:cNvPicPr preferRelativeResize="0"/>
          <p:nvPr/>
        </p:nvPicPr>
        <p:blipFill rotWithShape="1">
          <a:blip r:embed="rId11">
            <a:alphaModFix/>
          </a:blip>
          <a:srcRect/>
          <a:stretch/>
        </p:blipFill>
        <p:spPr>
          <a:xfrm>
            <a:off x="3226912" y="136738"/>
            <a:ext cx="278069" cy="278069"/>
          </a:xfrm>
          <a:prstGeom prst="rect">
            <a:avLst/>
          </a:prstGeom>
          <a:noFill/>
          <a:ln>
            <a:noFill/>
          </a:ln>
        </p:spPr>
      </p:pic>
      <p:pic>
        <p:nvPicPr>
          <p:cNvPr id="34" name="Google Shape;572;p140">
            <a:extLst>
              <a:ext uri="{FF2B5EF4-FFF2-40B4-BE49-F238E27FC236}">
                <a16:creationId xmlns:a16="http://schemas.microsoft.com/office/drawing/2014/main" id="{64D5ADD0-73C3-A999-9925-D680D7BDDCB3}"/>
              </a:ext>
            </a:extLst>
          </p:cNvPr>
          <p:cNvPicPr preferRelativeResize="0"/>
          <p:nvPr/>
        </p:nvPicPr>
        <p:blipFill rotWithShape="1">
          <a:blip r:embed="rId12">
            <a:alphaModFix amt="20000"/>
          </a:blip>
          <a:srcRect/>
          <a:stretch/>
        </p:blipFill>
        <p:spPr>
          <a:xfrm>
            <a:off x="1668327" y="136738"/>
            <a:ext cx="278069" cy="278069"/>
          </a:xfrm>
          <a:prstGeom prst="rect">
            <a:avLst/>
          </a:prstGeom>
          <a:noFill/>
          <a:ln>
            <a:noFill/>
          </a:ln>
        </p:spPr>
      </p:pic>
    </p:spTree>
    <p:extLst>
      <p:ext uri="{BB962C8B-B14F-4D97-AF65-F5344CB8AC3E}">
        <p14:creationId xmlns:p14="http://schemas.microsoft.com/office/powerpoint/2010/main" val="398702973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2"/>
                                        </p:tgtEl>
                                      </p:cBhvr>
                                    </p:cmd>
                                  </p:childTnLst>
                                </p:cTn>
                              </p:par>
                            </p:childTnLst>
                          </p:cTn>
                        </p:par>
                        <p:par>
                          <p:cTn id="7" fill="hold">
                            <p:stCondLst>
                              <p:cond delay="7835"/>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2"/>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2"/>
                                        </p:tgtEl>
                                      </p:cBhvr>
                                    </p:cmd>
                                  </p:childTnLst>
                                </p:cTn>
                              </p:par>
                            </p:childTnLst>
                          </p:cTn>
                        </p:par>
                      </p:childTnLst>
                    </p:cTn>
                  </p:par>
                </p:childTnLst>
              </p:cTn>
              <p:nextCondLst>
                <p:cond evt="onClick" delay="0">
                  <p:tgtEl>
                    <p:spTgt spid="2"/>
                  </p:tgtEl>
                </p:cond>
              </p:nextCondLst>
            </p:seq>
            <p:video>
              <p:cMediaNode vol="80000">
                <p:cTn id="15" fill="hold" display="0">
                  <p:stCondLst>
                    <p:cond delay="indefinite"/>
                  </p:stCondLst>
                </p:cTn>
                <p:tgtEl>
                  <p:spTgt spid="2"/>
                </p:tgtEl>
              </p:cMediaNode>
            </p:video>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964E70FA-6054-677F-BD6A-B418DD2A41DA}"/>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71EDF73C-3EB6-C910-3F17-715B7D11EF5C}"/>
              </a:ext>
            </a:extLst>
          </p:cNvPr>
          <p:cNvSpPr txBox="1">
            <a:spLocks noGrp="1"/>
          </p:cNvSpPr>
          <p:nvPr>
            <p:ph type="title"/>
          </p:nvPr>
        </p:nvSpPr>
        <p:spPr>
          <a:xfrm>
            <a:off x="629476" y="757874"/>
            <a:ext cx="6840000" cy="612000"/>
          </a:xfrm>
          <a:prstGeom prst="rect">
            <a:avLst/>
          </a:prstGeom>
          <a:noFill/>
          <a:ln>
            <a:noFill/>
          </a:ln>
        </p:spPr>
        <p:txBody>
          <a:bodyPr spcFirstLastPara="1" wrap="square" lIns="91425" tIns="45700" rIns="91425" bIns="45700" anchor="ctr" anchorCtr="0">
            <a:normAutofit/>
          </a:bodyPr>
          <a:lstStyle/>
          <a:p>
            <a:pPr lvl="0">
              <a:lnSpc>
                <a:spcPct val="100000"/>
              </a:lnSpc>
            </a:pPr>
            <a:r>
              <a:rPr lang="ar-MA" sz="2400" b="1" dirty="0">
                <a:solidFill>
                  <a:schemeClr val="bg1">
                    <a:lumMod val="50000"/>
                  </a:schemeClr>
                </a:solidFill>
                <a:latin typeface="Microsoft Uighur" panose="02000000000000000000" pitchFamily="2" charset="-78"/>
                <a:cs typeface="Microsoft Uighur" panose="02000000000000000000" pitchFamily="2" charset="-78"/>
              </a:rPr>
              <a:t>قفوا، سنردد أنشودة "حيوانات المزرعة" مع الحركات.</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Wingdings" panose="05000000000000000000" pitchFamily="2" charset="2"/>
              </a:rPr>
              <a:t></a:t>
            </a:r>
            <a:endParaRP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8" name="Espace réservé pour une image  4">
            <a:extLst>
              <a:ext uri="{FF2B5EF4-FFF2-40B4-BE49-F238E27FC236}">
                <a16:creationId xmlns:a16="http://schemas.microsoft.com/office/drawing/2014/main" id="{3B18E324-A72E-8F5D-161E-5F9F2E9902CC}"/>
              </a:ext>
            </a:extLst>
          </p:cNvPr>
          <p:cNvPicPr>
            <a:picLocks noGrp="1" noChangeAspect="1"/>
          </p:cNvPicPr>
          <p:nvPr>
            <p:ph type="pic" idx="3"/>
          </p:nvPr>
        </p:nvPicPr>
        <p:blipFill>
          <a:blip r:embed="rId5"/>
          <a:srcRect/>
          <a:stretch>
            <a:fillRect/>
          </a:stretch>
        </p:blipFill>
        <p:spPr>
          <a:xfrm>
            <a:off x="7908925" y="719138"/>
            <a:ext cx="828675" cy="828675"/>
          </a:xfrm>
        </p:spPr>
      </p:pic>
      <p:sp>
        <p:nvSpPr>
          <p:cNvPr id="9" name="Google Shape;563;p140">
            <a:extLst>
              <a:ext uri="{FF2B5EF4-FFF2-40B4-BE49-F238E27FC236}">
                <a16:creationId xmlns:a16="http://schemas.microsoft.com/office/drawing/2014/main" id="{6413B603-70B4-48BD-A57F-D239CBA74CA2}"/>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0" name="Google Shape;564;p140">
            <a:extLst>
              <a:ext uri="{FF2B5EF4-FFF2-40B4-BE49-F238E27FC236}">
                <a16:creationId xmlns:a16="http://schemas.microsoft.com/office/drawing/2014/main" id="{3DAD73BF-081B-41AC-BCD5-5768A41B9807}"/>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1" name="Google Shape;565;p140">
            <a:extLst>
              <a:ext uri="{FF2B5EF4-FFF2-40B4-BE49-F238E27FC236}">
                <a16:creationId xmlns:a16="http://schemas.microsoft.com/office/drawing/2014/main" id="{08F6FE8D-3ED0-4FD3-A10F-B98F5F077066}"/>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2" name="Google Shape;566;p140">
            <a:extLst>
              <a:ext uri="{FF2B5EF4-FFF2-40B4-BE49-F238E27FC236}">
                <a16:creationId xmlns:a16="http://schemas.microsoft.com/office/drawing/2014/main" id="{E77B5C19-A867-482A-80F3-FCF42879F6B7}"/>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3" name="Google Shape;567;p140">
            <a:extLst>
              <a:ext uri="{FF2B5EF4-FFF2-40B4-BE49-F238E27FC236}">
                <a16:creationId xmlns:a16="http://schemas.microsoft.com/office/drawing/2014/main" id="{89C35EB9-903C-476D-B2B4-9E5C0F0CCC89}"/>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14" name="Google Shape;568;p140">
            <a:extLst>
              <a:ext uri="{FF2B5EF4-FFF2-40B4-BE49-F238E27FC236}">
                <a16:creationId xmlns:a16="http://schemas.microsoft.com/office/drawing/2014/main" id="{20BB4635-2039-4B1E-B33D-5C529BF1E9F4}"/>
              </a:ext>
            </a:extLst>
          </p:cNvPr>
          <p:cNvPicPr preferRelativeResize="0"/>
          <p:nvPr/>
        </p:nvPicPr>
        <p:blipFill rotWithShape="1">
          <a:blip r:embed="rId6">
            <a:alphaModFix amt="20000"/>
          </a:blip>
          <a:srcRect/>
          <a:stretch/>
        </p:blipFill>
        <p:spPr>
          <a:xfrm>
            <a:off x="7870183" y="136738"/>
            <a:ext cx="278069" cy="278069"/>
          </a:xfrm>
          <a:prstGeom prst="rect">
            <a:avLst/>
          </a:prstGeom>
          <a:noFill/>
          <a:ln>
            <a:noFill/>
          </a:ln>
        </p:spPr>
      </p:pic>
      <p:pic>
        <p:nvPicPr>
          <p:cNvPr id="15" name="Google Shape;569;p140">
            <a:extLst>
              <a:ext uri="{FF2B5EF4-FFF2-40B4-BE49-F238E27FC236}">
                <a16:creationId xmlns:a16="http://schemas.microsoft.com/office/drawing/2014/main" id="{856B5A9A-6801-4021-BED6-FCAE24AB498A}"/>
              </a:ext>
            </a:extLst>
          </p:cNvPr>
          <p:cNvPicPr preferRelativeResize="0"/>
          <p:nvPr/>
        </p:nvPicPr>
        <p:blipFill rotWithShape="1">
          <a:blip r:embed="rId7">
            <a:alphaModFix amt="20000"/>
          </a:blip>
          <a:srcRect/>
          <a:stretch/>
        </p:blipFill>
        <p:spPr>
          <a:xfrm>
            <a:off x="6328695" y="136738"/>
            <a:ext cx="278069" cy="278069"/>
          </a:xfrm>
          <a:prstGeom prst="rect">
            <a:avLst/>
          </a:prstGeom>
          <a:noFill/>
          <a:ln>
            <a:noFill/>
          </a:ln>
        </p:spPr>
      </p:pic>
      <p:pic>
        <p:nvPicPr>
          <p:cNvPr id="16" name="Google Shape;570;p140">
            <a:extLst>
              <a:ext uri="{FF2B5EF4-FFF2-40B4-BE49-F238E27FC236}">
                <a16:creationId xmlns:a16="http://schemas.microsoft.com/office/drawing/2014/main" id="{4D008DB6-0091-455E-8D0C-B4CE85EA4EBB}"/>
              </a:ext>
            </a:extLst>
          </p:cNvPr>
          <p:cNvPicPr preferRelativeResize="0"/>
          <p:nvPr/>
        </p:nvPicPr>
        <p:blipFill rotWithShape="1">
          <a:blip r:embed="rId8">
            <a:alphaModFix amt="20000"/>
          </a:blip>
          <a:srcRect/>
          <a:stretch/>
        </p:blipFill>
        <p:spPr>
          <a:xfrm>
            <a:off x="4785497" y="136738"/>
            <a:ext cx="278069" cy="278069"/>
          </a:xfrm>
          <a:prstGeom prst="rect">
            <a:avLst/>
          </a:prstGeom>
          <a:noFill/>
          <a:ln>
            <a:noFill/>
          </a:ln>
        </p:spPr>
      </p:pic>
      <p:pic>
        <p:nvPicPr>
          <p:cNvPr id="17" name="Google Shape;571;p140">
            <a:extLst>
              <a:ext uri="{FF2B5EF4-FFF2-40B4-BE49-F238E27FC236}">
                <a16:creationId xmlns:a16="http://schemas.microsoft.com/office/drawing/2014/main" id="{7EE3C159-B281-428D-953C-68259697968D}"/>
              </a:ext>
            </a:extLst>
          </p:cNvPr>
          <p:cNvPicPr preferRelativeResize="0"/>
          <p:nvPr/>
        </p:nvPicPr>
        <p:blipFill rotWithShape="1">
          <a:blip r:embed="rId9">
            <a:alphaModFix/>
          </a:blip>
          <a:srcRect/>
          <a:stretch/>
        </p:blipFill>
        <p:spPr>
          <a:xfrm>
            <a:off x="3226912" y="136738"/>
            <a:ext cx="278069" cy="278069"/>
          </a:xfrm>
          <a:prstGeom prst="rect">
            <a:avLst/>
          </a:prstGeom>
          <a:noFill/>
          <a:ln>
            <a:noFill/>
          </a:ln>
        </p:spPr>
      </p:pic>
      <p:pic>
        <p:nvPicPr>
          <p:cNvPr id="18" name="Google Shape;572;p140">
            <a:extLst>
              <a:ext uri="{FF2B5EF4-FFF2-40B4-BE49-F238E27FC236}">
                <a16:creationId xmlns:a16="http://schemas.microsoft.com/office/drawing/2014/main" id="{2B2A36F7-6F6D-4164-B36D-695F82E727DB}"/>
              </a:ext>
            </a:extLst>
          </p:cNvPr>
          <p:cNvPicPr preferRelativeResize="0"/>
          <p:nvPr/>
        </p:nvPicPr>
        <p:blipFill rotWithShape="1">
          <a:blip r:embed="rId10">
            <a:alphaModFix amt="20000"/>
          </a:blip>
          <a:srcRect/>
          <a:stretch/>
        </p:blipFill>
        <p:spPr>
          <a:xfrm>
            <a:off x="1668327" y="136738"/>
            <a:ext cx="278069" cy="278069"/>
          </a:xfrm>
          <a:prstGeom prst="rect">
            <a:avLst/>
          </a:prstGeom>
          <a:noFill/>
          <a:ln>
            <a:noFill/>
          </a:ln>
        </p:spPr>
      </p:pic>
      <p:pic>
        <p:nvPicPr>
          <p:cNvPr id="2" name="Image 1" descr="Une image contenant noir, obscurité&#10;&#10;Le contenu généré par l’IA peut être incorrect.">
            <a:extLst>
              <a:ext uri="{FF2B5EF4-FFF2-40B4-BE49-F238E27FC236}">
                <a16:creationId xmlns:a16="http://schemas.microsoft.com/office/drawing/2014/main" id="{E055C735-E4CE-3E03-90CC-2D27B1D91E5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pic>
        <p:nvPicPr>
          <p:cNvPr id="5" name="نشيد الحيوانات">
            <a:hlinkClick r:id="" action="ppaction://media"/>
            <a:extLst>
              <a:ext uri="{FF2B5EF4-FFF2-40B4-BE49-F238E27FC236}">
                <a16:creationId xmlns:a16="http://schemas.microsoft.com/office/drawing/2014/main" id="{A2511118-4EEA-49AE-B9B8-BA545DF3FD87}"/>
              </a:ext>
            </a:extLst>
          </p:cNvPr>
          <p:cNvPicPr>
            <a:picLocks noGrp="1" noChangeAspect="1"/>
          </p:cNvPicPr>
          <p:nvPr>
            <p:ph type="media" sz="quarter" idx="10"/>
            <a:videoFile r:link="rId2"/>
            <p:extLst>
              <p:ext uri="{DAA4B4D4-6D71-4841-9C94-3DE7FCFB9230}">
                <p14:media xmlns:p14="http://schemas.microsoft.com/office/powerpoint/2010/main" r:embed="rId1"/>
              </p:ext>
            </p:extLst>
          </p:nvPr>
        </p:nvPicPr>
        <p:blipFill>
          <a:blip r:embed="rId12"/>
          <a:stretch>
            <a:fillRect/>
          </a:stretch>
        </p:blipFill>
        <p:spPr>
          <a:xfrm>
            <a:off x="934601" y="1861835"/>
            <a:ext cx="6935582" cy="3910184"/>
          </a:xfrm>
        </p:spPr>
      </p:pic>
    </p:spTree>
    <p:extLst>
      <p:ext uri="{BB962C8B-B14F-4D97-AF65-F5344CB8AC3E}">
        <p14:creationId xmlns:p14="http://schemas.microsoft.com/office/powerpoint/2010/main" val="105769758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9008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5"/>
                </p:tgtEl>
              </p:cMediaNode>
            </p:video>
            <p:seq concurrent="1" nextAc="seek">
              <p:cTn id="12" restart="whenNotActive" fill="hold" evtFilter="cancelBubble" nodeType="interactiveSeq">
                <p:stCondLst>
                  <p:cond evt="onClick" delay="0">
                    <p:tgtEl>
                      <p:spTgt spid="5"/>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5C431B-6428-ADBD-0530-343EA51B179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002E0B9-1490-0E46-93CA-6C8DA4AD0BBA}"/>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ألواحكم سأملي عليكم كلمات</a:t>
            </a:r>
            <a:endParaRPr lang="fr-US" sz="2400" dirty="0">
              <a:solidFill>
                <a:schemeClr val="bg1">
                  <a:lumMod val="50000"/>
                </a:schemeClr>
              </a:solidFill>
            </a:endParaRPr>
          </a:p>
        </p:txBody>
      </p:sp>
      <p:pic>
        <p:nvPicPr>
          <p:cNvPr id="17" name="Google Shape;1379;p12">
            <a:extLst>
              <a:ext uri="{FF2B5EF4-FFF2-40B4-BE49-F238E27FC236}">
                <a16:creationId xmlns:a16="http://schemas.microsoft.com/office/drawing/2014/main" id="{71575449-1BF5-C7F3-0E49-DBA0D4FABAEF}"/>
              </a:ext>
            </a:extLst>
          </p:cNvPr>
          <p:cNvPicPr preferRelativeResize="0">
            <a:picLocks/>
          </p:cNvPicPr>
          <p:nvPr/>
        </p:nvPicPr>
        <p:blipFill rotWithShape="1">
          <a:blip r:embed="rId2" cstate="screen">
            <a:alphaModFix/>
            <a:extLst>
              <a:ext uri="{28A0092B-C50C-407E-A947-70E740481C1C}">
                <a14:useLocalDpi xmlns:a14="http://schemas.microsoft.com/office/drawing/2010/main"/>
              </a:ext>
            </a:extLst>
          </a:blip>
          <a:srcRect l="-25000" r="-24999"/>
          <a:stretch/>
        </p:blipFill>
        <p:spPr>
          <a:xfrm>
            <a:off x="1872000" y="2160000"/>
            <a:ext cx="5400000" cy="3600000"/>
          </a:xfrm>
          <a:prstGeom prst="roundRect">
            <a:avLst>
              <a:gd name="adj" fmla="val 16667"/>
            </a:avLst>
          </a:prstGeom>
          <a:noFill/>
          <a:ln>
            <a:noFill/>
          </a:ln>
        </p:spPr>
      </p:pic>
      <p:pic>
        <p:nvPicPr>
          <p:cNvPr id="18"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752775BA-15DC-06A0-7BD8-30101FCB202E}"/>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3" name="Image 2">
            <a:extLst>
              <a:ext uri="{FF2B5EF4-FFF2-40B4-BE49-F238E27FC236}">
                <a16:creationId xmlns:a16="http://schemas.microsoft.com/office/drawing/2014/main" id="{3D2B3C92-4F41-A9A1-E41F-527FC010588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A5EB738C-29F6-0E2F-EBD3-184072BAC90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A7625379-880C-CDCD-69EB-7F1D82B14932}"/>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676790F0-F6C7-F296-C66C-6AA9F1BBDF5B}"/>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B93A2343-DF1F-D1CD-93AE-3400A5470DE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sp>
        <p:nvSpPr>
          <p:cNvPr id="12" name="Rectangle 11">
            <a:extLst>
              <a:ext uri="{FF2B5EF4-FFF2-40B4-BE49-F238E27FC236}">
                <a16:creationId xmlns:a16="http://schemas.microsoft.com/office/drawing/2014/main" id="{C8D44612-1367-9299-A19A-EAC1C46CACD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13" name="Rectangle 12">
            <a:extLst>
              <a:ext uri="{FF2B5EF4-FFF2-40B4-BE49-F238E27FC236}">
                <a16:creationId xmlns:a16="http://schemas.microsoft.com/office/drawing/2014/main" id="{A4A66418-5D7C-C290-9970-8CF969F0DC7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14" name="Rectangle 13">
            <a:extLst>
              <a:ext uri="{FF2B5EF4-FFF2-40B4-BE49-F238E27FC236}">
                <a16:creationId xmlns:a16="http://schemas.microsoft.com/office/drawing/2014/main" id="{5CF93ABF-7023-0B44-F8A9-AEFEC5D7C4E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قراءة/ كتابة</a:t>
            </a:r>
          </a:p>
        </p:txBody>
      </p:sp>
    </p:spTree>
    <p:extLst>
      <p:ext uri="{BB962C8B-B14F-4D97-AF65-F5344CB8AC3E}">
        <p14:creationId xmlns:p14="http://schemas.microsoft.com/office/powerpoint/2010/main" val="248606133"/>
      </p:ext>
    </p:extLst>
  </p:cSld>
  <p:clrMapOvr>
    <a:masterClrMapping/>
  </p:clrMapOvr>
  <p:transition spd="slow">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E11D66-16F1-6394-63FE-8159A6AC147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8A440AF-F995-8174-76E1-28B2FD5422F2}"/>
              </a:ext>
            </a:extLst>
          </p:cNvPr>
          <p:cNvSpPr>
            <a:spLocks noGrp="1"/>
          </p:cNvSpPr>
          <p:nvPr>
            <p:ph type="title"/>
          </p:nvPr>
        </p:nvSpPr>
        <p:spPr/>
        <p:txBody>
          <a:bodyPr>
            <a:no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نمر الآن إلى الإملاء</a:t>
            </a:r>
            <a:endParaRPr lang="fr-US" sz="2400" dirty="0">
              <a:solidFill>
                <a:schemeClr val="bg1">
                  <a:lumMod val="50000"/>
                </a:schemeClr>
              </a:solidFill>
            </a:endParaRPr>
          </a:p>
        </p:txBody>
      </p:sp>
      <p:pic>
        <p:nvPicPr>
          <p:cNvPr id="1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DA9F044C-0253-7825-DFAD-03AB551D9764}"/>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sp>
        <p:nvSpPr>
          <p:cNvPr id="3" name="Google Shape;2404;p107">
            <a:extLst>
              <a:ext uri="{FF2B5EF4-FFF2-40B4-BE49-F238E27FC236}">
                <a16:creationId xmlns:a16="http://schemas.microsoft.com/office/drawing/2014/main" id="{5E86CCDA-D7BC-C207-7D13-3A9A4847ACBF}"/>
              </a:ext>
            </a:extLst>
          </p:cNvPr>
          <p:cNvSpPr/>
          <p:nvPr/>
        </p:nvSpPr>
        <p:spPr>
          <a:xfrm>
            <a:off x="1748717" y="2215568"/>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algn="ctr" rtl="1">
              <a:defRPr/>
            </a:pPr>
            <a:r>
              <a:rPr lang="ar-MA" sz="9600" dirty="0">
                <a:solidFill>
                  <a:srgbClr val="C00000"/>
                </a:solidFill>
                <a:latin typeface="Microsoft Uighur" panose="02000000000000000000" pitchFamily="2" charset="-78"/>
                <a:cs typeface="Microsoft Uighur" panose="02000000000000000000" pitchFamily="2" charset="-78"/>
                <a:sym typeface="Calibri"/>
              </a:rPr>
              <a:t>يُـ</a:t>
            </a:r>
            <a:r>
              <a:rPr lang="ar-MA" sz="9600" dirty="0">
                <a:solidFill>
                  <a:srgbClr val="434E7B"/>
                </a:solidFill>
                <a:latin typeface="Microsoft Uighur" panose="02000000000000000000" pitchFamily="2" charset="-78"/>
                <a:cs typeface="Microsoft Uighur" panose="02000000000000000000" pitchFamily="2" charset="-78"/>
                <a:sym typeface="Calibri"/>
              </a:rPr>
              <a:t>ـحِــ</a:t>
            </a:r>
            <a:r>
              <a:rPr lang="ar-MA" sz="9600" dirty="0">
                <a:solidFill>
                  <a:srgbClr val="C00000"/>
                </a:solidFill>
                <a:latin typeface="Microsoft Uighur" panose="02000000000000000000" pitchFamily="2" charset="-78"/>
                <a:cs typeface="Microsoft Uighur" panose="02000000000000000000" pitchFamily="2" charset="-78"/>
                <a:sym typeface="Calibri"/>
              </a:rPr>
              <a:t>ـبُّ</a:t>
            </a:r>
          </a:p>
        </p:txBody>
      </p:sp>
      <p:pic>
        <p:nvPicPr>
          <p:cNvPr id="6" name="Image 5">
            <a:extLst>
              <a:ext uri="{FF2B5EF4-FFF2-40B4-BE49-F238E27FC236}">
                <a16:creationId xmlns:a16="http://schemas.microsoft.com/office/drawing/2014/main" id="{0C7CDB52-7AAE-5FCD-A696-F71A21BF7D1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7" name="Image 6">
            <a:extLst>
              <a:ext uri="{FF2B5EF4-FFF2-40B4-BE49-F238E27FC236}">
                <a16:creationId xmlns:a16="http://schemas.microsoft.com/office/drawing/2014/main" id="{CF56D212-6FB5-EE29-1936-DF9341AE967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8" name="Image 7">
            <a:extLst>
              <a:ext uri="{FF2B5EF4-FFF2-40B4-BE49-F238E27FC236}">
                <a16:creationId xmlns:a16="http://schemas.microsoft.com/office/drawing/2014/main" id="{3C6B69AF-813E-11ED-A61F-A3DFF3185F3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1623EE58-B895-B2BC-1D12-6FAF2AA3619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A6EA6BF1-8F42-3482-7859-B08DDD5A79F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1" name="Rectangle 10">
            <a:extLst>
              <a:ext uri="{FF2B5EF4-FFF2-40B4-BE49-F238E27FC236}">
                <a16:creationId xmlns:a16="http://schemas.microsoft.com/office/drawing/2014/main" id="{50678639-B571-FEED-2492-6B560190E67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2" name="Rectangle 11">
            <a:extLst>
              <a:ext uri="{FF2B5EF4-FFF2-40B4-BE49-F238E27FC236}">
                <a16:creationId xmlns:a16="http://schemas.microsoft.com/office/drawing/2014/main" id="{4A96083A-5792-F60B-1BBA-3879A40DA2A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3" name="Rectangle 12">
            <a:extLst>
              <a:ext uri="{FF2B5EF4-FFF2-40B4-BE49-F238E27FC236}">
                <a16:creationId xmlns:a16="http://schemas.microsoft.com/office/drawing/2014/main" id="{08582303-AFE1-A44D-8561-DD63668B8F4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
        <p:nvSpPr>
          <p:cNvPr id="17" name="Google Shape;2404;p107">
            <a:extLst>
              <a:ext uri="{FF2B5EF4-FFF2-40B4-BE49-F238E27FC236}">
                <a16:creationId xmlns:a16="http://schemas.microsoft.com/office/drawing/2014/main" id="{F740BACB-E04F-6424-16EE-51C3E2A91381}"/>
              </a:ext>
            </a:extLst>
          </p:cNvPr>
          <p:cNvSpPr/>
          <p:nvPr/>
        </p:nvSpPr>
        <p:spPr>
          <a:xfrm>
            <a:off x="1742428" y="4047968"/>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rtl="1">
              <a:defRPr/>
            </a:pPr>
            <a:r>
              <a:rPr lang="ar-MA" sz="9600" dirty="0" err="1">
                <a:solidFill>
                  <a:srgbClr val="434E7B"/>
                </a:solidFill>
                <a:latin typeface="Microsoft Uighur" panose="02000000000000000000" pitchFamily="2" charset="-78"/>
                <a:cs typeface="Microsoft Uighur" panose="02000000000000000000" pitchFamily="2" charset="-78"/>
                <a:sym typeface="Calibri"/>
              </a:rPr>
              <a:t>زَ</a:t>
            </a:r>
            <a:r>
              <a:rPr lang="ar-MA" sz="9600" dirty="0" err="1">
                <a:solidFill>
                  <a:srgbClr val="C00000"/>
                </a:solidFill>
                <a:latin typeface="Microsoft Uighur" panose="02000000000000000000" pitchFamily="2" charset="-78"/>
                <a:cs typeface="Microsoft Uighur" panose="02000000000000000000" pitchFamily="2" charset="-78"/>
                <a:sym typeface="Calibri"/>
              </a:rPr>
              <a:t>يْــتـو</a:t>
            </a:r>
            <a:r>
              <a:rPr kumimoji="0" lang="ar-MA" sz="9600" b="0" i="0" u="none" strike="noStrike" kern="120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نـاً</a:t>
            </a:r>
            <a:endParaRPr kumimoji="0" lang="ar-MA" sz="96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endParaRPr>
          </a:p>
        </p:txBody>
      </p:sp>
      <p:sp>
        <p:nvSpPr>
          <p:cNvPr id="18" name="Google Shape;2404;p107">
            <a:extLst>
              <a:ext uri="{FF2B5EF4-FFF2-40B4-BE49-F238E27FC236}">
                <a16:creationId xmlns:a16="http://schemas.microsoft.com/office/drawing/2014/main" id="{6E965551-BB9D-8D50-BF6B-9A7F742A8B75}"/>
              </a:ext>
            </a:extLst>
          </p:cNvPr>
          <p:cNvSpPr/>
          <p:nvPr/>
        </p:nvSpPr>
        <p:spPr>
          <a:xfrm>
            <a:off x="5060212" y="2191769"/>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rtl="1">
              <a:defRPr/>
            </a:pPr>
            <a:r>
              <a:rPr lang="ar-MA" sz="9600" dirty="0">
                <a:solidFill>
                  <a:srgbClr val="434E7B"/>
                </a:solidFill>
                <a:latin typeface="Microsoft Uighur" panose="02000000000000000000" pitchFamily="2" charset="-78"/>
                <a:cs typeface="Microsoft Uighur" panose="02000000000000000000" pitchFamily="2" charset="-78"/>
                <a:sym typeface="Calibri"/>
              </a:rPr>
              <a:t>دَ </a:t>
            </a:r>
            <a:r>
              <a:rPr lang="ar-MA" sz="9600" dirty="0">
                <a:solidFill>
                  <a:srgbClr val="C00000"/>
                </a:solidFill>
                <a:latin typeface="Microsoft Uighur" panose="02000000000000000000" pitchFamily="2" charset="-78"/>
                <a:cs typeface="Microsoft Uighur" panose="02000000000000000000" pitchFamily="2" charset="-78"/>
                <a:sym typeface="Calibri"/>
              </a:rPr>
              <a:t>قَّ</a:t>
            </a:r>
            <a:endParaRPr kumimoji="0" lang="ar-MA" sz="96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endParaRPr>
          </a:p>
        </p:txBody>
      </p:sp>
      <p:sp>
        <p:nvSpPr>
          <p:cNvPr id="19" name="Google Shape;2404;p107">
            <a:extLst>
              <a:ext uri="{FF2B5EF4-FFF2-40B4-BE49-F238E27FC236}">
                <a16:creationId xmlns:a16="http://schemas.microsoft.com/office/drawing/2014/main" id="{3552A285-C33C-D003-0EFC-93DC5AD802BC}"/>
              </a:ext>
            </a:extLst>
          </p:cNvPr>
          <p:cNvSpPr/>
          <p:nvPr/>
        </p:nvSpPr>
        <p:spPr>
          <a:xfrm>
            <a:off x="5122157" y="3962476"/>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algn="ctr" rtl="1">
              <a:defRPr/>
            </a:pPr>
            <a:r>
              <a:rPr lang="ar-MA" sz="9600" dirty="0">
                <a:solidFill>
                  <a:srgbClr val="C00000"/>
                </a:solidFill>
                <a:latin typeface="Microsoft Uighur" panose="02000000000000000000" pitchFamily="2" charset="-78"/>
                <a:cs typeface="Microsoft Uighur" panose="02000000000000000000" pitchFamily="2" charset="-78"/>
                <a:sym typeface="Calibri"/>
              </a:rPr>
              <a:t>تَـ</a:t>
            </a:r>
            <a:r>
              <a:rPr lang="ar-MA" sz="9600" dirty="0">
                <a:solidFill>
                  <a:srgbClr val="434E7B"/>
                </a:solidFill>
                <a:latin typeface="Microsoft Uighur" panose="02000000000000000000" pitchFamily="2" charset="-78"/>
                <a:cs typeface="Microsoft Uighur" panose="02000000000000000000" pitchFamily="2" charset="-78"/>
                <a:sym typeface="Calibri"/>
              </a:rPr>
              <a:t>ـبْـ</a:t>
            </a:r>
            <a:r>
              <a:rPr lang="ar-MA" sz="9600" dirty="0">
                <a:solidFill>
                  <a:srgbClr val="C00000"/>
                </a:solidFill>
                <a:latin typeface="Microsoft Uighur" panose="02000000000000000000" pitchFamily="2" charset="-78"/>
                <a:cs typeface="Microsoft Uighur" panose="02000000000000000000" pitchFamily="2" charset="-78"/>
                <a:sym typeface="Calibri"/>
              </a:rPr>
              <a:t>ـني</a:t>
            </a:r>
          </a:p>
        </p:txBody>
      </p:sp>
    </p:spTree>
    <p:extLst>
      <p:ext uri="{BB962C8B-B14F-4D97-AF65-F5344CB8AC3E}">
        <p14:creationId xmlns:p14="http://schemas.microsoft.com/office/powerpoint/2010/main" val="705929647"/>
      </p:ext>
    </p:extLst>
  </p:cSld>
  <p:clrMapOvr>
    <a:masterClrMapping/>
  </p:clrMapOvr>
  <p:transition spd="slow">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29C884-525A-0E2E-7097-2ED2771C649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8259A75-1D44-25C6-8982-B5F154D19795}"/>
              </a:ext>
            </a:extLst>
          </p:cNvPr>
          <p:cNvSpPr>
            <a:spLocks noGrp="1"/>
          </p:cNvSpPr>
          <p:nvPr>
            <p:ph type="title"/>
          </p:nvPr>
        </p:nvSpPr>
        <p:spPr/>
        <p:txBody>
          <a:bodyPr>
            <a:noAutofit/>
          </a:bodyPr>
          <a:lstStyle/>
          <a:p>
            <a:pPr rtl="1">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أقرأ كلمات الإملاء، انتبهوا. </a:t>
            </a:r>
            <a:endParaRPr lang="fr-US" sz="2400" i="1" dirty="0">
              <a:solidFill>
                <a:schemeClr val="bg1">
                  <a:lumMod val="50000"/>
                </a:schemeClr>
              </a:solidFill>
            </a:endParaRPr>
          </a:p>
        </p:txBody>
      </p:sp>
      <p:pic>
        <p:nvPicPr>
          <p:cNvPr id="1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119763CB-50E7-FCF3-8C4C-090E3E468862}"/>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6" name="Image 5">
            <a:extLst>
              <a:ext uri="{FF2B5EF4-FFF2-40B4-BE49-F238E27FC236}">
                <a16:creationId xmlns:a16="http://schemas.microsoft.com/office/drawing/2014/main" id="{73C72876-B90C-4D5F-F023-8D9A3778D45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7" name="Image 6">
            <a:extLst>
              <a:ext uri="{FF2B5EF4-FFF2-40B4-BE49-F238E27FC236}">
                <a16:creationId xmlns:a16="http://schemas.microsoft.com/office/drawing/2014/main" id="{FEB9DB73-347B-26D8-EC56-575180395C7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8" name="Image 7">
            <a:extLst>
              <a:ext uri="{FF2B5EF4-FFF2-40B4-BE49-F238E27FC236}">
                <a16:creationId xmlns:a16="http://schemas.microsoft.com/office/drawing/2014/main" id="{0E1C62A5-6B19-0DF2-7500-43E22BE577C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7649C0F2-7461-D69F-B9A6-288D6BDAB55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613F09F6-889F-E87F-3752-2183713852F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1" name="Rectangle 10">
            <a:extLst>
              <a:ext uri="{FF2B5EF4-FFF2-40B4-BE49-F238E27FC236}">
                <a16:creationId xmlns:a16="http://schemas.microsoft.com/office/drawing/2014/main" id="{09C11856-CB9B-6BE4-6E19-AF3F12519E3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2" name="Rectangle 11">
            <a:extLst>
              <a:ext uri="{FF2B5EF4-FFF2-40B4-BE49-F238E27FC236}">
                <a16:creationId xmlns:a16="http://schemas.microsoft.com/office/drawing/2014/main" id="{7D3E8E24-8B57-25AF-D0AC-C70D9508D62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3" name="Rectangle 12">
            <a:extLst>
              <a:ext uri="{FF2B5EF4-FFF2-40B4-BE49-F238E27FC236}">
                <a16:creationId xmlns:a16="http://schemas.microsoft.com/office/drawing/2014/main" id="{034602B4-5752-2712-F240-E11B6A06F25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
        <p:nvSpPr>
          <p:cNvPr id="3" name="Google Shape;2404;p107">
            <a:extLst>
              <a:ext uri="{FF2B5EF4-FFF2-40B4-BE49-F238E27FC236}">
                <a16:creationId xmlns:a16="http://schemas.microsoft.com/office/drawing/2014/main" id="{8B50782B-162A-71A9-3B5E-418096456079}"/>
              </a:ext>
            </a:extLst>
          </p:cNvPr>
          <p:cNvSpPr/>
          <p:nvPr/>
        </p:nvSpPr>
        <p:spPr>
          <a:xfrm>
            <a:off x="1748717" y="2215568"/>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algn="ctr" rtl="1">
              <a:defRPr/>
            </a:pPr>
            <a:r>
              <a:rPr lang="ar-MA" sz="9600" dirty="0">
                <a:solidFill>
                  <a:srgbClr val="C00000"/>
                </a:solidFill>
                <a:latin typeface="Microsoft Uighur" panose="02000000000000000000" pitchFamily="2" charset="-78"/>
                <a:cs typeface="Microsoft Uighur" panose="02000000000000000000" pitchFamily="2" charset="-78"/>
                <a:sym typeface="Calibri"/>
              </a:rPr>
              <a:t>يُـ</a:t>
            </a:r>
            <a:r>
              <a:rPr lang="ar-MA" sz="9600" dirty="0">
                <a:solidFill>
                  <a:srgbClr val="434E7B"/>
                </a:solidFill>
                <a:latin typeface="Microsoft Uighur" panose="02000000000000000000" pitchFamily="2" charset="-78"/>
                <a:cs typeface="Microsoft Uighur" panose="02000000000000000000" pitchFamily="2" charset="-78"/>
                <a:sym typeface="Calibri"/>
              </a:rPr>
              <a:t>ـحِــ</a:t>
            </a:r>
            <a:r>
              <a:rPr lang="ar-MA" sz="9600" dirty="0">
                <a:solidFill>
                  <a:srgbClr val="C00000"/>
                </a:solidFill>
                <a:latin typeface="Microsoft Uighur" panose="02000000000000000000" pitchFamily="2" charset="-78"/>
                <a:cs typeface="Microsoft Uighur" panose="02000000000000000000" pitchFamily="2" charset="-78"/>
                <a:sym typeface="Calibri"/>
              </a:rPr>
              <a:t>ـبُّ</a:t>
            </a:r>
          </a:p>
        </p:txBody>
      </p:sp>
      <p:sp>
        <p:nvSpPr>
          <p:cNvPr id="4" name="Google Shape;2404;p107">
            <a:extLst>
              <a:ext uri="{FF2B5EF4-FFF2-40B4-BE49-F238E27FC236}">
                <a16:creationId xmlns:a16="http://schemas.microsoft.com/office/drawing/2014/main" id="{6613C065-34D8-E3C3-0000-B1ED611DD155}"/>
              </a:ext>
            </a:extLst>
          </p:cNvPr>
          <p:cNvSpPr/>
          <p:nvPr/>
        </p:nvSpPr>
        <p:spPr>
          <a:xfrm>
            <a:off x="1742428" y="4047968"/>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rtl="1">
              <a:defRPr/>
            </a:pPr>
            <a:r>
              <a:rPr lang="ar-MA" sz="9600" dirty="0" err="1">
                <a:solidFill>
                  <a:srgbClr val="434E7B"/>
                </a:solidFill>
                <a:latin typeface="Microsoft Uighur" panose="02000000000000000000" pitchFamily="2" charset="-78"/>
                <a:cs typeface="Microsoft Uighur" panose="02000000000000000000" pitchFamily="2" charset="-78"/>
                <a:sym typeface="Calibri"/>
              </a:rPr>
              <a:t>زَ</a:t>
            </a:r>
            <a:r>
              <a:rPr lang="ar-MA" sz="9600" dirty="0" err="1">
                <a:solidFill>
                  <a:srgbClr val="C00000"/>
                </a:solidFill>
                <a:latin typeface="Microsoft Uighur" panose="02000000000000000000" pitchFamily="2" charset="-78"/>
                <a:cs typeface="Microsoft Uighur" panose="02000000000000000000" pitchFamily="2" charset="-78"/>
                <a:sym typeface="Calibri"/>
              </a:rPr>
              <a:t>يْــتـو</a:t>
            </a:r>
            <a:r>
              <a:rPr kumimoji="0" lang="ar-MA" sz="9600" b="0" i="0" u="none" strike="noStrike" kern="120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نـاً</a:t>
            </a:r>
            <a:endParaRPr kumimoji="0" lang="ar-MA" sz="96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endParaRPr>
          </a:p>
        </p:txBody>
      </p:sp>
      <p:sp>
        <p:nvSpPr>
          <p:cNvPr id="5" name="Google Shape;2404;p107">
            <a:extLst>
              <a:ext uri="{FF2B5EF4-FFF2-40B4-BE49-F238E27FC236}">
                <a16:creationId xmlns:a16="http://schemas.microsoft.com/office/drawing/2014/main" id="{188822CD-E81D-9935-9387-5EDE6E658EED}"/>
              </a:ext>
            </a:extLst>
          </p:cNvPr>
          <p:cNvSpPr/>
          <p:nvPr/>
        </p:nvSpPr>
        <p:spPr>
          <a:xfrm>
            <a:off x="5060212" y="2191769"/>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rtl="1">
              <a:defRPr/>
            </a:pPr>
            <a:r>
              <a:rPr lang="ar-MA" sz="9600" dirty="0">
                <a:solidFill>
                  <a:srgbClr val="434E7B"/>
                </a:solidFill>
                <a:latin typeface="Microsoft Uighur" panose="02000000000000000000" pitchFamily="2" charset="-78"/>
                <a:cs typeface="Microsoft Uighur" panose="02000000000000000000" pitchFamily="2" charset="-78"/>
                <a:sym typeface="Calibri"/>
              </a:rPr>
              <a:t>دَ</a:t>
            </a:r>
            <a:r>
              <a:rPr lang="ar-MA" sz="9600" dirty="0">
                <a:solidFill>
                  <a:srgbClr val="C00000"/>
                </a:solidFill>
                <a:latin typeface="Microsoft Uighur" panose="02000000000000000000" pitchFamily="2" charset="-78"/>
                <a:cs typeface="Microsoft Uighur" panose="02000000000000000000" pitchFamily="2" charset="-78"/>
                <a:sym typeface="Calibri"/>
              </a:rPr>
              <a:t>قَّ</a:t>
            </a:r>
            <a:endParaRPr kumimoji="0" lang="ar-MA" sz="96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endParaRPr>
          </a:p>
        </p:txBody>
      </p:sp>
      <p:sp>
        <p:nvSpPr>
          <p:cNvPr id="15" name="Google Shape;2404;p107">
            <a:extLst>
              <a:ext uri="{FF2B5EF4-FFF2-40B4-BE49-F238E27FC236}">
                <a16:creationId xmlns:a16="http://schemas.microsoft.com/office/drawing/2014/main" id="{D5AFFF83-5552-583E-F5C7-8D903270E0F4}"/>
              </a:ext>
            </a:extLst>
          </p:cNvPr>
          <p:cNvSpPr/>
          <p:nvPr/>
        </p:nvSpPr>
        <p:spPr>
          <a:xfrm>
            <a:off x="5122157" y="3962476"/>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algn="ctr" rtl="1">
              <a:defRPr/>
            </a:pPr>
            <a:r>
              <a:rPr lang="ar-MA" sz="9600" dirty="0">
                <a:solidFill>
                  <a:srgbClr val="C00000"/>
                </a:solidFill>
                <a:latin typeface="Microsoft Uighur" panose="02000000000000000000" pitchFamily="2" charset="-78"/>
                <a:cs typeface="Microsoft Uighur" panose="02000000000000000000" pitchFamily="2" charset="-78"/>
                <a:sym typeface="Calibri"/>
              </a:rPr>
              <a:t>تَـ</a:t>
            </a:r>
            <a:r>
              <a:rPr lang="ar-MA" sz="9600" dirty="0">
                <a:solidFill>
                  <a:srgbClr val="434E7B"/>
                </a:solidFill>
                <a:latin typeface="Microsoft Uighur" panose="02000000000000000000" pitchFamily="2" charset="-78"/>
                <a:cs typeface="Microsoft Uighur" panose="02000000000000000000" pitchFamily="2" charset="-78"/>
                <a:sym typeface="Calibri"/>
              </a:rPr>
              <a:t>ـبْـ</a:t>
            </a:r>
            <a:r>
              <a:rPr lang="ar-MA" sz="9600" dirty="0">
                <a:solidFill>
                  <a:srgbClr val="C00000"/>
                </a:solidFill>
                <a:latin typeface="Microsoft Uighur" panose="02000000000000000000" pitchFamily="2" charset="-78"/>
                <a:cs typeface="Microsoft Uighur" panose="02000000000000000000" pitchFamily="2" charset="-78"/>
                <a:sym typeface="Calibri"/>
              </a:rPr>
              <a:t>ـني</a:t>
            </a:r>
          </a:p>
        </p:txBody>
      </p:sp>
    </p:spTree>
    <p:extLst>
      <p:ext uri="{BB962C8B-B14F-4D97-AF65-F5344CB8AC3E}">
        <p14:creationId xmlns:p14="http://schemas.microsoft.com/office/powerpoint/2010/main" val="2573297062"/>
      </p:ext>
    </p:extLst>
  </p:cSld>
  <p:clrMapOvr>
    <a:masterClrMapping/>
  </p:clrMapOvr>
  <p:transition spd="slow">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6028B3-709E-4033-E6E7-98243352A1A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C13AC77-F5D4-BC1C-3225-805BFCDEF0D1}"/>
              </a:ext>
            </a:extLst>
          </p:cNvPr>
          <p:cNvSpPr>
            <a:spLocks noGrp="1"/>
          </p:cNvSpPr>
          <p:nvPr>
            <p:ph type="title"/>
          </p:nvPr>
        </p:nvSpPr>
        <p:spPr/>
        <p:txBody>
          <a:bodyPr>
            <a:noAutofit/>
          </a:bodyPr>
          <a:lstStyle/>
          <a:p>
            <a:pPr rtl="1">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يقرأ؟           </a:t>
            </a:r>
            <a:r>
              <a:rPr lang="ar-MA" sz="2400" b="1"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(يشد الأستاذ انتباه المتعلمين للمقاطع التي قد تشكل صعوبة عليهم)</a:t>
            </a:r>
            <a:endParaRPr lang="fr-US" sz="2400" i="1" dirty="0">
              <a:solidFill>
                <a:schemeClr val="bg1">
                  <a:lumMod val="50000"/>
                </a:schemeClr>
              </a:solidFill>
            </a:endParaRPr>
          </a:p>
        </p:txBody>
      </p:sp>
      <p:pic>
        <p:nvPicPr>
          <p:cNvPr id="1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CE25F1D1-1579-4C05-E3B1-64C9343547C0}"/>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6" name="Image 5">
            <a:extLst>
              <a:ext uri="{FF2B5EF4-FFF2-40B4-BE49-F238E27FC236}">
                <a16:creationId xmlns:a16="http://schemas.microsoft.com/office/drawing/2014/main" id="{0AD3734E-C6E3-F33F-4752-E395B48A0B7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7" name="Image 6">
            <a:extLst>
              <a:ext uri="{FF2B5EF4-FFF2-40B4-BE49-F238E27FC236}">
                <a16:creationId xmlns:a16="http://schemas.microsoft.com/office/drawing/2014/main" id="{88B19C81-FD42-1947-3D80-38A6AFDBC34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8" name="Image 7">
            <a:extLst>
              <a:ext uri="{FF2B5EF4-FFF2-40B4-BE49-F238E27FC236}">
                <a16:creationId xmlns:a16="http://schemas.microsoft.com/office/drawing/2014/main" id="{E8217294-D73C-7A4A-4BD0-4E21F0162CC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33504422-6D3A-7CF9-507D-5FC1840F65A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9C60E3D5-264B-EC1F-F97C-3DDAA9C9522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1" name="Rectangle 10">
            <a:extLst>
              <a:ext uri="{FF2B5EF4-FFF2-40B4-BE49-F238E27FC236}">
                <a16:creationId xmlns:a16="http://schemas.microsoft.com/office/drawing/2014/main" id="{6884CA14-5641-229B-FB38-D7AE8BEC7DF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2" name="Rectangle 11">
            <a:extLst>
              <a:ext uri="{FF2B5EF4-FFF2-40B4-BE49-F238E27FC236}">
                <a16:creationId xmlns:a16="http://schemas.microsoft.com/office/drawing/2014/main" id="{4C7D1066-91B0-B3C0-AF91-911B5C0FE43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3" name="Rectangle 12">
            <a:extLst>
              <a:ext uri="{FF2B5EF4-FFF2-40B4-BE49-F238E27FC236}">
                <a16:creationId xmlns:a16="http://schemas.microsoft.com/office/drawing/2014/main" id="{6FB8A0CC-1935-B7CE-59B8-EFE77F416E5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
        <p:nvSpPr>
          <p:cNvPr id="3" name="Google Shape;2404;p107">
            <a:extLst>
              <a:ext uri="{FF2B5EF4-FFF2-40B4-BE49-F238E27FC236}">
                <a16:creationId xmlns:a16="http://schemas.microsoft.com/office/drawing/2014/main" id="{5AAFEFBB-8EB9-5FF3-77DB-21372BA38E60}"/>
              </a:ext>
            </a:extLst>
          </p:cNvPr>
          <p:cNvSpPr/>
          <p:nvPr/>
        </p:nvSpPr>
        <p:spPr>
          <a:xfrm>
            <a:off x="1748717" y="2215568"/>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algn="ctr" rtl="1">
              <a:defRPr/>
            </a:pPr>
            <a:r>
              <a:rPr lang="ar-MA" sz="9600" dirty="0">
                <a:solidFill>
                  <a:srgbClr val="C00000"/>
                </a:solidFill>
                <a:latin typeface="Microsoft Uighur" panose="02000000000000000000" pitchFamily="2" charset="-78"/>
                <a:cs typeface="Microsoft Uighur" panose="02000000000000000000" pitchFamily="2" charset="-78"/>
                <a:sym typeface="Calibri"/>
              </a:rPr>
              <a:t>يُـ</a:t>
            </a:r>
            <a:r>
              <a:rPr lang="ar-MA" sz="9600" dirty="0">
                <a:solidFill>
                  <a:srgbClr val="434E7B"/>
                </a:solidFill>
                <a:latin typeface="Microsoft Uighur" panose="02000000000000000000" pitchFamily="2" charset="-78"/>
                <a:cs typeface="Microsoft Uighur" panose="02000000000000000000" pitchFamily="2" charset="-78"/>
                <a:sym typeface="Calibri"/>
              </a:rPr>
              <a:t>ـحِــ</a:t>
            </a:r>
            <a:r>
              <a:rPr lang="ar-MA" sz="9600" dirty="0">
                <a:solidFill>
                  <a:srgbClr val="C00000"/>
                </a:solidFill>
                <a:latin typeface="Microsoft Uighur" panose="02000000000000000000" pitchFamily="2" charset="-78"/>
                <a:cs typeface="Microsoft Uighur" panose="02000000000000000000" pitchFamily="2" charset="-78"/>
                <a:sym typeface="Calibri"/>
              </a:rPr>
              <a:t>ـبُّ</a:t>
            </a:r>
          </a:p>
        </p:txBody>
      </p:sp>
      <p:sp>
        <p:nvSpPr>
          <p:cNvPr id="4" name="Google Shape;2404;p107">
            <a:extLst>
              <a:ext uri="{FF2B5EF4-FFF2-40B4-BE49-F238E27FC236}">
                <a16:creationId xmlns:a16="http://schemas.microsoft.com/office/drawing/2014/main" id="{C0CD4DB8-A35F-493D-348B-E92626A1F725}"/>
              </a:ext>
            </a:extLst>
          </p:cNvPr>
          <p:cNvSpPr/>
          <p:nvPr/>
        </p:nvSpPr>
        <p:spPr>
          <a:xfrm>
            <a:off x="1742428" y="4047968"/>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rtl="1">
              <a:defRPr/>
            </a:pPr>
            <a:r>
              <a:rPr lang="ar-MA" sz="9600" dirty="0" err="1">
                <a:solidFill>
                  <a:srgbClr val="434E7B"/>
                </a:solidFill>
                <a:latin typeface="Microsoft Uighur" panose="02000000000000000000" pitchFamily="2" charset="-78"/>
                <a:cs typeface="Microsoft Uighur" panose="02000000000000000000" pitchFamily="2" charset="-78"/>
                <a:sym typeface="Calibri"/>
              </a:rPr>
              <a:t>زَ</a:t>
            </a:r>
            <a:r>
              <a:rPr lang="ar-MA" sz="9600" dirty="0" err="1">
                <a:solidFill>
                  <a:srgbClr val="C00000"/>
                </a:solidFill>
                <a:latin typeface="Microsoft Uighur" panose="02000000000000000000" pitchFamily="2" charset="-78"/>
                <a:cs typeface="Microsoft Uighur" panose="02000000000000000000" pitchFamily="2" charset="-78"/>
                <a:sym typeface="Calibri"/>
              </a:rPr>
              <a:t>يْــتـو</a:t>
            </a:r>
            <a:r>
              <a:rPr kumimoji="0" lang="ar-MA" sz="9600" b="0" i="0" u="none" strike="noStrike" kern="120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نـاً</a:t>
            </a:r>
            <a:endParaRPr kumimoji="0" lang="ar-MA" sz="96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endParaRPr>
          </a:p>
        </p:txBody>
      </p:sp>
      <p:sp>
        <p:nvSpPr>
          <p:cNvPr id="5" name="Google Shape;2404;p107">
            <a:extLst>
              <a:ext uri="{FF2B5EF4-FFF2-40B4-BE49-F238E27FC236}">
                <a16:creationId xmlns:a16="http://schemas.microsoft.com/office/drawing/2014/main" id="{F130ABBD-8C9F-4CA7-34BC-5038FA42D5E9}"/>
              </a:ext>
            </a:extLst>
          </p:cNvPr>
          <p:cNvSpPr/>
          <p:nvPr/>
        </p:nvSpPr>
        <p:spPr>
          <a:xfrm>
            <a:off x="5060212" y="2191769"/>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rtl="1">
              <a:defRPr/>
            </a:pPr>
            <a:r>
              <a:rPr lang="ar-MA" sz="9600" dirty="0">
                <a:solidFill>
                  <a:srgbClr val="434E7B"/>
                </a:solidFill>
                <a:latin typeface="Microsoft Uighur" panose="02000000000000000000" pitchFamily="2" charset="-78"/>
                <a:cs typeface="Microsoft Uighur" panose="02000000000000000000" pitchFamily="2" charset="-78"/>
                <a:sym typeface="Calibri"/>
              </a:rPr>
              <a:t>دَ</a:t>
            </a:r>
            <a:r>
              <a:rPr lang="ar-MA" sz="9600" dirty="0">
                <a:solidFill>
                  <a:srgbClr val="C00000"/>
                </a:solidFill>
                <a:latin typeface="Microsoft Uighur" panose="02000000000000000000" pitchFamily="2" charset="-78"/>
                <a:cs typeface="Microsoft Uighur" panose="02000000000000000000" pitchFamily="2" charset="-78"/>
                <a:sym typeface="Calibri"/>
              </a:rPr>
              <a:t>قَّ</a:t>
            </a:r>
            <a:endParaRPr kumimoji="0" lang="ar-MA" sz="96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endParaRPr>
          </a:p>
        </p:txBody>
      </p:sp>
      <p:sp>
        <p:nvSpPr>
          <p:cNvPr id="15" name="Google Shape;2404;p107">
            <a:extLst>
              <a:ext uri="{FF2B5EF4-FFF2-40B4-BE49-F238E27FC236}">
                <a16:creationId xmlns:a16="http://schemas.microsoft.com/office/drawing/2014/main" id="{57853B21-39A3-A1D3-4998-C39C22984936}"/>
              </a:ext>
            </a:extLst>
          </p:cNvPr>
          <p:cNvSpPr/>
          <p:nvPr/>
        </p:nvSpPr>
        <p:spPr>
          <a:xfrm>
            <a:off x="5122157" y="3962476"/>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algn="ctr" rtl="1">
              <a:defRPr/>
            </a:pPr>
            <a:r>
              <a:rPr lang="ar-MA" sz="9600" dirty="0">
                <a:solidFill>
                  <a:srgbClr val="C00000"/>
                </a:solidFill>
                <a:latin typeface="Microsoft Uighur" panose="02000000000000000000" pitchFamily="2" charset="-78"/>
                <a:cs typeface="Microsoft Uighur" panose="02000000000000000000" pitchFamily="2" charset="-78"/>
                <a:sym typeface="Calibri"/>
              </a:rPr>
              <a:t>تَـ</a:t>
            </a:r>
            <a:r>
              <a:rPr lang="ar-MA" sz="9600" dirty="0">
                <a:solidFill>
                  <a:srgbClr val="434E7B"/>
                </a:solidFill>
                <a:latin typeface="Microsoft Uighur" panose="02000000000000000000" pitchFamily="2" charset="-78"/>
                <a:cs typeface="Microsoft Uighur" panose="02000000000000000000" pitchFamily="2" charset="-78"/>
                <a:sym typeface="Calibri"/>
              </a:rPr>
              <a:t>ـبْـ</a:t>
            </a:r>
            <a:r>
              <a:rPr lang="ar-MA" sz="9600" dirty="0">
                <a:solidFill>
                  <a:srgbClr val="C00000"/>
                </a:solidFill>
                <a:latin typeface="Microsoft Uighur" panose="02000000000000000000" pitchFamily="2" charset="-78"/>
                <a:cs typeface="Microsoft Uighur" panose="02000000000000000000" pitchFamily="2" charset="-78"/>
                <a:sym typeface="Calibri"/>
              </a:rPr>
              <a:t>ـني</a:t>
            </a:r>
          </a:p>
        </p:txBody>
      </p:sp>
    </p:spTree>
    <p:extLst>
      <p:ext uri="{BB962C8B-B14F-4D97-AF65-F5344CB8AC3E}">
        <p14:creationId xmlns:p14="http://schemas.microsoft.com/office/powerpoint/2010/main" val="3023608642"/>
      </p:ext>
    </p:extLst>
  </p:cSld>
  <p:clrMapOvr>
    <a:masterClrMapping/>
  </p:clrMapOvr>
  <p:transition spd="slow">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1C48C-2E2B-153D-4FCA-11B835ECACB4}"/>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AC6DB759-9BAF-F898-2DF1-7593582DD86A}"/>
              </a:ext>
            </a:extLst>
          </p:cNvPr>
          <p:cNvSpPr>
            <a:spLocks noGrp="1"/>
          </p:cNvSpPr>
          <p:nvPr>
            <p:ph type="title"/>
          </p:nvPr>
        </p:nvSpPr>
        <p:spPr/>
        <p:txBody>
          <a:bodyPr>
            <a:normAutofit/>
          </a:bodyPr>
          <a:lstStyle/>
          <a:p>
            <a:pPr lvl="0" rt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خذوا دفاتر الكتابة. ستكتبون ما أملي عليكم. </a:t>
            </a:r>
            <a:endParaRPr lang="ar-MA" sz="2400"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20" name="Espace réservé pour une image  19">
            <a:extLst>
              <a:ext uri="{FF2B5EF4-FFF2-40B4-BE49-F238E27FC236}">
                <a16:creationId xmlns:a16="http://schemas.microsoft.com/office/drawing/2014/main" id="{053468C4-B3FB-CA39-E56A-651687ADB169}"/>
              </a:ext>
            </a:extLst>
          </p:cNvPr>
          <p:cNvSpPr>
            <a:spLocks noGrp="1"/>
          </p:cNvSpPr>
          <p:nvPr>
            <p:ph type="pic" idx="2"/>
          </p:nvPr>
        </p:nvSpPr>
        <p:spPr>
          <a:xfrm>
            <a:off x="3504981" y="3013786"/>
            <a:ext cx="2341983" cy="1875453"/>
          </a:xfrm>
        </p:spPr>
        <p:txBody>
          <a:bodyPr/>
          <a:lstStyle/>
          <a:p>
            <a:endParaRPr lang="fr-MA"/>
          </a:p>
        </p:txBody>
      </p:sp>
      <p:pic>
        <p:nvPicPr>
          <p:cNvPr id="12" name="Espace réservé pour une image  33">
            <a:extLst>
              <a:ext uri="{FF2B5EF4-FFF2-40B4-BE49-F238E27FC236}">
                <a16:creationId xmlns:a16="http://schemas.microsoft.com/office/drawing/2014/main" id="{64445A4B-4667-5C4C-CD9A-876D43F4B9D2}"/>
              </a:ext>
            </a:extLst>
          </p:cNvPr>
          <p:cNvPicPr>
            <a:picLocks noChangeAspect="1"/>
          </p:cNvPicPr>
          <p:nvPr/>
        </p:nvPicPr>
        <p:blipFill rotWithShape="1">
          <a:blip r:embed="rId2">
            <a:extLst>
              <a:ext uri="{28A0092B-C50C-407E-A947-70E740481C1C}">
                <a14:useLocalDpi xmlns:a14="http://schemas.microsoft.com/office/drawing/2010/main" val="0"/>
              </a:ext>
            </a:extLst>
          </a:blip>
          <a:srcRect l="-5053" r="-5053"/>
          <a:stretch>
            <a:fillRect/>
          </a:stretch>
        </p:blipFill>
        <p:spPr>
          <a:xfrm>
            <a:off x="2746051" y="2301019"/>
            <a:ext cx="3651898" cy="3623918"/>
          </a:xfrm>
          <a:prstGeom prst="rect">
            <a:avLst/>
          </a:prstGeom>
          <a:ln w="76200">
            <a:noFill/>
          </a:ln>
        </p:spPr>
      </p:pic>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23E41023-FE89-B795-050B-7776768B58AB}"/>
              </a:ext>
            </a:extLst>
          </p:cNvPr>
          <p:cNvPicPr>
            <a:picLocks noGrp="1" noChangeAspect="1"/>
          </p:cNvPicPr>
          <p:nvPr>
            <p:ph type="pic" idx="3"/>
          </p:nvPr>
        </p:nvPicPr>
        <p:blipFill>
          <a:blip r:embed="rId3">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025235D0-0D97-538D-83F1-E0355173696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BF4F59A6-B756-0CD9-5B3B-6684B7AD854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977F16C2-F55F-2667-178A-6BB51F31DCB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DF2101ED-2D36-74DA-AB73-5C5767AEC7D6}"/>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4DC1AE4F-FDAA-C035-60E5-E350BBA753B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7" name="Rectangle 6">
            <a:extLst>
              <a:ext uri="{FF2B5EF4-FFF2-40B4-BE49-F238E27FC236}">
                <a16:creationId xmlns:a16="http://schemas.microsoft.com/office/drawing/2014/main" id="{CD82D8C8-D329-62A5-C125-F52DC17DC16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8" name="Rectangle 7">
            <a:extLst>
              <a:ext uri="{FF2B5EF4-FFF2-40B4-BE49-F238E27FC236}">
                <a16:creationId xmlns:a16="http://schemas.microsoft.com/office/drawing/2014/main" id="{B61B8781-950D-52CA-687E-6B933548AAF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9" name="Rectangle 8">
            <a:extLst>
              <a:ext uri="{FF2B5EF4-FFF2-40B4-BE49-F238E27FC236}">
                <a16:creationId xmlns:a16="http://schemas.microsoft.com/office/drawing/2014/main" id="{4A16CE8A-B2BF-1FBF-CE25-F3FB882A1AA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Tree>
    <p:extLst>
      <p:ext uri="{BB962C8B-B14F-4D97-AF65-F5344CB8AC3E}">
        <p14:creationId xmlns:p14="http://schemas.microsoft.com/office/powerpoint/2010/main" val="3659942385"/>
      </p:ext>
    </p:extLst>
  </p:cSld>
  <p:clrMapOvr>
    <a:masterClrMapping/>
  </p:clrMapOvr>
  <p:transition spd="slow">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8CAEC-A74C-CA86-EFCC-AF75304C2887}"/>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44A5DBDC-3CBB-82F3-5E8C-6D7008A23715}"/>
              </a:ext>
            </a:extLst>
          </p:cNvPr>
          <p:cNvSpPr>
            <a:spLocks noGrp="1"/>
          </p:cNvSpPr>
          <p:nvPr>
            <p:ph type="title"/>
          </p:nvPr>
        </p:nvSpPr>
        <p:spPr/>
        <p:txBody>
          <a:bodyPr>
            <a:normAutofit/>
          </a:bodyPr>
          <a:lstStyle/>
          <a:p>
            <a:pPr lvl="0" rt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يملي الأستاذ الكمات على المتعلمين كلمة كلمة دون إظهارها مرة أخرى. </a:t>
            </a:r>
            <a:endParaRPr lang="ar-MA" sz="2400"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20" name="Espace réservé pour une image  19">
            <a:extLst>
              <a:ext uri="{FF2B5EF4-FFF2-40B4-BE49-F238E27FC236}">
                <a16:creationId xmlns:a16="http://schemas.microsoft.com/office/drawing/2014/main" id="{7C09AAB1-187B-2B92-85C3-FF9CF6086173}"/>
              </a:ext>
            </a:extLst>
          </p:cNvPr>
          <p:cNvSpPr>
            <a:spLocks noGrp="1"/>
          </p:cNvSpPr>
          <p:nvPr>
            <p:ph type="pic" idx="2"/>
          </p:nvPr>
        </p:nvSpPr>
        <p:spPr>
          <a:xfrm>
            <a:off x="3504981" y="3013786"/>
            <a:ext cx="2341983" cy="1875453"/>
          </a:xfrm>
        </p:spPr>
        <p:txBody>
          <a:bodyPr/>
          <a:lstStyle/>
          <a:p>
            <a:endParaRPr lang="fr-MA"/>
          </a:p>
        </p:txBody>
      </p:sp>
      <p:pic>
        <p:nvPicPr>
          <p:cNvPr id="12" name="Espace réservé pour une image  33">
            <a:extLst>
              <a:ext uri="{FF2B5EF4-FFF2-40B4-BE49-F238E27FC236}">
                <a16:creationId xmlns:a16="http://schemas.microsoft.com/office/drawing/2014/main" id="{6026189B-D579-F8F4-28A8-D49F3EA79646}"/>
              </a:ext>
            </a:extLst>
          </p:cNvPr>
          <p:cNvPicPr>
            <a:picLocks noChangeAspect="1"/>
          </p:cNvPicPr>
          <p:nvPr/>
        </p:nvPicPr>
        <p:blipFill rotWithShape="1">
          <a:blip r:embed="rId2">
            <a:extLst>
              <a:ext uri="{28A0092B-C50C-407E-A947-70E740481C1C}">
                <a14:useLocalDpi xmlns:a14="http://schemas.microsoft.com/office/drawing/2010/main" val="0"/>
              </a:ext>
            </a:extLst>
          </a:blip>
          <a:srcRect l="-5053" r="-5053"/>
          <a:stretch>
            <a:fillRect/>
          </a:stretch>
        </p:blipFill>
        <p:spPr>
          <a:xfrm>
            <a:off x="2746051" y="2301019"/>
            <a:ext cx="3651898" cy="3623918"/>
          </a:xfrm>
          <a:prstGeom prst="rect">
            <a:avLst/>
          </a:prstGeom>
          <a:ln w="76200">
            <a:noFill/>
          </a:ln>
        </p:spPr>
      </p:pic>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DFC40579-AFDA-65EC-2068-61E727139D4F}"/>
              </a:ext>
            </a:extLst>
          </p:cNvPr>
          <p:cNvPicPr>
            <a:picLocks noGrp="1" noChangeAspect="1"/>
          </p:cNvPicPr>
          <p:nvPr>
            <p:ph type="pic" idx="3"/>
          </p:nvPr>
        </p:nvPicPr>
        <p:blipFill>
          <a:blip r:embed="rId3">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4AD93139-EFAE-696B-64AA-2DE53BA5084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B752A637-90E5-1381-607D-6DCD233F776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65254BC0-A609-6CE3-3C1C-7766C4984349}"/>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DF5984C0-B911-AD68-11ED-C12F8A97DFB9}"/>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C669ACE1-E873-5A08-EFD7-657F9B757EA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7" name="Rectangle 6">
            <a:extLst>
              <a:ext uri="{FF2B5EF4-FFF2-40B4-BE49-F238E27FC236}">
                <a16:creationId xmlns:a16="http://schemas.microsoft.com/office/drawing/2014/main" id="{F656C8B4-57F2-1145-F5B6-10DA88FAAD9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8" name="Rectangle 7">
            <a:extLst>
              <a:ext uri="{FF2B5EF4-FFF2-40B4-BE49-F238E27FC236}">
                <a16:creationId xmlns:a16="http://schemas.microsoft.com/office/drawing/2014/main" id="{2BE08FBD-6359-990B-1D12-AE00CFE6F62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9" name="Rectangle 8">
            <a:extLst>
              <a:ext uri="{FF2B5EF4-FFF2-40B4-BE49-F238E27FC236}">
                <a16:creationId xmlns:a16="http://schemas.microsoft.com/office/drawing/2014/main" id="{5303A3FD-BB25-E101-B9F1-02DC67726AD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Tree>
    <p:extLst>
      <p:ext uri="{BB962C8B-B14F-4D97-AF65-F5344CB8AC3E}">
        <p14:creationId xmlns:p14="http://schemas.microsoft.com/office/powerpoint/2010/main" val="1305657771"/>
      </p:ext>
    </p:extLst>
  </p:cSld>
  <p:clrMapOvr>
    <a:masterClrMapping/>
  </p:clrMapOvr>
  <p:transition spd="slow">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D096F0-4392-4062-1C5D-BD6D034F77D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430290B-8C2A-B215-9B78-B87F9EED2022}"/>
              </a:ext>
            </a:extLst>
          </p:cNvPr>
          <p:cNvSpPr>
            <a:spLocks noGrp="1"/>
          </p:cNvSpPr>
          <p:nvPr>
            <p:ph type="title"/>
          </p:nvPr>
        </p:nvSpPr>
        <p:spPr/>
        <p:txBody>
          <a:bodyPr>
            <a:no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صححوا في دفاتركم.</a:t>
            </a:r>
            <a:endParaRPr lang="fr-US" sz="2400" dirty="0">
              <a:solidFill>
                <a:schemeClr val="bg1">
                  <a:lumMod val="50000"/>
                </a:schemeClr>
              </a:solidFill>
            </a:endParaRPr>
          </a:p>
        </p:txBody>
      </p:sp>
      <p:pic>
        <p:nvPicPr>
          <p:cNvPr id="1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82E45A8A-29A9-2A37-931D-27A1474BC34C}"/>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6" name="Image 5">
            <a:extLst>
              <a:ext uri="{FF2B5EF4-FFF2-40B4-BE49-F238E27FC236}">
                <a16:creationId xmlns:a16="http://schemas.microsoft.com/office/drawing/2014/main" id="{8C15FE1C-5C1F-55C6-C274-6433AE5F27B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7" name="Image 6">
            <a:extLst>
              <a:ext uri="{FF2B5EF4-FFF2-40B4-BE49-F238E27FC236}">
                <a16:creationId xmlns:a16="http://schemas.microsoft.com/office/drawing/2014/main" id="{EA3F9F16-9D86-646E-9A1D-BD884EAA9C8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8" name="Image 7">
            <a:extLst>
              <a:ext uri="{FF2B5EF4-FFF2-40B4-BE49-F238E27FC236}">
                <a16:creationId xmlns:a16="http://schemas.microsoft.com/office/drawing/2014/main" id="{3C99AFCE-5038-402E-24ED-E43D413EF08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7480C358-19B8-42AB-A17F-6A604A6FFD2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1DD9EC58-7943-C16C-93CE-3DF470E53ED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1" name="Rectangle 10">
            <a:extLst>
              <a:ext uri="{FF2B5EF4-FFF2-40B4-BE49-F238E27FC236}">
                <a16:creationId xmlns:a16="http://schemas.microsoft.com/office/drawing/2014/main" id="{F048DCC3-1285-97FF-71C3-AD942C40574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2" name="Rectangle 11">
            <a:extLst>
              <a:ext uri="{FF2B5EF4-FFF2-40B4-BE49-F238E27FC236}">
                <a16:creationId xmlns:a16="http://schemas.microsoft.com/office/drawing/2014/main" id="{99423D21-E6C2-2DEB-67C9-E522A79D2A7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3" name="Rectangle 12">
            <a:extLst>
              <a:ext uri="{FF2B5EF4-FFF2-40B4-BE49-F238E27FC236}">
                <a16:creationId xmlns:a16="http://schemas.microsoft.com/office/drawing/2014/main" id="{D6BA8B92-3EE1-C44A-88B7-0AB1C950C6E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
        <p:nvSpPr>
          <p:cNvPr id="3" name="Google Shape;2404;p107">
            <a:extLst>
              <a:ext uri="{FF2B5EF4-FFF2-40B4-BE49-F238E27FC236}">
                <a16:creationId xmlns:a16="http://schemas.microsoft.com/office/drawing/2014/main" id="{9DA866EB-53C1-B425-78D4-D74BCC2B5F56}"/>
              </a:ext>
            </a:extLst>
          </p:cNvPr>
          <p:cNvSpPr/>
          <p:nvPr/>
        </p:nvSpPr>
        <p:spPr>
          <a:xfrm>
            <a:off x="1748717" y="2215568"/>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algn="ctr" rtl="1">
              <a:defRPr/>
            </a:pPr>
            <a:r>
              <a:rPr lang="ar-MA" sz="9600" dirty="0">
                <a:solidFill>
                  <a:srgbClr val="C00000"/>
                </a:solidFill>
                <a:latin typeface="Microsoft Uighur" panose="02000000000000000000" pitchFamily="2" charset="-78"/>
                <a:cs typeface="Microsoft Uighur" panose="02000000000000000000" pitchFamily="2" charset="-78"/>
                <a:sym typeface="Calibri"/>
              </a:rPr>
              <a:t>يُـ</a:t>
            </a:r>
            <a:r>
              <a:rPr lang="ar-MA" sz="9600" dirty="0">
                <a:solidFill>
                  <a:srgbClr val="434E7B"/>
                </a:solidFill>
                <a:latin typeface="Microsoft Uighur" panose="02000000000000000000" pitchFamily="2" charset="-78"/>
                <a:cs typeface="Microsoft Uighur" panose="02000000000000000000" pitchFamily="2" charset="-78"/>
                <a:sym typeface="Calibri"/>
              </a:rPr>
              <a:t>ـحِــ</a:t>
            </a:r>
            <a:r>
              <a:rPr lang="ar-MA" sz="9600" dirty="0">
                <a:solidFill>
                  <a:srgbClr val="C00000"/>
                </a:solidFill>
                <a:latin typeface="Microsoft Uighur" panose="02000000000000000000" pitchFamily="2" charset="-78"/>
                <a:cs typeface="Microsoft Uighur" panose="02000000000000000000" pitchFamily="2" charset="-78"/>
                <a:sym typeface="Calibri"/>
              </a:rPr>
              <a:t>ـبُّ</a:t>
            </a:r>
          </a:p>
        </p:txBody>
      </p:sp>
      <p:sp>
        <p:nvSpPr>
          <p:cNvPr id="4" name="Google Shape;2404;p107">
            <a:extLst>
              <a:ext uri="{FF2B5EF4-FFF2-40B4-BE49-F238E27FC236}">
                <a16:creationId xmlns:a16="http://schemas.microsoft.com/office/drawing/2014/main" id="{CEEDEE39-07E2-726A-6F9A-D4C024BE9700}"/>
              </a:ext>
            </a:extLst>
          </p:cNvPr>
          <p:cNvSpPr/>
          <p:nvPr/>
        </p:nvSpPr>
        <p:spPr>
          <a:xfrm>
            <a:off x="1742428" y="4047968"/>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rtl="1">
              <a:defRPr/>
            </a:pPr>
            <a:r>
              <a:rPr lang="ar-MA" sz="9600" dirty="0" err="1">
                <a:solidFill>
                  <a:srgbClr val="434E7B"/>
                </a:solidFill>
                <a:latin typeface="Microsoft Uighur" panose="02000000000000000000" pitchFamily="2" charset="-78"/>
                <a:cs typeface="Microsoft Uighur" panose="02000000000000000000" pitchFamily="2" charset="-78"/>
                <a:sym typeface="Calibri"/>
              </a:rPr>
              <a:t>زَ</a:t>
            </a:r>
            <a:r>
              <a:rPr lang="ar-MA" sz="9600" dirty="0" err="1">
                <a:solidFill>
                  <a:srgbClr val="C00000"/>
                </a:solidFill>
                <a:latin typeface="Microsoft Uighur" panose="02000000000000000000" pitchFamily="2" charset="-78"/>
                <a:cs typeface="Microsoft Uighur" panose="02000000000000000000" pitchFamily="2" charset="-78"/>
                <a:sym typeface="Calibri"/>
              </a:rPr>
              <a:t>يْــتـو</a:t>
            </a:r>
            <a:r>
              <a:rPr kumimoji="0" lang="ar-MA" sz="9600" b="0" i="0" u="none" strike="noStrike" kern="120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نـاً</a:t>
            </a:r>
            <a:endParaRPr kumimoji="0" lang="ar-MA" sz="96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endParaRPr>
          </a:p>
        </p:txBody>
      </p:sp>
      <p:sp>
        <p:nvSpPr>
          <p:cNvPr id="5" name="Google Shape;2404;p107">
            <a:extLst>
              <a:ext uri="{FF2B5EF4-FFF2-40B4-BE49-F238E27FC236}">
                <a16:creationId xmlns:a16="http://schemas.microsoft.com/office/drawing/2014/main" id="{B956FF93-0A74-E862-0748-178AB548BBB6}"/>
              </a:ext>
            </a:extLst>
          </p:cNvPr>
          <p:cNvSpPr/>
          <p:nvPr/>
        </p:nvSpPr>
        <p:spPr>
          <a:xfrm>
            <a:off x="5060212" y="2191769"/>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rtl="1">
              <a:defRPr/>
            </a:pPr>
            <a:r>
              <a:rPr lang="ar-MA" sz="9600" dirty="0">
                <a:solidFill>
                  <a:srgbClr val="434E7B"/>
                </a:solidFill>
                <a:latin typeface="Microsoft Uighur" panose="02000000000000000000" pitchFamily="2" charset="-78"/>
                <a:cs typeface="Microsoft Uighur" panose="02000000000000000000" pitchFamily="2" charset="-78"/>
                <a:sym typeface="Calibri"/>
              </a:rPr>
              <a:t>دَ</a:t>
            </a:r>
            <a:r>
              <a:rPr lang="ar-MA" sz="9600" dirty="0">
                <a:solidFill>
                  <a:srgbClr val="C00000"/>
                </a:solidFill>
                <a:latin typeface="Microsoft Uighur" panose="02000000000000000000" pitchFamily="2" charset="-78"/>
                <a:cs typeface="Microsoft Uighur" panose="02000000000000000000" pitchFamily="2" charset="-78"/>
                <a:sym typeface="Calibri"/>
              </a:rPr>
              <a:t>قَّ</a:t>
            </a:r>
            <a:endParaRPr kumimoji="0" lang="ar-MA" sz="96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endParaRPr>
          </a:p>
        </p:txBody>
      </p:sp>
      <p:sp>
        <p:nvSpPr>
          <p:cNvPr id="15" name="Google Shape;2404;p107">
            <a:extLst>
              <a:ext uri="{FF2B5EF4-FFF2-40B4-BE49-F238E27FC236}">
                <a16:creationId xmlns:a16="http://schemas.microsoft.com/office/drawing/2014/main" id="{EC0A2D4F-55C2-328C-9830-B5D2FE85B2C8}"/>
              </a:ext>
            </a:extLst>
          </p:cNvPr>
          <p:cNvSpPr/>
          <p:nvPr/>
        </p:nvSpPr>
        <p:spPr>
          <a:xfrm>
            <a:off x="5122157" y="3962476"/>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algn="ctr" rtl="1">
              <a:defRPr/>
            </a:pPr>
            <a:r>
              <a:rPr lang="ar-MA" sz="9600" dirty="0">
                <a:solidFill>
                  <a:srgbClr val="C00000"/>
                </a:solidFill>
                <a:latin typeface="Microsoft Uighur" panose="02000000000000000000" pitchFamily="2" charset="-78"/>
                <a:cs typeface="Microsoft Uighur" panose="02000000000000000000" pitchFamily="2" charset="-78"/>
                <a:sym typeface="Calibri"/>
              </a:rPr>
              <a:t>تَـ</a:t>
            </a:r>
            <a:r>
              <a:rPr lang="ar-MA" sz="9600" dirty="0">
                <a:solidFill>
                  <a:srgbClr val="434E7B"/>
                </a:solidFill>
                <a:latin typeface="Microsoft Uighur" panose="02000000000000000000" pitchFamily="2" charset="-78"/>
                <a:cs typeface="Microsoft Uighur" panose="02000000000000000000" pitchFamily="2" charset="-78"/>
                <a:sym typeface="Calibri"/>
              </a:rPr>
              <a:t>ـبْـ</a:t>
            </a:r>
            <a:r>
              <a:rPr lang="ar-MA" sz="9600" dirty="0">
                <a:solidFill>
                  <a:srgbClr val="C00000"/>
                </a:solidFill>
                <a:latin typeface="Microsoft Uighur" panose="02000000000000000000" pitchFamily="2" charset="-78"/>
                <a:cs typeface="Microsoft Uighur" panose="02000000000000000000" pitchFamily="2" charset="-78"/>
                <a:sym typeface="Calibri"/>
              </a:rPr>
              <a:t>ـني</a:t>
            </a:r>
          </a:p>
        </p:txBody>
      </p:sp>
    </p:spTree>
    <p:extLst>
      <p:ext uri="{BB962C8B-B14F-4D97-AF65-F5344CB8AC3E}">
        <p14:creationId xmlns:p14="http://schemas.microsoft.com/office/powerpoint/2010/main" val="895651517"/>
      </p:ext>
    </p:extLst>
  </p:cSld>
  <p:clrMapOvr>
    <a:masterClrMapping/>
  </p:clrMapOvr>
  <p:transition spd="slow">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1AED0-676E-237C-4DEC-9C075B193314}"/>
            </a:ext>
          </a:extLst>
        </p:cNvPr>
        <p:cNvGrpSpPr/>
        <p:nvPr/>
      </p:nvGrpSpPr>
      <p:grpSpPr>
        <a:xfrm>
          <a:off x="0" y="0"/>
          <a:ext cx="0" cy="0"/>
          <a:chOff x="0" y="0"/>
          <a:chExt cx="0" cy="0"/>
        </a:xfrm>
      </p:grpSpPr>
      <p:sp>
        <p:nvSpPr>
          <p:cNvPr id="16" name="Titre 15">
            <a:extLst>
              <a:ext uri="{FF2B5EF4-FFF2-40B4-BE49-F238E27FC236}">
                <a16:creationId xmlns:a16="http://schemas.microsoft.com/office/drawing/2014/main" id="{FC0C26E3-B4F4-1A77-540A-F3D5C3A2E2BA}"/>
              </a:ext>
            </a:extLst>
          </p:cNvPr>
          <p:cNvSpPr>
            <a:spLocks noGrp="1"/>
          </p:cNvSpPr>
          <p:nvPr>
            <p:ph type="title"/>
          </p:nvPr>
        </p:nvSpPr>
        <p:spPr/>
        <p:txBody>
          <a:bodyPr>
            <a:normAutofit/>
          </a:bodyPr>
          <a:lstStyle/>
          <a:p>
            <a:pPr>
              <a:buClr>
                <a:srgbClr val="A5A5A5"/>
              </a:buClr>
            </a:pPr>
            <a:r>
              <a:rPr kumimoji="0" lang="ar-MA" sz="24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Calibri"/>
                <a:cs typeface="Microsoft Uighur" panose="02000000000000000000" pitchFamily="2" charset="-78"/>
                <a:sym typeface="Calibri"/>
              </a:rPr>
              <a:t>وقت النجمة الآن. الفائز بنجمة الكتابة هو (هي) .......... صفقوا له (لها).</a:t>
            </a:r>
            <a:endParaRPr lang="fr-FR" sz="2000" i="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3" name="Espace réservé pour une image  2" descr="Une image contenant dessin humoristique, clipart, illustration, Dessin animé&#10;&#10;Le contenu généré par l’IA peut être incorrect.">
            <a:extLst>
              <a:ext uri="{FF2B5EF4-FFF2-40B4-BE49-F238E27FC236}">
                <a16:creationId xmlns:a16="http://schemas.microsoft.com/office/drawing/2014/main" id="{DC6FC955-F461-1C95-ECDE-0BBE1A441199}"/>
              </a:ext>
            </a:extLst>
          </p:cNvPr>
          <p:cNvPicPr>
            <a:picLocks noGrp="1" noChangeAspect="1"/>
          </p:cNvPicPr>
          <p:nvPr>
            <p:ph type="pic" idx="3"/>
          </p:nvPr>
        </p:nvPicPr>
        <p:blipFill>
          <a:blip r:embed="rId4">
            <a:extLst>
              <a:ext uri="{28A0092B-C50C-407E-A947-70E740481C1C}">
                <a14:useLocalDpi xmlns:a14="http://schemas.microsoft.com/office/drawing/2010/main" val="0"/>
              </a:ext>
            </a:extLst>
          </a:blip>
          <a:srcRect/>
          <a:stretch>
            <a:fillRect/>
          </a:stretch>
        </p:blipFill>
        <p:spPr/>
      </p:pic>
      <p:pic>
        <p:nvPicPr>
          <p:cNvPr id="2" name="Joyful_Prize_Celebration_Animation">
            <a:hlinkClick r:id="" action="ppaction://media"/>
            <a:extLst>
              <a:ext uri="{FF2B5EF4-FFF2-40B4-BE49-F238E27FC236}">
                <a16:creationId xmlns:a16="http://schemas.microsoft.com/office/drawing/2014/main" id="{0F1A97B3-170E-BFFD-FCAF-D467809C9759}"/>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4" name="Image 3">
            <a:extLst>
              <a:ext uri="{FF2B5EF4-FFF2-40B4-BE49-F238E27FC236}">
                <a16:creationId xmlns:a16="http://schemas.microsoft.com/office/drawing/2014/main" id="{7048F012-D1D0-1AD1-083B-977D33AADB2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4F871C64-167C-DE18-2F95-EBB39E72C983}"/>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D107A23B-5C2D-6EF1-BF5F-035428890BC7}"/>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014CB1BC-54C0-30C8-1342-EF85DDDDD2BD}"/>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2D59DC89-40FE-78F0-4B6C-ADDB5B889FC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sp>
        <p:nvSpPr>
          <p:cNvPr id="9" name="Rectangle 8">
            <a:extLst>
              <a:ext uri="{FF2B5EF4-FFF2-40B4-BE49-F238E27FC236}">
                <a16:creationId xmlns:a16="http://schemas.microsoft.com/office/drawing/2014/main" id="{076452FF-300B-A886-B1E3-C2CD994FB7C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10" name="Rectangle 9">
            <a:extLst>
              <a:ext uri="{FF2B5EF4-FFF2-40B4-BE49-F238E27FC236}">
                <a16:creationId xmlns:a16="http://schemas.microsoft.com/office/drawing/2014/main" id="{3FF1B1ED-B12B-D633-62F7-1CE3B0F56CF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11" name="Rectangle 10">
            <a:extLst>
              <a:ext uri="{FF2B5EF4-FFF2-40B4-BE49-F238E27FC236}">
                <a16:creationId xmlns:a16="http://schemas.microsoft.com/office/drawing/2014/main" id="{C3C9A40F-F96E-1F35-B470-729FA778D2C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قراءة/ كتابة</a:t>
            </a:r>
          </a:p>
        </p:txBody>
      </p:sp>
    </p:spTree>
    <p:extLst>
      <p:ext uri="{BB962C8B-B14F-4D97-AF65-F5344CB8AC3E}">
        <p14:creationId xmlns:p14="http://schemas.microsoft.com/office/powerpoint/2010/main" val="268880834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7CE3E-703D-AD5A-B497-B82EFC0EDE8B}"/>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DEAC2E08-B7B7-EDF3-82FF-D1FA2F65C90F}"/>
              </a:ext>
            </a:extLst>
          </p:cNvPr>
          <p:cNvSpPr>
            <a:spLocks noGrp="1"/>
          </p:cNvSpPr>
          <p:nvPr>
            <p:ph type="title"/>
          </p:nvPr>
        </p:nvSpPr>
        <p:spPr>
          <a:xfrm>
            <a:off x="326807" y="874536"/>
            <a:ext cx="7886700" cy="720000"/>
          </a:xfrm>
        </p:spPr>
        <p:txBody>
          <a:bodyPr/>
          <a:lstStyle/>
          <a:p>
            <a:r>
              <a:rPr lang="ar-MA" sz="4000" dirty="0"/>
              <a:t>اختــتام الحــصة</a:t>
            </a:r>
            <a:endParaRPr lang="fr-MA" sz="4000" dirty="0"/>
          </a:p>
        </p:txBody>
      </p:sp>
      <p:pic>
        <p:nvPicPr>
          <p:cNvPr id="28" name="Image 27">
            <a:extLst>
              <a:ext uri="{FF2B5EF4-FFF2-40B4-BE49-F238E27FC236}">
                <a16:creationId xmlns:a16="http://schemas.microsoft.com/office/drawing/2014/main" id="{1E820472-A642-0EA7-0A15-F2C6F2786152}"/>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38A0DFC2-1CC0-9DF9-D5AA-8D1332F03A00}"/>
              </a:ext>
            </a:extLst>
          </p:cNvPr>
          <p:cNvSpPr txBox="1">
            <a:spLocks/>
          </p:cNvSpPr>
          <p:nvPr/>
        </p:nvSpPr>
        <p:spPr>
          <a:xfrm>
            <a:off x="2322000" y="3014118"/>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ماذا تعلمتم اليوم؟</a:t>
            </a:r>
          </a:p>
          <a:p>
            <a:pPr lvl="0" algn="r" rtl="1">
              <a:buClr>
                <a:srgbClr val="424D7B"/>
              </a:buClr>
              <a:buSzPct val="50000"/>
            </a:pPr>
            <a:r>
              <a:rPr lang="ar-MA" sz="2800" b="1" dirty="0">
                <a:cs typeface="Microsoft Uighur" panose="02000000000000000000" pitchFamily="2" charset="-78"/>
                <a:sym typeface="Arial"/>
              </a:rPr>
              <a:t>واجباتكم المنزلية.</a:t>
            </a:r>
          </a:p>
          <a:p>
            <a:pPr marL="0" marR="0" lvl="0" indent="0" algn="r" defTabSz="914400" rtl="1" eaLnBrk="1" fontAlgn="auto" latinLnBrk="0" hangingPunct="1">
              <a:lnSpc>
                <a:spcPct val="100000"/>
              </a:lnSpc>
              <a:spcBef>
                <a:spcPts val="300"/>
              </a:spcBef>
              <a:spcAft>
                <a:spcPts val="0"/>
              </a:spcAft>
              <a:buClr>
                <a:srgbClr val="424D7B"/>
              </a:buClr>
              <a:buSzPct val="50000"/>
              <a:buNone/>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p>
        </p:txBody>
      </p:sp>
      <p:sp>
        <p:nvSpPr>
          <p:cNvPr id="30" name="ZoneTexte 29">
            <a:extLst>
              <a:ext uri="{FF2B5EF4-FFF2-40B4-BE49-F238E27FC236}">
                <a16:creationId xmlns:a16="http://schemas.microsoft.com/office/drawing/2014/main" id="{A38CAAA8-A3E0-32DE-A6D5-0DDD4F721D8C}"/>
              </a:ext>
            </a:extLst>
          </p:cNvPr>
          <p:cNvSpPr txBox="1"/>
          <p:nvPr/>
        </p:nvSpPr>
        <p:spPr>
          <a:xfrm>
            <a:off x="5290572" y="1777877"/>
            <a:ext cx="1880644" cy="646331"/>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 name="Ellipse 1">
            <a:extLst>
              <a:ext uri="{FF2B5EF4-FFF2-40B4-BE49-F238E27FC236}">
                <a16:creationId xmlns:a16="http://schemas.microsoft.com/office/drawing/2014/main" id="{D49053BA-D8B4-2491-CAB0-DB35EF212450}"/>
              </a:ext>
            </a:extLst>
          </p:cNvPr>
          <p:cNvSpPr/>
          <p:nvPr/>
        </p:nvSpPr>
        <p:spPr>
          <a:xfrm>
            <a:off x="5274882" y="1034330"/>
            <a:ext cx="400412" cy="400412"/>
          </a:xfrm>
          <a:prstGeom prst="ellipse">
            <a:avLst/>
          </a:prstGeom>
          <a:solidFill>
            <a:srgbClr val="00ACA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prstClr val="white"/>
                </a:solidFill>
                <a:effectLst/>
                <a:uLnTx/>
                <a:uFillTx/>
                <a:latin typeface="Calibri" panose="020F0502020204030204"/>
                <a:ea typeface="+mn-ea"/>
                <a:cs typeface="+mn-cs"/>
                <a:sym typeface="Arial"/>
              </a:rPr>
              <a:t>4</a:t>
            </a:r>
          </a:p>
        </p:txBody>
      </p:sp>
      <p:pic>
        <p:nvPicPr>
          <p:cNvPr id="3" name="Image 2">
            <a:extLst>
              <a:ext uri="{FF2B5EF4-FFF2-40B4-BE49-F238E27FC236}">
                <a16:creationId xmlns:a16="http://schemas.microsoft.com/office/drawing/2014/main" id="{4BFAB2A9-26E8-3F3A-A008-AD38BE4551E7}"/>
              </a:ext>
            </a:extLst>
          </p:cNvPr>
          <p:cNvPicPr>
            <a:picLocks noChangeAspect="1"/>
          </p:cNvPicPr>
          <p:nvPr/>
        </p:nvPicPr>
        <p:blipFill>
          <a:blip r:embed="rId3"/>
          <a:srcRect/>
          <a:stretch/>
        </p:blipFill>
        <p:spPr>
          <a:xfrm>
            <a:off x="7234367" y="2051573"/>
            <a:ext cx="650176" cy="654612"/>
          </a:xfrm>
          <a:prstGeom prst="rect">
            <a:avLst/>
          </a:prstGeom>
        </p:spPr>
      </p:pic>
      <p:pic>
        <p:nvPicPr>
          <p:cNvPr id="4" name="Image 3" descr="Une image contenant horloge, cercle&#10;&#10;Le contenu généré par l’IA peut être incorrect.">
            <a:extLst>
              <a:ext uri="{FF2B5EF4-FFF2-40B4-BE49-F238E27FC236}">
                <a16:creationId xmlns:a16="http://schemas.microsoft.com/office/drawing/2014/main" id="{29171FD2-9C80-68F2-F8AE-3F4A033C64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6400" y="1624032"/>
            <a:ext cx="563407" cy="648397"/>
          </a:xfrm>
          <a:prstGeom prst="rect">
            <a:avLst/>
          </a:prstGeom>
        </p:spPr>
      </p:pic>
    </p:spTree>
    <p:extLst>
      <p:ext uri="{BB962C8B-B14F-4D97-AF65-F5344CB8AC3E}">
        <p14:creationId xmlns:p14="http://schemas.microsoft.com/office/powerpoint/2010/main" val="270855136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17287D5E-5D0C-D4C1-FA11-A46B0B316836}"/>
              </a:ext>
            </a:extLst>
          </p:cNvPr>
          <p:cNvSpPr>
            <a:spLocks noGrp="1"/>
          </p:cNvSpPr>
          <p:nvPr>
            <p:ph type="title"/>
          </p:nvPr>
        </p:nvSpPr>
        <p:spPr/>
        <p:txBody>
          <a:bodyPr>
            <a:noAutofit/>
          </a:bodyPr>
          <a:lstStyle/>
          <a:p>
            <a:pPr lvl="0" defTabSz="457200" rtl="0">
              <a:lnSpc>
                <a:spcPct val="100000"/>
              </a:lnSpc>
              <a:buClrTx/>
              <a:buSzTx/>
              <a:defRPr/>
            </a:pPr>
            <a:r>
              <a:rPr kumimoji="0" lang="ar-MA" sz="24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mn-ea"/>
                <a:cs typeface="Microsoft Uighur" panose="02000000000000000000" pitchFamily="2" charset="-78"/>
              </a:rPr>
              <a:t>تع</a:t>
            </a:r>
            <a:r>
              <a:rPr lang="ar-MA" sz="2400" b="1" kern="1200" dirty="0">
                <a:solidFill>
                  <a:schemeClr val="bg1">
                    <a:lumMod val="50000"/>
                  </a:schemeClr>
                </a:solidFill>
                <a:latin typeface="Microsoft Uighur" panose="02000000000000000000" pitchFamily="2" charset="-78"/>
                <a:cs typeface="Microsoft Uighur" panose="02000000000000000000" pitchFamily="2" charset="-78"/>
              </a:rPr>
              <a:t>علمنا اليوم كيف نتحدث عن الحكاية ونلعب أدوارها. ما الدور الذي أحببتم أكثر.</a:t>
            </a:r>
            <a:endParaRPr lang="fr-FR" sz="2400" i="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2" name="Nada-Standing">
            <a:hlinkClick r:id="" action="ppaction://media"/>
            <a:extLst>
              <a:ext uri="{FF2B5EF4-FFF2-40B4-BE49-F238E27FC236}">
                <a16:creationId xmlns:a16="http://schemas.microsoft.com/office/drawing/2014/main" id="{A028FB2C-8C6D-3B5C-A1A4-1F8578A74489}"/>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649264" y="2114325"/>
            <a:ext cx="1921837" cy="3069256"/>
          </a:xfrm>
          <a:prstGeom prst="rect">
            <a:avLst/>
          </a:prstGeom>
        </p:spPr>
      </p:pic>
      <p:pic>
        <p:nvPicPr>
          <p:cNvPr id="4" name="Image 3">
            <a:extLst>
              <a:ext uri="{FF2B5EF4-FFF2-40B4-BE49-F238E27FC236}">
                <a16:creationId xmlns:a16="http://schemas.microsoft.com/office/drawing/2014/main" id="{BC89A420-2E4E-606B-4650-5C1FC773549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BAAB53A2-27A7-E848-F604-E3F7AC7B07BE}"/>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6FBB577B-DCA5-1DCC-CBD9-FC1A0B537489}"/>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8" name="Image 7">
            <a:extLst>
              <a:ext uri="{FF2B5EF4-FFF2-40B4-BE49-F238E27FC236}">
                <a16:creationId xmlns:a16="http://schemas.microsoft.com/office/drawing/2014/main" id="{BF486A20-D357-D07C-5FC1-788B5E08BCBC}"/>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0EFAD78B-C866-2973-6055-D27908915F5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sp>
        <p:nvSpPr>
          <p:cNvPr id="10" name="Rectangle 9">
            <a:extLst>
              <a:ext uri="{FF2B5EF4-FFF2-40B4-BE49-F238E27FC236}">
                <a16:creationId xmlns:a16="http://schemas.microsoft.com/office/drawing/2014/main" id="{50370A32-3DE4-AC67-1F99-B76D02722B2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11" name="Rectangle 10">
            <a:extLst>
              <a:ext uri="{FF2B5EF4-FFF2-40B4-BE49-F238E27FC236}">
                <a16:creationId xmlns:a16="http://schemas.microsoft.com/office/drawing/2014/main" id="{0F871EAF-B554-F1F4-4E07-F651A27B059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اختــتام الحــصة</a:t>
            </a:r>
          </a:p>
        </p:txBody>
      </p:sp>
      <p:sp>
        <p:nvSpPr>
          <p:cNvPr id="12" name="Rectangle 11">
            <a:extLst>
              <a:ext uri="{FF2B5EF4-FFF2-40B4-BE49-F238E27FC236}">
                <a16:creationId xmlns:a16="http://schemas.microsoft.com/office/drawing/2014/main" id="{6BB8EFD7-8482-0EC1-42B1-E39BC4587CF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pic>
        <p:nvPicPr>
          <p:cNvPr id="16" name="Espace réservé pour une image  15" descr="Une image contenant habits, illustration, Animation, sourire&#10;&#10;Le contenu généré par l’IA peut être incorrect.">
            <a:extLst>
              <a:ext uri="{FF2B5EF4-FFF2-40B4-BE49-F238E27FC236}">
                <a16:creationId xmlns:a16="http://schemas.microsoft.com/office/drawing/2014/main" id="{490759C7-AA5B-6567-13AC-F139ABF1826A}"/>
              </a:ext>
            </a:extLst>
          </p:cNvPr>
          <p:cNvPicPr>
            <a:picLocks noGrp="1" noChangeAspect="1"/>
          </p:cNvPicPr>
          <p:nvPr>
            <p:ph type="pic" idx="3"/>
          </p:nvPr>
        </p:nvPicPr>
        <p:blipFill>
          <a:blip r:embed="rId9">
            <a:extLst>
              <a:ext uri="{28A0092B-C50C-407E-A947-70E740481C1C}">
                <a14:useLocalDpi xmlns:a14="http://schemas.microsoft.com/office/drawing/2010/main" val="0"/>
              </a:ext>
            </a:extLst>
          </a:blip>
          <a:srcRect/>
          <a:stretch>
            <a:fillRect/>
          </a:stretch>
        </p:blipFill>
        <p:spPr/>
      </p:pic>
      <p:pic>
        <p:nvPicPr>
          <p:cNvPr id="3" name="Image 2">
            <a:extLst>
              <a:ext uri="{FF2B5EF4-FFF2-40B4-BE49-F238E27FC236}">
                <a16:creationId xmlns:a16="http://schemas.microsoft.com/office/drawing/2014/main" id="{32370D0E-B877-7B45-3D19-D7060B552627}"/>
              </a:ext>
            </a:extLst>
          </p:cNvPr>
          <p:cNvPicPr>
            <a:picLocks noChangeAspect="1"/>
          </p:cNvPicPr>
          <p:nvPr/>
        </p:nvPicPr>
        <p:blipFill>
          <a:blip r:embed="rId10"/>
          <a:stretch>
            <a:fillRect/>
          </a:stretch>
        </p:blipFill>
        <p:spPr>
          <a:xfrm>
            <a:off x="1329041" y="2472612"/>
            <a:ext cx="3655666" cy="2626857"/>
          </a:xfrm>
          <a:prstGeom prst="rect">
            <a:avLst/>
          </a:prstGeom>
        </p:spPr>
      </p:pic>
    </p:spTree>
    <p:extLst>
      <p:ext uri="{BB962C8B-B14F-4D97-AF65-F5344CB8AC3E}">
        <p14:creationId xmlns:p14="http://schemas.microsoft.com/office/powerpoint/2010/main" val="183991838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07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908845-82A8-F4B0-9396-EB2CC2D86CC7}"/>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876E4528-AD8B-6078-1D4E-3373A83AC30F}"/>
              </a:ext>
            </a:extLst>
          </p:cNvPr>
          <p:cNvSpPr>
            <a:spLocks noGrp="1"/>
          </p:cNvSpPr>
          <p:nvPr>
            <p:ph type="title"/>
          </p:nvPr>
        </p:nvSpPr>
        <p:spPr/>
        <p:txBody>
          <a:bodyPr>
            <a:noAutofit/>
          </a:bodyPr>
          <a:lstStyle/>
          <a:p>
            <a:pPr>
              <a:buClr>
                <a:srgbClr val="A5A5A5"/>
              </a:buClr>
            </a:pPr>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تعلمنا كيف </a:t>
            </a:r>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نصا بطلاقة. من يقرأ هذا الجزء من النص؟</a:t>
            </a:r>
            <a:endPar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21" name="Espace réservé pour une image  20" descr="Une image contenant habits, sourire, dessin humoristique, clipart&#10;&#10;Le contenu généré par l’IA peut être incorrect.">
            <a:extLst>
              <a:ext uri="{FF2B5EF4-FFF2-40B4-BE49-F238E27FC236}">
                <a16:creationId xmlns:a16="http://schemas.microsoft.com/office/drawing/2014/main" id="{6C15A33F-C69D-3352-5B6C-E6547DB6825B}"/>
              </a:ext>
            </a:extLst>
          </p:cNvPr>
          <p:cNvPicPr>
            <a:picLocks noGrp="1" noChangeAspect="1"/>
          </p:cNvPicPr>
          <p:nvPr>
            <p:ph type="pic" idx="3"/>
          </p:nvPr>
        </p:nvPicPr>
        <p:blipFill>
          <a:blip r:embed="rId4">
            <a:extLst>
              <a:ext uri="{28A0092B-C50C-407E-A947-70E740481C1C}">
                <a14:useLocalDpi xmlns:a14="http://schemas.microsoft.com/office/drawing/2010/main" val="0"/>
              </a:ext>
            </a:extLst>
          </a:blip>
          <a:srcRect/>
          <a:stretch>
            <a:fillRect/>
          </a:stretch>
        </p:blipFill>
        <p:spPr/>
      </p:pic>
      <p:pic>
        <p:nvPicPr>
          <p:cNvPr id="18" name="standing">
            <a:hlinkClick r:id="" action="ppaction://media"/>
            <a:extLst>
              <a:ext uri="{FF2B5EF4-FFF2-40B4-BE49-F238E27FC236}">
                <a16:creationId xmlns:a16="http://schemas.microsoft.com/office/drawing/2014/main" id="{93F3AE2C-8FCF-3A21-7FC4-5916590BE0B8}"/>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t="2860" b="2355"/>
          <a:stretch>
            <a:fillRect/>
          </a:stretch>
        </p:blipFill>
        <p:spPr>
          <a:xfrm>
            <a:off x="3500775" y="3429000"/>
            <a:ext cx="1743270" cy="2937300"/>
          </a:xfrm>
          <a:prstGeom prst="roundRect">
            <a:avLst/>
          </a:prstGeom>
        </p:spPr>
      </p:pic>
      <p:pic>
        <p:nvPicPr>
          <p:cNvPr id="6" name="Image 5">
            <a:extLst>
              <a:ext uri="{FF2B5EF4-FFF2-40B4-BE49-F238E27FC236}">
                <a16:creationId xmlns:a16="http://schemas.microsoft.com/office/drawing/2014/main" id="{73D942BC-5047-AD8D-4263-BC0F750DCA96}"/>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9" name="Image 8">
            <a:extLst>
              <a:ext uri="{FF2B5EF4-FFF2-40B4-BE49-F238E27FC236}">
                <a16:creationId xmlns:a16="http://schemas.microsoft.com/office/drawing/2014/main" id="{95C27066-73C2-B17E-9D20-DCDCF054DDDF}"/>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0" name="Image 19">
            <a:extLst>
              <a:ext uri="{FF2B5EF4-FFF2-40B4-BE49-F238E27FC236}">
                <a16:creationId xmlns:a16="http://schemas.microsoft.com/office/drawing/2014/main" id="{5C926A7E-6506-E9AF-02BE-2C60878AFE70}"/>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2" name="Image 21">
            <a:extLst>
              <a:ext uri="{FF2B5EF4-FFF2-40B4-BE49-F238E27FC236}">
                <a16:creationId xmlns:a16="http://schemas.microsoft.com/office/drawing/2014/main" id="{64B0B77D-514E-62D5-4910-9AFE3234E0C7}"/>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3" name="Rectangle 22">
            <a:extLst>
              <a:ext uri="{FF2B5EF4-FFF2-40B4-BE49-F238E27FC236}">
                <a16:creationId xmlns:a16="http://schemas.microsoft.com/office/drawing/2014/main" id="{4182B175-EBE8-45F7-2BCE-6D4992A2018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sp>
        <p:nvSpPr>
          <p:cNvPr id="24" name="Rectangle 23">
            <a:extLst>
              <a:ext uri="{FF2B5EF4-FFF2-40B4-BE49-F238E27FC236}">
                <a16:creationId xmlns:a16="http://schemas.microsoft.com/office/drawing/2014/main" id="{31EB4EBA-3A56-02A5-23AA-26687D49528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25" name="Rectangle 24">
            <a:extLst>
              <a:ext uri="{FF2B5EF4-FFF2-40B4-BE49-F238E27FC236}">
                <a16:creationId xmlns:a16="http://schemas.microsoft.com/office/drawing/2014/main" id="{44583229-C604-E21B-7C70-0C8F3045348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اختــتام الحــصة</a:t>
            </a:r>
          </a:p>
        </p:txBody>
      </p:sp>
      <p:sp>
        <p:nvSpPr>
          <p:cNvPr id="26" name="Rectangle 25">
            <a:extLst>
              <a:ext uri="{FF2B5EF4-FFF2-40B4-BE49-F238E27FC236}">
                <a16:creationId xmlns:a16="http://schemas.microsoft.com/office/drawing/2014/main" id="{EE474A9B-F456-AA93-7267-F5A01B36E87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pic>
        <p:nvPicPr>
          <p:cNvPr id="2" name="Image 1">
            <a:extLst>
              <a:ext uri="{FF2B5EF4-FFF2-40B4-BE49-F238E27FC236}">
                <a16:creationId xmlns:a16="http://schemas.microsoft.com/office/drawing/2014/main" id="{42630BD9-1336-9A9D-E46A-D7146D1C7753}"/>
              </a:ext>
            </a:extLst>
          </p:cNvPr>
          <p:cNvPicPr>
            <a:picLocks noChangeAspect="1"/>
          </p:cNvPicPr>
          <p:nvPr/>
        </p:nvPicPr>
        <p:blipFill>
          <a:blip r:embed="rId10"/>
          <a:stretch>
            <a:fillRect/>
          </a:stretch>
        </p:blipFill>
        <p:spPr>
          <a:xfrm>
            <a:off x="788259" y="2107131"/>
            <a:ext cx="7220958" cy="1286054"/>
          </a:xfrm>
          <a:prstGeom prst="rect">
            <a:avLst/>
          </a:prstGeom>
        </p:spPr>
      </p:pic>
    </p:spTree>
    <p:extLst>
      <p:ext uri="{BB962C8B-B14F-4D97-AF65-F5344CB8AC3E}">
        <p14:creationId xmlns:p14="http://schemas.microsoft.com/office/powerpoint/2010/main" val="48859311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538"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8"/>
                </p:tgtEl>
              </p:cMediaNode>
            </p:video>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2E9DA416-6B93-F020-5EBB-CC15F0A6AEC6}"/>
              </a:ext>
            </a:extLst>
          </p:cNvPr>
          <p:cNvSpPr>
            <a:spLocks noGrp="1"/>
          </p:cNvSpPr>
          <p:nvPr>
            <p:ph type="title"/>
          </p:nvPr>
        </p:nvSpPr>
        <p:spPr/>
        <p:txBody>
          <a:bodyPr/>
          <a:lstStyle/>
          <a:p>
            <a:pPr>
              <a:buClr>
                <a:srgbClr val="A5A5A5"/>
              </a:buClr>
            </a:pPr>
            <a:r>
              <a:rPr kumimoji="0" lang="ar-MA" sz="24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mn-ea"/>
                <a:cs typeface="Microsoft Uighur" panose="02000000000000000000" pitchFamily="2" charset="-78"/>
              </a:rPr>
              <a:t>في المنزل، أعيدوا قراءة النص كاملا ص 142. </a:t>
            </a:r>
            <a:endParaRPr lang="fr-FR" sz="18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27" name="Espace réservé pour une image  26" descr="Une image contenant dessin humoristique, Dessin animé, clipart, jouet&#10;&#10;Le contenu généré par l’IA peut être incorrect.">
            <a:extLst>
              <a:ext uri="{FF2B5EF4-FFF2-40B4-BE49-F238E27FC236}">
                <a16:creationId xmlns:a16="http://schemas.microsoft.com/office/drawing/2014/main" id="{697D81C6-C3A1-E670-19A7-86882A29A4CF}"/>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a:xfrm>
            <a:off x="7625982" y="4922918"/>
            <a:ext cx="1287623" cy="1287623"/>
          </a:xfrm>
        </p:spPr>
      </p:pic>
      <p:pic>
        <p:nvPicPr>
          <p:cNvPr id="4" name="Image 3">
            <a:extLst>
              <a:ext uri="{FF2B5EF4-FFF2-40B4-BE49-F238E27FC236}">
                <a16:creationId xmlns:a16="http://schemas.microsoft.com/office/drawing/2014/main" id="{9E77CDF7-8C37-6F6E-F0AF-4DBE9462DA6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5" name="Image 14">
            <a:extLst>
              <a:ext uri="{FF2B5EF4-FFF2-40B4-BE49-F238E27FC236}">
                <a16:creationId xmlns:a16="http://schemas.microsoft.com/office/drawing/2014/main" id="{EE6F2D64-E1AF-BCF6-C6B3-A3CD662541D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6" name="Image 15">
            <a:extLst>
              <a:ext uri="{FF2B5EF4-FFF2-40B4-BE49-F238E27FC236}">
                <a16:creationId xmlns:a16="http://schemas.microsoft.com/office/drawing/2014/main" id="{FC9C252B-6FEF-AE99-9C6A-9C9AA47537E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51013891-6D6E-DACE-0A25-5E2C15F92DD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F2113068-9A89-4CA1-6FF4-31B8C373CC6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sp>
        <p:nvSpPr>
          <p:cNvPr id="19" name="Rectangle 18">
            <a:extLst>
              <a:ext uri="{FF2B5EF4-FFF2-40B4-BE49-F238E27FC236}">
                <a16:creationId xmlns:a16="http://schemas.microsoft.com/office/drawing/2014/main" id="{F41DA8E9-D34F-07A6-A6F5-285ABB38A92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20" name="Rectangle 19">
            <a:extLst>
              <a:ext uri="{FF2B5EF4-FFF2-40B4-BE49-F238E27FC236}">
                <a16:creationId xmlns:a16="http://schemas.microsoft.com/office/drawing/2014/main" id="{8529FAA7-1269-5B39-1579-3D3895F473A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اختــتام الحــصة</a:t>
            </a:r>
          </a:p>
        </p:txBody>
      </p:sp>
      <p:sp>
        <p:nvSpPr>
          <p:cNvPr id="21" name="Rectangle 20">
            <a:extLst>
              <a:ext uri="{FF2B5EF4-FFF2-40B4-BE49-F238E27FC236}">
                <a16:creationId xmlns:a16="http://schemas.microsoft.com/office/drawing/2014/main" id="{645CA0F8-87EC-70BC-2F86-69DDE7CB385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pic>
        <p:nvPicPr>
          <p:cNvPr id="22" name="Espace réservé pour une image  2" descr="Une image contenant dessin humoristique, clipart, illustration, Dessin animé&#10;&#10;Le contenu généré par l’IA peut être incorrect.">
            <a:extLst>
              <a:ext uri="{FF2B5EF4-FFF2-40B4-BE49-F238E27FC236}">
                <a16:creationId xmlns:a16="http://schemas.microsoft.com/office/drawing/2014/main" id="{0FBBD7A5-1520-2214-4F7E-05518EDD26BB}"/>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7960105" y="719856"/>
            <a:ext cx="828000" cy="828000"/>
          </a:xfrm>
          <a:prstGeom prst="rect">
            <a:avLst/>
          </a:prstGeom>
          <a:noFill/>
          <a:ln>
            <a:noFill/>
          </a:ln>
        </p:spPr>
      </p:pic>
      <p:pic>
        <p:nvPicPr>
          <p:cNvPr id="5" name="Image 4">
            <a:extLst>
              <a:ext uri="{FF2B5EF4-FFF2-40B4-BE49-F238E27FC236}">
                <a16:creationId xmlns:a16="http://schemas.microsoft.com/office/drawing/2014/main" id="{9F8D351E-F510-082B-794E-52FCB3DC7BEE}"/>
              </a:ext>
            </a:extLst>
          </p:cNvPr>
          <p:cNvPicPr>
            <a:picLocks noChangeAspect="1"/>
          </p:cNvPicPr>
          <p:nvPr/>
        </p:nvPicPr>
        <p:blipFill>
          <a:blip r:embed="rId8"/>
          <a:stretch>
            <a:fillRect/>
          </a:stretch>
        </p:blipFill>
        <p:spPr>
          <a:xfrm>
            <a:off x="2672327" y="1767451"/>
            <a:ext cx="3247965" cy="461061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Rectangle : coins arrondis 7">
            <a:extLst>
              <a:ext uri="{FF2B5EF4-FFF2-40B4-BE49-F238E27FC236}">
                <a16:creationId xmlns:a16="http://schemas.microsoft.com/office/drawing/2014/main" id="{74422816-9C2F-8F25-75BC-F205A8AF637E}"/>
              </a:ext>
            </a:extLst>
          </p:cNvPr>
          <p:cNvSpPr/>
          <p:nvPr/>
        </p:nvSpPr>
        <p:spPr>
          <a:xfrm>
            <a:off x="2547257" y="2313992"/>
            <a:ext cx="3502912" cy="1278294"/>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410657953"/>
      </p:ext>
    </p:extLst>
  </p:cSld>
  <p:clrMapOvr>
    <a:masterClrMapping/>
  </p:clrMapOvr>
  <p:transition spd="slow">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AD604D-4358-355A-8C6B-BFC38530FEC3}"/>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ADFFA9E3-103D-41B8-3B9A-F027AD42F270}"/>
              </a:ext>
            </a:extLst>
          </p:cNvPr>
          <p:cNvSpPr>
            <a:spLocks noGrp="1"/>
          </p:cNvSpPr>
          <p:nvPr>
            <p:ph type="title"/>
          </p:nvPr>
        </p:nvSpPr>
        <p:spPr/>
        <p:txBody>
          <a:bodyPr>
            <a:normAutofit/>
          </a:bodyPr>
          <a:lstStyle/>
          <a:p>
            <a:pPr>
              <a:buClr>
                <a:srgbClr val="A5A5A5"/>
              </a:buCl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rPr>
              <a:t>في المنزل، أنجزوا التمارين ص 145 والتمرين ص 146. </a:t>
            </a:r>
            <a:endParaRPr lang="fr-FR" sz="18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27" name="Espace réservé pour une image  26" descr="Une image contenant dessin humoristique, Dessin animé, clipart, jouet&#10;&#10;Le contenu généré par l’IA peut être incorrect.">
            <a:extLst>
              <a:ext uri="{FF2B5EF4-FFF2-40B4-BE49-F238E27FC236}">
                <a16:creationId xmlns:a16="http://schemas.microsoft.com/office/drawing/2014/main" id="{513104CD-1450-7DE7-AD7C-67569E46DDC7}"/>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a:xfrm>
            <a:off x="7663305" y="5034885"/>
            <a:ext cx="1287623" cy="1287623"/>
          </a:xfrm>
        </p:spPr>
      </p:pic>
      <p:pic>
        <p:nvPicPr>
          <p:cNvPr id="4" name="Image 3">
            <a:extLst>
              <a:ext uri="{FF2B5EF4-FFF2-40B4-BE49-F238E27FC236}">
                <a16:creationId xmlns:a16="http://schemas.microsoft.com/office/drawing/2014/main" id="{9D8D661C-811B-E03B-402C-860A2C83D6D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5" name="Image 14">
            <a:extLst>
              <a:ext uri="{FF2B5EF4-FFF2-40B4-BE49-F238E27FC236}">
                <a16:creationId xmlns:a16="http://schemas.microsoft.com/office/drawing/2014/main" id="{8159AD6C-0CCF-F11C-EC37-FB480D943D9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6" name="Image 15">
            <a:extLst>
              <a:ext uri="{FF2B5EF4-FFF2-40B4-BE49-F238E27FC236}">
                <a16:creationId xmlns:a16="http://schemas.microsoft.com/office/drawing/2014/main" id="{38077112-FAA8-C86E-BFD4-5E7EFA80442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FEB0048C-6649-EE87-3B2F-8224968F3ED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032C7B70-D6FE-F162-2662-F49F7CC7857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sp>
        <p:nvSpPr>
          <p:cNvPr id="19" name="Rectangle 18">
            <a:extLst>
              <a:ext uri="{FF2B5EF4-FFF2-40B4-BE49-F238E27FC236}">
                <a16:creationId xmlns:a16="http://schemas.microsoft.com/office/drawing/2014/main" id="{CE2F9BBB-B35A-F4A4-5B79-AA113A83E27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20" name="Rectangle 19">
            <a:extLst>
              <a:ext uri="{FF2B5EF4-FFF2-40B4-BE49-F238E27FC236}">
                <a16:creationId xmlns:a16="http://schemas.microsoft.com/office/drawing/2014/main" id="{DCA832A6-E362-92A1-F70E-D05FF24D9C9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اختــتام الحــصة</a:t>
            </a:r>
          </a:p>
        </p:txBody>
      </p:sp>
      <p:sp>
        <p:nvSpPr>
          <p:cNvPr id="21" name="Rectangle 20">
            <a:extLst>
              <a:ext uri="{FF2B5EF4-FFF2-40B4-BE49-F238E27FC236}">
                <a16:creationId xmlns:a16="http://schemas.microsoft.com/office/drawing/2014/main" id="{A8A522E8-BD47-B727-DB76-AEE7CEA3367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pic>
        <p:nvPicPr>
          <p:cNvPr id="22" name="Espace réservé pour une image  2" descr="Une image contenant dessin humoristique, clipart, illustration, Dessin animé&#10;&#10;Le contenu généré par l’IA peut être incorrect.">
            <a:extLst>
              <a:ext uri="{FF2B5EF4-FFF2-40B4-BE49-F238E27FC236}">
                <a16:creationId xmlns:a16="http://schemas.microsoft.com/office/drawing/2014/main" id="{E91DC342-DC47-2283-9A51-BAA0714E5DFB}"/>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7960105" y="719856"/>
            <a:ext cx="828000" cy="828000"/>
          </a:xfrm>
          <a:prstGeom prst="rect">
            <a:avLst/>
          </a:prstGeom>
          <a:noFill/>
          <a:ln>
            <a:noFill/>
          </a:ln>
        </p:spPr>
      </p:pic>
      <p:pic>
        <p:nvPicPr>
          <p:cNvPr id="3" name="Image 2">
            <a:extLst>
              <a:ext uri="{FF2B5EF4-FFF2-40B4-BE49-F238E27FC236}">
                <a16:creationId xmlns:a16="http://schemas.microsoft.com/office/drawing/2014/main" id="{22737175-376B-EBF6-2BFB-93992B532154}"/>
              </a:ext>
            </a:extLst>
          </p:cNvPr>
          <p:cNvPicPr>
            <a:picLocks noChangeAspect="1"/>
          </p:cNvPicPr>
          <p:nvPr/>
        </p:nvPicPr>
        <p:blipFill>
          <a:blip r:embed="rId8"/>
          <a:stretch>
            <a:fillRect/>
          </a:stretch>
        </p:blipFill>
        <p:spPr>
          <a:xfrm>
            <a:off x="4517165" y="1865903"/>
            <a:ext cx="3066008" cy="423609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Rectangle : coins arrondis 6">
            <a:extLst>
              <a:ext uri="{FF2B5EF4-FFF2-40B4-BE49-F238E27FC236}">
                <a16:creationId xmlns:a16="http://schemas.microsoft.com/office/drawing/2014/main" id="{AF171389-8CEF-1B4B-F330-5FDB1EC93B0F}"/>
              </a:ext>
            </a:extLst>
          </p:cNvPr>
          <p:cNvSpPr/>
          <p:nvPr/>
        </p:nvSpPr>
        <p:spPr>
          <a:xfrm>
            <a:off x="4572000" y="3610948"/>
            <a:ext cx="2870864" cy="2369975"/>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6" name="Image 5">
            <a:extLst>
              <a:ext uri="{FF2B5EF4-FFF2-40B4-BE49-F238E27FC236}">
                <a16:creationId xmlns:a16="http://schemas.microsoft.com/office/drawing/2014/main" id="{C82703B4-0A42-F01A-522A-ECA1E09B7155}"/>
              </a:ext>
            </a:extLst>
          </p:cNvPr>
          <p:cNvPicPr>
            <a:picLocks noChangeAspect="1"/>
          </p:cNvPicPr>
          <p:nvPr/>
        </p:nvPicPr>
        <p:blipFill>
          <a:blip r:embed="rId9"/>
          <a:stretch>
            <a:fillRect/>
          </a:stretch>
        </p:blipFill>
        <p:spPr>
          <a:xfrm>
            <a:off x="1127339" y="1865903"/>
            <a:ext cx="3003436" cy="423609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Rectangle : coins arrondis 7">
            <a:extLst>
              <a:ext uri="{FF2B5EF4-FFF2-40B4-BE49-F238E27FC236}">
                <a16:creationId xmlns:a16="http://schemas.microsoft.com/office/drawing/2014/main" id="{AA8FD78D-8F68-2AC4-7B1B-D13F22CCB4FD}"/>
              </a:ext>
            </a:extLst>
          </p:cNvPr>
          <p:cNvSpPr/>
          <p:nvPr/>
        </p:nvSpPr>
        <p:spPr>
          <a:xfrm>
            <a:off x="1147377" y="3610949"/>
            <a:ext cx="2870864" cy="2267338"/>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1586787989"/>
      </p:ext>
    </p:extLst>
  </p:cSld>
  <p:clrMapOvr>
    <a:masterClrMapping/>
  </p:clrMapOvr>
  <p:transition spd="slow">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2201096F-3989-E00B-F3DD-7D6099C78F8E}"/>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إلى الحصة القادمة</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0" name="Espace réservé pour une image  9" descr="Une image contenant habits, sourire, dessin humoristique, personne&#10;&#10;Le contenu généré par l’IA peut être incorrect.">
            <a:extLst>
              <a:ext uri="{FF2B5EF4-FFF2-40B4-BE49-F238E27FC236}">
                <a16:creationId xmlns:a16="http://schemas.microsoft.com/office/drawing/2014/main" id="{AB01FC33-6737-D800-6257-4D845518F769}"/>
              </a:ext>
            </a:extLst>
          </p:cNvPr>
          <p:cNvPicPr>
            <a:picLocks noGrp="1" noChangeAspect="1"/>
          </p:cNvPicPr>
          <p:nvPr>
            <p:ph type="pic" idx="10"/>
          </p:nvPr>
        </p:nvPicPr>
        <p:blipFill>
          <a:blip r:embed="rId4"/>
          <a:srcRect/>
          <a:stretch>
            <a:fillRect/>
          </a:stretch>
        </p:blipFill>
        <p:spPr/>
      </p:pic>
      <p:pic>
        <p:nvPicPr>
          <p:cNvPr id="7" name="اختتام الحصة1">
            <a:hlinkClick r:id="" action="ppaction://media"/>
            <a:extLst>
              <a:ext uri="{FF2B5EF4-FFF2-40B4-BE49-F238E27FC236}">
                <a16:creationId xmlns:a16="http://schemas.microsoft.com/office/drawing/2014/main" id="{7F900B0D-0437-23C8-E9AB-A786923E5AF1}"/>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52689" y="1917992"/>
            <a:ext cx="7038622" cy="3959225"/>
          </a:xfrm>
          <a:prstGeom prst="rect">
            <a:avLst/>
          </a:prstGeom>
          <a:noFill/>
          <a:ln>
            <a:noFill/>
          </a:ln>
        </p:spPr>
      </p:pic>
    </p:spTree>
    <p:extLst>
      <p:ext uri="{BB962C8B-B14F-4D97-AF65-F5344CB8AC3E}">
        <p14:creationId xmlns:p14="http://schemas.microsoft.com/office/powerpoint/2010/main" val="195084426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037"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vol="80000">
                <p:cTn id="12" fill="hold" display="0">
                  <p:stCondLst>
                    <p:cond delay="indefinite"/>
                  </p:stCondLst>
                </p:cTn>
                <p:tgtEl>
                  <p:spTgt spid="7"/>
                </p:tgtEl>
              </p:cMediaNode>
            </p:video>
          </p:childTnLst>
        </p:cTn>
      </p:par>
    </p:tnLst>
  </p:timing>
</p:sld>
</file>

<file path=ppt/theme/theme1.xml><?xml version="1.0" encoding="utf-8"?>
<a:theme xmlns:a="http://schemas.openxmlformats.org/drawingml/2006/main" name="   f">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Thèm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01- نشاط اعتيادي">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02- معــــــــــجم">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03- استماع وتحدث">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1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2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2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3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2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15.xml><?xml version="1.0" encoding="utf-8"?>
<a:theme xmlns:a="http://schemas.openxmlformats.org/drawingml/2006/main" name="3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4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4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5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9.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0.xml><?xml version="1.0" encoding="utf-8"?>
<a:theme xmlns:a="http://schemas.openxmlformats.org/drawingml/2006/main" name="6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1.xml><?xml version="1.0" encoding="utf-8"?>
<a:theme xmlns:a="http://schemas.openxmlformats.org/drawingml/2006/main" name="7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2.xml><?xml version="1.0" encoding="utf-8"?>
<a:theme xmlns:a="http://schemas.openxmlformats.org/drawingml/2006/main" name="8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3.xml><?xml version="1.0" encoding="utf-8"?>
<a:theme xmlns:a="http://schemas.openxmlformats.org/drawingml/2006/main" name="2_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4.xml><?xml version="1.0" encoding="utf-8"?>
<a:theme xmlns:a="http://schemas.openxmlformats.org/drawingml/2006/main" name="3_03- استماع وتحدث">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5.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32569</TotalTime>
  <Words>2356</Words>
  <Application>Microsoft Office PowerPoint</Application>
  <PresentationFormat>Affichage à l'écran (4:3)</PresentationFormat>
  <Paragraphs>605</Paragraphs>
  <Slides>92</Slides>
  <Notes>41</Notes>
  <HiddenSlides>0</HiddenSlides>
  <MMClips>10</MMClips>
  <ScaleCrop>false</ScaleCrop>
  <HeadingPairs>
    <vt:vector size="6" baseType="variant">
      <vt:variant>
        <vt:lpstr>Polices utilisées</vt:lpstr>
      </vt:variant>
      <vt:variant>
        <vt:i4>12</vt:i4>
      </vt:variant>
      <vt:variant>
        <vt:lpstr>Thème</vt:lpstr>
      </vt:variant>
      <vt:variant>
        <vt:i4>24</vt:i4>
      </vt:variant>
      <vt:variant>
        <vt:lpstr>Titres des diapositives</vt:lpstr>
      </vt:variant>
      <vt:variant>
        <vt:i4>92</vt:i4>
      </vt:variant>
    </vt:vector>
  </HeadingPairs>
  <TitlesOfParts>
    <vt:vector size="128" baseType="lpstr">
      <vt:lpstr>Dosis ExtraBold</vt:lpstr>
      <vt:lpstr>Dosis Medium</vt:lpstr>
      <vt:lpstr>Microsoft Uighur</vt:lpstr>
      <vt:lpstr>Calibri Light</vt:lpstr>
      <vt:lpstr>Dosis</vt:lpstr>
      <vt:lpstr>Arial</vt:lpstr>
      <vt:lpstr>Noto Sans Symbols</vt:lpstr>
      <vt:lpstr>Dosis SemiBold</vt:lpstr>
      <vt:lpstr>Calibri</vt:lpstr>
      <vt:lpstr>Modern Love</vt:lpstr>
      <vt:lpstr>Wingdings</vt:lpstr>
      <vt:lpstr>Microsoft Himalaya</vt:lpstr>
      <vt:lpstr>   f</vt:lpstr>
      <vt:lpstr>Thème Office</vt:lpstr>
      <vt:lpstr>01- نشاط اعتيادي</vt:lpstr>
      <vt:lpstr>02- معــــــــــجم</vt:lpstr>
      <vt:lpstr>03- استماع وتحدث</vt:lpstr>
      <vt:lpstr>04- قراءة/ كتابة</vt:lpstr>
      <vt:lpstr>1_04- قراءة/ كتابة</vt:lpstr>
      <vt:lpstr>2_04- قراءة/ كتابة</vt:lpstr>
      <vt:lpstr>1_Env-Enseignant</vt:lpstr>
      <vt:lpstr>2_01- نشاط اعتيادي</vt:lpstr>
      <vt:lpstr>1_03- استماع وتحدث</vt:lpstr>
      <vt:lpstr>3_04- قراءة/ كتابة</vt:lpstr>
      <vt:lpstr>00_Env-Enseignant</vt:lpstr>
      <vt:lpstr>2_Thème Office</vt:lpstr>
      <vt:lpstr>3_01- نشاط اعتيادي</vt:lpstr>
      <vt:lpstr>4_04- قراءة/ كتابة</vt:lpstr>
      <vt:lpstr>4_Env-Enseignant</vt:lpstr>
      <vt:lpstr>5_04- قراءة/ كتابة</vt:lpstr>
      <vt:lpstr>2_Env-Enseignant</vt:lpstr>
      <vt:lpstr>6_04- قراءة/ كتابة</vt:lpstr>
      <vt:lpstr>7_04- قراءة/ كتابة</vt:lpstr>
      <vt:lpstr>8_04- قراءة/ كتابة</vt:lpstr>
      <vt:lpstr>2_03- استماع وتحدث</vt:lpstr>
      <vt:lpstr>3_03- استماع وتحدث</vt:lpstr>
      <vt:lpstr>Présentation PowerPoint</vt:lpstr>
      <vt:lpstr>Présentation PowerPoint</vt:lpstr>
      <vt:lpstr>تنظيم حصص الأسبوع</vt:lpstr>
      <vt:lpstr>هيكلة حصة اليوم</vt:lpstr>
      <vt:lpstr>عند نهاية الحصة</vt:lpstr>
      <vt:lpstr>افتتاح الحصة</vt:lpstr>
      <vt:lpstr>مرحبا بكم ، سننطلق في حصة اللغة العربية.</vt:lpstr>
      <vt:lpstr>قبل أن نبدأ الحصة نتذكر شروط الحصول على نجمة التميز. </vt:lpstr>
      <vt:lpstr>ضعوا اللوحة والكراسة في القمطر.</vt:lpstr>
      <vt:lpstr>خذوا الألواح سأملي عليكم مقاطع وكلمات (مكتوبة في الشريحة الانتقالية الخاصة بافتتاح الحصة - مع التصحيح على السبورة والألواح)</vt:lpstr>
      <vt:lpstr>من يقرأ؟</vt:lpstr>
      <vt:lpstr> الآن سنتعلم كيف نركب جملا تتضمن كلمات من المعجم وتعبر عما يوجد في الصورة.  </vt:lpstr>
      <vt:lpstr>ماهي الحيوانات الذي ترونها في الصورة؟ سموا الحيوانات التي تعرفتم عليها. أجيبوا بجملة تامة.</vt:lpstr>
      <vt:lpstr>أحسنتم،  نرى في الصورة: أسدا ولبؤة وشبلا وحمارا وحشيا وزرافات وفيلة وغزال ... رددوا. ردد أنت. </vt:lpstr>
      <vt:lpstr>ماذا يفعل الأسد؟ أجيبوا بجملة تامة. </vt:lpstr>
      <vt:lpstr>أحسنتم.  الأسد يزأر. رددوا. ردد أنت. </vt:lpstr>
      <vt:lpstr>ماذا تفعل اللبؤة؟ أجيبوا بجملة تامة. </vt:lpstr>
      <vt:lpstr>أحسنتم، تلعب اللبؤة مع شبلها. رددوا. ردد أنت.</vt:lpstr>
      <vt:lpstr>ماذا يفعل الحمار الوحشي؟ أجيبوا بجملة تامة. </vt:lpstr>
      <vt:lpstr>أحسنتم، يأكل الحمار الوحشي العشبَ. رددوا. ردد أنت.</vt:lpstr>
      <vt:lpstr>كيف هو الحمار الوحشي؟ صفوا شكله؟ أجيبوا بجملة تامة. </vt:lpstr>
      <vt:lpstr>أحسنتم، الحمار الوحشي مخطط بالأبيض والأسود. رددوا. ردد أنت.</vt:lpstr>
      <vt:lpstr>ستقرؤون جماعة، بعدها ستقرؤون في مجموعات.  </vt:lpstr>
      <vt:lpstr>استماع وتحدث</vt:lpstr>
      <vt:lpstr>الآن سنمر إلى الحكاية. سنتذكر ما حدث فيها ثم سنقوم بتشخيص ما أعجبنا منها.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الآن سنقوم بلعب الأدوار.</vt:lpstr>
      <vt:lpstr>من يقوم بدور روني وهو يركض خلف الكتاكيت وينبح: هاو هاو هاو. من يقوم بدور الكتاكيت وهي تجري خائفة وتصيح صو صو صو، وواحدة تسقط. من يقوم بدور كوكي وهي تصرخ: قع قع قع صغيرتي في الحفرة ساعدوني.  </vt:lpstr>
      <vt:lpstr>الآن سنلعب لعبة "صيد الأصوات". قفوا عندما تسمعون كلمة تبدأ بحرف التاء. من يقف أولا هو الفائز. يسمع الأستاذ 6 كلمات من بينها ما يتضمن تاء في بداية الكلمة.</vt:lpstr>
      <vt:lpstr>وقت النجمة الآن. الفائز بنجمة الاستماع هو (هي) ............. صفقوا له (لها).</vt:lpstr>
      <vt:lpstr>قراءة/ كتابة</vt:lpstr>
      <vt:lpstr>- يتم تقسيم المتعلمين حسب درجة تحكمهم في كفاية القراءة إلى مجموعتين: مجموعة متحكمة ومجموعة غير متحكمة؛ -الشرائح الخاصة بتصفية الصعوبات موجهة للمتعلمين غير المتحكمين. - خلال الاشتغال مع مجموعة غير المتحكمين يتم تشغيل مجموعة المتحكمين بنشاط النقل (نقل جزء من النص في الدفاتر)؛ - يتم تخصيص على الاٌقل حوالي 10 دقائق من مدة مكون القراءة للمتعلمين غير المتحكمين، وذلك للعمل على تدريبهم على تعرف وقراءة الحروف المتشابهة وقراءة كلمات تتضمن الصعوبات القرائية من أجل تصفيتها خلال المرحلة الخامسة؛ عند الانتقال إلى الاشتغال على النص القرائي، يتم إشراك جميع المتعلمين في النشاط.   </vt:lpstr>
      <vt:lpstr> اليوم سنواصل قراءة كلمات تتضمن الحروف المتشابهة. خذوا ألواحكم.</vt:lpstr>
      <vt:lpstr> اكتبوا حرف الثاء على ألواحكم.</vt:lpstr>
      <vt:lpstr> أحسنتم، هذا هو حرف الثاء. في حرف الثاء توجد 3 نقط فوق الحرف. صححوا على ألواحكم.</vt:lpstr>
      <vt:lpstr> اكتبوا حرف الفاء على ألواحكم.</vt:lpstr>
      <vt:lpstr> أحسنتم، هذا هو حرف الفاء. في حرف الفاء توجد نقطة فوق الحرف. صححوا على ألواحكم.</vt:lpstr>
      <vt:lpstr> اكتبوا حرف القاف على ألواحكم.</vt:lpstr>
      <vt:lpstr> أحسنتم، هذا هو حرف القاف. في حرف القاف توجد نقطتان فوق الحرف. صححوا على ألواحكم.</vt:lpstr>
      <vt:lpstr> اكتبوا حرف الياء على ألواحكم.</vt:lpstr>
      <vt:lpstr> أحسنتم، هذا هو حرف الياء. في حرف الياء توجد نقطتان تحت الحرف. صححوا على ألواحكم.</vt:lpstr>
      <vt:lpstr> نقرأ الحروف. أنا أقرأ وأنتم ترددون بعدي.</vt:lpstr>
      <vt:lpstr> من يقرأ؟       (خاص بفئة غير م/ قراءة في كل مرة بترتيب مغاير )</vt:lpstr>
      <vt:lpstr>أنا أقرأ وأنتم ترددون بعدي.</vt:lpstr>
      <vt:lpstr>من يقرأ؟ (خاص بفئة غير م).</vt:lpstr>
      <vt:lpstr>Présentation PowerPoint</vt:lpstr>
      <vt:lpstr>Présentation PowerPoint</vt:lpstr>
      <vt:lpstr> الآن سنتدرب على القراءة بطلاقة. سنقرأ الجزء الثاني من النص. من يقرأ العنوان؟ </vt:lpstr>
      <vt:lpstr>أقرأ أنا أولا النص بطلاقة، انتبهوا جيدا. </vt:lpstr>
      <vt:lpstr>الآن سنقرأ معا. أقرأ النص جملةً جملة وأنتم ترددون بعدي جماعة. </vt:lpstr>
      <vt:lpstr>يقرأ الأستاذ  الجملة باسترسال والتلاميذ يرددون بعده.</vt:lpstr>
      <vt:lpstr>يقرأ الأستاذ الجملة الجديدة، يرددها المتعلمون ثم يعيد القراءة من الأول والتلاميذ يرددون بعده.</vt:lpstr>
      <vt:lpstr>يقرأ الأستاذ الجملة الجديدة، يرددها المتعلمون ثم يعيد القراءة من الأول والتلاميذ يرددون بعده.</vt:lpstr>
      <vt:lpstr>يقرأ الأستاذ الجملة الجديدة، يرددها المتعلمون ثم يعيد القراءة من الأول والتلاميذ يرددون بعده.</vt:lpstr>
      <vt:lpstr>خذوا ص 142. في ثنائيات ـــــ كل واحد منكم يقرأ النص لزميله. سأمر بين الصفوف لأساعدكم. </vt:lpstr>
      <vt:lpstr>من يقوم إلى السبورة لقراءة الجزء الثاني من النص؟</vt:lpstr>
      <vt:lpstr>من يقوم إلى السبورة لقراءة النص بأكمله؟</vt:lpstr>
      <vt:lpstr>الآن، سأطرح عليكم أسئلة حول النص. أجيبوا على ألواحكم وارفعوها عند إعطاء الإشارة</vt:lpstr>
      <vt:lpstr>للأسد شعر كثيف. أجيبوا بصحيح أو خطأ. ابحثوا عن الجواب في الجزء الثاني من النص واكتبوا  على ألواحكم: صحيح أو خطأ.</vt:lpstr>
      <vt:lpstr>ارفعوا ألواحكم.</vt:lpstr>
      <vt:lpstr>أحسنتم، المعلومة صحيحة. للأسد شعر كثيف. نكتب صحيح. صححوا. </vt:lpstr>
      <vt:lpstr>الأسد حيوان قوي. هل المعلومة صحيحة؟ ابحثوا عن الجواب في الجزء الأول من النص واكتبوا  على ألواحكم: صحيح أو خطأ.</vt:lpstr>
      <vt:lpstr>ارفعوا ألواحكم.</vt:lpstr>
      <vt:lpstr>أحسنتم، المعلومة صحيحة. الأسد حيوان قوي. نكتب صحيح. صححوا. </vt:lpstr>
      <vt:lpstr>الأسد ملك المزرعة. هل المعلومة صحيحة؟ ابحثوا عن الجواب في الجزء الثاني من النص واكتبوا  على ألواحكم: صحيح أو خطأ.</vt:lpstr>
      <vt:lpstr>ارفعوا ألواحكم.</vt:lpstr>
      <vt:lpstr>أحسنتم. الأسد ليس ملك المزرعة، بل ملك الغابة. إذن المعلومة خاطئة نكتب خطأ. صححوا. </vt:lpstr>
      <vt:lpstr>يعيش الأسد وحيدا في الغابة. هل المعلومة صحيحة؟ ابحثوا عن الجواب في الجزء الثاني من النص واكتبوا  على ألواحكم: صحيح أو خطأ.</vt:lpstr>
      <vt:lpstr>ارفعوا ألواحكم.</vt:lpstr>
      <vt:lpstr>أحسنتم. المعلومة خاطئة، لأن الأسد لا يعيش وحيدا، بل يعيش مع اللبؤة والأشبال الصغيرة. نكتب خطأ. صححوا. </vt:lpstr>
      <vt:lpstr>وقت النجمة الآن. الفائز بنجمة القراءة: ....</vt:lpstr>
      <vt:lpstr>قفوا، سنردد أنشودة "حيوانات المزرعة" مع الحركات.</vt:lpstr>
      <vt:lpstr>خذوا ألواحكم سأملي عليكم كلمات</vt:lpstr>
      <vt:lpstr>نمر الآن إلى الإملاء</vt:lpstr>
      <vt:lpstr>أقرأ كلمات الإملاء، انتبهوا. </vt:lpstr>
      <vt:lpstr>من يقرأ؟           (يشد الأستاذ انتباه المتعلمين للمقاطع التي قد تشكل صعوبة عليهم)</vt:lpstr>
      <vt:lpstr>خذوا دفاتر الكتابة. ستكتبون ما أملي عليكم. </vt:lpstr>
      <vt:lpstr>يملي الأستاذ الكمات على المتعلمين كلمة كلمة دون إظهارها مرة أخرى. </vt:lpstr>
      <vt:lpstr>صححوا في دفاتركم.</vt:lpstr>
      <vt:lpstr>وقت النجمة الآن. الفائز بنجمة الكتابة هو (هي) .......... صفقوا له (لها).</vt:lpstr>
      <vt:lpstr>اختــتام الحــصة</vt:lpstr>
      <vt:lpstr>تععلمنا اليوم كيف نتحدث عن الحكاية ونلعب أدوارها. ما الدور الذي أحببتم أكثر.</vt:lpstr>
      <vt:lpstr>تعلمنا كيف نصا بطلاقة. من يقرأ هذا الجزء من النص؟</vt:lpstr>
      <vt:lpstr>في المنزل، أعيدوا قراءة النص كاملا ص 142. </vt:lpstr>
      <vt:lpstr>في المنزل، أنجزوا التمارين ص 145 والتمرين ص 146. </vt:lpstr>
      <vt:lpstr>إلى الحصة القادمة</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EL HAMDOUNI BTIHAJ</cp:lastModifiedBy>
  <cp:revision>198</cp:revision>
  <dcterms:created xsi:type="dcterms:W3CDTF">2023-09-20T21:35:22Z</dcterms:created>
  <dcterms:modified xsi:type="dcterms:W3CDTF">2026-05-19T14:00:11Z</dcterms:modified>
</cp:coreProperties>
</file>