
<file path=[Content_Types].xml><?xml version="1.0" encoding="utf-8"?>
<Types xmlns="http://schemas.openxmlformats.org/package/2006/content-types">
  <Default Extension="bin" ContentType="image/unknown"/>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8.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9.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0.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1.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2.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3.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4.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15.xml" ContentType="application/vnd.openxmlformats-officedocument.theme+xml"/>
  <Override PartName="/ppt/slideLayouts/slideLayout268.xml" ContentType="application/vnd.openxmlformats-officedocument.presentationml.slideLayout+xml"/>
  <Override PartName="/ppt/theme/theme16.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95" r:id="rId2"/>
    <p:sldMasterId id="2147483707" r:id="rId3"/>
    <p:sldMasterId id="2147483724" r:id="rId4"/>
    <p:sldMasterId id="2147483742" r:id="rId5"/>
    <p:sldMasterId id="2147483765" r:id="rId6"/>
    <p:sldMasterId id="2147483793" r:id="rId7"/>
    <p:sldMasterId id="2147483809" r:id="rId8"/>
    <p:sldMasterId id="2147483824" r:id="rId9"/>
    <p:sldMasterId id="2147483838" r:id="rId10"/>
    <p:sldMasterId id="2147483841" r:id="rId11"/>
    <p:sldMasterId id="2147483864" r:id="rId12"/>
    <p:sldMasterId id="2147483882" r:id="rId13"/>
    <p:sldMasterId id="2147483906" r:id="rId14"/>
    <p:sldMasterId id="2147483929" r:id="rId15"/>
    <p:sldMasterId id="2147483985" r:id="rId16"/>
    <p:sldMasterId id="2147483989" r:id="rId17"/>
  </p:sldMasterIdLst>
  <p:notesMasterIdLst>
    <p:notesMasterId r:id="rId94"/>
  </p:notesMasterIdLst>
  <p:sldIdLst>
    <p:sldId id="2147482990" r:id="rId18"/>
    <p:sldId id="2147482588" r:id="rId19"/>
    <p:sldId id="2147482470" r:id="rId20"/>
    <p:sldId id="2147482602" r:id="rId21"/>
    <p:sldId id="2147482616" r:id="rId22"/>
    <p:sldId id="2147482691" r:id="rId23"/>
    <p:sldId id="2147482480" r:id="rId24"/>
    <p:sldId id="2147482620" r:id="rId25"/>
    <p:sldId id="2147482481" r:id="rId26"/>
    <p:sldId id="2147482784" r:id="rId27"/>
    <p:sldId id="2147482631" r:id="rId28"/>
    <p:sldId id="2147482790" r:id="rId29"/>
    <p:sldId id="2147482621" r:id="rId30"/>
    <p:sldId id="2147482996" r:id="rId31"/>
    <p:sldId id="2147482997" r:id="rId32"/>
    <p:sldId id="2147482998" r:id="rId33"/>
    <p:sldId id="2147482999" r:id="rId34"/>
    <p:sldId id="2147483000" r:id="rId35"/>
    <p:sldId id="2147483001" r:id="rId36"/>
    <p:sldId id="2147483002" r:id="rId37"/>
    <p:sldId id="2147483003" r:id="rId38"/>
    <p:sldId id="2147483004" r:id="rId39"/>
    <p:sldId id="2147483005" r:id="rId40"/>
    <p:sldId id="2147483006" r:id="rId41"/>
    <p:sldId id="2147483007" r:id="rId42"/>
    <p:sldId id="2147482808" r:id="rId43"/>
    <p:sldId id="2147482634" r:id="rId44"/>
    <p:sldId id="2147482622" r:id="rId45"/>
    <p:sldId id="2147482928" r:id="rId46"/>
    <p:sldId id="2147482881" r:id="rId47"/>
    <p:sldId id="2147482930" r:id="rId48"/>
    <p:sldId id="2147482960" r:id="rId49"/>
    <p:sldId id="2147483010" r:id="rId50"/>
    <p:sldId id="2147483011" r:id="rId51"/>
    <p:sldId id="2147483008" r:id="rId52"/>
    <p:sldId id="2147483009" r:id="rId53"/>
    <p:sldId id="2147483012" r:id="rId54"/>
    <p:sldId id="2147483013" r:id="rId55"/>
    <p:sldId id="2147482936" r:id="rId56"/>
    <p:sldId id="2147482976" r:id="rId57"/>
    <p:sldId id="2147482978" r:id="rId58"/>
    <p:sldId id="2147483015" r:id="rId59"/>
    <p:sldId id="2147482908" r:id="rId60"/>
    <p:sldId id="2147483014" r:id="rId61"/>
    <p:sldId id="2147482947" r:id="rId62"/>
    <p:sldId id="2147482966" r:id="rId63"/>
    <p:sldId id="2147482948" r:id="rId64"/>
    <p:sldId id="2147482967" r:id="rId65"/>
    <p:sldId id="2147482949" r:id="rId66"/>
    <p:sldId id="2147482979" r:id="rId67"/>
    <p:sldId id="2147482951" r:id="rId68"/>
    <p:sldId id="2147482956" r:id="rId69"/>
    <p:sldId id="2147482957" r:id="rId70"/>
    <p:sldId id="2147482968" r:id="rId71"/>
    <p:sldId id="2147482969" r:id="rId72"/>
    <p:sldId id="2147482970" r:id="rId73"/>
    <p:sldId id="2147482982" r:id="rId74"/>
    <p:sldId id="2147483016" r:id="rId75"/>
    <p:sldId id="2147482971" r:id="rId76"/>
    <p:sldId id="2147483017" r:id="rId77"/>
    <p:sldId id="2147483018" r:id="rId78"/>
    <p:sldId id="2147483019" r:id="rId79"/>
    <p:sldId id="2147483020" r:id="rId80"/>
    <p:sldId id="2147483021" r:id="rId81"/>
    <p:sldId id="2147482974" r:id="rId82"/>
    <p:sldId id="2147482975" r:id="rId83"/>
    <p:sldId id="2147482874" r:id="rId84"/>
    <p:sldId id="2147482876" r:id="rId85"/>
    <p:sldId id="366" r:id="rId86"/>
    <p:sldId id="2147482648" r:id="rId87"/>
    <p:sldId id="2134806317" r:id="rId88"/>
    <p:sldId id="2134806326" r:id="rId89"/>
    <p:sldId id="2134806325" r:id="rId90"/>
    <p:sldId id="2147482792" r:id="rId91"/>
    <p:sldId id="2147482464" r:id="rId92"/>
    <p:sldId id="2147482625" r:id="rId93"/>
  </p:sldIdLst>
  <p:sldSz cx="9144000" cy="6858000" type="screen4x3"/>
  <p:notesSz cx="6858000" cy="9144000"/>
  <p:embeddedFontLst>
    <p:embeddedFont>
      <p:font typeface="Dosis" pitchFamily="2" charset="0"/>
      <p:regular r:id="rId95"/>
      <p:bold r:id="rId96"/>
    </p:embeddedFont>
    <p:embeddedFont>
      <p:font typeface="Dosis ExtraBold" pitchFamily="2" charset="0"/>
      <p:bold r:id="rId97"/>
    </p:embeddedFont>
    <p:embeddedFont>
      <p:font typeface="Dosis Medium" pitchFamily="2" charset="0"/>
      <p:regular r:id="rId98"/>
    </p:embeddedFont>
    <p:embeddedFont>
      <p:font typeface="Dosis SemiBold" pitchFamily="2" charset="0"/>
      <p:bold r:id="rId99"/>
    </p:embeddedFont>
    <p:embeddedFont>
      <p:font typeface="Microsoft Uighur" panose="02000000000000000000" pitchFamily="2" charset="-78"/>
      <p:regular r:id="rId100"/>
      <p:bold r:id="rId101"/>
    </p:embeddedFont>
    <p:embeddedFont>
      <p:font typeface="Modern Love" panose="04090805081005020601" pitchFamily="82" charset="0"/>
      <p:regular r:id="rId102"/>
    </p:embeddedFont>
    <p:embeddedFont>
      <p:font typeface="Noto Sans Symbols" panose="020B0604020202020204" charset="0"/>
      <p:regular r:id="rId103"/>
      <p:bold r:id="rId10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B2"/>
    <a:srgbClr val="106585"/>
    <a:srgbClr val="EC028D"/>
    <a:srgbClr val="FFFFFF"/>
    <a:srgbClr val="1E3F48"/>
    <a:srgbClr val="7FB9BE"/>
    <a:srgbClr val="4C5155"/>
    <a:srgbClr val="D6E9EA"/>
    <a:srgbClr val="F6F6F6"/>
    <a:srgbClr val="70B1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94660"/>
  </p:normalViewPr>
  <p:slideViewPr>
    <p:cSldViewPr snapToGrid="0">
      <p:cViewPr varScale="1">
        <p:scale>
          <a:sx n="74" d="100"/>
          <a:sy n="74" d="100"/>
        </p:scale>
        <p:origin x="10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font" Target="fonts/font8.fntdata"/><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font" Target="fonts/font1.fntdata"/><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font" Target="fonts/font9.fntdata"/><Relationship Id="rId108" Type="http://schemas.openxmlformats.org/officeDocument/2006/relationships/tableStyles" Target="tableStyles.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slide" Target="slides/slide74.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font" Target="fonts/font3.fntdata"/><Relationship Id="rId104" Type="http://schemas.openxmlformats.org/officeDocument/2006/relationships/font" Target="fonts/font10.fntdata"/><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font" Target="fonts/font6.fntdata"/><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font" Target="fonts/font4.fntdata"/><Relationship Id="rId3" Type="http://schemas.openxmlformats.org/officeDocument/2006/relationships/slideMaster" Target="slideMasters/slideMaster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CA217-871D-4D7F-8D59-C83A4C9C5EB2}" type="datetimeFigureOut">
              <a:rPr lang="fr-FR" smtClean="0"/>
              <a:t>17/05/2026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23364E-F43C-462A-A32F-C389FF427F4A}" type="slidenum">
              <a:rPr lang="fr-FR" smtClean="0"/>
              <a:t>‹N°›</a:t>
            </a:fld>
            <a:endParaRPr lang="fr-FR"/>
          </a:p>
        </p:txBody>
      </p:sp>
    </p:spTree>
    <p:extLst>
      <p:ext uri="{BB962C8B-B14F-4D97-AF65-F5344CB8AC3E}">
        <p14:creationId xmlns:p14="http://schemas.microsoft.com/office/powerpoint/2010/main" val="264691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63927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9D68BC32-0BBF-FDC2-DFE6-E73A0B8DCCB0}"/>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7E64049-84E0-EB6C-EF31-898395F050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2642CDE5-BFF4-D1DC-FB6F-2F03885A833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91200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8DDA4AD7-7EED-9D3C-84C3-218C31A3902E}"/>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D714CC8A-F663-4392-C856-8C0A5EC5FF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C25A0C4F-6B99-DD06-F906-6066F3F1BE4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800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4D7AE67F-7227-07C6-2B7F-D9456B1019B1}"/>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1C276FD6-A17C-F928-0B7F-419218D076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D12F0919-70C2-69AD-4041-9A627296D73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54267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a:extLst>
            <a:ext uri="{FF2B5EF4-FFF2-40B4-BE49-F238E27FC236}">
              <a16:creationId xmlns:a16="http://schemas.microsoft.com/office/drawing/2014/main" id="{E7988CFF-5EC0-8933-9C34-C195D3BF0647}"/>
            </a:ext>
          </a:extLst>
        </p:cNvPr>
        <p:cNvGrpSpPr/>
        <p:nvPr/>
      </p:nvGrpSpPr>
      <p:grpSpPr>
        <a:xfrm>
          <a:off x="0" y="0"/>
          <a:ext cx="0" cy="0"/>
          <a:chOff x="0" y="0"/>
          <a:chExt cx="0" cy="0"/>
        </a:xfrm>
      </p:grpSpPr>
      <p:sp>
        <p:nvSpPr>
          <p:cNvPr id="1839" name="Google Shape;1839;p49:notes">
            <a:extLst>
              <a:ext uri="{FF2B5EF4-FFF2-40B4-BE49-F238E27FC236}">
                <a16:creationId xmlns:a16="http://schemas.microsoft.com/office/drawing/2014/main" id="{E1530C8C-00CB-6CA5-B64D-41664F79A5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1840" name="Google Shape;1840;p49:notes">
            <a:extLst>
              <a:ext uri="{FF2B5EF4-FFF2-40B4-BE49-F238E27FC236}">
                <a16:creationId xmlns:a16="http://schemas.microsoft.com/office/drawing/2014/main" id="{0DCA134D-F15E-0695-1241-FB9E44EAA45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35585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026" name="Google Shape;2026;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p:cNvGrpSpPr/>
        <p:nvPr/>
      </p:nvGrpSpPr>
      <p:grpSpPr>
        <a:xfrm>
          <a:off x="0" y="0"/>
          <a:ext cx="0" cy="0"/>
          <a:chOff x="0" y="0"/>
          <a:chExt cx="0" cy="0"/>
        </a:xfrm>
      </p:grpSpPr>
      <p:sp>
        <p:nvSpPr>
          <p:cNvPr id="2107" name="Google Shape;210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771D6D7-B9FE-C394-710B-9B4CB3690CF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627B12-CA92-2D9B-4A82-E387BAC7DED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8D9CD56-498B-528A-A145-C3BA70411B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1284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1B38C40-FE88-0555-15E2-A3F9B8BF6C6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5ED2F28-F6D1-5453-66C7-9AEFA803D99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F2F6710-5C43-9443-A320-BAA350D0B3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36161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3209F33B-F0BA-43BA-04F0-7C4A30C89A0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E69512C0-F0A9-39E4-FCEE-432DED5ABC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1688D73-E665-719C-790E-C4AB321235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06515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921453AC-EA71-DDBA-C775-A80F6832975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3CE51E8-468E-5C2D-8964-777FF822E9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498C8A2-4CE3-8BB1-97F1-F3F9E18D0B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623858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6530811-F7B4-5E6B-84D2-C6E42972D96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5C321F51-12D4-3202-8685-FC4F3ABE16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8F9BE98F-8D26-232F-E661-5690C62426F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289561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B8C5A02-1F8D-C450-19B2-8C54269473D8}"/>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0101997-F552-D435-2837-EBF577E4CF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CF69ABB3-42E7-B01C-1698-CF7F4950CB7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047269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12A7D23-75D0-F613-8D41-E3F98D80835C}"/>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D419A0B1-A4D1-60CF-CEF8-AD950B81C4D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065D4C5-66D9-068E-35B1-415E4D5E439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981112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4F938EE-E429-A440-4C85-D97B2AF3033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C6D4F0B4-755D-4709-E13F-475400B1C2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917C807E-4762-DBC9-893A-42E3923F677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9772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8BCF13E-1646-E9EE-4935-DFE7161462C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48DCCD78-3625-73FB-3E87-FD776A1124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5306E5E-E252-A7B5-9EFD-B9D47A2E10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633434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D1120AF-FA32-5F37-F974-FC345D67AF2D}"/>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67167CA-810A-1C72-F7A4-064B2C37C8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1A6B0F9-BBDA-2773-2A6F-35DF0EACA9E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766910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BC877878-78AF-FE90-0FFD-461FBEBCD333}"/>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FDD7285A-8CBF-E2B0-0D65-E43C586983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62B7F472-61E9-7EC4-E019-954E96864DF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164152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24AB412C-90CE-B803-A2BD-A1DA04FEAA7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949D7EF-2CEE-14CB-B5DD-4B9C49CC81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41897DB9-118E-D1F6-4B04-FD1B76FED01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99530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1569D5F-4373-876D-9507-5C5158A14A82}"/>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015A5B82-2357-092F-F19B-2E75E2C7A3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046E912B-512A-A58E-0922-53CCE2DF8E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1372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7B8B5EE2-AD31-50D9-340A-BE6A38CD7EA4}"/>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6EE7AE4-E9B0-CCA4-6B6A-170B1DD170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10BF4D7A-6793-CCAA-3D31-712AAC1E70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2705794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6BB8A2BA-E432-4AE0-7B7D-CB1825BC41D1}"/>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1EC037C-BA01-945C-570D-EBBAB21DBC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EE3D1386-CD30-55EB-9312-FB6537FCD4D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3562164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D9C41180-9A0A-21B4-0CB3-65B213352969}"/>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B7D3349C-3E18-F913-D7F4-745E7289366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3BA32B10-B586-D7B7-3BA3-5649A4A221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553402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EA4D91E9-2C56-6019-4CA0-3C0E2B0D334A}"/>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7B115BB0-DE42-D172-95CF-14ADB689D1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B2A45839-56F3-EDE5-9CCA-3B539FE313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4106140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099071DB-7211-2BC1-37FE-6D9AB7F87CAE}"/>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897EF4AB-5EF4-B664-BAAF-85E847AC85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5AC06055-58DA-0F7E-55F8-5B5CD8072C7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360202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6">
          <a:extLst>
            <a:ext uri="{FF2B5EF4-FFF2-40B4-BE49-F238E27FC236}">
              <a16:creationId xmlns:a16="http://schemas.microsoft.com/office/drawing/2014/main" id="{4B0BB3A9-73D7-5E1B-7A6E-67F27BD8DA5B}"/>
            </a:ext>
          </a:extLst>
        </p:cNvPr>
        <p:cNvGrpSpPr/>
        <p:nvPr/>
      </p:nvGrpSpPr>
      <p:grpSpPr>
        <a:xfrm>
          <a:off x="0" y="0"/>
          <a:ext cx="0" cy="0"/>
          <a:chOff x="0" y="0"/>
          <a:chExt cx="0" cy="0"/>
        </a:xfrm>
      </p:grpSpPr>
      <p:sp>
        <p:nvSpPr>
          <p:cNvPr id="2107" name="Google Shape;2107;p74:notes">
            <a:extLst>
              <a:ext uri="{FF2B5EF4-FFF2-40B4-BE49-F238E27FC236}">
                <a16:creationId xmlns:a16="http://schemas.microsoft.com/office/drawing/2014/main" id="{3DE54090-8F29-D7F3-D67B-D0BF666D62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108" name="Google Shape;2108;p74:notes">
            <a:extLst>
              <a:ext uri="{FF2B5EF4-FFF2-40B4-BE49-F238E27FC236}">
                <a16:creationId xmlns:a16="http://schemas.microsoft.com/office/drawing/2014/main" id="{D0560511-1825-0A2F-1E79-6E9CFA67DF3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dirty="0"/>
          </a:p>
        </p:txBody>
      </p:sp>
    </p:spTree>
    <p:extLst>
      <p:ext uri="{BB962C8B-B14F-4D97-AF65-F5344CB8AC3E}">
        <p14:creationId xmlns:p14="http://schemas.microsoft.com/office/powerpoint/2010/main" val="1058848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2C47159-1D37-06E3-501A-8ABE7AB74B4C}"/>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2A0E8FF-8155-9650-A133-17343C59BC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358160DD-832D-DAC4-A3F4-4483DBA66BA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797771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BF7C3331-7E36-9C61-EADC-BFB356BA4700}"/>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28D03193-1BEE-CB3E-8824-F02CAE157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7170FCC1-32C2-F8C6-FB09-B514D4FB27E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11942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097A85E-6837-9E3C-2EC4-BD35B781E85B}"/>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5ABEB672-1168-A9E5-4BD4-1F9EFB4C86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5FFF82E-6D29-67BB-E728-CE0DD8673C0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546156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0BD2791B-8F02-8555-29B6-1925FF98D416}"/>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BCB087CB-58ED-68DD-2CCF-154608493A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C5202F21-2E7E-5D19-02A5-A28CD74B12E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093506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7A151C7D-22E8-A5D7-AD1D-C93A9B3CF38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A45C805F-4AEC-07B5-F91B-816A29ABB45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2EE4ACBC-784D-FEC9-ACCB-FAA1DCFB09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538366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C39101C6-27D8-91EF-2FF4-7B0C7ACEE4A3}"/>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7C76FC8-0D12-72A6-3AF8-3A53CF27352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4A10DE09-F0E5-8AEF-A74D-73272A02832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3390715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2E93A3A5-9AD1-23CC-ECE1-48EAB4E6DB64}"/>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CC29E453-0784-1F7B-ECBF-F65E1C2669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01DB14A0-038A-C239-9271-063830821EB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87870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99C2A0A8-34A2-C0A7-D0D7-4D1F319AE915}"/>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8281270-DC72-F823-0D6E-36197F6823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5E2F8A1-838F-A6FE-D735-40ED0B58C5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753323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A17FB28-2D8A-181E-2ACE-A7CDC25B7752}"/>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EA9C0FA6-6517-1FBC-9001-89A368E57EE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13CC072F-2AF8-9A85-FB8B-3257A456F00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603701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7">
          <a:extLst>
            <a:ext uri="{FF2B5EF4-FFF2-40B4-BE49-F238E27FC236}">
              <a16:creationId xmlns:a16="http://schemas.microsoft.com/office/drawing/2014/main" id="{32CB7A18-2F45-F090-5E21-0C4461B8343F}"/>
            </a:ext>
          </a:extLst>
        </p:cNvPr>
        <p:cNvGrpSpPr/>
        <p:nvPr/>
      </p:nvGrpSpPr>
      <p:grpSpPr>
        <a:xfrm>
          <a:off x="0" y="0"/>
          <a:ext cx="0" cy="0"/>
          <a:chOff x="0" y="0"/>
          <a:chExt cx="0" cy="0"/>
        </a:xfrm>
      </p:grpSpPr>
      <p:sp>
        <p:nvSpPr>
          <p:cNvPr id="2448" name="Google Shape;2448;p113:notes">
            <a:extLst>
              <a:ext uri="{FF2B5EF4-FFF2-40B4-BE49-F238E27FC236}">
                <a16:creationId xmlns:a16="http://schemas.microsoft.com/office/drawing/2014/main" id="{D6E11CF8-2736-A122-D4ED-D87A936C230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49" name="Google Shape;2449;p113:notes">
            <a:extLst>
              <a:ext uri="{FF2B5EF4-FFF2-40B4-BE49-F238E27FC236}">
                <a16:creationId xmlns:a16="http://schemas.microsoft.com/office/drawing/2014/main" id="{AF5C917C-9366-C767-BE44-9D9C8B3C5F6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2415657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icrosoft Uighur" panose="02000000000000000000" pitchFamily="2" charset="-78"/>
              <a:cs typeface="Microsoft Uighur" panose="02000000000000000000" pitchFamily="2" charset="-78"/>
            </a:endParaRPr>
          </a:p>
        </p:txBody>
      </p:sp>
      <p:sp>
        <p:nvSpPr>
          <p:cNvPr id="2431" name="Google Shape;2431;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extLst>
      <p:ext uri="{BB962C8B-B14F-4D97-AF65-F5344CB8AC3E}">
        <p14:creationId xmlns:p14="http://schemas.microsoft.com/office/powerpoint/2010/main" val="1466170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10.png"/><Relationship Id="rId4" Type="http://schemas.openxmlformats.org/officeDocument/2006/relationships/image" Target="../media/image15.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8.png"/><Relationship Id="rId4" Type="http://schemas.openxmlformats.org/officeDocument/2006/relationships/image" Target="../media/image10.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4.png"/></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8.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4.png"/></Relationships>
</file>

<file path=ppt/slideLayouts/_rels/slideLayout24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4.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26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5.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7.xml"/><Relationship Id="rId4" Type="http://schemas.openxmlformats.org/officeDocument/2006/relationships/image" Target="../media/image4.png"/></Relationships>
</file>

<file path=ppt/slideLayouts/_rels/slideLayout29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3.wdp"/></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vl1pPr>
          </a:lstStyle>
          <a:p>
            <a:endParaRPr lang="fr-MA"/>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vl1pPr>
          </a:lstStyle>
          <a:p>
            <a:endParaRPr lang="fr-MA"/>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02_Voc_Act_01_Large Vidéo" userDrawn="1">
  <p:cSld name="3_Voc_Act_01_Large Vidéo">
    <p:spTree>
      <p:nvGrpSpPr>
        <p:cNvPr id="1" name="Shape 107"/>
        <p:cNvGrpSpPr/>
        <p:nvPr/>
      </p:nvGrpSpPr>
      <p:grpSpPr>
        <a:xfrm>
          <a:off x="0" y="0"/>
          <a:ext cx="0" cy="0"/>
          <a:chOff x="0" y="0"/>
          <a:chExt cx="0" cy="0"/>
        </a:xfrm>
      </p:grpSpPr>
      <p:sp>
        <p:nvSpPr>
          <p:cNvPr id="108" name="Google Shape;108;p15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7"/>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68CCBF69-2633-5CA5-25BE-6C0C21432F08}"/>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7100513"/>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B60BE7-EAD2-4C3B-A9F2-B2A20B3BFA21}" type="slidenum">
              <a:rPr lang="fr-FR" smtClean="0"/>
              <a:t>‹N°›</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282236121"/>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5" y="756000"/>
            <a:ext cx="6840000" cy="612000"/>
          </a:xfrm>
        </p:spPr>
        <p:txBody>
          <a:bodyPr>
            <a:normAutofit/>
          </a:bodyPr>
          <a:lstStyle>
            <a:lvl1pPr rtl="1">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45766" y="684000"/>
            <a:ext cx="900000" cy="900000"/>
          </a:xfrm>
          <a:prstGeom prst="rect">
            <a:avLst/>
          </a:prstGeom>
        </p:spPr>
        <p:txBody>
          <a:bodyPr/>
          <a:lstStyle>
            <a:lvl1pPr algn="r" rtl="1">
              <a:defRPr/>
            </a:lvl1p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857BAC0B-AC65-BD61-1B0C-5A8010C4074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F07865AF-0218-DA63-49A3-7D88763D3E45}"/>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600A5F7D-7D47-07F5-08AA-8016965DE68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dirty="0"/>
            </a:lvl1pPr>
          </a:lstStyle>
          <a:p>
            <a:endParaRPr lang="fr-M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CB3B8A30-F32D-5CC4-2E67-28B50E2CDB5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EE0B4139-2278-6815-C0E2-8899DA45756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685F2552-53F8-E324-FAFC-7CBC92F27AA3}"/>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2E85BC44-B897-D2E5-D7ED-B51C2F89F304}"/>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7A9285AD-8B22-A04D-E893-6F08727F900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Tree>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E1611C4F-2F07-955B-230E-2BD4D9E35C36}"/>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C55096D1-EB19-8E69-96A7-25A43E33976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1A6A4BA0-D462-85AB-E123-BB4F6907F98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33F74BEE-FD18-5972-5B67-A4109E3461B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E8C52E21-EF60-EFA4-6191-FA53B985CEC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29BBC07-74A6-563A-24CF-30738239EBDA}"/>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vl1p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n-lt"/>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vl1pPr>
          </a:lstStyle>
          <a:p>
            <a:endParaRPr lang="fr-MA"/>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vl1pPr>
          </a:lstStyle>
          <a:p>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78525344"/>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lgn="r" rtl="1">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1185700724"/>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0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3833013079"/>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4" name="Espace réservé de l'élément multimédia 3">
            <a:extLst>
              <a:ext uri="{FF2B5EF4-FFF2-40B4-BE49-F238E27FC236}">
                <a16:creationId xmlns:a16="http://schemas.microsoft.com/office/drawing/2014/main" id="{1C52B976-EFAE-42E7-29AC-478BA2E1BD5D}"/>
              </a:ext>
            </a:extLst>
          </p:cNvPr>
          <p:cNvSpPr>
            <a:spLocks noGrp="1"/>
          </p:cNvSpPr>
          <p:nvPr>
            <p:ph type="media" sz="quarter" idx="10"/>
          </p:nvPr>
        </p:nvSpPr>
        <p:spPr>
          <a:xfrm>
            <a:off x="1692000" y="1693586"/>
            <a:ext cx="5760000" cy="324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77330438"/>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re et contenu libre">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15686-FD6D-D9AF-A708-1A5B6B3571BC}"/>
              </a:ext>
            </a:extLst>
          </p:cNvPr>
          <p:cNvSpPr>
            <a:spLocks noGrp="1"/>
          </p:cNvSpPr>
          <p:nvPr>
            <p:ph type="title"/>
          </p:nvPr>
        </p:nvSpPr>
        <p:spPr>
          <a:xfrm>
            <a:off x="628650" y="950012"/>
            <a:ext cx="7886700" cy="720000"/>
          </a:xfrm>
          <a:prstGeom prst="rect">
            <a:avLst/>
          </a:prstGeom>
        </p:spPr>
        <p:txBody>
          <a:bodyPr anchor="ctr"/>
          <a:lstStyle>
            <a:lvl1pPr algn="ctr" rtl="1">
              <a:defRPr sz="4000" b="1">
                <a:solidFill>
                  <a:srgbClr val="565F88"/>
                </a:solidFill>
                <a:latin typeface="Microsoft Uighur" panose="02000000000000000000" pitchFamily="2" charset="-78"/>
                <a:cs typeface="Microsoft Uighur" panose="02000000000000000000" pitchFamily="2" charset="-78"/>
              </a:defRPr>
            </a:lvl1pPr>
          </a:lstStyle>
          <a:p>
            <a:r>
              <a:rPr lang="fr-FR" dirty="0"/>
              <a:t>Modifiez le style du titre</a:t>
            </a:r>
            <a:endParaRPr lang="fr-MA" dirty="0"/>
          </a:p>
        </p:txBody>
      </p:sp>
      <p:sp>
        <p:nvSpPr>
          <p:cNvPr id="5" name="Espace réservé du texte 29">
            <a:extLst>
              <a:ext uri="{FF2B5EF4-FFF2-40B4-BE49-F238E27FC236}">
                <a16:creationId xmlns:a16="http://schemas.microsoft.com/office/drawing/2014/main" id="{875F7547-AE65-F045-895D-8058BAE96BF9}"/>
              </a:ext>
            </a:extLst>
          </p:cNvPr>
          <p:cNvSpPr>
            <a:spLocks noGrp="1"/>
          </p:cNvSpPr>
          <p:nvPr>
            <p:ph type="body" sz="quarter" idx="15"/>
          </p:nvPr>
        </p:nvSpPr>
        <p:spPr>
          <a:xfrm>
            <a:off x="1771647" y="2348166"/>
            <a:ext cx="5600701" cy="2676585"/>
          </a:xfrm>
          <a:prstGeom prst="rect">
            <a:avLst/>
          </a:prstGeom>
        </p:spPr>
        <p:txBody>
          <a:bodyPr tIns="180000"/>
          <a:lstStyle>
            <a:lvl1pPr marL="355600" indent="-355600" algn="r" rtl="1">
              <a:buFont typeface="Wingdings" panose="05000000000000000000" pitchFamily="2" charset="2"/>
              <a:buChar char="0"/>
              <a:defRPr sz="18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b="1">
                <a:solidFill>
                  <a:srgbClr val="565F88"/>
                </a:solidFill>
                <a:latin typeface="Microsoft Uighur" panose="02000000000000000000" pitchFamily="2" charset="-78"/>
                <a:cs typeface="Microsoft Uighur" panose="02000000000000000000" pitchFamily="2" charset="-78"/>
              </a:defRPr>
            </a:lvl2pPr>
            <a:lvl3pPr algn="r" rtl="1">
              <a:defRPr sz="1400" b="1">
                <a:solidFill>
                  <a:srgbClr val="565F88"/>
                </a:solidFill>
                <a:latin typeface="Microsoft Uighur" panose="02000000000000000000" pitchFamily="2" charset="-78"/>
                <a:cs typeface="Microsoft Uighur" panose="02000000000000000000" pitchFamily="2" charset="-78"/>
              </a:defRPr>
            </a:lvl3pPr>
            <a:lvl4pPr algn="r" rtl="1">
              <a:defRPr sz="1200" b="1">
                <a:solidFill>
                  <a:srgbClr val="565F88"/>
                </a:solidFill>
                <a:latin typeface="Microsoft Uighur" panose="02000000000000000000" pitchFamily="2" charset="-78"/>
                <a:cs typeface="Microsoft Uighur" panose="02000000000000000000" pitchFamily="2" charset="-78"/>
              </a:defRPr>
            </a:lvl4pPr>
            <a:lvl5pPr algn="r" rtl="1">
              <a:defRPr sz="12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Rectangle : coins arrondis 3">
            <a:extLst>
              <a:ext uri="{FF2B5EF4-FFF2-40B4-BE49-F238E27FC236}">
                <a16:creationId xmlns:a16="http://schemas.microsoft.com/office/drawing/2014/main" id="{1F750240-B25D-E826-2FC6-DD63E86DFD1C}"/>
              </a:ext>
            </a:extLst>
          </p:cNvPr>
          <p:cNvSpPr/>
          <p:nvPr userDrawn="1"/>
        </p:nvSpPr>
        <p:spPr>
          <a:xfrm>
            <a:off x="1006250" y="2348166"/>
            <a:ext cx="7131497" cy="2693854"/>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2045454768"/>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1593076545"/>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56" name="Espace réservé du texte 29">
            <a:extLst>
              <a:ext uri="{FF2B5EF4-FFF2-40B4-BE49-F238E27FC236}">
                <a16:creationId xmlns:a16="http://schemas.microsoft.com/office/drawing/2014/main" id="{33AE7A0F-BFA5-923E-41DE-E0CB8B1CF646}"/>
              </a:ext>
            </a:extLst>
          </p:cNvPr>
          <p:cNvSpPr>
            <a:spLocks noGrp="1"/>
          </p:cNvSpPr>
          <p:nvPr>
            <p:ph type="body" sz="quarter" idx="15"/>
          </p:nvPr>
        </p:nvSpPr>
        <p:spPr>
          <a:xfrm>
            <a:off x="1376039" y="1523878"/>
            <a:ext cx="5681708" cy="900000"/>
          </a:xfrm>
          <a:prstGeom prst="rect">
            <a:avLst/>
          </a:prstGeom>
        </p:spPr>
        <p:txBody>
          <a:bodyPr tIns="180000"/>
          <a:lstStyle>
            <a:lvl1pPr marL="355600" indent="-355600" algn="r" rtl="1">
              <a:buFont typeface="Wingdings" panose="05000000000000000000" pitchFamily="2" charset="2"/>
              <a:buChar char="1"/>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69" name="Espace réservé du texte 29">
            <a:extLst>
              <a:ext uri="{FF2B5EF4-FFF2-40B4-BE49-F238E27FC236}">
                <a16:creationId xmlns:a16="http://schemas.microsoft.com/office/drawing/2014/main" id="{AC10C698-6C83-20D2-F92B-A3155E47AAF7}"/>
              </a:ext>
            </a:extLst>
          </p:cNvPr>
          <p:cNvSpPr>
            <a:spLocks noGrp="1"/>
          </p:cNvSpPr>
          <p:nvPr>
            <p:ph type="body" sz="quarter" idx="17"/>
          </p:nvPr>
        </p:nvSpPr>
        <p:spPr>
          <a:xfrm>
            <a:off x="1376039" y="2853619"/>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معجم</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4" name="Espace réservé du texte 29">
            <a:extLst>
              <a:ext uri="{FF2B5EF4-FFF2-40B4-BE49-F238E27FC236}">
                <a16:creationId xmlns:a16="http://schemas.microsoft.com/office/drawing/2014/main" id="{803D4A87-566A-9735-A2B9-04DD3B1646D7}"/>
              </a:ext>
            </a:extLst>
          </p:cNvPr>
          <p:cNvSpPr>
            <a:spLocks noGrp="1"/>
          </p:cNvSpPr>
          <p:nvPr>
            <p:ph type="body" sz="quarter" idx="19"/>
          </p:nvPr>
        </p:nvSpPr>
        <p:spPr>
          <a:xfrm>
            <a:off x="1376039" y="4183360"/>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استماع وتحدث</a:t>
            </a:r>
          </a:p>
        </p:txBody>
      </p:sp>
      <p:sp>
        <p:nvSpPr>
          <p:cNvPr id="87" name="Rectangle : coins arrondis 86">
            <a:extLst>
              <a:ext uri="{FF2B5EF4-FFF2-40B4-BE49-F238E27FC236}">
                <a16:creationId xmlns:a16="http://schemas.microsoft.com/office/drawing/2014/main" id="{13ADE3E3-FEE4-7D18-5E4F-161698C8298E}"/>
              </a:ext>
            </a:extLst>
          </p:cNvPr>
          <p:cNvSpPr/>
          <p:nvPr userDrawn="1"/>
        </p:nvSpPr>
        <p:spPr>
          <a:xfrm>
            <a:off x="1006252" y="5513101"/>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8" name="Espace réservé pour une image  52">
            <a:extLst>
              <a:ext uri="{FF2B5EF4-FFF2-40B4-BE49-F238E27FC236}">
                <a16:creationId xmlns:a16="http://schemas.microsoft.com/office/drawing/2014/main" id="{5002C4B3-577C-EDF2-EEF3-BB3F299EEF19}"/>
              </a:ext>
            </a:extLst>
          </p:cNvPr>
          <p:cNvSpPr>
            <a:spLocks noGrp="1" noChangeAspect="1"/>
          </p:cNvSpPr>
          <p:nvPr>
            <p:ph type="pic" sz="quarter" idx="20"/>
          </p:nvPr>
        </p:nvSpPr>
        <p:spPr>
          <a:xfrm>
            <a:off x="7345749" y="5567101"/>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sp>
        <p:nvSpPr>
          <p:cNvPr id="89" name="Espace réservé du texte 29">
            <a:extLst>
              <a:ext uri="{FF2B5EF4-FFF2-40B4-BE49-F238E27FC236}">
                <a16:creationId xmlns:a16="http://schemas.microsoft.com/office/drawing/2014/main" id="{84AB51F3-94E9-C64F-E0A7-077D11123466}"/>
              </a:ext>
            </a:extLst>
          </p:cNvPr>
          <p:cNvSpPr>
            <a:spLocks noGrp="1"/>
          </p:cNvSpPr>
          <p:nvPr>
            <p:ph type="body" sz="quarter" idx="21"/>
          </p:nvPr>
        </p:nvSpPr>
        <p:spPr>
          <a:xfrm>
            <a:off x="1376039" y="5513101"/>
            <a:ext cx="5681708" cy="900000"/>
          </a:xfrm>
          <a:prstGeom prst="rect">
            <a:avLst/>
          </a:prstGeom>
        </p:spPr>
        <p:txBody>
          <a:bodyPr tIns="180000"/>
          <a:lstStyle>
            <a:lvl1pPr marL="355600" indent="-355600" algn="r" rtl="1">
              <a:buFont typeface="Wingdings" panose="05000000000000000000" pitchFamily="2" charset="2"/>
              <a:buChar char="0"/>
              <a:defRPr sz="1600" b="1">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400" b="1">
                <a:solidFill>
                  <a:srgbClr val="565F88"/>
                </a:solidFill>
                <a:latin typeface="Microsoft Uighur" panose="02000000000000000000" pitchFamily="2" charset="-78"/>
                <a:cs typeface="Microsoft Uighur" panose="02000000000000000000" pitchFamily="2" charset="-78"/>
              </a:defRPr>
            </a:lvl2pPr>
            <a:lvl3pPr algn="r" rtl="1">
              <a:defRPr sz="1200" b="1">
                <a:solidFill>
                  <a:srgbClr val="565F88"/>
                </a:solidFill>
                <a:latin typeface="Microsoft Uighur" panose="02000000000000000000" pitchFamily="2" charset="-78"/>
                <a:cs typeface="Microsoft Uighur" panose="02000000000000000000" pitchFamily="2" charset="-78"/>
              </a:defRPr>
            </a:lvl3pPr>
            <a:lvl4pPr algn="r" rtl="1">
              <a:defRPr sz="1100" b="1">
                <a:solidFill>
                  <a:srgbClr val="565F88"/>
                </a:solidFill>
                <a:latin typeface="Microsoft Uighur" panose="02000000000000000000" pitchFamily="2" charset="-78"/>
                <a:cs typeface="Microsoft Uighur" panose="02000000000000000000" pitchFamily="2" charset="-78"/>
              </a:defRPr>
            </a:lvl4pPr>
            <a:lvl5pPr algn="r" rtl="1">
              <a:defRPr sz="1100" b="1">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pic>
        <p:nvPicPr>
          <p:cNvPr id="90" name="Image 89" descr="Une image contenant capture d’écran, Rectangle&#10;&#10;Le contenu généré par l’IA peut être incorrect.">
            <a:extLst>
              <a:ext uri="{FF2B5EF4-FFF2-40B4-BE49-F238E27FC236}">
                <a16:creationId xmlns:a16="http://schemas.microsoft.com/office/drawing/2014/main" id="{0BB64257-1A94-AB80-9832-CB0DF63AC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5277512"/>
            <a:ext cx="2234716" cy="360000"/>
          </a:xfrm>
          <a:prstGeom prst="rect">
            <a:avLst/>
          </a:prstGeom>
        </p:spPr>
      </p:pic>
      <p:sp>
        <p:nvSpPr>
          <p:cNvPr id="91" name="Rectangle 90">
            <a:extLst>
              <a:ext uri="{FF2B5EF4-FFF2-40B4-BE49-F238E27FC236}">
                <a16:creationId xmlns:a16="http://schemas.microsoft.com/office/drawing/2014/main" id="{AB053F21-2486-E623-00E1-630B455CA52D}"/>
              </a:ext>
            </a:extLst>
          </p:cNvPr>
          <p:cNvSpPr>
            <a:spLocks noChangeAspect="1"/>
          </p:cNvSpPr>
          <p:nvPr userDrawn="1"/>
        </p:nvSpPr>
        <p:spPr>
          <a:xfrm>
            <a:off x="4823032" y="5277512"/>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04</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كتابة</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922019592"/>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sp>
        <p:nvSpPr>
          <p:cNvPr id="51" name="Rectangle : coins arrondis 50">
            <a:extLst>
              <a:ext uri="{FF2B5EF4-FFF2-40B4-BE49-F238E27FC236}">
                <a16:creationId xmlns:a16="http://schemas.microsoft.com/office/drawing/2014/main" id="{29DAEA41-5D00-ED34-D554-A529177F4182}"/>
              </a:ext>
            </a:extLst>
          </p:cNvPr>
          <p:cNvSpPr/>
          <p:nvPr userDrawn="1"/>
        </p:nvSpPr>
        <p:spPr>
          <a:xfrm>
            <a:off x="1006252" y="1523878"/>
            <a:ext cx="7131497" cy="900000"/>
          </a:xfrm>
          <a:prstGeom prst="roundRect">
            <a:avLst>
              <a:gd name="adj" fmla="val 50000"/>
            </a:avLst>
          </a:prstGeom>
          <a:solidFill>
            <a:srgbClr val="B5EEF2"/>
          </a:solid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53" name="Espace réservé pour une image  52">
            <a:extLst>
              <a:ext uri="{FF2B5EF4-FFF2-40B4-BE49-F238E27FC236}">
                <a16:creationId xmlns:a16="http://schemas.microsoft.com/office/drawing/2014/main" id="{811D769F-9534-D48A-505E-F22FF98BB4F8}"/>
              </a:ext>
            </a:extLst>
          </p:cNvPr>
          <p:cNvSpPr>
            <a:spLocks noGrp="1" noChangeAspect="1"/>
          </p:cNvSpPr>
          <p:nvPr>
            <p:ph type="pic" sz="quarter" idx="10"/>
          </p:nvPr>
        </p:nvSpPr>
        <p:spPr>
          <a:xfrm>
            <a:off x="7345749" y="1577878"/>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58" name="Image 57" descr="Une image contenant capture d’écran, Rectangle&#10;&#10;Le contenu généré par l’IA peut être incorrect.">
            <a:extLst>
              <a:ext uri="{FF2B5EF4-FFF2-40B4-BE49-F238E27FC236}">
                <a16:creationId xmlns:a16="http://schemas.microsoft.com/office/drawing/2014/main" id="{9AB06E90-B23B-155F-6B3F-49C06FBEC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1288289"/>
            <a:ext cx="2234716" cy="360000"/>
          </a:xfrm>
          <a:prstGeom prst="rect">
            <a:avLst/>
          </a:prstGeom>
        </p:spPr>
      </p:pic>
      <p:sp>
        <p:nvSpPr>
          <p:cNvPr id="59" name="Rectangle 58">
            <a:extLst>
              <a:ext uri="{FF2B5EF4-FFF2-40B4-BE49-F238E27FC236}">
                <a16:creationId xmlns:a16="http://schemas.microsoft.com/office/drawing/2014/main" id="{22662878-670D-4431-C83A-4C800DE81E79}"/>
              </a:ext>
            </a:extLst>
          </p:cNvPr>
          <p:cNvSpPr>
            <a:spLocks noChangeAspect="1"/>
          </p:cNvSpPr>
          <p:nvPr userDrawn="1"/>
        </p:nvSpPr>
        <p:spPr>
          <a:xfrm>
            <a:off x="4823032" y="1288289"/>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01</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النشاط الاعتيادي</a:t>
            </a:r>
          </a:p>
        </p:txBody>
      </p:sp>
      <p:sp>
        <p:nvSpPr>
          <p:cNvPr id="67" name="Rectangle : coins arrondis 66">
            <a:extLst>
              <a:ext uri="{FF2B5EF4-FFF2-40B4-BE49-F238E27FC236}">
                <a16:creationId xmlns:a16="http://schemas.microsoft.com/office/drawing/2014/main" id="{E167E433-320B-2546-9D52-C395FCA750E1}"/>
              </a:ext>
            </a:extLst>
          </p:cNvPr>
          <p:cNvSpPr/>
          <p:nvPr userDrawn="1"/>
        </p:nvSpPr>
        <p:spPr>
          <a:xfrm>
            <a:off x="1006252" y="2853619"/>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8" name="Espace réservé pour une image  52">
            <a:extLst>
              <a:ext uri="{FF2B5EF4-FFF2-40B4-BE49-F238E27FC236}">
                <a16:creationId xmlns:a16="http://schemas.microsoft.com/office/drawing/2014/main" id="{F0B98AD8-84F5-043C-2955-B0BA40A1426D}"/>
              </a:ext>
            </a:extLst>
          </p:cNvPr>
          <p:cNvSpPr>
            <a:spLocks noGrp="1" noChangeAspect="1"/>
          </p:cNvSpPr>
          <p:nvPr>
            <p:ph type="pic" sz="quarter" idx="16"/>
          </p:nvPr>
        </p:nvSpPr>
        <p:spPr>
          <a:xfrm>
            <a:off x="7345749" y="2907619"/>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70" name="Image 69" descr="Une image contenant capture d’écran, Rectangle&#10;&#10;Le contenu généré par l’IA peut être incorrect.">
            <a:extLst>
              <a:ext uri="{FF2B5EF4-FFF2-40B4-BE49-F238E27FC236}">
                <a16:creationId xmlns:a16="http://schemas.microsoft.com/office/drawing/2014/main" id="{62318FFC-403A-B3A7-7424-E3A03ACA8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2618030"/>
            <a:ext cx="2234716" cy="360000"/>
          </a:xfrm>
          <a:prstGeom prst="rect">
            <a:avLst/>
          </a:prstGeom>
        </p:spPr>
      </p:pic>
      <p:sp>
        <p:nvSpPr>
          <p:cNvPr id="71" name="Rectangle 70">
            <a:extLst>
              <a:ext uri="{FF2B5EF4-FFF2-40B4-BE49-F238E27FC236}">
                <a16:creationId xmlns:a16="http://schemas.microsoft.com/office/drawing/2014/main" id="{9237A4E0-D5C4-0422-6D15-31DB08B93CC3}"/>
              </a:ext>
            </a:extLst>
          </p:cNvPr>
          <p:cNvSpPr>
            <a:spLocks noChangeAspect="1"/>
          </p:cNvSpPr>
          <p:nvPr userDrawn="1"/>
        </p:nvSpPr>
        <p:spPr>
          <a:xfrm>
            <a:off x="4823032" y="2618030"/>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02</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قراءة 1</a:t>
            </a:r>
          </a:p>
        </p:txBody>
      </p:sp>
      <p:sp>
        <p:nvSpPr>
          <p:cNvPr id="82" name="Rectangle : coins arrondis 81">
            <a:extLst>
              <a:ext uri="{FF2B5EF4-FFF2-40B4-BE49-F238E27FC236}">
                <a16:creationId xmlns:a16="http://schemas.microsoft.com/office/drawing/2014/main" id="{30D8AE50-417D-45B7-9122-F3958F0C4C71}"/>
              </a:ext>
            </a:extLst>
          </p:cNvPr>
          <p:cNvSpPr/>
          <p:nvPr userDrawn="1"/>
        </p:nvSpPr>
        <p:spPr>
          <a:xfrm>
            <a:off x="1006252" y="4183360"/>
            <a:ext cx="7131497" cy="900000"/>
          </a:xfrm>
          <a:prstGeom prst="roundRect">
            <a:avLst>
              <a:gd name="adj" fmla="val 50000"/>
            </a:avLst>
          </a:prstGeom>
          <a:noFill/>
          <a:ln w="76200">
            <a:solidFill>
              <a:srgbClr val="94E4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3" name="Espace réservé pour une image  52">
            <a:extLst>
              <a:ext uri="{FF2B5EF4-FFF2-40B4-BE49-F238E27FC236}">
                <a16:creationId xmlns:a16="http://schemas.microsoft.com/office/drawing/2014/main" id="{7C35F609-A4E7-22C1-7015-E75100C5AE06}"/>
              </a:ext>
            </a:extLst>
          </p:cNvPr>
          <p:cNvSpPr>
            <a:spLocks noGrp="1" noChangeAspect="1"/>
          </p:cNvSpPr>
          <p:nvPr>
            <p:ph type="pic" sz="quarter" idx="18"/>
          </p:nvPr>
        </p:nvSpPr>
        <p:spPr>
          <a:xfrm>
            <a:off x="7345749" y="4237360"/>
            <a:ext cx="792000" cy="792000"/>
          </a:xfrm>
          <a:prstGeom prst="ellipse">
            <a:avLst/>
          </a:prstGeom>
          <a:solidFill>
            <a:schemeClr val="bg1"/>
          </a:solidFill>
          <a:ln w="76200">
            <a:solidFill>
              <a:srgbClr val="94E4EA"/>
            </a:solidFill>
          </a:ln>
        </p:spPr>
        <p:txBody>
          <a:bodyPr/>
          <a:lstStyle>
            <a:lvl1pPr>
              <a:defRPr>
                <a:latin typeface="Microsoft Uighur" panose="02000000000000000000" pitchFamily="2" charset="-78"/>
              </a:defRPr>
            </a:lvl1pPr>
          </a:lstStyle>
          <a:p>
            <a:endParaRPr lang="fr-MA" dirty="0"/>
          </a:p>
        </p:txBody>
      </p:sp>
      <p:pic>
        <p:nvPicPr>
          <p:cNvPr id="85" name="Image 84" descr="Une image contenant capture d’écran, Rectangle&#10;&#10;Le contenu généré par l’IA peut être incorrect.">
            <a:extLst>
              <a:ext uri="{FF2B5EF4-FFF2-40B4-BE49-F238E27FC236}">
                <a16:creationId xmlns:a16="http://schemas.microsoft.com/office/drawing/2014/main" id="{29673C02-277D-EE04-8BD0-FF1AD64690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3032" y="3947771"/>
            <a:ext cx="2234716" cy="360000"/>
          </a:xfrm>
          <a:prstGeom prst="rect">
            <a:avLst/>
          </a:prstGeom>
        </p:spPr>
      </p:pic>
      <p:sp>
        <p:nvSpPr>
          <p:cNvPr id="86" name="Rectangle 85">
            <a:extLst>
              <a:ext uri="{FF2B5EF4-FFF2-40B4-BE49-F238E27FC236}">
                <a16:creationId xmlns:a16="http://schemas.microsoft.com/office/drawing/2014/main" id="{1AD1ECCD-64D7-5EF6-049C-A9EDBD4562CD}"/>
              </a:ext>
            </a:extLst>
          </p:cNvPr>
          <p:cNvSpPr>
            <a:spLocks noChangeAspect="1"/>
          </p:cNvSpPr>
          <p:nvPr userDrawn="1"/>
        </p:nvSpPr>
        <p:spPr>
          <a:xfrm>
            <a:off x="4823032" y="3947771"/>
            <a:ext cx="2234716" cy="36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 - </a:t>
            </a: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03</a:t>
            </a: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 قراءة 2</a:t>
            </a:r>
          </a:p>
        </p:txBody>
      </p:sp>
      <p:sp>
        <p:nvSpPr>
          <p:cNvPr id="93" name="ZoneTexte 92">
            <a:extLst>
              <a:ext uri="{FF2B5EF4-FFF2-40B4-BE49-F238E27FC236}">
                <a16:creationId xmlns:a16="http://schemas.microsoft.com/office/drawing/2014/main" id="{142297B5-6FBA-BC26-6A95-65899F08D5CE}"/>
              </a:ext>
            </a:extLst>
          </p:cNvPr>
          <p:cNvSpPr txBox="1"/>
          <p:nvPr userDrawn="1"/>
        </p:nvSpPr>
        <p:spPr>
          <a:xfrm>
            <a:off x="2286000" y="3273186"/>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قراءة/ كتابة</a:t>
            </a:r>
          </a:p>
        </p:txBody>
      </p:sp>
    </p:spTree>
    <p:extLst>
      <p:ext uri="{BB962C8B-B14F-4D97-AF65-F5344CB8AC3E}">
        <p14:creationId xmlns:p14="http://schemas.microsoft.com/office/powerpoint/2010/main" val="3048203014"/>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499220" y="1489630"/>
            <a:ext cx="3780000" cy="198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هيكلة حصة اليوم</a:t>
            </a: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19610" y="1345630"/>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4079344"/>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935344"/>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690960" y="1484528"/>
            <a:ext cx="3780000" cy="198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31610" y="1340528"/>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endParaRP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4074242"/>
            <a:ext cx="3780000" cy="180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930242"/>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 name="Espace réservé du texte 29">
            <a:extLst>
              <a:ext uri="{FF2B5EF4-FFF2-40B4-BE49-F238E27FC236}">
                <a16:creationId xmlns:a16="http://schemas.microsoft.com/office/drawing/2014/main" id="{23761567-A86E-8135-81C0-CED87D942C54}"/>
              </a:ext>
            </a:extLst>
          </p:cNvPr>
          <p:cNvSpPr>
            <a:spLocks noGrp="1"/>
          </p:cNvSpPr>
          <p:nvPr>
            <p:ph type="body" sz="quarter" idx="10"/>
          </p:nvPr>
        </p:nvSpPr>
        <p:spPr>
          <a:xfrm>
            <a:off x="499220" y="1494244"/>
            <a:ext cx="3780000" cy="198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39EA05E9-C0CF-B205-9E7E-8B816F7B2043}"/>
              </a:ext>
            </a:extLst>
          </p:cNvPr>
          <p:cNvSpPr>
            <a:spLocks noGrp="1"/>
          </p:cNvSpPr>
          <p:nvPr>
            <p:ph type="body" sz="quarter" idx="11"/>
          </p:nvPr>
        </p:nvSpPr>
        <p:spPr>
          <a:xfrm>
            <a:off x="543610" y="4079344"/>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7782BBF-59ED-E546-3B38-B34A7198A467}"/>
              </a:ext>
            </a:extLst>
          </p:cNvPr>
          <p:cNvSpPr>
            <a:spLocks noGrp="1"/>
          </p:cNvSpPr>
          <p:nvPr>
            <p:ph type="body" sz="quarter" idx="13"/>
          </p:nvPr>
        </p:nvSpPr>
        <p:spPr>
          <a:xfrm>
            <a:off x="4738960" y="4074242"/>
            <a:ext cx="3780000" cy="180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F31F0DA6-235C-D84C-A077-7A122B020A9A}"/>
              </a:ext>
            </a:extLst>
          </p:cNvPr>
          <p:cNvSpPr>
            <a:spLocks noGrp="1"/>
          </p:cNvSpPr>
          <p:nvPr>
            <p:ph type="body" sz="quarter" idx="15"/>
          </p:nvPr>
        </p:nvSpPr>
        <p:spPr>
          <a:xfrm>
            <a:off x="4735350" y="1933764"/>
            <a:ext cx="3780000" cy="198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pour une image  33">
            <a:extLst>
              <a:ext uri="{FF2B5EF4-FFF2-40B4-BE49-F238E27FC236}">
                <a16:creationId xmlns:a16="http://schemas.microsoft.com/office/drawing/2014/main" id="{E9E8A424-C49F-EA75-7E06-53BC7826807A}"/>
              </a:ext>
            </a:extLst>
          </p:cNvPr>
          <p:cNvSpPr>
            <a:spLocks noGrp="1" noChangeAspect="1"/>
          </p:cNvSpPr>
          <p:nvPr>
            <p:ph type="pic" sz="quarter" idx="16"/>
          </p:nvPr>
        </p:nvSpPr>
        <p:spPr>
          <a:xfrm>
            <a:off x="7943772" y="910326"/>
            <a:ext cx="720000" cy="720000"/>
          </a:xfrm>
          <a:prstGeom prst="ellipse">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73089126"/>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97716"/>
            <a:chOff x="963273" y="2342097"/>
            <a:chExt cx="1787772" cy="297716"/>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51813"/>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25056885-FA64-D09B-26FE-85CF4F679FB1}"/>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93778A39-AF25-ED00-5098-369F58C4D746}"/>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40ABE254-A8C6-779E-D670-312AF958BE41}"/>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2FC31E5C-B8D7-6A19-A642-3F6EA92819C1}"/>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67179967-8610-1723-242E-1E4CD5284653}"/>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49FF31D-572A-E6E6-F61A-D9F1DF02E851}"/>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17768692"/>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2ADEA47-53F7-0AF0-3372-8233D45817BB}"/>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0990D1D-7C73-EE33-8D5B-6391F064BCAB}"/>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17C0A59E-DC27-E4F2-BC37-CE6B27DC4D5E}"/>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E9D0546D-8442-4A6F-F0D1-77FAF613F2E6}"/>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CB811CDB-4C95-517D-D592-BCC10856CA2A}"/>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0F179832-ADCB-6435-7E3C-B36F156DA0EE}"/>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643301656"/>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30" name="Espace réservé du texte 29">
            <a:extLst>
              <a:ext uri="{FF2B5EF4-FFF2-40B4-BE49-F238E27FC236}">
                <a16:creationId xmlns:a16="http://schemas.microsoft.com/office/drawing/2014/main" id="{A34270BF-566C-8548-6695-5672B306BB4C}"/>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F8C17C2-62D1-261B-0BE2-6F7839D218F4}"/>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1596194A-BC5F-19D0-0F1C-F6CFBDF3FFF0}"/>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3" name="Espace réservé du texte 29">
            <a:extLst>
              <a:ext uri="{FF2B5EF4-FFF2-40B4-BE49-F238E27FC236}">
                <a16:creationId xmlns:a16="http://schemas.microsoft.com/office/drawing/2014/main" id="{34C5ECAB-EDC5-9A06-999D-04F572C3387B}"/>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4" name="Espace réservé du texte 29">
            <a:extLst>
              <a:ext uri="{FF2B5EF4-FFF2-40B4-BE49-F238E27FC236}">
                <a16:creationId xmlns:a16="http://schemas.microsoft.com/office/drawing/2014/main" id="{99EB5DB0-28F2-A2FD-2E29-86534A50C8DB}"/>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5" name="Espace réservé du texte 29">
            <a:extLst>
              <a:ext uri="{FF2B5EF4-FFF2-40B4-BE49-F238E27FC236}">
                <a16:creationId xmlns:a16="http://schemas.microsoft.com/office/drawing/2014/main" id="{0B82F83A-7D6E-997A-6DFD-98486DA5B408}"/>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821804543"/>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B3E04AEF-3D7B-CC0B-3E3B-A996165D6465}"/>
              </a:ext>
            </a:extLst>
          </p:cNvPr>
          <p:cNvSpPr>
            <a:spLocks noGrp="1"/>
          </p:cNvSpPr>
          <p:nvPr>
            <p:ph type="body" sz="quarter" idx="10"/>
          </p:nvPr>
        </p:nvSpPr>
        <p:spPr>
          <a:xfrm>
            <a:off x="54000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28580070-8848-A3B0-7630-F76B09ACF70C}"/>
              </a:ext>
            </a:extLst>
          </p:cNvPr>
          <p:cNvSpPr>
            <a:spLocks noGrp="1"/>
          </p:cNvSpPr>
          <p:nvPr>
            <p:ph type="body" sz="quarter" idx="11"/>
          </p:nvPr>
        </p:nvSpPr>
        <p:spPr>
          <a:xfrm>
            <a:off x="540000" y="3209330"/>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C4EAC4BD-29C1-3422-DCEA-C45FE014EB7B}"/>
              </a:ext>
            </a:extLst>
          </p:cNvPr>
          <p:cNvSpPr>
            <a:spLocks noGrp="1"/>
          </p:cNvSpPr>
          <p:nvPr>
            <p:ph type="body" sz="quarter" idx="12"/>
          </p:nvPr>
        </p:nvSpPr>
        <p:spPr>
          <a:xfrm>
            <a:off x="540000" y="4911275"/>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74D66651-4E8C-0C81-2EBA-9F6CD1A3F626}"/>
              </a:ext>
            </a:extLst>
          </p:cNvPr>
          <p:cNvSpPr>
            <a:spLocks noGrp="1"/>
          </p:cNvSpPr>
          <p:nvPr>
            <p:ph type="body" sz="quarter" idx="13"/>
          </p:nvPr>
        </p:nvSpPr>
        <p:spPr>
          <a:xfrm>
            <a:off x="473535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8126728D-C7ED-6A6E-E6ED-BBFAD53EF986}"/>
              </a:ext>
            </a:extLst>
          </p:cNvPr>
          <p:cNvSpPr>
            <a:spLocks noGrp="1"/>
          </p:cNvSpPr>
          <p:nvPr>
            <p:ph type="body" sz="quarter" idx="14"/>
          </p:nvPr>
        </p:nvSpPr>
        <p:spPr>
          <a:xfrm>
            <a:off x="473535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28E6E001-28B8-A0DE-47D1-643F130017C5}"/>
              </a:ext>
            </a:extLst>
          </p:cNvPr>
          <p:cNvSpPr>
            <a:spLocks noGrp="1"/>
          </p:cNvSpPr>
          <p:nvPr>
            <p:ph type="body" sz="quarter" idx="15"/>
          </p:nvPr>
        </p:nvSpPr>
        <p:spPr>
          <a:xfrm>
            <a:off x="473535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784432435"/>
      </p:ext>
    </p:extLst>
  </p:cSld>
  <p:clrMapOvr>
    <a:masterClrMapping/>
  </p:clrMapOvr>
  <p:transition spd="slow">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E361C932-B43D-F861-8BEC-34052DDDEAB6}"/>
              </a:ext>
            </a:extLst>
          </p:cNvPr>
          <p:cNvSpPr/>
          <p:nvPr userDrawn="1"/>
        </p:nvSpPr>
        <p:spPr>
          <a:xfrm>
            <a:off x="543610" y="1507386"/>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sp>
        <p:nvSpPr>
          <p:cNvPr id="3" name="Titre 1">
            <a:extLst>
              <a:ext uri="{FF2B5EF4-FFF2-40B4-BE49-F238E27FC236}">
                <a16:creationId xmlns:a16="http://schemas.microsoft.com/office/drawing/2014/main" id="{598AFD82-84B7-B929-78D2-789C3F8CCBA9}"/>
              </a:ext>
            </a:extLst>
          </p:cNvPr>
          <p:cNvSpPr txBox="1">
            <a:spLocks/>
          </p:cNvSpPr>
          <p:nvPr userDrawn="1"/>
        </p:nvSpPr>
        <p:spPr>
          <a:xfrm>
            <a:off x="628650" y="834502"/>
            <a:ext cx="7886700" cy="523782"/>
          </a:xfrm>
          <a:prstGeom prst="rect">
            <a:avLst/>
          </a:prstGeom>
        </p:spPr>
        <p:txBody>
          <a:bodyPr anchor="ctr"/>
          <a:lstStyle>
            <a:lvl1pPr algn="ctr" defTabSz="914400" rtl="0" eaLnBrk="1" latinLnBrk="0" hangingPunct="1">
              <a:lnSpc>
                <a:spcPct val="90000"/>
              </a:lnSpc>
              <a:spcBef>
                <a:spcPct val="0"/>
              </a:spcBef>
              <a:buNone/>
              <a:defRPr sz="4000" b="1" kern="1200">
                <a:solidFill>
                  <a:srgbClr val="565F88"/>
                </a:solidFill>
                <a:latin typeface="Arial" panose="020B0604020202020204" pitchFamily="34" charset="0"/>
                <a:ea typeface="+mj-ea"/>
                <a:cs typeface="Arial" panose="020B0604020202020204" pitchFamily="34" charset="0"/>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Modifiez le style du titre</a:t>
            </a:r>
            <a:endParaRPr kumimoji="0" lang="fr-MA" sz="28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endParaRPr>
          </a:p>
        </p:txBody>
      </p:sp>
      <p:grpSp>
        <p:nvGrpSpPr>
          <p:cNvPr id="7" name="Groupe 6">
            <a:extLst>
              <a:ext uri="{FF2B5EF4-FFF2-40B4-BE49-F238E27FC236}">
                <a16:creationId xmlns:a16="http://schemas.microsoft.com/office/drawing/2014/main" id="{5398ACC3-FEC4-B214-2200-53D5401C989B}"/>
              </a:ext>
            </a:extLst>
          </p:cNvPr>
          <p:cNvGrpSpPr/>
          <p:nvPr userDrawn="1"/>
        </p:nvGrpSpPr>
        <p:grpSpPr>
          <a:xfrm>
            <a:off x="2664000" y="1363386"/>
            <a:ext cx="1787772" cy="288000"/>
            <a:chOff x="963273" y="2342097"/>
            <a:chExt cx="1787772" cy="288000"/>
          </a:xfrm>
        </p:grpSpPr>
        <p:pic>
          <p:nvPicPr>
            <p:cNvPr id="5" name="Image 4" descr="Une image contenant capture d’écran, Rectangle&#10;&#10;Le contenu généré par l’IA peut être incorrect.">
              <a:extLst>
                <a:ext uri="{FF2B5EF4-FFF2-40B4-BE49-F238E27FC236}">
                  <a16:creationId xmlns:a16="http://schemas.microsoft.com/office/drawing/2014/main" id="{C7970687-46CC-B631-3DE5-C4444E927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6" name="Rectangle 5">
              <a:extLst>
                <a:ext uri="{FF2B5EF4-FFF2-40B4-BE49-F238E27FC236}">
                  <a16:creationId xmlns:a16="http://schemas.microsoft.com/office/drawing/2014/main" id="{0FF24D4A-CD59-2671-37CD-FDF3D6E8C0F7}"/>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01</a:t>
              </a:r>
            </a:p>
          </p:txBody>
        </p:sp>
      </p:grpSp>
      <p:sp>
        <p:nvSpPr>
          <p:cNvPr id="9" name="Rectangle : coins arrondis 8">
            <a:extLst>
              <a:ext uri="{FF2B5EF4-FFF2-40B4-BE49-F238E27FC236}">
                <a16:creationId xmlns:a16="http://schemas.microsoft.com/office/drawing/2014/main" id="{E152EB3D-3F01-995A-D8AD-C9F66F45A737}"/>
              </a:ext>
            </a:extLst>
          </p:cNvPr>
          <p:cNvSpPr/>
          <p:nvPr userDrawn="1"/>
        </p:nvSpPr>
        <p:spPr>
          <a:xfrm>
            <a:off x="543610" y="3209330"/>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0" name="Groupe 9">
            <a:extLst>
              <a:ext uri="{FF2B5EF4-FFF2-40B4-BE49-F238E27FC236}">
                <a16:creationId xmlns:a16="http://schemas.microsoft.com/office/drawing/2014/main" id="{713E2199-C99F-884B-645C-5436BB0FF3E9}"/>
              </a:ext>
            </a:extLst>
          </p:cNvPr>
          <p:cNvGrpSpPr/>
          <p:nvPr userDrawn="1"/>
        </p:nvGrpSpPr>
        <p:grpSpPr>
          <a:xfrm>
            <a:off x="2664000" y="3065330"/>
            <a:ext cx="1787772" cy="288000"/>
            <a:chOff x="963273" y="2342097"/>
            <a:chExt cx="1787772" cy="288000"/>
          </a:xfrm>
        </p:grpSpPr>
        <p:pic>
          <p:nvPicPr>
            <p:cNvPr id="11" name="Image 10" descr="Une image contenant capture d’écran, Rectangle&#10;&#10;Le contenu généré par l’IA peut être incorrect.">
              <a:extLst>
                <a:ext uri="{FF2B5EF4-FFF2-40B4-BE49-F238E27FC236}">
                  <a16:creationId xmlns:a16="http://schemas.microsoft.com/office/drawing/2014/main" id="{A9AAB978-56B5-DC6A-35FB-8F99900FA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2" name="Rectangle 11">
              <a:extLst>
                <a:ext uri="{FF2B5EF4-FFF2-40B4-BE49-F238E27FC236}">
                  <a16:creationId xmlns:a16="http://schemas.microsoft.com/office/drawing/2014/main" id="{5A34902E-32B8-A2E2-6693-601E5A6EB349}"/>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02</a:t>
              </a:r>
            </a:p>
          </p:txBody>
        </p:sp>
      </p:grpSp>
      <p:sp>
        <p:nvSpPr>
          <p:cNvPr id="13" name="Rectangle : coins arrondis 12">
            <a:extLst>
              <a:ext uri="{FF2B5EF4-FFF2-40B4-BE49-F238E27FC236}">
                <a16:creationId xmlns:a16="http://schemas.microsoft.com/office/drawing/2014/main" id="{F333A3CC-6303-7D66-3B34-BBDE13D56C0B}"/>
              </a:ext>
            </a:extLst>
          </p:cNvPr>
          <p:cNvSpPr/>
          <p:nvPr userDrawn="1"/>
        </p:nvSpPr>
        <p:spPr>
          <a:xfrm>
            <a:off x="543610" y="4911275"/>
            <a:ext cx="3780000" cy="1440000"/>
          </a:xfrm>
          <a:prstGeom prst="roundRect">
            <a:avLst>
              <a:gd name="adj" fmla="val 8586"/>
            </a:avLst>
          </a:prstGeom>
          <a:solidFill>
            <a:srgbClr val="D5F4F6"/>
          </a:solid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4" name="Groupe 13">
            <a:extLst>
              <a:ext uri="{FF2B5EF4-FFF2-40B4-BE49-F238E27FC236}">
                <a16:creationId xmlns:a16="http://schemas.microsoft.com/office/drawing/2014/main" id="{11FB446D-CEA1-F233-DA4B-E45ACEF1DEFB}"/>
              </a:ext>
            </a:extLst>
          </p:cNvPr>
          <p:cNvGrpSpPr/>
          <p:nvPr userDrawn="1"/>
        </p:nvGrpSpPr>
        <p:grpSpPr>
          <a:xfrm>
            <a:off x="2664000" y="4767275"/>
            <a:ext cx="1787772" cy="288000"/>
            <a:chOff x="963273" y="2342097"/>
            <a:chExt cx="1787772" cy="288000"/>
          </a:xfrm>
        </p:grpSpPr>
        <p:pic>
          <p:nvPicPr>
            <p:cNvPr id="15" name="Image 14" descr="Une image contenant capture d’écran, Rectangle&#10;&#10;Le contenu généré par l’IA peut être incorrect.">
              <a:extLst>
                <a:ext uri="{FF2B5EF4-FFF2-40B4-BE49-F238E27FC236}">
                  <a16:creationId xmlns:a16="http://schemas.microsoft.com/office/drawing/2014/main" id="{6A55D38E-F252-69A6-1FCB-40A292CC10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16" name="Rectangle 15">
              <a:extLst>
                <a:ext uri="{FF2B5EF4-FFF2-40B4-BE49-F238E27FC236}">
                  <a16:creationId xmlns:a16="http://schemas.microsoft.com/office/drawing/2014/main" id="{3C2391DB-0FC3-D897-F5BF-96B792A51AC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03</a:t>
              </a:r>
            </a:p>
          </p:txBody>
        </p:sp>
      </p:grpSp>
      <p:sp>
        <p:nvSpPr>
          <p:cNvPr id="17" name="Rectangle : coins arrondis 16">
            <a:extLst>
              <a:ext uri="{FF2B5EF4-FFF2-40B4-BE49-F238E27FC236}">
                <a16:creationId xmlns:a16="http://schemas.microsoft.com/office/drawing/2014/main" id="{4F4026A5-FF1B-E446-E9A7-AF0055EFE932}"/>
              </a:ext>
            </a:extLst>
          </p:cNvPr>
          <p:cNvSpPr/>
          <p:nvPr userDrawn="1"/>
        </p:nvSpPr>
        <p:spPr>
          <a:xfrm>
            <a:off x="4735350" y="1502284"/>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18" name="Groupe 17">
            <a:extLst>
              <a:ext uri="{FF2B5EF4-FFF2-40B4-BE49-F238E27FC236}">
                <a16:creationId xmlns:a16="http://schemas.microsoft.com/office/drawing/2014/main" id="{8D935484-1F87-FE61-7649-B4F2CD08FDB0}"/>
              </a:ext>
            </a:extLst>
          </p:cNvPr>
          <p:cNvGrpSpPr/>
          <p:nvPr userDrawn="1"/>
        </p:nvGrpSpPr>
        <p:grpSpPr>
          <a:xfrm>
            <a:off x="6876000" y="1358284"/>
            <a:ext cx="1787772" cy="288000"/>
            <a:chOff x="963273" y="2342097"/>
            <a:chExt cx="1787772" cy="288000"/>
          </a:xfrm>
        </p:grpSpPr>
        <p:pic>
          <p:nvPicPr>
            <p:cNvPr id="19" name="Image 18" descr="Une image contenant capture d’écran, Rectangle&#10;&#10;Le contenu généré par l’IA peut être incorrect.">
              <a:extLst>
                <a:ext uri="{FF2B5EF4-FFF2-40B4-BE49-F238E27FC236}">
                  <a16:creationId xmlns:a16="http://schemas.microsoft.com/office/drawing/2014/main" id="{E9EDA4B9-95AE-1161-6E2B-4D19D4913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0" name="Rectangle 19">
              <a:extLst>
                <a:ext uri="{FF2B5EF4-FFF2-40B4-BE49-F238E27FC236}">
                  <a16:creationId xmlns:a16="http://schemas.microsoft.com/office/drawing/2014/main" id="{AF72566A-0A75-874C-8ADE-90A75565CC25}"/>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04</a:t>
              </a:r>
            </a:p>
          </p:txBody>
        </p:sp>
      </p:grpSp>
      <p:sp>
        <p:nvSpPr>
          <p:cNvPr id="21" name="Rectangle : coins arrondis 20">
            <a:extLst>
              <a:ext uri="{FF2B5EF4-FFF2-40B4-BE49-F238E27FC236}">
                <a16:creationId xmlns:a16="http://schemas.microsoft.com/office/drawing/2014/main" id="{383E4ED1-F046-0607-36DC-67B4321F12F9}"/>
              </a:ext>
            </a:extLst>
          </p:cNvPr>
          <p:cNvSpPr/>
          <p:nvPr userDrawn="1"/>
        </p:nvSpPr>
        <p:spPr>
          <a:xfrm>
            <a:off x="4735350" y="3204228"/>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2" name="Groupe 21">
            <a:extLst>
              <a:ext uri="{FF2B5EF4-FFF2-40B4-BE49-F238E27FC236}">
                <a16:creationId xmlns:a16="http://schemas.microsoft.com/office/drawing/2014/main" id="{A7FC7ADA-8971-A681-A7D3-3658BD7AFA5F}"/>
              </a:ext>
            </a:extLst>
          </p:cNvPr>
          <p:cNvGrpSpPr/>
          <p:nvPr userDrawn="1"/>
        </p:nvGrpSpPr>
        <p:grpSpPr>
          <a:xfrm>
            <a:off x="6876000" y="3060228"/>
            <a:ext cx="1787772" cy="288000"/>
            <a:chOff x="963273" y="2342097"/>
            <a:chExt cx="1787772" cy="288000"/>
          </a:xfrm>
        </p:grpSpPr>
        <p:pic>
          <p:nvPicPr>
            <p:cNvPr id="23" name="Image 22" descr="Une image contenant capture d’écran, Rectangle&#10;&#10;Le contenu généré par l’IA peut être incorrect.">
              <a:extLst>
                <a:ext uri="{FF2B5EF4-FFF2-40B4-BE49-F238E27FC236}">
                  <a16:creationId xmlns:a16="http://schemas.microsoft.com/office/drawing/2014/main" id="{A94CC92C-6185-84DD-6E63-7EB955D78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4" name="Rectangle 23">
              <a:extLst>
                <a:ext uri="{FF2B5EF4-FFF2-40B4-BE49-F238E27FC236}">
                  <a16:creationId xmlns:a16="http://schemas.microsoft.com/office/drawing/2014/main" id="{0C6B3217-D89F-5435-B62C-FA55739EBBB3}"/>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05</a:t>
              </a:r>
            </a:p>
          </p:txBody>
        </p:sp>
      </p:grpSp>
      <p:sp>
        <p:nvSpPr>
          <p:cNvPr id="25" name="Rectangle : coins arrondis 24">
            <a:extLst>
              <a:ext uri="{FF2B5EF4-FFF2-40B4-BE49-F238E27FC236}">
                <a16:creationId xmlns:a16="http://schemas.microsoft.com/office/drawing/2014/main" id="{61F8FDD8-3482-4B53-B6D1-4855B1478A92}"/>
              </a:ext>
            </a:extLst>
          </p:cNvPr>
          <p:cNvSpPr/>
          <p:nvPr userDrawn="1"/>
        </p:nvSpPr>
        <p:spPr>
          <a:xfrm>
            <a:off x="4735350" y="4906173"/>
            <a:ext cx="3780000" cy="1440000"/>
          </a:xfrm>
          <a:prstGeom prst="roundRect">
            <a:avLst>
              <a:gd name="adj" fmla="val 8586"/>
            </a:avLst>
          </a:prstGeom>
          <a:noFill/>
          <a:ln>
            <a:solidFill>
              <a:srgbClr val="565F88"/>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n-cs"/>
            </a:endParaRPr>
          </a:p>
        </p:txBody>
      </p:sp>
      <p:grpSp>
        <p:nvGrpSpPr>
          <p:cNvPr id="26" name="Groupe 25">
            <a:extLst>
              <a:ext uri="{FF2B5EF4-FFF2-40B4-BE49-F238E27FC236}">
                <a16:creationId xmlns:a16="http://schemas.microsoft.com/office/drawing/2014/main" id="{DCB39F1F-AB81-F657-221D-A52EDD8FF5FF}"/>
              </a:ext>
            </a:extLst>
          </p:cNvPr>
          <p:cNvGrpSpPr/>
          <p:nvPr userDrawn="1"/>
        </p:nvGrpSpPr>
        <p:grpSpPr>
          <a:xfrm>
            <a:off x="6876000" y="4762173"/>
            <a:ext cx="1787772" cy="288000"/>
            <a:chOff x="963273" y="2342097"/>
            <a:chExt cx="1787772" cy="288000"/>
          </a:xfrm>
        </p:grpSpPr>
        <p:pic>
          <p:nvPicPr>
            <p:cNvPr id="27" name="Image 26" descr="Une image contenant capture d’écran, Rectangle&#10;&#10;Le contenu généré par l’IA peut être incorrect.">
              <a:extLst>
                <a:ext uri="{FF2B5EF4-FFF2-40B4-BE49-F238E27FC236}">
                  <a16:creationId xmlns:a16="http://schemas.microsoft.com/office/drawing/2014/main" id="{5B73CD80-C8D2-C04E-0C96-2E3276C83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3273" y="2342097"/>
              <a:ext cx="1787772" cy="288000"/>
            </a:xfrm>
            <a:prstGeom prst="rect">
              <a:avLst/>
            </a:prstGeom>
          </p:spPr>
        </p:pic>
        <p:sp>
          <p:nvSpPr>
            <p:cNvPr id="28" name="Rectangle 27">
              <a:extLst>
                <a:ext uri="{FF2B5EF4-FFF2-40B4-BE49-F238E27FC236}">
                  <a16:creationId xmlns:a16="http://schemas.microsoft.com/office/drawing/2014/main" id="{B84EF71E-D215-2C2E-EFAD-6763B5FFDF16}"/>
                </a:ext>
              </a:extLst>
            </p:cNvPr>
            <p:cNvSpPr/>
            <p:nvPr userDrawn="1"/>
          </p:nvSpPr>
          <p:spPr>
            <a:xfrm>
              <a:off x="963273" y="2342097"/>
              <a:ext cx="1787772"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n-cs"/>
                </a:rPr>
                <a:t>Séance 06</a:t>
              </a:r>
            </a:p>
          </p:txBody>
        </p:sp>
      </p:grpSp>
      <p:sp>
        <p:nvSpPr>
          <p:cNvPr id="2" name="Espace réservé du texte 29">
            <a:extLst>
              <a:ext uri="{FF2B5EF4-FFF2-40B4-BE49-F238E27FC236}">
                <a16:creationId xmlns:a16="http://schemas.microsoft.com/office/drawing/2014/main" id="{C7615D05-760F-5459-4F8E-1CF5EDB8AFB6}"/>
              </a:ext>
            </a:extLst>
          </p:cNvPr>
          <p:cNvSpPr>
            <a:spLocks noGrp="1"/>
          </p:cNvSpPr>
          <p:nvPr>
            <p:ph type="body" sz="quarter" idx="10"/>
          </p:nvPr>
        </p:nvSpPr>
        <p:spPr>
          <a:xfrm>
            <a:off x="543610" y="1512000"/>
            <a:ext cx="3780000" cy="1440000"/>
          </a:xfrm>
          <a:prstGeom prst="rect">
            <a:avLst/>
          </a:prstGeom>
        </p:spPr>
        <p:txBody>
          <a:bodyPr tIns="180000"/>
          <a:lstStyle>
            <a:lvl1pPr marL="355600" indent="-355600" algn="r" rtl="1">
              <a:buFont typeface="Wingdings" panose="05000000000000000000" pitchFamily="2" charset="2"/>
              <a:buChar char="0"/>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4" name="Espace réservé du texte 29">
            <a:extLst>
              <a:ext uri="{FF2B5EF4-FFF2-40B4-BE49-F238E27FC236}">
                <a16:creationId xmlns:a16="http://schemas.microsoft.com/office/drawing/2014/main" id="{78400896-B348-E5C1-B9FC-5CB05231097C}"/>
              </a:ext>
            </a:extLst>
          </p:cNvPr>
          <p:cNvSpPr>
            <a:spLocks noGrp="1"/>
          </p:cNvSpPr>
          <p:nvPr>
            <p:ph type="body" sz="quarter" idx="11"/>
          </p:nvPr>
        </p:nvSpPr>
        <p:spPr>
          <a:xfrm>
            <a:off x="543610" y="3209330"/>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29" name="Espace réservé du texte 29">
            <a:extLst>
              <a:ext uri="{FF2B5EF4-FFF2-40B4-BE49-F238E27FC236}">
                <a16:creationId xmlns:a16="http://schemas.microsoft.com/office/drawing/2014/main" id="{D53A59A5-B33B-614B-D743-FB8C0BB85246}"/>
              </a:ext>
            </a:extLst>
          </p:cNvPr>
          <p:cNvSpPr>
            <a:spLocks noGrp="1"/>
          </p:cNvSpPr>
          <p:nvPr>
            <p:ph type="body" sz="quarter" idx="12"/>
          </p:nvPr>
        </p:nvSpPr>
        <p:spPr>
          <a:xfrm>
            <a:off x="543610" y="4911275"/>
            <a:ext cx="3780000" cy="1440000"/>
          </a:xfrm>
          <a:prstGeom prst="rect">
            <a:avLst/>
          </a:prstGeom>
        </p:spPr>
        <p:txBody>
          <a:bodyPr tIns="180000"/>
          <a:lstStyle>
            <a:lvl1pPr marL="355600" indent="-355600" algn="r" rtl="1">
              <a:buFont typeface="Wingdings" panose="05000000000000000000" pitchFamily="2" charset="2"/>
              <a:buChar char="1"/>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0" name="Espace réservé du texte 29">
            <a:extLst>
              <a:ext uri="{FF2B5EF4-FFF2-40B4-BE49-F238E27FC236}">
                <a16:creationId xmlns:a16="http://schemas.microsoft.com/office/drawing/2014/main" id="{153E3310-842C-57DB-DE50-3B4B74672F8A}"/>
              </a:ext>
            </a:extLst>
          </p:cNvPr>
          <p:cNvSpPr>
            <a:spLocks noGrp="1"/>
          </p:cNvSpPr>
          <p:nvPr>
            <p:ph type="body" sz="quarter" idx="13"/>
          </p:nvPr>
        </p:nvSpPr>
        <p:spPr>
          <a:xfrm>
            <a:off x="4738960" y="3204228"/>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1" name="Espace réservé du texte 29">
            <a:extLst>
              <a:ext uri="{FF2B5EF4-FFF2-40B4-BE49-F238E27FC236}">
                <a16:creationId xmlns:a16="http://schemas.microsoft.com/office/drawing/2014/main" id="{E431787E-F15B-5728-2A25-45776ECDE5DB}"/>
              </a:ext>
            </a:extLst>
          </p:cNvPr>
          <p:cNvSpPr>
            <a:spLocks noGrp="1"/>
          </p:cNvSpPr>
          <p:nvPr>
            <p:ph type="body" sz="quarter" idx="14"/>
          </p:nvPr>
        </p:nvSpPr>
        <p:spPr>
          <a:xfrm>
            <a:off x="4738960" y="4906173"/>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2" name="Espace réservé du texte 29">
            <a:extLst>
              <a:ext uri="{FF2B5EF4-FFF2-40B4-BE49-F238E27FC236}">
                <a16:creationId xmlns:a16="http://schemas.microsoft.com/office/drawing/2014/main" id="{D5CE94EE-E532-793C-25E0-3E866F0519C5}"/>
              </a:ext>
            </a:extLst>
          </p:cNvPr>
          <p:cNvSpPr>
            <a:spLocks noGrp="1"/>
          </p:cNvSpPr>
          <p:nvPr>
            <p:ph type="body" sz="quarter" idx="15"/>
          </p:nvPr>
        </p:nvSpPr>
        <p:spPr>
          <a:xfrm>
            <a:off x="4738960" y="1502284"/>
            <a:ext cx="3780000" cy="1440000"/>
          </a:xfrm>
          <a:prstGeom prst="rect">
            <a:avLst/>
          </a:prstGeom>
        </p:spPr>
        <p:txBody>
          <a:bodyPr tIns="180000"/>
          <a:lstStyle>
            <a:lvl1pPr marL="355600" indent="-355600" algn="r" rtl="1">
              <a:buFont typeface="Wingdings" panose="05000000000000000000" pitchFamily="2" charset="2"/>
              <a:buChar char=""/>
              <a:defRPr sz="1800">
                <a:solidFill>
                  <a:srgbClr val="565F88"/>
                </a:solidFill>
                <a:latin typeface="Microsoft Uighur" panose="02000000000000000000" pitchFamily="2" charset="-78"/>
                <a:cs typeface="Microsoft Uighur" panose="02000000000000000000" pitchFamily="2" charset="-78"/>
              </a:defRPr>
            </a:lvl1pPr>
            <a:lvl2pPr marL="685800" indent="-228600" algn="r" rtl="1">
              <a:buFont typeface="Wingdings" panose="05000000000000000000" pitchFamily="2" charset="2"/>
              <a:buChar char=""/>
              <a:defRPr sz="1600">
                <a:solidFill>
                  <a:srgbClr val="565F88"/>
                </a:solidFill>
                <a:latin typeface="Microsoft Uighur" panose="02000000000000000000" pitchFamily="2" charset="-78"/>
                <a:cs typeface="Microsoft Uighur" panose="02000000000000000000" pitchFamily="2" charset="-78"/>
              </a:defRPr>
            </a:lvl2pPr>
            <a:lvl3pPr algn="r" rtl="1">
              <a:defRPr sz="1400">
                <a:solidFill>
                  <a:srgbClr val="565F88"/>
                </a:solidFill>
                <a:latin typeface="Microsoft Uighur" panose="02000000000000000000" pitchFamily="2" charset="-78"/>
                <a:cs typeface="Microsoft Uighur" panose="02000000000000000000" pitchFamily="2" charset="-78"/>
              </a:defRPr>
            </a:lvl3pPr>
            <a:lvl4pPr algn="r" rtl="1">
              <a:defRPr sz="1200">
                <a:solidFill>
                  <a:srgbClr val="565F88"/>
                </a:solidFill>
                <a:latin typeface="Microsoft Uighur" panose="02000000000000000000" pitchFamily="2" charset="-78"/>
                <a:cs typeface="Microsoft Uighur" panose="02000000000000000000" pitchFamily="2" charset="-78"/>
              </a:defRPr>
            </a:lvl4pPr>
            <a:lvl5pPr algn="r" rtl="1">
              <a:defRPr sz="1200">
                <a:solidFill>
                  <a:srgbClr val="565F88"/>
                </a:solidFill>
                <a:latin typeface="Microsoft Uighur" panose="02000000000000000000" pitchFamily="2" charset="-78"/>
                <a:cs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143621524"/>
      </p:ext>
    </p:extLst>
  </p:cSld>
  <p:clrMapOvr>
    <a:masterClrMapping/>
  </p:clrMapOvr>
  <p:transition spd="slow">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cSld name="V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81554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721347272"/>
      </p:ext>
    </p:extLst>
  </p:cSld>
  <p:clrMapOvr>
    <a:masterClrMapping/>
  </p:clrMapOvr>
  <p:transition spd="slow">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344088545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94344325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22838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68132539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7D3BCD8-9868-4174-A461-8C04FAF3A9DD}" type="datetimeFigureOut">
              <a:rPr lang="fr-FR" smtClean="0"/>
              <a:t>17/05/2026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9838745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7D3BCD8-9868-4174-A461-8C04FAF3A9DD}" type="datetimeFigureOut">
              <a:rPr lang="fr-FR" smtClean="0"/>
              <a:t>17/05/2026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917616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3BCD8-9868-4174-A461-8C04FAF3A9DD}" type="datetimeFigureOut">
              <a:rPr lang="fr-FR" smtClean="0"/>
              <a:t>17/05/2026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3268346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16833876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7D3BCD8-9868-4174-A461-8C04FAF3A9DD}" type="datetimeFigureOut">
              <a:rPr lang="fr-FR" smtClean="0"/>
              <a:t>17/05/2026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8906171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258008935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7D3BCD8-9868-4174-A461-8C04FAF3A9DD}" type="datetimeFigureOut">
              <a:rPr lang="fr-FR" smtClean="0"/>
              <a:t>17/05/2026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60BE7-EAD2-4C3B-A9F2-B2A20B3BFA21}" type="slidenum">
              <a:rPr lang="fr-FR" smtClean="0"/>
              <a:t>‹N°›</a:t>
            </a:fld>
            <a:endParaRPr lang="fr-FR"/>
          </a:p>
        </p:txBody>
      </p:sp>
    </p:spTree>
    <p:extLst>
      <p:ext uri="{BB962C8B-B14F-4D97-AF65-F5344CB8AC3E}">
        <p14:creationId xmlns:p14="http://schemas.microsoft.com/office/powerpoint/2010/main" val="415761584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934353218"/>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1E30D09C-76B2-0102-DF12-1F1AC51167B1}"/>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2E0CEF04-EAC3-64F3-74FA-4B254E15EA5C}"/>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CB33FA5F-B6A4-25A0-FCCF-B457BE904B30}"/>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F3D1EDB9-A976-153B-7DB2-A924A58A2869}"/>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7" name="Espace réservé pour une image  7">
            <a:extLst>
              <a:ext uri="{FF2B5EF4-FFF2-40B4-BE49-F238E27FC236}">
                <a16:creationId xmlns:a16="http://schemas.microsoft.com/office/drawing/2014/main" id="{79A27181-4761-B93B-6284-937E15D87FD0}"/>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8" name="Espace réservé pour une image  7">
            <a:extLst>
              <a:ext uri="{FF2B5EF4-FFF2-40B4-BE49-F238E27FC236}">
                <a16:creationId xmlns:a16="http://schemas.microsoft.com/office/drawing/2014/main" id="{28430F13-0E59-C4F7-98BF-0355B6ED247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C5C73C01-6B60-36B8-3586-FB96EEE42FB5}"/>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EF2E698A-7B09-6F57-54CF-1CD0546CDC5C}"/>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C02E2E23-869C-14C8-77BA-85B097923A57}"/>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06A85C68-B6F4-94AC-102C-225BC91051E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3" name="Espace réservé du texte 13">
            <a:extLst>
              <a:ext uri="{FF2B5EF4-FFF2-40B4-BE49-F238E27FC236}">
                <a16:creationId xmlns:a16="http://schemas.microsoft.com/office/drawing/2014/main" id="{2E8FEFFF-D20D-DA92-B416-4929E7ECFEE2}"/>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4" name="Espace réservé du texte 13">
            <a:extLst>
              <a:ext uri="{FF2B5EF4-FFF2-40B4-BE49-F238E27FC236}">
                <a16:creationId xmlns:a16="http://schemas.microsoft.com/office/drawing/2014/main" id="{E7F43464-E084-EAA2-0FCA-3CB6EAA19CD4}"/>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17BB59F2-ADED-C1C7-1F7B-EF0547035533}"/>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EA3C42A9-E3F5-A91E-E1E8-9CCA0FCB5F4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97012BBB-806E-6756-A327-A5368EDB2487}"/>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98BE75A5-996A-BD10-DA58-D8AB2865DE72}"/>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268252158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E7C9F4DD-B5CC-D217-01BE-8F0408FBBBE9}"/>
              </a:ext>
            </a:extLst>
          </p:cNvPr>
          <p:cNvSpPr/>
          <p:nvPr userDrawn="1"/>
        </p:nvSpPr>
        <p:spPr>
          <a:xfrm>
            <a:off x="628650" y="1260630"/>
            <a:ext cx="5040000" cy="5060272"/>
          </a:xfrm>
          <a:prstGeom prst="roundRect">
            <a:avLst>
              <a:gd name="adj" fmla="val 9429"/>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4" name="Rectangle : coins arrondis 3">
            <a:extLst>
              <a:ext uri="{FF2B5EF4-FFF2-40B4-BE49-F238E27FC236}">
                <a16:creationId xmlns:a16="http://schemas.microsoft.com/office/drawing/2014/main" id="{0B19A311-316A-D4F7-6713-F6A3F55A887D}"/>
              </a:ext>
            </a:extLst>
          </p:cNvPr>
          <p:cNvSpPr/>
          <p:nvPr userDrawn="1"/>
        </p:nvSpPr>
        <p:spPr>
          <a:xfrm>
            <a:off x="5995350" y="1260630"/>
            <a:ext cx="2520000" cy="5060272"/>
          </a:xfrm>
          <a:prstGeom prst="roundRect">
            <a:avLst>
              <a:gd name="adj" fmla="val 14501"/>
            </a:avLst>
          </a:prstGeom>
          <a:noFill/>
          <a:ln>
            <a:solidFill>
              <a:srgbClr val="55B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latin typeface="Microsoft Uighur" panose="02000000000000000000" pitchFamily="2" charset="-78"/>
            </a:endParaRPr>
          </a:p>
        </p:txBody>
      </p:sp>
      <p:sp>
        <p:nvSpPr>
          <p:cNvPr id="5" name="Organigramme : Terminateur 4">
            <a:extLst>
              <a:ext uri="{FF2B5EF4-FFF2-40B4-BE49-F238E27FC236}">
                <a16:creationId xmlns:a16="http://schemas.microsoft.com/office/drawing/2014/main" id="{57779EB0-21D6-E7A7-DC14-82C688EFB25B}"/>
              </a:ext>
            </a:extLst>
          </p:cNvPr>
          <p:cNvSpPr/>
          <p:nvPr userDrawn="1"/>
        </p:nvSpPr>
        <p:spPr>
          <a:xfrm>
            <a:off x="25186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defTabSz="914400" rtl="1" eaLnBrk="1" fontAlgn="auto" latinLnBrk="0" hangingPunct="1">
              <a:buClrTx/>
              <a:buSzTx/>
              <a:buFontTx/>
              <a:buNone/>
              <a:tabLst/>
            </a:pPr>
            <a:r>
              <a:rPr kumimoji="0" lang="a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rPr>
              <a:t>الأستاذ(ة)</a:t>
            </a:r>
            <a:endParaRPr kumimoji="0" lang="fr-MA" sz="2800" b="1" kern="1200" spc="0" normalizeH="0" baseline="0" noProof="0" dirty="0">
              <a:ln>
                <a:noFill/>
              </a:ln>
              <a:solidFill>
                <a:srgbClr val="474F71"/>
              </a:solidFill>
              <a:effectLst/>
              <a:uLnTx/>
              <a:uFillTx/>
              <a:latin typeface="Microsoft Uighur" panose="02000000000000000000" pitchFamily="2" charset="-78"/>
              <a:cs typeface="Microsoft Uighur" panose="02000000000000000000" pitchFamily="2" charset="-78"/>
            </a:endParaRPr>
          </a:p>
        </p:txBody>
      </p:sp>
      <p:sp>
        <p:nvSpPr>
          <p:cNvPr id="6" name="Organigramme : Terminateur 5">
            <a:extLst>
              <a:ext uri="{FF2B5EF4-FFF2-40B4-BE49-F238E27FC236}">
                <a16:creationId xmlns:a16="http://schemas.microsoft.com/office/drawing/2014/main" id="{66CF2EE5-F868-A180-1E83-3CB4FFC175F5}"/>
              </a:ext>
            </a:extLst>
          </p:cNvPr>
          <p:cNvSpPr/>
          <p:nvPr userDrawn="1"/>
        </p:nvSpPr>
        <p:spPr>
          <a:xfrm>
            <a:off x="6625350" y="108447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rPr>
              <a:t>الوسائط</a:t>
            </a:r>
            <a:endParaRPr kumimoji="0" lang="fr-MA" sz="3200" b="1" i="0" u="none" strike="noStrike" kern="1200" cap="none" spc="0" normalizeH="0" baseline="0" noProof="0" dirty="0">
              <a:ln>
                <a:noFill/>
              </a:ln>
              <a:solidFill>
                <a:srgbClr val="474F71"/>
              </a:solidFill>
              <a:effectLst/>
              <a:uLnTx/>
              <a:uFillTx/>
              <a:latin typeface="Microsoft Uighur" panose="02000000000000000000" pitchFamily="2" charset="-78"/>
              <a:ea typeface="+mn-ea"/>
              <a:cs typeface="Microsoft Uighur" panose="02000000000000000000" pitchFamily="2" charset="-78"/>
            </a:endParaRPr>
          </a:p>
        </p:txBody>
      </p:sp>
      <p:sp>
        <p:nvSpPr>
          <p:cNvPr id="8" name="Espace réservé pour une image  7">
            <a:extLst>
              <a:ext uri="{FF2B5EF4-FFF2-40B4-BE49-F238E27FC236}">
                <a16:creationId xmlns:a16="http://schemas.microsoft.com/office/drawing/2014/main" id="{4653E578-1FD8-0703-E211-16311E5A4C77}"/>
              </a:ext>
            </a:extLst>
          </p:cNvPr>
          <p:cNvSpPr>
            <a:spLocks noGrp="1"/>
          </p:cNvSpPr>
          <p:nvPr>
            <p:ph type="pic" sz="quarter" idx="10"/>
          </p:nvPr>
        </p:nvSpPr>
        <p:spPr>
          <a:xfrm>
            <a:off x="1168650" y="1573748"/>
            <a:ext cx="1440000" cy="1440000"/>
          </a:xfrm>
          <a:prstGeom prst="ellipse">
            <a:avLst/>
          </a:prstGeom>
          <a:ln w="76200">
            <a:solidFill>
              <a:srgbClr val="A1A6BC"/>
            </a:solidFill>
          </a:ln>
        </p:spPr>
        <p:txBody>
          <a:bodyPr/>
          <a:lstStyle/>
          <a:p>
            <a:endParaRPr lang="fr-MA"/>
          </a:p>
        </p:txBody>
      </p:sp>
      <p:sp>
        <p:nvSpPr>
          <p:cNvPr id="9" name="Espace réservé pour une image  7">
            <a:extLst>
              <a:ext uri="{FF2B5EF4-FFF2-40B4-BE49-F238E27FC236}">
                <a16:creationId xmlns:a16="http://schemas.microsoft.com/office/drawing/2014/main" id="{5AA58C26-15AC-8A0B-3EE3-F1D1E4A84DC7}"/>
              </a:ext>
            </a:extLst>
          </p:cNvPr>
          <p:cNvSpPr>
            <a:spLocks noGrp="1"/>
          </p:cNvSpPr>
          <p:nvPr>
            <p:ph type="pic" sz="quarter" idx="11"/>
          </p:nvPr>
        </p:nvSpPr>
        <p:spPr>
          <a:xfrm>
            <a:off x="3672000" y="1573748"/>
            <a:ext cx="1440000" cy="1440000"/>
          </a:xfrm>
          <a:prstGeom prst="ellipse">
            <a:avLst/>
          </a:prstGeom>
          <a:ln w="76200">
            <a:solidFill>
              <a:srgbClr val="A1A6BC"/>
            </a:solidFill>
          </a:ln>
        </p:spPr>
        <p:txBody>
          <a:bodyPr/>
          <a:lstStyle/>
          <a:p>
            <a:endParaRPr lang="fr-MA"/>
          </a:p>
        </p:txBody>
      </p:sp>
      <p:sp>
        <p:nvSpPr>
          <p:cNvPr id="10" name="Espace réservé pour une image  7">
            <a:extLst>
              <a:ext uri="{FF2B5EF4-FFF2-40B4-BE49-F238E27FC236}">
                <a16:creationId xmlns:a16="http://schemas.microsoft.com/office/drawing/2014/main" id="{F56653E2-D414-4549-F125-11A4CC8D86AD}"/>
              </a:ext>
            </a:extLst>
          </p:cNvPr>
          <p:cNvSpPr>
            <a:spLocks noGrp="1"/>
          </p:cNvSpPr>
          <p:nvPr>
            <p:ph type="pic" sz="quarter" idx="12"/>
          </p:nvPr>
        </p:nvSpPr>
        <p:spPr>
          <a:xfrm>
            <a:off x="1168650" y="4018773"/>
            <a:ext cx="1440000" cy="1440000"/>
          </a:xfrm>
          <a:prstGeom prst="ellipse">
            <a:avLst/>
          </a:prstGeom>
          <a:ln w="76200">
            <a:solidFill>
              <a:srgbClr val="A1A6BC"/>
            </a:solidFill>
          </a:ln>
        </p:spPr>
        <p:txBody>
          <a:bodyPr/>
          <a:lstStyle/>
          <a:p>
            <a:endParaRPr lang="fr-MA"/>
          </a:p>
        </p:txBody>
      </p:sp>
      <p:sp>
        <p:nvSpPr>
          <p:cNvPr id="11" name="Espace réservé pour une image  7">
            <a:extLst>
              <a:ext uri="{FF2B5EF4-FFF2-40B4-BE49-F238E27FC236}">
                <a16:creationId xmlns:a16="http://schemas.microsoft.com/office/drawing/2014/main" id="{1E494D86-A745-83E0-6593-1824E67A47D7}"/>
              </a:ext>
            </a:extLst>
          </p:cNvPr>
          <p:cNvSpPr>
            <a:spLocks noGrp="1"/>
          </p:cNvSpPr>
          <p:nvPr>
            <p:ph type="pic" sz="quarter" idx="13"/>
          </p:nvPr>
        </p:nvSpPr>
        <p:spPr>
          <a:xfrm>
            <a:off x="3672000" y="4018773"/>
            <a:ext cx="1440000" cy="1440000"/>
          </a:xfrm>
          <a:prstGeom prst="ellipse">
            <a:avLst/>
          </a:prstGeom>
          <a:ln w="76200">
            <a:solidFill>
              <a:srgbClr val="A1A6BC"/>
            </a:solidFill>
          </a:ln>
        </p:spPr>
        <p:txBody>
          <a:bodyPr/>
          <a:lstStyle/>
          <a:p>
            <a:endParaRPr lang="fr-MA"/>
          </a:p>
        </p:txBody>
      </p:sp>
      <p:sp>
        <p:nvSpPr>
          <p:cNvPr id="12" name="Espace réservé pour une image  7">
            <a:extLst>
              <a:ext uri="{FF2B5EF4-FFF2-40B4-BE49-F238E27FC236}">
                <a16:creationId xmlns:a16="http://schemas.microsoft.com/office/drawing/2014/main" id="{92701F09-11E2-C817-B080-03D3CDAEE1B8}"/>
              </a:ext>
            </a:extLst>
          </p:cNvPr>
          <p:cNvSpPr>
            <a:spLocks noGrp="1"/>
          </p:cNvSpPr>
          <p:nvPr>
            <p:ph type="pic" sz="quarter" idx="14"/>
          </p:nvPr>
        </p:nvSpPr>
        <p:spPr>
          <a:xfrm>
            <a:off x="6535350" y="1573748"/>
            <a:ext cx="1440000" cy="1440000"/>
          </a:xfrm>
          <a:prstGeom prst="ellipse">
            <a:avLst/>
          </a:prstGeom>
          <a:ln w="76200">
            <a:solidFill>
              <a:srgbClr val="A1A6BC"/>
            </a:solidFill>
          </a:ln>
        </p:spPr>
        <p:txBody>
          <a:bodyPr/>
          <a:lstStyle/>
          <a:p>
            <a:endParaRPr lang="fr-MA"/>
          </a:p>
        </p:txBody>
      </p:sp>
      <p:sp>
        <p:nvSpPr>
          <p:cNvPr id="13" name="Espace réservé pour une image  7">
            <a:extLst>
              <a:ext uri="{FF2B5EF4-FFF2-40B4-BE49-F238E27FC236}">
                <a16:creationId xmlns:a16="http://schemas.microsoft.com/office/drawing/2014/main" id="{1690D7F0-DCEA-3629-AFF4-44D5127B0D0F}"/>
              </a:ext>
            </a:extLst>
          </p:cNvPr>
          <p:cNvSpPr>
            <a:spLocks noGrp="1"/>
          </p:cNvSpPr>
          <p:nvPr>
            <p:ph type="pic" sz="quarter" idx="15"/>
          </p:nvPr>
        </p:nvSpPr>
        <p:spPr>
          <a:xfrm>
            <a:off x="6535350" y="4018773"/>
            <a:ext cx="1440000" cy="1440000"/>
          </a:xfrm>
          <a:prstGeom prst="ellipse">
            <a:avLst/>
          </a:prstGeom>
          <a:ln w="76200">
            <a:solidFill>
              <a:srgbClr val="A1A6BC"/>
            </a:solidFill>
          </a:ln>
        </p:spPr>
        <p:txBody>
          <a:bodyPr/>
          <a:lstStyle/>
          <a:p>
            <a:endParaRPr lang="fr-MA"/>
          </a:p>
        </p:txBody>
      </p:sp>
      <p:sp>
        <p:nvSpPr>
          <p:cNvPr id="14" name="Espace réservé du texte 13">
            <a:extLst>
              <a:ext uri="{FF2B5EF4-FFF2-40B4-BE49-F238E27FC236}">
                <a16:creationId xmlns:a16="http://schemas.microsoft.com/office/drawing/2014/main" id="{14F94F7C-4C7F-898C-CC70-308A1F84546B}"/>
              </a:ext>
            </a:extLst>
          </p:cNvPr>
          <p:cNvSpPr>
            <a:spLocks noGrp="1"/>
          </p:cNvSpPr>
          <p:nvPr>
            <p:ph type="body" sz="quarter" idx="16"/>
          </p:nvPr>
        </p:nvSpPr>
        <p:spPr>
          <a:xfrm>
            <a:off x="871856" y="3146082"/>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5" name="Espace réservé du texte 13">
            <a:extLst>
              <a:ext uri="{FF2B5EF4-FFF2-40B4-BE49-F238E27FC236}">
                <a16:creationId xmlns:a16="http://schemas.microsoft.com/office/drawing/2014/main" id="{4CBE369E-C2C0-D08B-CA99-A44539954DB7}"/>
              </a:ext>
            </a:extLst>
          </p:cNvPr>
          <p:cNvSpPr>
            <a:spLocks noGrp="1"/>
          </p:cNvSpPr>
          <p:nvPr>
            <p:ph type="body" sz="quarter" idx="17"/>
          </p:nvPr>
        </p:nvSpPr>
        <p:spPr>
          <a:xfrm>
            <a:off x="337520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6" name="Espace réservé du texte 13">
            <a:extLst>
              <a:ext uri="{FF2B5EF4-FFF2-40B4-BE49-F238E27FC236}">
                <a16:creationId xmlns:a16="http://schemas.microsoft.com/office/drawing/2014/main" id="{7ED83195-42FE-3FDC-0391-9DCD64961402}"/>
              </a:ext>
            </a:extLst>
          </p:cNvPr>
          <p:cNvSpPr>
            <a:spLocks noGrp="1"/>
          </p:cNvSpPr>
          <p:nvPr>
            <p:ph type="body" sz="quarter" idx="18"/>
          </p:nvPr>
        </p:nvSpPr>
        <p:spPr>
          <a:xfrm>
            <a:off x="6238556" y="3154374"/>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7" name="Espace réservé du texte 13">
            <a:extLst>
              <a:ext uri="{FF2B5EF4-FFF2-40B4-BE49-F238E27FC236}">
                <a16:creationId xmlns:a16="http://schemas.microsoft.com/office/drawing/2014/main" id="{FB933A37-3B6B-2E30-74DE-FE00D4BC93E1}"/>
              </a:ext>
            </a:extLst>
          </p:cNvPr>
          <p:cNvSpPr>
            <a:spLocks noGrp="1"/>
          </p:cNvSpPr>
          <p:nvPr>
            <p:ph type="body" sz="quarter" idx="19"/>
          </p:nvPr>
        </p:nvSpPr>
        <p:spPr>
          <a:xfrm>
            <a:off x="864455" y="5606678"/>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8" name="Espace réservé du texte 13">
            <a:extLst>
              <a:ext uri="{FF2B5EF4-FFF2-40B4-BE49-F238E27FC236}">
                <a16:creationId xmlns:a16="http://schemas.microsoft.com/office/drawing/2014/main" id="{8B95E6E0-0D72-7779-0E2F-18DD9CC49939}"/>
              </a:ext>
            </a:extLst>
          </p:cNvPr>
          <p:cNvSpPr>
            <a:spLocks noGrp="1"/>
          </p:cNvSpPr>
          <p:nvPr>
            <p:ph type="body" sz="quarter" idx="20"/>
          </p:nvPr>
        </p:nvSpPr>
        <p:spPr>
          <a:xfrm>
            <a:off x="336780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
        <p:nvSpPr>
          <p:cNvPr id="19" name="Espace réservé du texte 13">
            <a:extLst>
              <a:ext uri="{FF2B5EF4-FFF2-40B4-BE49-F238E27FC236}">
                <a16:creationId xmlns:a16="http://schemas.microsoft.com/office/drawing/2014/main" id="{1C6D4C40-DCBA-354E-CA6B-4B1D7ADB7179}"/>
              </a:ext>
            </a:extLst>
          </p:cNvPr>
          <p:cNvSpPr>
            <a:spLocks noGrp="1"/>
          </p:cNvSpPr>
          <p:nvPr>
            <p:ph type="body" sz="quarter" idx="21"/>
          </p:nvPr>
        </p:nvSpPr>
        <p:spPr>
          <a:xfrm>
            <a:off x="6231155" y="5614970"/>
            <a:ext cx="2033588" cy="547687"/>
          </a:xfrm>
          <a:prstGeom prst="rect">
            <a:avLst/>
          </a:prstGeom>
          <a:solidFill>
            <a:srgbClr val="ECF8FB"/>
          </a:solidFill>
          <a:ln>
            <a:noFill/>
          </a:ln>
        </p:spPr>
        <p:style>
          <a:lnRef idx="2">
            <a:schemeClr val="accent5"/>
          </a:lnRef>
          <a:fillRef idx="1">
            <a:schemeClr val="lt1"/>
          </a:fillRef>
          <a:effectRef idx="0">
            <a:schemeClr val="accent5"/>
          </a:effectRef>
          <a:fontRef idx="minor">
            <a:schemeClr val="dk1"/>
          </a:fontRef>
        </p:style>
        <p:txBody>
          <a:bodyPr anchor="ctr"/>
          <a:lstStyle>
            <a:lvl1pPr algn="ctr" rtl="1">
              <a:buNone/>
              <a:defRPr sz="2000">
                <a:solidFill>
                  <a:srgbClr val="424D7B"/>
                </a:solidFill>
                <a:latin typeface="Microsoft Uighur" panose="02000000000000000000" pitchFamily="2" charset="-78"/>
                <a:cs typeface="Microsoft Uighur" panose="02000000000000000000" pitchFamily="2" charset="-78"/>
              </a:defRPr>
            </a:lvl1pPr>
            <a:lvl2pPr>
              <a:buNone/>
              <a:defRPr>
                <a:latin typeface="Microsoft Uighur" panose="02000000000000000000" pitchFamily="2" charset="-78"/>
                <a:cs typeface="Microsoft Uighur" panose="02000000000000000000" pitchFamily="2" charset="-78"/>
              </a:defRPr>
            </a:lvl2pPr>
            <a:lvl3pPr>
              <a:buNone/>
              <a:defRPr>
                <a:latin typeface="Microsoft Uighur" panose="02000000000000000000" pitchFamily="2" charset="-78"/>
                <a:cs typeface="Microsoft Uighur" panose="02000000000000000000" pitchFamily="2" charset="-78"/>
              </a:defRPr>
            </a:lvl3pPr>
            <a:lvl4pPr>
              <a:buNone/>
              <a:defRPr>
                <a:latin typeface="Microsoft Uighur" panose="02000000000000000000" pitchFamily="2" charset="-78"/>
                <a:cs typeface="Microsoft Uighur" panose="02000000000000000000" pitchFamily="2" charset="-78"/>
              </a:defRPr>
            </a:lvl4pPr>
            <a:lvl5pPr>
              <a:buNone/>
              <a:defRPr>
                <a:latin typeface="Microsoft Uighur" panose="02000000000000000000" pitchFamily="2" charset="-78"/>
                <a:cs typeface="Microsoft Uighur" panose="02000000000000000000" pitchFamily="2" charset="-78"/>
              </a:defRPr>
            </a:lvl5pPr>
          </a:lstStyle>
          <a:p>
            <a:pPr lvl="0"/>
            <a:r>
              <a:rPr lang="fr-FR" dirty="0"/>
              <a:t>Cliquez pour</a:t>
            </a:r>
            <a:endParaRPr lang="fr-MA" dirty="0"/>
          </a:p>
        </p:txBody>
      </p:sp>
    </p:spTree>
    <p:extLst>
      <p:ext uri="{BB962C8B-B14F-4D97-AF65-F5344CB8AC3E}">
        <p14:creationId xmlns:p14="http://schemas.microsoft.com/office/powerpoint/2010/main" val="3023080155"/>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47429582"/>
      </p:ext>
    </p:extLst>
  </p:cSld>
  <p:clrMapOvr>
    <a:masterClrMapping/>
  </p:clrMapOvr>
  <p:transition spd="slow">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4" name="Espace réservé de l'élément multimédia 3">
            <a:extLst>
              <a:ext uri="{FF2B5EF4-FFF2-40B4-BE49-F238E27FC236}">
                <a16:creationId xmlns:a16="http://schemas.microsoft.com/office/drawing/2014/main" id="{B7A934E9-D4E5-7ECD-3F55-B99D240A27CF}"/>
              </a:ext>
            </a:extLst>
          </p:cNvPr>
          <p:cNvSpPr>
            <a:spLocks noGrp="1"/>
          </p:cNvSpPr>
          <p:nvPr>
            <p:ph type="media" sz="quarter" idx="10"/>
          </p:nvPr>
        </p:nvSpPr>
        <p:spPr>
          <a:xfrm>
            <a:off x="972000" y="1587500"/>
            <a:ext cx="7200000" cy="4320000"/>
          </a:xfrm>
          <a:prstGeom prst="rect">
            <a:avLst/>
          </a:prstGeom>
        </p:spPr>
        <p:txBody>
          <a:bodyPr/>
          <a:lstStyle/>
          <a:p>
            <a:endParaRPr lang="fr-MA"/>
          </a:p>
        </p:txBody>
      </p:sp>
    </p:spTree>
    <p:extLst>
      <p:ext uri="{BB962C8B-B14F-4D97-AF65-F5344CB8AC3E}">
        <p14:creationId xmlns:p14="http://schemas.microsoft.com/office/powerpoint/2010/main" val="2507062706"/>
      </p:ext>
    </p:extLst>
  </p:cSld>
  <p:clrMapOvr>
    <a:masterClrMapping/>
  </p:clrMapOvr>
  <p:transition spd="slow">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grpSp>
        <p:nvGrpSpPr>
          <p:cNvPr id="21" name="Groupe 20">
            <a:extLst>
              <a:ext uri="{FF2B5EF4-FFF2-40B4-BE49-F238E27FC236}">
                <a16:creationId xmlns:a16="http://schemas.microsoft.com/office/drawing/2014/main" id="{8757AEE0-EDAD-BCFA-B0C1-E3F26DF7BDB0}"/>
              </a:ext>
            </a:extLst>
          </p:cNvPr>
          <p:cNvGrpSpPr/>
          <p:nvPr userDrawn="1"/>
        </p:nvGrpSpPr>
        <p:grpSpPr>
          <a:xfrm flipH="1">
            <a:off x="4735350" y="5023288"/>
            <a:ext cx="3780000" cy="1332000"/>
            <a:chOff x="4735350" y="5023288"/>
            <a:chExt cx="3780000" cy="1332000"/>
          </a:xfrm>
        </p:grpSpPr>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3 - </a:t>
              </a:r>
            </a:p>
          </p:txBody>
        </p:sp>
      </p:grpSp>
      <p:grpSp>
        <p:nvGrpSpPr>
          <p:cNvPr id="17" name="Groupe 16">
            <a:extLst>
              <a:ext uri="{FF2B5EF4-FFF2-40B4-BE49-F238E27FC236}">
                <a16:creationId xmlns:a16="http://schemas.microsoft.com/office/drawing/2014/main" id="{DD42F6F4-087E-E434-BA2D-3E6C35CBE2D3}"/>
              </a:ext>
            </a:extLst>
          </p:cNvPr>
          <p:cNvGrpSpPr/>
          <p:nvPr userDrawn="1"/>
        </p:nvGrpSpPr>
        <p:grpSpPr>
          <a:xfrm flipH="1">
            <a:off x="628649" y="5023288"/>
            <a:ext cx="3780000" cy="1332000"/>
            <a:chOff x="628649" y="5023288"/>
            <a:chExt cx="3780000" cy="1332000"/>
          </a:xfrm>
        </p:grpSpPr>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6 - </a:t>
              </a:r>
              <a:endPar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endParaRPr>
            </a:p>
          </p:txBody>
        </p:sp>
      </p:grpSp>
      <p:grpSp>
        <p:nvGrpSpPr>
          <p:cNvPr id="14" name="Groupe 13">
            <a:extLst>
              <a:ext uri="{FF2B5EF4-FFF2-40B4-BE49-F238E27FC236}">
                <a16:creationId xmlns:a16="http://schemas.microsoft.com/office/drawing/2014/main" id="{78F03523-197D-A46E-FA54-91A6AFF7F28C}"/>
              </a:ext>
            </a:extLst>
          </p:cNvPr>
          <p:cNvGrpSpPr/>
          <p:nvPr userDrawn="1"/>
        </p:nvGrpSpPr>
        <p:grpSpPr>
          <a:xfrm flipH="1">
            <a:off x="4735350" y="3482113"/>
            <a:ext cx="3780000" cy="1332000"/>
            <a:chOff x="4735350" y="3482113"/>
            <a:chExt cx="3780000" cy="1332000"/>
          </a:xfrm>
        </p:grpSpPr>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2 - </a:t>
              </a:r>
              <a:endPar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grpSp>
      <p:grpSp>
        <p:nvGrpSpPr>
          <p:cNvPr id="16" name="Groupe 15">
            <a:extLst>
              <a:ext uri="{FF2B5EF4-FFF2-40B4-BE49-F238E27FC236}">
                <a16:creationId xmlns:a16="http://schemas.microsoft.com/office/drawing/2014/main" id="{B7C6E9F6-C279-AB3D-B941-74079D24BBA4}"/>
              </a:ext>
            </a:extLst>
          </p:cNvPr>
          <p:cNvGrpSpPr/>
          <p:nvPr userDrawn="1"/>
        </p:nvGrpSpPr>
        <p:grpSpPr>
          <a:xfrm flipH="1">
            <a:off x="628649" y="3482113"/>
            <a:ext cx="3780000" cy="1332000"/>
            <a:chOff x="628649" y="3482113"/>
            <a:chExt cx="3780000" cy="1332000"/>
          </a:xfrm>
        </p:grpSpPr>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 </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5 -</a:t>
              </a:r>
            </a:p>
          </p:txBody>
        </p:sp>
      </p:grpSp>
      <p:grpSp>
        <p:nvGrpSpPr>
          <p:cNvPr id="13" name="Groupe 12">
            <a:extLst>
              <a:ext uri="{FF2B5EF4-FFF2-40B4-BE49-F238E27FC236}">
                <a16:creationId xmlns:a16="http://schemas.microsoft.com/office/drawing/2014/main" id="{C3FC77E3-3855-7B01-0EC8-80864EDB69DD}"/>
              </a:ext>
            </a:extLst>
          </p:cNvPr>
          <p:cNvGrpSpPr/>
          <p:nvPr userDrawn="1"/>
        </p:nvGrpSpPr>
        <p:grpSpPr>
          <a:xfrm flipH="1">
            <a:off x="4716000" y="1944000"/>
            <a:ext cx="3780000" cy="1332000"/>
            <a:chOff x="4716000" y="1944000"/>
            <a:chExt cx="3780000" cy="1332000"/>
          </a:xfrm>
        </p:grpSpPr>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1 - </a:t>
              </a:r>
            </a:p>
          </p:txBody>
        </p:sp>
      </p:gr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Révision</a:t>
            </a:r>
          </a:p>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Dosis SemiBold" pitchFamily="2" charset="0"/>
                <a:ea typeface="+mn-ea"/>
                <a:cs typeface="Microsoft Uighur" panose="02000000000000000000" pitchFamily="2" charset="-78"/>
              </a:rPr>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flipH="1">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اليوم</a:t>
              </a:r>
              <a:r>
                <a:rPr kumimoji="0" lang="fr-MA" sz="1800" b="1" i="0" u="none" strike="noStrike" kern="1200" cap="none" spc="0" normalizeH="0" baseline="0" noProof="0" dirty="0">
                  <a:ln>
                    <a:noFill/>
                  </a:ln>
                  <a:solidFill>
                    <a:srgbClr val="757575"/>
                  </a:solidFill>
                  <a:effectLst/>
                  <a:uLnTx/>
                  <a:uFillTx/>
                  <a:latin typeface="Dosis ExtraBold" pitchFamily="2" charset="0"/>
                  <a:ea typeface="+mn-ea"/>
                  <a:cs typeface="+mn-cs"/>
                </a:rPr>
                <a:t> 4 - </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lgn="r" rtl="1">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2403954731"/>
      </p:ext>
    </p:extLst>
  </p:cSld>
  <p:clrMapOvr>
    <a:masterClrMapping/>
  </p:clrMapOvr>
  <p:transition spd="slow">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769890"/>
      </p:ext>
    </p:extLst>
  </p:cSld>
  <p:clrMapOvr>
    <a:masterClrMapping/>
  </p:clrMapOvr>
  <p:transition spd="slow">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9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3414699"/>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69546603"/>
      </p:ext>
    </p:extLst>
  </p:cSld>
  <p:clrMapOvr>
    <a:masterClrMapping/>
  </p:clrMapOvr>
  <p:transition spd="slow">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3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43225" y="5597907"/>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43225"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0722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5936514"/>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469381"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314000"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43225"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07225" y="3404242"/>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469381"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0980411"/>
      </p:ext>
    </p:extLst>
  </p:cSld>
  <p:clrMapOvr>
    <a:masterClrMapping/>
  </p:clrMapOvr>
  <p:transition spd="slow">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4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3"/>
          <a:stretch>
            <a:fillRect/>
          </a:stretch>
        </p:blipFill>
        <p:spPr>
          <a:xfrm flipH="1">
            <a:off x="1785387" y="1805842"/>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529063" y="185179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4749553" y="1780565"/>
            <a:ext cx="1779510" cy="338554"/>
          </a:xfrm>
          <a:prstGeom prst="rect">
            <a:avLst/>
          </a:prstGeom>
          <a:noFill/>
        </p:spPr>
        <p:txBody>
          <a:bodyPr wrap="squar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- 01</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النشاط الاعتيادي</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3"/>
          <a:stretch>
            <a:fillRect/>
          </a:stretch>
        </p:blipFill>
        <p:spPr>
          <a:xfrm flipH="1">
            <a:off x="1785387" y="5597907"/>
            <a:ext cx="5326484" cy="100800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3"/>
          <a:stretch>
            <a:fillRect/>
          </a:stretch>
        </p:blipFill>
        <p:spPr>
          <a:xfrm flipH="1">
            <a:off x="1785387" y="3087519"/>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3144539"/>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5548330" y="3100065"/>
            <a:ext cx="878767"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6531539" y="5663325"/>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5246967" y="5597907"/>
            <a:ext cx="1180130"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- 04</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قراءة/ كتابة</a:t>
            </a:r>
            <a:endPar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endParaRP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1910675" y="2119871"/>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1910675" y="3405661"/>
            <a:ext cx="4500000" cy="684000"/>
          </a:xfrm>
          <a:prstGeom prst="rect">
            <a:avLst/>
          </a:prstGeom>
          <a:noFill/>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551387" y="1635472"/>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1551387" y="2861909"/>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1551387" y="542932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15" name="Image 14">
            <a:extLst>
              <a:ext uri="{FF2B5EF4-FFF2-40B4-BE49-F238E27FC236}">
                <a16:creationId xmlns:a16="http://schemas.microsoft.com/office/drawing/2014/main" id="{811FF2A6-3A27-F9EC-B776-3C78801637BA}"/>
              </a:ext>
            </a:extLst>
          </p:cNvPr>
          <p:cNvPicPr>
            <a:picLocks noChangeAspect="1"/>
          </p:cNvPicPr>
          <p:nvPr userDrawn="1"/>
        </p:nvPicPr>
        <p:blipFill>
          <a:blip r:embed="rId3"/>
          <a:stretch>
            <a:fillRect/>
          </a:stretch>
        </p:blipFill>
        <p:spPr>
          <a:xfrm flipH="1">
            <a:off x="1785387" y="4364305"/>
            <a:ext cx="5326484" cy="100800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6" name="Image 15">
            <a:extLst>
              <a:ext uri="{FF2B5EF4-FFF2-40B4-BE49-F238E27FC236}">
                <a16:creationId xmlns:a16="http://schemas.microsoft.com/office/drawing/2014/main" id="{F39AEB2C-5EF8-C0B2-17D9-DC2A1BFF33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491207" y="4421325"/>
            <a:ext cx="536340" cy="540000"/>
          </a:xfrm>
          <a:prstGeom prst="rect">
            <a:avLst/>
          </a:prstGeom>
        </p:spPr>
      </p:pic>
      <p:sp>
        <p:nvSpPr>
          <p:cNvPr id="17" name="ZoneTexte 16">
            <a:extLst>
              <a:ext uri="{FF2B5EF4-FFF2-40B4-BE49-F238E27FC236}">
                <a16:creationId xmlns:a16="http://schemas.microsoft.com/office/drawing/2014/main" id="{29315594-663F-76C6-60A7-A64669BD4407}"/>
              </a:ext>
            </a:extLst>
          </p:cNvPr>
          <p:cNvSpPr txBox="1"/>
          <p:nvPr userDrawn="1"/>
        </p:nvSpPr>
        <p:spPr>
          <a:xfrm>
            <a:off x="5065827" y="4376851"/>
            <a:ext cx="1361270" cy="338554"/>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a:t>
            </a:r>
            <a:r>
              <a:rPr kumimoji="0" lang="f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- 03</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استماع وتحدث</a:t>
            </a:r>
          </a:p>
        </p:txBody>
      </p:sp>
      <p:sp>
        <p:nvSpPr>
          <p:cNvPr id="22" name="Espace réservé du texte 5">
            <a:extLst>
              <a:ext uri="{FF2B5EF4-FFF2-40B4-BE49-F238E27FC236}">
                <a16:creationId xmlns:a16="http://schemas.microsoft.com/office/drawing/2014/main" id="{56077135-79B7-BF8F-DFF0-9627E210A1EC}"/>
              </a:ext>
            </a:extLst>
          </p:cNvPr>
          <p:cNvSpPr>
            <a:spLocks noGrp="1"/>
          </p:cNvSpPr>
          <p:nvPr>
            <p:ph type="body" sz="quarter" idx="21"/>
          </p:nvPr>
        </p:nvSpPr>
        <p:spPr>
          <a:xfrm>
            <a:off x="1910675" y="4691485"/>
            <a:ext cx="4500000" cy="684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gn="r" rtl="1">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Espace réservé pour une image  26">
            <a:extLst>
              <a:ext uri="{FF2B5EF4-FFF2-40B4-BE49-F238E27FC236}">
                <a16:creationId xmlns:a16="http://schemas.microsoft.com/office/drawing/2014/main" id="{3FC35363-7250-C7AC-02C8-ECF3703889B7}"/>
              </a:ext>
            </a:extLst>
          </p:cNvPr>
          <p:cNvSpPr>
            <a:spLocks noGrp="1" noChangeAspect="1"/>
          </p:cNvSpPr>
          <p:nvPr>
            <p:ph type="pic" sz="quarter" idx="22"/>
          </p:nvPr>
        </p:nvSpPr>
        <p:spPr>
          <a:xfrm>
            <a:off x="1551387" y="4138695"/>
            <a:ext cx="468000" cy="468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94203974"/>
      </p:ext>
    </p:extLst>
  </p:cSld>
  <p:clrMapOvr>
    <a:masterClrMapping/>
  </p:clrMapOvr>
  <p:transition spd="slow">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hasCustomPrompt="1"/>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cs typeface="Microsoft Uighur" panose="02000000000000000000" pitchFamily="2" charset="-78"/>
              </a:defRPr>
            </a:lvl1pPr>
          </a:lstStyle>
          <a:p>
            <a:r>
              <a:rPr lang="ar-MA" dirty="0"/>
              <a:t>هيكلة حصة اليوم</a:t>
            </a:r>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06408664"/>
      </p:ext>
    </p:extLst>
  </p:cSld>
  <p:clrMapOvr>
    <a:masterClrMapping/>
  </p:clrMapOvr>
  <p:transition spd="slow">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8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flipH="1">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23843" y="219086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6004471" y="2150869"/>
            <a:ext cx="955711" cy="338554"/>
          </a:xfrm>
          <a:prstGeom prst="rect">
            <a:avLst/>
          </a:prstGeom>
          <a:noFill/>
        </p:spPr>
        <p:txBody>
          <a:bodyPr wrap="none" rtlCol="0" anchor="ctr">
            <a:spAutoFit/>
          </a:bodyPr>
          <a:lstStyle>
            <a:defPPr>
              <a:defRPr lang="fr-FR"/>
            </a:defPPr>
            <a:lvl1pPr lvl="0">
              <a:defRPr sz="1600">
                <a:solidFill>
                  <a:srgbClr val="757575"/>
                </a:solidFill>
                <a:latin typeface="Dosis ExtraBold" pitchFamily="2"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  - 02</a:t>
            </a:r>
            <a:r>
              <a:rPr kumimoji="0" lang="ar-MA" sz="1600" b="1"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معجم</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1314000" y="195068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24105742"/>
      </p:ext>
    </p:extLst>
  </p:cSld>
  <p:clrMapOvr>
    <a:masterClrMapping/>
  </p:clrMapOvr>
  <p:transition spd="slow">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46743087"/>
      </p:ext>
    </p:extLst>
  </p:cSld>
  <p:clrMapOvr>
    <a:masterClrMapping/>
  </p:clrMapOvr>
  <p:transition spd="slow">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757575"/>
                </a:solidFill>
                <a:effectLst/>
                <a:uLnTx/>
                <a:uFillTx/>
                <a:latin typeface="Dosis ExtraBold" pitchFamily="2" charset="0"/>
                <a:ea typeface="+mn-ea"/>
                <a:cs typeface="Microsoft Uighur" panose="02000000000000000000" pitchFamily="2" charset="-78"/>
              </a:rPr>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2341578"/>
      </p:ext>
    </p:extLst>
  </p:cSld>
  <p:clrMapOvr>
    <a:masterClrMapping/>
  </p:clrMapOvr>
  <p:transition spd="slow">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59064877"/>
      </p:ext>
    </p:extLst>
  </p:cSld>
  <p:clrMapOvr>
    <a:masterClrMapping/>
  </p:clrMapOvr>
  <p:transition spd="slow">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22_Disposition personnalisé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895981"/>
            <a:ext cx="7886700" cy="705267"/>
          </a:xfrm>
          <a:prstGeom prst="rect">
            <a:avLst/>
          </a:prstGeom>
        </p:spPr>
        <p:txBody>
          <a:bodyPr/>
          <a:lstStyle>
            <a:lvl1pPr algn="ctr">
              <a:defRPr sz="4000" b="1">
                <a:solidFill>
                  <a:srgbClr val="474F71"/>
                </a:solidFill>
                <a:latin typeface="Microsoft Uighur" panose="02000000000000000000" pitchFamily="2" charset="-78"/>
              </a:defRPr>
            </a:lvl1pPr>
          </a:lstStyle>
          <a:p>
            <a:r>
              <a:rPr lang="fr-FR" dirty="0"/>
              <a:t>Modifiez le style du titre</a:t>
            </a:r>
            <a:endParaRPr lang="fr-MA" dirty="0"/>
          </a:p>
        </p:txBody>
      </p:sp>
    </p:spTree>
    <p:extLst>
      <p:ext uri="{BB962C8B-B14F-4D97-AF65-F5344CB8AC3E}">
        <p14:creationId xmlns:p14="http://schemas.microsoft.com/office/powerpoint/2010/main" val="2302889271"/>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02_Voc_Act_01_Img" preserve="1" userDrawn="1">
  <p:cSld name="02_Voc_Act_01_Img">
    <p:spTree>
      <p:nvGrpSpPr>
        <p:cNvPr id="1" name="Shape 784"/>
        <p:cNvGrpSpPr/>
        <p:nvPr/>
      </p:nvGrpSpPr>
      <p:grpSpPr>
        <a:xfrm>
          <a:off x="0" y="0"/>
          <a:ext cx="0" cy="0"/>
          <a:chOff x="0" y="0"/>
          <a:chExt cx="0" cy="0"/>
        </a:xfrm>
      </p:grpSpPr>
    </p:spTree>
    <p:extLst>
      <p:ext uri="{BB962C8B-B14F-4D97-AF65-F5344CB8AC3E}">
        <p14:creationId xmlns:p14="http://schemas.microsoft.com/office/powerpoint/2010/main" val="3513349757"/>
      </p:ext>
    </p:extLst>
  </p:cSld>
  <p:clrMapOvr>
    <a:masterClrMapping/>
  </p:clrMapOvr>
  <p:transition spd="slow">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B0604020202020204" charset="-78"/>
                <a:cs typeface="Microsoft Uighur" panose="020B0604020202020204"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93437862"/>
      </p:ext>
    </p:extLst>
  </p:cSld>
  <p:clrMapOvr>
    <a:masterClrMapping/>
  </p:clrMapOvr>
  <p:transition spd="slow">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908042924"/>
      </p:ext>
    </p:extLst>
  </p:cSld>
  <p:clrMapOvr>
    <a:masterClrMapping/>
  </p:clrMapOvr>
  <p:transition spd="slow">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64292513"/>
      </p:ext>
    </p:extLst>
  </p:cSld>
  <p:clrMapOvr>
    <a:masterClrMapping/>
  </p:clrMapOvr>
  <p:transition spd="slow">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7014953"/>
      </p:ext>
    </p:extLst>
  </p:cSld>
  <p:clrMapOvr>
    <a:masterClrMapping/>
  </p:clrMapOvr>
  <p:transition spd="slow">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77448100"/>
      </p:ext>
    </p:extLst>
  </p:cSld>
  <p:clrMapOvr>
    <a:masterClrMapping/>
  </p:clrMapOvr>
  <p:transition spd="slow">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34993227"/>
      </p:ext>
    </p:extLst>
  </p:cSld>
  <p:clrMapOvr>
    <a:masterClrMapping/>
  </p:clrMapOvr>
  <p:transition spd="slow">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34763531"/>
      </p:ext>
    </p:extLst>
  </p:cSld>
  <p:clrMapOvr>
    <a:masterClrMapping/>
  </p:clrMapOvr>
  <p:transition spd="slow">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3383134"/>
      </p:ext>
    </p:extLst>
  </p:cSld>
  <p:clrMapOvr>
    <a:masterClrMapping/>
  </p:clrMapOvr>
  <p:transition spd="slow">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62234358"/>
      </p:ext>
    </p:extLst>
  </p:cSld>
  <p:clrMapOvr>
    <a:masterClrMapping/>
  </p:clrMapOvr>
  <p:transition spd="slow">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29057254"/>
      </p:ext>
    </p:extLst>
  </p:cSld>
  <p:clrMapOvr>
    <a:masterClrMapping/>
  </p:clrMapOvr>
  <p:transition spd="slow">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90299779"/>
      </p:ext>
    </p:extLst>
  </p:cSld>
  <p:clrMapOvr>
    <a:masterClrMapping/>
  </p:clrMapOvr>
  <p:transition spd="slow">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4161429"/>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ED574AA3-B351-6E81-47C1-AE4FFFE36E29}"/>
              </a:ext>
            </a:extLst>
          </p:cNvPr>
          <p:cNvSpPr>
            <a:spLocks noGrp="1" noChangeAspect="1"/>
          </p:cNvSpPr>
          <p:nvPr>
            <p:ph type="pic" sz="quarter" idx="22"/>
          </p:nvPr>
        </p:nvSpPr>
        <p:spPr>
          <a:xfrm>
            <a:off x="1479323"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C16BD22B-8A37-1A44-3B56-1FFE388CB895}"/>
              </a:ext>
            </a:extLst>
          </p:cNvPr>
          <p:cNvSpPr>
            <a:spLocks noGrp="1" noChangeAspect="1"/>
          </p:cNvSpPr>
          <p:nvPr>
            <p:ph type="pic" sz="quarter" idx="23"/>
          </p:nvPr>
        </p:nvSpPr>
        <p:spPr>
          <a:xfrm>
            <a:off x="3759312"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10" name="Espace réservé pour une image  14">
            <a:extLst>
              <a:ext uri="{FF2B5EF4-FFF2-40B4-BE49-F238E27FC236}">
                <a16:creationId xmlns:a16="http://schemas.microsoft.com/office/drawing/2014/main" id="{F6356B9C-DDC6-0D39-05E4-6D75382B79D2}"/>
              </a:ext>
            </a:extLst>
          </p:cNvPr>
          <p:cNvSpPr>
            <a:spLocks noGrp="1" noChangeAspect="1"/>
          </p:cNvSpPr>
          <p:nvPr>
            <p:ph type="pic" sz="quarter" idx="24"/>
          </p:nvPr>
        </p:nvSpPr>
        <p:spPr>
          <a:xfrm>
            <a:off x="6039301" y="209293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661830839"/>
      </p:ext>
    </p:extLst>
  </p:cSld>
  <p:clrMapOvr>
    <a:masterClrMapping/>
  </p:clrMapOvr>
  <p:transition spd="slow">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32155727"/>
      </p:ext>
    </p:extLst>
  </p:cSld>
  <p:clrMapOvr>
    <a:masterClrMapping/>
  </p:clrMapOvr>
  <p:transition spd="slow">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13532659"/>
      </p:ext>
    </p:extLst>
  </p:cSld>
  <p:clrMapOvr>
    <a:masterClrMapping/>
  </p:clrMapOvr>
  <p:transition spd="slow">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906542"/>
      </p:ext>
    </p:extLst>
  </p:cSld>
  <p:clrMapOvr>
    <a:masterClrMapping/>
  </p:clrMapOvr>
  <p:transition spd="slow">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939201377"/>
      </p:ext>
    </p:extLst>
  </p:cSld>
  <p:clrMapOvr>
    <a:masterClrMapping/>
  </p:clrMapOvr>
  <p:transition spd="slow">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86110769"/>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6806111"/>
      </p:ext>
    </p:extLst>
  </p:cSld>
  <p:clrMapOvr>
    <a:masterClrMapping/>
  </p:clrMapOvr>
  <p:transition spd="slow">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014385373"/>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793076505"/>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68327574"/>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047816659"/>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020950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02_Voc_Act_01__Libre" userDrawn="1">
  <p:cSld name="3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99045113"/>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70022" y="756000"/>
            <a:ext cx="6840000" cy="612000"/>
          </a:xfrm>
        </p:spPr>
        <p:txBody>
          <a:bodyPr>
            <a:normAutofit/>
          </a:bodyPr>
          <a:lstStyle>
            <a:lvl1pPr rtl="1">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197ED421-FA03-EE08-7A45-DC1F5DB40FB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1414998"/>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CAAE1FD6-FA32-E9C2-3B4E-D7EA7311570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55557926"/>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lvl1pPr rtl="1">
              <a:defRPr/>
            </a:lvl1p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6" name="Espace réservé pour une image  16">
            <a:extLst>
              <a:ext uri="{FF2B5EF4-FFF2-40B4-BE49-F238E27FC236}">
                <a16:creationId xmlns:a16="http://schemas.microsoft.com/office/drawing/2014/main" id="{AC7F337F-3560-9C7B-95FB-EAD532B0642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048499901"/>
      </p:ext>
    </p:extLst>
  </p:cSld>
  <p:clrMapOvr>
    <a:masterClrMapping/>
  </p:clrMapOvr>
  <p:transition spd="slow">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rtl="1">
              <a:buNone/>
              <a:defRPr lang="fr-MA" sz="4400" b="1" kern="1200" cap="none" spc="0" dirty="0">
                <a:ln w="0"/>
                <a:solidFill>
                  <a:srgbClr val="565F88"/>
                </a:solidFill>
                <a:effectLst/>
                <a:latin typeface="Microsoft Uighur" panose="02000000000000000000" pitchFamily="2" charset="-78"/>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E6071AB2-FD89-6999-6BF2-6CCE861AFA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48016303"/>
      </p:ext>
    </p:extLst>
  </p:cSld>
  <p:clrMapOvr>
    <a:masterClrMapping/>
  </p:clrMapOvr>
  <p:transition spd="slow">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9313EEE-B6BD-1BA7-BADF-2E5354036BFC}"/>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81522247"/>
      </p:ext>
    </p:extLst>
  </p:cSld>
  <p:clrMapOvr>
    <a:masterClrMapping/>
  </p:clrMapOvr>
  <p:transition spd="slow">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02892FE-936C-FF4D-A116-9CE2F3D567B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74044943"/>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6899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551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225555" y="1661629"/>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C68813DF-B21E-B042-7209-2BDBC9D34EB3}"/>
              </a:ext>
            </a:extLst>
          </p:cNvPr>
          <p:cNvSpPr>
            <a:spLocks noGrp="1" noChangeAspect="1"/>
          </p:cNvSpPr>
          <p:nvPr>
            <p:ph type="pic" sz="quarter" idx="23"/>
          </p:nvPr>
        </p:nvSpPr>
        <p:spPr>
          <a:xfrm>
            <a:off x="6899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4">
            <a:extLst>
              <a:ext uri="{FF2B5EF4-FFF2-40B4-BE49-F238E27FC236}">
                <a16:creationId xmlns:a16="http://schemas.microsoft.com/office/drawing/2014/main" id="{9B10FE9B-0F21-581A-1B4E-D631230494E0}"/>
              </a:ext>
            </a:extLst>
          </p:cNvPr>
          <p:cNvSpPr>
            <a:spLocks noGrp="1" noChangeAspect="1"/>
          </p:cNvSpPr>
          <p:nvPr>
            <p:ph type="pic" sz="quarter" idx="24"/>
          </p:nvPr>
        </p:nvSpPr>
        <p:spPr>
          <a:xfrm>
            <a:off x="3551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34A4715C-3DAE-D49B-53C3-8A2CEEFE4371}"/>
              </a:ext>
            </a:extLst>
          </p:cNvPr>
          <p:cNvSpPr>
            <a:spLocks noGrp="1" noChangeAspect="1"/>
          </p:cNvSpPr>
          <p:nvPr>
            <p:ph type="pic" sz="quarter" idx="25"/>
          </p:nvPr>
        </p:nvSpPr>
        <p:spPr>
          <a:xfrm>
            <a:off x="5225555" y="329589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pour une image  14">
            <a:extLst>
              <a:ext uri="{FF2B5EF4-FFF2-40B4-BE49-F238E27FC236}">
                <a16:creationId xmlns:a16="http://schemas.microsoft.com/office/drawing/2014/main" id="{7F223E00-5735-BD46-CC20-E6FA82ECED63}"/>
              </a:ext>
            </a:extLst>
          </p:cNvPr>
          <p:cNvSpPr>
            <a:spLocks noGrp="1" noChangeAspect="1"/>
          </p:cNvSpPr>
          <p:nvPr>
            <p:ph type="pic" sz="quarter" idx="26"/>
          </p:nvPr>
        </p:nvSpPr>
        <p:spPr>
          <a:xfrm>
            <a:off x="6899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5D506AF-06A3-C04A-7D27-3D3AB9F7245B}"/>
              </a:ext>
            </a:extLst>
          </p:cNvPr>
          <p:cNvSpPr>
            <a:spLocks noGrp="1" noChangeAspect="1"/>
          </p:cNvSpPr>
          <p:nvPr>
            <p:ph type="pic" sz="quarter" idx="27"/>
          </p:nvPr>
        </p:nvSpPr>
        <p:spPr>
          <a:xfrm>
            <a:off x="3551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2A8C417-C281-7590-57E3-25CA49255FCF}"/>
              </a:ext>
            </a:extLst>
          </p:cNvPr>
          <p:cNvSpPr>
            <a:spLocks noGrp="1" noChangeAspect="1"/>
          </p:cNvSpPr>
          <p:nvPr>
            <p:ph type="pic" sz="quarter" idx="28"/>
          </p:nvPr>
        </p:nvSpPr>
        <p:spPr>
          <a:xfrm>
            <a:off x="5225555" y="4925888"/>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0" name="Espace réservé pour une image  16">
            <a:extLst>
              <a:ext uri="{FF2B5EF4-FFF2-40B4-BE49-F238E27FC236}">
                <a16:creationId xmlns:a16="http://schemas.microsoft.com/office/drawing/2014/main" id="{32F0DFEC-A9E5-DC8D-C232-E2AFC7F0701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223001"/>
      </p:ext>
    </p:extLst>
  </p:cSld>
  <p:clrMapOvr>
    <a:masterClrMapping/>
  </p:clrMapOvr>
  <p:transition spd="slow">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470477A-0E04-9246-F13C-F07BEB34CF80}"/>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12665167"/>
      </p:ext>
    </p:extLst>
  </p:cSld>
  <p:clrMapOvr>
    <a:masterClrMapping/>
  </p:clrMapOvr>
  <p:transition spd="slow">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D554B0B8-4CC4-DB73-565A-ED295FC3E45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97234097"/>
      </p:ext>
    </p:extLst>
  </p:cSld>
  <p:clrMapOvr>
    <a:masterClrMapping/>
  </p:clrMapOvr>
  <p:transition spd="slow">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A598A812-1A48-52B0-FC1D-A565B8E90C7E}"/>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00443782"/>
      </p:ext>
    </p:extLst>
  </p:cSld>
  <p:clrMapOvr>
    <a:masterClrMapping/>
  </p:clrMapOvr>
  <p:transition spd="slow">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F1882EBB-2DBD-68BA-5DBD-D89EE7AD7D74}"/>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34785900"/>
      </p:ext>
    </p:extLst>
  </p:cSld>
  <p:clrMapOvr>
    <a:masterClrMapping/>
  </p:clrMapOvr>
  <p:transition spd="slow">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F59E99C9-2072-2F56-B1B7-33FB969FAC1D}"/>
              </a:ext>
            </a:extLst>
          </p:cNvPr>
          <p:cNvSpPr>
            <a:spLocks noGrp="1" noChangeAspect="1"/>
          </p:cNvSpPr>
          <p:nvPr>
            <p:ph type="pic" sz="quarter" idx="3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36647320"/>
      </p:ext>
    </p:extLst>
  </p:cSld>
  <p:clrMapOvr>
    <a:masterClrMapping/>
  </p:clrMapOvr>
  <p:transition spd="slow">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rtl="1">
              <a:buNone/>
              <a:defRPr sz="1800" b="1" cap="none" spc="0">
                <a:ln w="0"/>
                <a:solidFill>
                  <a:srgbClr val="565F88"/>
                </a:solidFill>
                <a:effectLst/>
                <a:latin typeface="Microsoft Uighur" panose="02000000000000000000" pitchFamily="2" charset="-78"/>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A0F7819-9964-A31B-4633-13A7E8E86F2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84981564"/>
      </p:ext>
    </p:extLst>
  </p:cSld>
  <p:clrMapOvr>
    <a:masterClrMapping/>
  </p:clrMapOvr>
  <p:transition spd="slow">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5470AE5D-CB82-E085-7F8E-DE83285A7CF3}"/>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35542902"/>
      </p:ext>
    </p:extLst>
  </p:cSld>
  <p:clrMapOvr>
    <a:masterClrMapping/>
  </p:clrMapOvr>
  <p:transition spd="slow">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48A1F5B7-D3F9-C909-EFB4-2DAE15E0AF6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96804760"/>
      </p:ext>
    </p:extLst>
  </p:cSld>
  <p:clrMapOvr>
    <a:masterClrMapping/>
  </p:clrMapOvr>
  <p:transition spd="slow">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1C42F411-175E-9E6D-D29B-7EAC7E24CF9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42450052"/>
      </p:ext>
    </p:extLst>
  </p:cSld>
  <p:clrMapOvr>
    <a:masterClrMapping/>
  </p:clrMapOvr>
  <p:transition spd="slow">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A8877E5-AC23-C627-8AF0-21907F62BC6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262603039"/>
      </p:ext>
    </p:extLst>
  </p:cSld>
  <p:clrMapOvr>
    <a:masterClrMapping/>
  </p:clrMapOvr>
  <p:transition spd="slow">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02_Voc_Act_01_Img" userDrawn="1">
  <p:cSld name="02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5" name="Google Shape;575;p141"/>
          <p:cNvSpPr>
            <a:spLocks noGrp="1"/>
          </p:cNvSpPr>
          <p:nvPr>
            <p:ph type="pic" idx="2"/>
          </p:nvPr>
        </p:nvSpPr>
        <p:spPr>
          <a:xfrm>
            <a:off x="1872000" y="2160000"/>
            <a:ext cx="540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FR" dirty="0"/>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91156145"/>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02_Voc_Act_01_Img" preserve="1" userDrawn="1">
  <p:cSld name="3_Voc_Act_01_Img">
    <p:spTree>
      <p:nvGrpSpPr>
        <p:cNvPr id="1" name="Shape 573"/>
        <p:cNvGrpSpPr/>
        <p:nvPr/>
      </p:nvGrpSpPr>
      <p:grpSpPr>
        <a:xfrm>
          <a:off x="0" y="0"/>
          <a:ext cx="0" cy="0"/>
          <a:chOff x="0" y="0"/>
          <a:chExt cx="0" cy="0"/>
        </a:xfrm>
      </p:grpSpPr>
      <p:sp>
        <p:nvSpPr>
          <p:cNvPr id="574" name="Google Shape;574;p14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EB609C3D-AF4D-D9F9-DEF1-FEF11D5528D5}"/>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2875D194-7997-DD02-E195-33204ECB2A3C}"/>
              </a:ext>
            </a:extLst>
          </p:cNvPr>
          <p:cNvSpPr>
            <a:spLocks noGrp="1"/>
          </p:cNvSpPr>
          <p:nvPr>
            <p:ph type="media" sz="quarter" idx="10"/>
          </p:nvPr>
        </p:nvSpPr>
        <p:spPr>
          <a:xfrm>
            <a:off x="1872000" y="2160000"/>
            <a:ext cx="5400000" cy="3600000"/>
          </a:xfrm>
          <a:prstGeom prst="rect">
            <a:avLst/>
          </a:prstGeom>
        </p:spPr>
        <p:txBody>
          <a:bodyPr/>
          <a:lstStyle/>
          <a:p>
            <a:endParaRPr lang="fr-MA"/>
          </a:p>
        </p:txBody>
      </p:sp>
    </p:spTree>
    <p:extLst>
      <p:ext uri="{BB962C8B-B14F-4D97-AF65-F5344CB8AC3E}">
        <p14:creationId xmlns:p14="http://schemas.microsoft.com/office/powerpoint/2010/main" val="2315832743"/>
      </p:ext>
    </p:extLst>
  </p:cSld>
  <p:clrMapOvr>
    <a:masterClrMapping/>
  </p:clrMapOvr>
  <p:transition spd="slow">
    <p:fad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02_Voc_Act_01__Libre" userDrawn="1">
  <p:cSld name="02_Voc_Act_01__Libre">
    <p:spTree>
      <p:nvGrpSpPr>
        <p:cNvPr id="1" name="Shape 577"/>
        <p:cNvGrpSpPr/>
        <p:nvPr/>
      </p:nvGrpSpPr>
      <p:grpSpPr>
        <a:xfrm>
          <a:off x="0" y="0"/>
          <a:ext cx="0" cy="0"/>
          <a:chOff x="0" y="0"/>
          <a:chExt cx="0" cy="0"/>
        </a:xfrm>
      </p:grpSpPr>
      <p:sp>
        <p:nvSpPr>
          <p:cNvPr id="578" name="Google Shape;578;p14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Google Shape;1318;p6">
            <a:extLst>
              <a:ext uri="{FF2B5EF4-FFF2-40B4-BE49-F238E27FC236}">
                <a16:creationId xmlns:a16="http://schemas.microsoft.com/office/drawing/2014/main" id="{CE2A07AA-C568-443C-19EA-675DD8D3DE19}"/>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397173404"/>
      </p:ext>
    </p:extLst>
  </p:cSld>
  <p:clrMapOvr>
    <a:masterClrMapping/>
  </p:clrMapOvr>
  <p:transition spd="slow">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02_Voc_Act_01_Mascotte" userDrawn="1">
  <p:cSld name="02_Voc_Act_01_Mascotte">
    <p:spTree>
      <p:nvGrpSpPr>
        <p:cNvPr id="1" name="Shape 584"/>
        <p:cNvGrpSpPr/>
        <p:nvPr/>
      </p:nvGrpSpPr>
      <p:grpSpPr>
        <a:xfrm>
          <a:off x="0" y="0"/>
          <a:ext cx="0" cy="0"/>
          <a:chOff x="0" y="0"/>
          <a:chExt cx="0" cy="0"/>
        </a:xfrm>
      </p:grpSpPr>
      <p:sp>
        <p:nvSpPr>
          <p:cNvPr id="585" name="Google Shape;585;p204"/>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204"/>
          <p:cNvSpPr>
            <a:spLocks noGrp="1"/>
          </p:cNvSpPr>
          <p:nvPr>
            <p:ph type="media" idx="3"/>
          </p:nvPr>
        </p:nvSpPr>
        <p:spPr>
          <a:xfrm>
            <a:off x="3255750" y="15840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A1B23DE-73CA-FD9C-1432-06C0605DA75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303119569"/>
      </p:ext>
    </p:extLst>
  </p:cSld>
  <p:clrMapOvr>
    <a:masterClrMapping/>
  </p:clrMapOvr>
  <p:transition spd="slow">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02_Voc_Act_01_Large Vidéo" userDrawn="1">
  <p:cSld name="02_Voc_Act_01_Large Vidéo">
    <p:spTree>
      <p:nvGrpSpPr>
        <p:cNvPr id="1" name="Shape 588"/>
        <p:cNvGrpSpPr/>
        <p:nvPr/>
      </p:nvGrpSpPr>
      <p:grpSpPr>
        <a:xfrm>
          <a:off x="0" y="0"/>
          <a:ext cx="0" cy="0"/>
          <a:chOff x="0" y="0"/>
          <a:chExt cx="0" cy="0"/>
        </a:xfrm>
      </p:grpSpPr>
      <p:sp>
        <p:nvSpPr>
          <p:cNvPr id="589" name="Google Shape;589;p20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0" name="Google Shape;590;p205"/>
          <p:cNvSpPr>
            <a:spLocks noGrp="1"/>
          </p:cNvSpPr>
          <p:nvPr>
            <p:ph type="media" idx="2"/>
          </p:nvPr>
        </p:nvSpPr>
        <p:spPr>
          <a:xfrm>
            <a:off x="792000" y="2160000"/>
            <a:ext cx="7560000" cy="396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5530F24-093A-3F34-CB95-8334208992B6}"/>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756580257"/>
      </p:ext>
    </p:extLst>
  </p:cSld>
  <p:clrMapOvr>
    <a:masterClrMapping/>
  </p:clrMapOvr>
  <p:transition spd="slow">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02_Voc_Act_01__Vidéo title" userDrawn="1">
  <p:cSld name="02_Voc_Act_01__Vidéo title">
    <p:spTree>
      <p:nvGrpSpPr>
        <p:cNvPr id="1" name="Shape 592"/>
        <p:cNvGrpSpPr/>
        <p:nvPr/>
      </p:nvGrpSpPr>
      <p:grpSpPr>
        <a:xfrm>
          <a:off x="0" y="0"/>
          <a:ext cx="0" cy="0"/>
          <a:chOff x="0" y="0"/>
          <a:chExt cx="0" cy="0"/>
        </a:xfrm>
      </p:grpSpPr>
      <p:sp>
        <p:nvSpPr>
          <p:cNvPr id="593" name="Google Shape;593;p20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4" name="Google Shape;594;p206"/>
          <p:cNvSpPr>
            <a:spLocks noGrp="1"/>
          </p:cNvSpPr>
          <p:nvPr>
            <p:ph type="media" idx="2"/>
          </p:nvPr>
        </p:nvSpPr>
        <p:spPr>
          <a:xfrm>
            <a:off x="1692000" y="2026860"/>
            <a:ext cx="5760000" cy="30171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595" name="Google Shape;595;p206"/>
          <p:cNvSpPr txBox="1">
            <a:spLocks noGrp="1"/>
          </p:cNvSpPr>
          <p:nvPr>
            <p:ph type="body" idx="1"/>
          </p:nvPr>
        </p:nvSpPr>
        <p:spPr>
          <a:xfrm>
            <a:off x="1691999" y="5400000"/>
            <a:ext cx="5760000" cy="662104"/>
          </a:xfrm>
          <a:prstGeom prst="rect">
            <a:avLst/>
          </a:prstGeom>
          <a:noFill/>
          <a:ln>
            <a:noFill/>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800"/>
              <a:buFont typeface="Arial"/>
              <a:buNone/>
              <a:defRPr sz="2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BB1B6349-2885-E8E1-A65E-09BCC30E9E6C}"/>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538374137"/>
      </p:ext>
    </p:extLst>
  </p:cSld>
  <p:clrMapOvr>
    <a:masterClrMapping/>
  </p:clrMapOvr>
  <p:transition spd="slow">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4_Media" userDrawn="1">
  <p:cSld name="4_Media">
    <p:spTree>
      <p:nvGrpSpPr>
        <p:cNvPr id="1" name="Shape 602"/>
        <p:cNvGrpSpPr/>
        <p:nvPr/>
      </p:nvGrpSpPr>
      <p:grpSpPr>
        <a:xfrm>
          <a:off x="0" y="0"/>
          <a:ext cx="0" cy="0"/>
          <a:chOff x="0" y="0"/>
          <a:chExt cx="0" cy="0"/>
        </a:xfrm>
      </p:grpSpPr>
      <p:sp>
        <p:nvSpPr>
          <p:cNvPr id="603" name="Google Shape;603;p20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4" name="Google Shape;604;p208"/>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05" name="Google Shape;605;p208"/>
          <p:cNvSpPr>
            <a:spLocks noGrp="1"/>
          </p:cNvSpPr>
          <p:nvPr>
            <p:ph type="media" idx="2"/>
          </p:nvPr>
        </p:nvSpPr>
        <p:spPr>
          <a:xfrm>
            <a:off x="3600000" y="2340000"/>
            <a:ext cx="4680000" cy="360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6348058-6946-F8DA-0C61-0BE716766B14}"/>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4031480"/>
      </p:ext>
    </p:extLst>
  </p:cSld>
  <p:clrMapOvr>
    <a:masterClrMapping/>
  </p:clrMapOvr>
  <p:transition spd="slow">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6_Img" userDrawn="1">
  <p:cSld name="6_Img">
    <p:spTree>
      <p:nvGrpSpPr>
        <p:cNvPr id="1" name="Shape 607"/>
        <p:cNvGrpSpPr/>
        <p:nvPr/>
      </p:nvGrpSpPr>
      <p:grpSpPr>
        <a:xfrm>
          <a:off x="0" y="0"/>
          <a:ext cx="0" cy="0"/>
          <a:chOff x="0" y="0"/>
          <a:chExt cx="0" cy="0"/>
        </a:xfrm>
      </p:grpSpPr>
      <p:sp>
        <p:nvSpPr>
          <p:cNvPr id="608" name="Google Shape;608;p20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209"/>
          <p:cNvSpPr>
            <a:spLocks noGrp="1"/>
          </p:cNvSpPr>
          <p:nvPr>
            <p:ph type="body" idx="1"/>
          </p:nvPr>
        </p:nvSpPr>
        <p:spPr>
          <a:xfrm>
            <a:off x="754184" y="2126456"/>
            <a:ext cx="2318436" cy="4140064"/>
          </a:xfrm>
          <a:prstGeom prst="rect">
            <a:avLst/>
          </a:prstGeom>
          <a:noFill/>
          <a:ln>
            <a:noFill/>
          </a:ln>
        </p:spPr>
        <p:txBody>
          <a:bodyPr spcFirstLastPara="1" wrap="square" lIns="91425" tIns="45700" rIns="91425" bIns="45700" anchor="t" anchorCtr="0">
            <a:noAutofit/>
          </a:bodyPr>
          <a:lstStyle>
            <a:lvl1pPr marL="457200" marR="0" lvl="0" indent="-328612"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L="914400" marR="0" lvl="1" indent="-314325" algn="r" rtl="1">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r" rtl="1">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r" rtl="1">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10" name="Google Shape;610;p209"/>
          <p:cNvSpPr>
            <a:spLocks noGrp="1"/>
          </p:cNvSpPr>
          <p:nvPr>
            <p:ph type="pic" idx="2"/>
          </p:nvPr>
        </p:nvSpPr>
        <p:spPr>
          <a:xfrm>
            <a:off x="3600450" y="2340000"/>
            <a:ext cx="4680000" cy="36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144EE7AF-75EF-4A2C-5736-327FBE1E71A1}"/>
              </a:ext>
            </a:extLst>
          </p:cNvPr>
          <p:cNvSpPr>
            <a:spLocks noGrp="1"/>
          </p:cNvSpPr>
          <p:nvPr>
            <p:ph type="pic" idx="3"/>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5418957"/>
      </p:ext>
    </p:extLst>
  </p:cSld>
  <p:clrMapOvr>
    <a:masterClrMapping/>
  </p:clrMapOvr>
  <p:transition spd="slow">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8_Img" userDrawn="1">
  <p:cSld name="8_Img">
    <p:spTree>
      <p:nvGrpSpPr>
        <p:cNvPr id="1" name="Shape 612"/>
        <p:cNvGrpSpPr/>
        <p:nvPr/>
      </p:nvGrpSpPr>
      <p:grpSpPr>
        <a:xfrm>
          <a:off x="0" y="0"/>
          <a:ext cx="0" cy="0"/>
          <a:chOff x="0" y="0"/>
          <a:chExt cx="0" cy="0"/>
        </a:xfrm>
      </p:grpSpPr>
      <p:sp>
        <p:nvSpPr>
          <p:cNvPr id="613" name="Google Shape;613;p21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4" name="Google Shape;614;p210"/>
          <p:cNvSpPr>
            <a:spLocks noGrp="1"/>
          </p:cNvSpPr>
          <p:nvPr>
            <p:ph type="pic" idx="2"/>
          </p:nvPr>
        </p:nvSpPr>
        <p:spPr>
          <a:xfrm>
            <a:off x="4016173"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5" name="Google Shape;615;p210"/>
          <p:cNvSpPr>
            <a:spLocks noGrp="1"/>
          </p:cNvSpPr>
          <p:nvPr>
            <p:ph type="pic" idx="3"/>
          </p:nvPr>
        </p:nvSpPr>
        <p:spPr>
          <a:xfrm>
            <a:off x="4016173"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6" name="Google Shape;616;p210"/>
          <p:cNvSpPr>
            <a:spLocks noGrp="1"/>
          </p:cNvSpPr>
          <p:nvPr>
            <p:ph type="pic" idx="4"/>
          </p:nvPr>
        </p:nvSpPr>
        <p:spPr>
          <a:xfrm>
            <a:off x="4016173"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7" name="Google Shape;617;p210"/>
          <p:cNvSpPr>
            <a:spLocks noGrp="1"/>
          </p:cNvSpPr>
          <p:nvPr>
            <p:ph type="pic" idx="5"/>
          </p:nvPr>
        </p:nvSpPr>
        <p:spPr>
          <a:xfrm>
            <a:off x="5512359"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8" name="Google Shape;618;p210"/>
          <p:cNvSpPr>
            <a:spLocks noGrp="1"/>
          </p:cNvSpPr>
          <p:nvPr>
            <p:ph type="pic" idx="6"/>
          </p:nvPr>
        </p:nvSpPr>
        <p:spPr>
          <a:xfrm>
            <a:off x="5512359"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19" name="Google Shape;619;p210"/>
          <p:cNvSpPr>
            <a:spLocks noGrp="1"/>
          </p:cNvSpPr>
          <p:nvPr>
            <p:ph type="pic" idx="7"/>
          </p:nvPr>
        </p:nvSpPr>
        <p:spPr>
          <a:xfrm>
            <a:off x="5512359"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0" name="Google Shape;620;p210"/>
          <p:cNvSpPr>
            <a:spLocks noGrp="1"/>
          </p:cNvSpPr>
          <p:nvPr>
            <p:ph type="pic" idx="8"/>
          </p:nvPr>
        </p:nvSpPr>
        <p:spPr>
          <a:xfrm>
            <a:off x="7008545" y="1806417"/>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1" name="Google Shape;621;p210"/>
          <p:cNvSpPr>
            <a:spLocks noGrp="1"/>
          </p:cNvSpPr>
          <p:nvPr>
            <p:ph type="pic" idx="9"/>
          </p:nvPr>
        </p:nvSpPr>
        <p:spPr>
          <a:xfrm>
            <a:off x="7008545" y="3312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2" name="Google Shape;622;p210"/>
          <p:cNvSpPr>
            <a:spLocks noGrp="1"/>
          </p:cNvSpPr>
          <p:nvPr>
            <p:ph type="pic" idx="13"/>
          </p:nvPr>
        </p:nvSpPr>
        <p:spPr>
          <a:xfrm>
            <a:off x="7008545" y="4860000"/>
            <a:ext cx="135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3" name="Google Shape;623;p210"/>
          <p:cNvSpPr>
            <a:spLocks noGrp="1"/>
          </p:cNvSpPr>
          <p:nvPr>
            <p:ph type="media" idx="14"/>
          </p:nvPr>
        </p:nvSpPr>
        <p:spPr>
          <a:xfrm>
            <a:off x="1224000" y="1806417"/>
            <a:ext cx="2628000" cy="4680000"/>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Microsoft Uighur" panose="02000000000000000000" pitchFamily="2" charset="-78"/>
                <a:ea typeface="Microsoft Uighur" panose="02000000000000000000" pitchFamily="2" charset="-78"/>
                <a:cs typeface="Microsoft Uighur" panose="02000000000000000000" pitchFamily="2" charset="-78"/>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233566A7-4D1F-4B2E-E0EA-231F57BD2EF6}"/>
              </a:ext>
            </a:extLst>
          </p:cNvPr>
          <p:cNvSpPr>
            <a:spLocks noGrp="1"/>
          </p:cNvSpPr>
          <p:nvPr>
            <p:ph type="pic" idx="15"/>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973697497"/>
      </p:ext>
    </p:extLst>
  </p:cSld>
  <p:clrMapOvr>
    <a:masterClrMapping/>
  </p:clrMapOvr>
  <p:transition spd="slow">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02_Voc_Act_01_4 Vignt" userDrawn="1">
  <p:cSld name="02_Voc_Act_01_4 Vignt">
    <p:spTree>
      <p:nvGrpSpPr>
        <p:cNvPr id="1" name="Shape 625"/>
        <p:cNvGrpSpPr/>
        <p:nvPr/>
      </p:nvGrpSpPr>
      <p:grpSpPr>
        <a:xfrm>
          <a:off x="0" y="0"/>
          <a:ext cx="0" cy="0"/>
          <a:chOff x="0" y="0"/>
          <a:chExt cx="0" cy="0"/>
        </a:xfrm>
      </p:grpSpPr>
      <p:sp>
        <p:nvSpPr>
          <p:cNvPr id="626" name="Google Shape;626;p211"/>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7" name="Google Shape;627;p211"/>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8" name="Google Shape;628;p211"/>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29" name="Google Shape;629;p211"/>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0" name="Google Shape;630;p211"/>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56C3702E-1685-96C7-E4BA-9C9A9D452B72}"/>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29291406"/>
      </p:ext>
    </p:extLst>
  </p:cSld>
  <p:clrMapOvr>
    <a:masterClrMapping/>
  </p:clrMapOvr>
  <p:transition spd="slow">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02_Voc_Act_01_4 Vignt+Txt" userDrawn="1">
  <p:cSld name="02_Voc_Act_01_4 Vignt+Txt">
    <p:spTree>
      <p:nvGrpSpPr>
        <p:cNvPr id="1" name="Shape 632"/>
        <p:cNvGrpSpPr/>
        <p:nvPr/>
      </p:nvGrpSpPr>
      <p:grpSpPr>
        <a:xfrm>
          <a:off x="0" y="0"/>
          <a:ext cx="0" cy="0"/>
          <a:chOff x="0" y="0"/>
          <a:chExt cx="0" cy="0"/>
        </a:xfrm>
      </p:grpSpPr>
      <p:sp>
        <p:nvSpPr>
          <p:cNvPr id="633" name="Google Shape;633;p212"/>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4" name="Google Shape;634;p212"/>
          <p:cNvSpPr>
            <a:spLocks noGrp="1"/>
          </p:cNvSpPr>
          <p:nvPr>
            <p:ph type="pic" idx="2"/>
          </p:nvPr>
        </p:nvSpPr>
        <p:spPr>
          <a:xfrm>
            <a:off x="844356"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5" name="Google Shape;635;p212"/>
          <p:cNvSpPr>
            <a:spLocks noGrp="1"/>
          </p:cNvSpPr>
          <p:nvPr>
            <p:ph type="pic" idx="3"/>
          </p:nvPr>
        </p:nvSpPr>
        <p:spPr>
          <a:xfrm>
            <a:off x="2832698"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6" name="Google Shape;636;p212"/>
          <p:cNvSpPr>
            <a:spLocks noGrp="1"/>
          </p:cNvSpPr>
          <p:nvPr>
            <p:ph type="pic" idx="4"/>
          </p:nvPr>
        </p:nvSpPr>
        <p:spPr>
          <a:xfrm>
            <a:off x="4821040"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7" name="Google Shape;637;p212"/>
          <p:cNvSpPr>
            <a:spLocks noGrp="1"/>
          </p:cNvSpPr>
          <p:nvPr>
            <p:ph type="pic" idx="5"/>
          </p:nvPr>
        </p:nvSpPr>
        <p:spPr>
          <a:xfrm>
            <a:off x="6809383"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38" name="Google Shape;638;p212"/>
          <p:cNvSpPr>
            <a:spLocks noGrp="1"/>
          </p:cNvSpPr>
          <p:nvPr>
            <p:ph type="body" idx="1"/>
          </p:nvPr>
        </p:nvSpPr>
        <p:spPr>
          <a:xfrm>
            <a:off x="844355"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39" name="Google Shape;639;p212"/>
          <p:cNvSpPr>
            <a:spLocks noGrp="1"/>
          </p:cNvSpPr>
          <p:nvPr>
            <p:ph type="body" idx="6"/>
          </p:nvPr>
        </p:nvSpPr>
        <p:spPr>
          <a:xfrm>
            <a:off x="2832697" y="4573417"/>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0" name="Google Shape;640;p212"/>
          <p:cNvSpPr>
            <a:spLocks noGrp="1"/>
          </p:cNvSpPr>
          <p:nvPr>
            <p:ph type="body" idx="7"/>
          </p:nvPr>
        </p:nvSpPr>
        <p:spPr>
          <a:xfrm>
            <a:off x="48210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1" name="Google Shape;641;p212"/>
          <p:cNvSpPr>
            <a:spLocks noGrp="1"/>
          </p:cNvSpPr>
          <p:nvPr>
            <p:ph type="body" idx="8"/>
          </p:nvPr>
        </p:nvSpPr>
        <p:spPr>
          <a:xfrm>
            <a:off x="6809383"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4AD310E4-52D6-DEC9-9706-19CEB3FB043A}"/>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39478814"/>
      </p:ext>
    </p:extLst>
  </p:cSld>
  <p:clrMapOvr>
    <a:masterClrMapping/>
  </p:clrMapOvr>
  <p:transition spd="slow">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5_Voc_Act_01_4 Vignt+Txt" userDrawn="1">
  <p:cSld name="5_Voc_Act_01_4 Vignt+Txt">
    <p:spTree>
      <p:nvGrpSpPr>
        <p:cNvPr id="1" name="Shape 643"/>
        <p:cNvGrpSpPr/>
        <p:nvPr/>
      </p:nvGrpSpPr>
      <p:grpSpPr>
        <a:xfrm>
          <a:off x="0" y="0"/>
          <a:ext cx="0" cy="0"/>
          <a:chOff x="0" y="0"/>
          <a:chExt cx="0" cy="0"/>
        </a:xfrm>
      </p:grpSpPr>
      <p:sp>
        <p:nvSpPr>
          <p:cNvPr id="644" name="Google Shape;644;p213"/>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213"/>
          <p:cNvSpPr>
            <a:spLocks noGrp="1"/>
          </p:cNvSpPr>
          <p:nvPr>
            <p:ph type="pic" idx="2"/>
          </p:nvPr>
        </p:nvSpPr>
        <p:spPr>
          <a:xfrm>
            <a:off x="1479323"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6" name="Google Shape;646;p213"/>
          <p:cNvSpPr>
            <a:spLocks noGrp="1"/>
          </p:cNvSpPr>
          <p:nvPr>
            <p:ph type="pic" idx="3"/>
          </p:nvPr>
        </p:nvSpPr>
        <p:spPr>
          <a:xfrm>
            <a:off x="3759312"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7" name="Google Shape;647;p213"/>
          <p:cNvSpPr>
            <a:spLocks noGrp="1"/>
          </p:cNvSpPr>
          <p:nvPr>
            <p:ph type="pic" idx="4"/>
          </p:nvPr>
        </p:nvSpPr>
        <p:spPr>
          <a:xfrm>
            <a:off x="6039301" y="2856412"/>
            <a:ext cx="1620000" cy="1607588"/>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48" name="Google Shape;648;p213"/>
          <p:cNvSpPr>
            <a:spLocks noGrp="1"/>
          </p:cNvSpPr>
          <p:nvPr>
            <p:ph type="body" idx="1"/>
          </p:nvPr>
        </p:nvSpPr>
        <p:spPr>
          <a:xfrm>
            <a:off x="1479323"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49" name="Google Shape;649;p213"/>
          <p:cNvSpPr>
            <a:spLocks noGrp="1"/>
          </p:cNvSpPr>
          <p:nvPr>
            <p:ph type="body" idx="5"/>
          </p:nvPr>
        </p:nvSpPr>
        <p:spPr>
          <a:xfrm>
            <a:off x="375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0" name="Google Shape;650;p213"/>
          <p:cNvSpPr>
            <a:spLocks noGrp="1"/>
          </p:cNvSpPr>
          <p:nvPr>
            <p:ph type="body" idx="6"/>
          </p:nvPr>
        </p:nvSpPr>
        <p:spPr>
          <a:xfrm>
            <a:off x="6039301"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Arial"/>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46F32C5-EEF6-B0E2-DF03-187595F85A43}"/>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42021987"/>
      </p:ext>
    </p:extLst>
  </p:cSld>
  <p:clrMapOvr>
    <a:masterClrMapping/>
  </p:clrMapOvr>
  <p:transition spd="slow">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4_Voc_Act_01_4 Vignt+Txt" userDrawn="1">
  <p:cSld name="4_Voc_Act_01_4 Vignt+Txt">
    <p:spTree>
      <p:nvGrpSpPr>
        <p:cNvPr id="1" name="Shape 652"/>
        <p:cNvGrpSpPr/>
        <p:nvPr/>
      </p:nvGrpSpPr>
      <p:grpSpPr>
        <a:xfrm>
          <a:off x="0" y="0"/>
          <a:ext cx="0" cy="0"/>
          <a:chOff x="0" y="0"/>
          <a:chExt cx="0" cy="0"/>
        </a:xfrm>
      </p:grpSpPr>
      <p:sp>
        <p:nvSpPr>
          <p:cNvPr id="653" name="Google Shape;653;p214"/>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214"/>
          <p:cNvSpPr>
            <a:spLocks noGrp="1"/>
          </p:cNvSpPr>
          <p:nvPr>
            <p:ph type="pic" idx="2"/>
          </p:nvPr>
        </p:nvSpPr>
        <p:spPr>
          <a:xfrm>
            <a:off x="117628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5" name="Google Shape;655;p214"/>
          <p:cNvSpPr>
            <a:spLocks noGrp="1"/>
          </p:cNvSpPr>
          <p:nvPr>
            <p:ph type="pic" idx="3"/>
          </p:nvPr>
        </p:nvSpPr>
        <p:spPr>
          <a:xfrm>
            <a:off x="287279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6" name="Google Shape;656;p214"/>
          <p:cNvSpPr>
            <a:spLocks noGrp="1"/>
          </p:cNvSpPr>
          <p:nvPr>
            <p:ph type="pic" idx="4"/>
          </p:nvPr>
        </p:nvSpPr>
        <p:spPr>
          <a:xfrm>
            <a:off x="456931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7" name="Google Shape;657;p214"/>
          <p:cNvSpPr>
            <a:spLocks noGrp="1"/>
          </p:cNvSpPr>
          <p:nvPr>
            <p:ph type="pic" idx="5"/>
          </p:nvPr>
        </p:nvSpPr>
        <p:spPr>
          <a:xfrm>
            <a:off x="626582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58" name="Google Shape;658;p214"/>
          <p:cNvSpPr>
            <a:spLocks noGrp="1"/>
          </p:cNvSpPr>
          <p:nvPr>
            <p:ph type="body" idx="1"/>
          </p:nvPr>
        </p:nvSpPr>
        <p:spPr>
          <a:xfrm>
            <a:off x="117628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59" name="Google Shape;659;p214"/>
          <p:cNvSpPr>
            <a:spLocks noGrp="1"/>
          </p:cNvSpPr>
          <p:nvPr>
            <p:ph type="body" idx="6"/>
          </p:nvPr>
        </p:nvSpPr>
        <p:spPr>
          <a:xfrm>
            <a:off x="287279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0" name="Google Shape;660;p214"/>
          <p:cNvSpPr>
            <a:spLocks noGrp="1"/>
          </p:cNvSpPr>
          <p:nvPr>
            <p:ph type="body" idx="7"/>
          </p:nvPr>
        </p:nvSpPr>
        <p:spPr>
          <a:xfrm>
            <a:off x="456931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61" name="Google Shape;661;p214"/>
          <p:cNvSpPr>
            <a:spLocks noGrp="1"/>
          </p:cNvSpPr>
          <p:nvPr>
            <p:ph type="body" idx="8"/>
          </p:nvPr>
        </p:nvSpPr>
        <p:spPr>
          <a:xfrm>
            <a:off x="626582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400"/>
              <a:buFont typeface="Arial"/>
              <a:buNone/>
              <a:defRPr sz="24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F9311D2-C5C4-3ED8-A353-09595F24EF56}"/>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48322571"/>
      </p:ext>
    </p:extLst>
  </p:cSld>
  <p:clrMapOvr>
    <a:masterClrMapping/>
  </p:clrMapOvr>
  <p:transition spd="slow">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3_Voc_Act_01_4 Vignt+Txt" userDrawn="1">
  <p:cSld name="3_Voc_Act_01_4 Vignt+Txt">
    <p:spTree>
      <p:nvGrpSpPr>
        <p:cNvPr id="1" name="Shape 663"/>
        <p:cNvGrpSpPr/>
        <p:nvPr/>
      </p:nvGrpSpPr>
      <p:grpSpPr>
        <a:xfrm>
          <a:off x="0" y="0"/>
          <a:ext cx="0" cy="0"/>
          <a:chOff x="0" y="0"/>
          <a:chExt cx="0" cy="0"/>
        </a:xfrm>
      </p:grpSpPr>
      <p:sp>
        <p:nvSpPr>
          <p:cNvPr id="664" name="Google Shape;664;p215"/>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5" name="Google Shape;665;p215"/>
          <p:cNvSpPr>
            <a:spLocks noGrp="1"/>
          </p:cNvSpPr>
          <p:nvPr>
            <p:ph type="pic" idx="2"/>
          </p:nvPr>
        </p:nvSpPr>
        <p:spPr>
          <a:xfrm>
            <a:off x="35837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6" name="Google Shape;666;p215"/>
          <p:cNvSpPr>
            <a:spLocks noGrp="1"/>
          </p:cNvSpPr>
          <p:nvPr>
            <p:ph type="pic" idx="3"/>
          </p:nvPr>
        </p:nvSpPr>
        <p:spPr>
          <a:xfrm>
            <a:off x="205489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7" name="Google Shape;667;p215"/>
          <p:cNvSpPr>
            <a:spLocks noGrp="1"/>
          </p:cNvSpPr>
          <p:nvPr>
            <p:ph type="pic" idx="4"/>
          </p:nvPr>
        </p:nvSpPr>
        <p:spPr>
          <a:xfrm>
            <a:off x="3751407"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8" name="Google Shape;668;p215"/>
          <p:cNvSpPr>
            <a:spLocks noGrp="1"/>
          </p:cNvSpPr>
          <p:nvPr>
            <p:ph type="pic" idx="5"/>
          </p:nvPr>
        </p:nvSpPr>
        <p:spPr>
          <a:xfrm>
            <a:off x="5447922"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69" name="Google Shape;669;p215"/>
          <p:cNvSpPr>
            <a:spLocks noGrp="1"/>
          </p:cNvSpPr>
          <p:nvPr>
            <p:ph type="body" idx="1"/>
          </p:nvPr>
        </p:nvSpPr>
        <p:spPr>
          <a:xfrm>
            <a:off x="35837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0" name="Google Shape;670;p215"/>
          <p:cNvSpPr>
            <a:spLocks noGrp="1"/>
          </p:cNvSpPr>
          <p:nvPr>
            <p:ph type="body" idx="6"/>
          </p:nvPr>
        </p:nvSpPr>
        <p:spPr>
          <a:xfrm>
            <a:off x="205489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1" name="Google Shape;671;p215"/>
          <p:cNvSpPr>
            <a:spLocks noGrp="1"/>
          </p:cNvSpPr>
          <p:nvPr>
            <p:ph type="body" idx="7"/>
          </p:nvPr>
        </p:nvSpPr>
        <p:spPr>
          <a:xfrm>
            <a:off x="3751407"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2" name="Google Shape;672;p215"/>
          <p:cNvSpPr>
            <a:spLocks noGrp="1"/>
          </p:cNvSpPr>
          <p:nvPr>
            <p:ph type="body" idx="8"/>
          </p:nvPr>
        </p:nvSpPr>
        <p:spPr>
          <a:xfrm>
            <a:off x="5447922"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73" name="Google Shape;673;p215"/>
          <p:cNvSpPr>
            <a:spLocks noGrp="1"/>
          </p:cNvSpPr>
          <p:nvPr>
            <p:ph type="pic" idx="9"/>
          </p:nvPr>
        </p:nvSpPr>
        <p:spPr>
          <a:xfrm>
            <a:off x="7144439" y="2880000"/>
            <a:ext cx="1620000" cy="162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4" name="Google Shape;674;p215"/>
          <p:cNvSpPr>
            <a:spLocks noGrp="1"/>
          </p:cNvSpPr>
          <p:nvPr>
            <p:ph type="body" idx="13"/>
          </p:nvPr>
        </p:nvSpPr>
        <p:spPr>
          <a:xfrm>
            <a:off x="7144439" y="4680000"/>
            <a:ext cx="1620000" cy="360000"/>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2000"/>
              <a:buFont typeface="Arial"/>
              <a:buNone/>
              <a:defRPr sz="20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CBB8FE4D-8C97-D347-FE42-754D011231E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58651051"/>
      </p:ext>
    </p:extLst>
  </p:cSld>
  <p:clrMapOvr>
    <a:masterClrMapping/>
  </p:clrMapOvr>
  <p:transition spd="slow">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02_Voc_Act_01_5 Vignt" userDrawn="1">
  <p:cSld name="02_Voc_Act_01_5 Vignt">
    <p:spTree>
      <p:nvGrpSpPr>
        <p:cNvPr id="1" name="Shape 676"/>
        <p:cNvGrpSpPr/>
        <p:nvPr/>
      </p:nvGrpSpPr>
      <p:grpSpPr>
        <a:xfrm>
          <a:off x="0" y="0"/>
          <a:ext cx="0" cy="0"/>
          <a:chOff x="0" y="0"/>
          <a:chExt cx="0" cy="0"/>
        </a:xfrm>
      </p:grpSpPr>
      <p:sp>
        <p:nvSpPr>
          <p:cNvPr id="677" name="Google Shape;677;p216"/>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216"/>
          <p:cNvSpPr>
            <a:spLocks noGrp="1"/>
          </p:cNvSpPr>
          <p:nvPr>
            <p:ph type="pic" idx="2"/>
          </p:nvPr>
        </p:nvSpPr>
        <p:spPr>
          <a:xfrm>
            <a:off x="453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79" name="Google Shape;679;p216"/>
          <p:cNvSpPr>
            <a:spLocks noGrp="1"/>
          </p:cNvSpPr>
          <p:nvPr>
            <p:ph type="pic" idx="3"/>
          </p:nvPr>
        </p:nvSpPr>
        <p:spPr>
          <a:xfrm>
            <a:off x="7149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0" name="Google Shape;680;p216"/>
          <p:cNvSpPr>
            <a:spLocks noGrp="1"/>
          </p:cNvSpPr>
          <p:nvPr>
            <p:ph type="pic" idx="4"/>
          </p:nvPr>
        </p:nvSpPr>
        <p:spPr>
          <a:xfrm>
            <a:off x="2127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1" name="Google Shape;681;p216"/>
          <p:cNvSpPr>
            <a:spLocks noGrp="1"/>
          </p:cNvSpPr>
          <p:nvPr>
            <p:ph type="pic" idx="5"/>
          </p:nvPr>
        </p:nvSpPr>
        <p:spPr>
          <a:xfrm>
            <a:off x="3801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2" name="Google Shape;682;p216"/>
          <p:cNvSpPr>
            <a:spLocks noGrp="1"/>
          </p:cNvSpPr>
          <p:nvPr>
            <p:ph type="pic" idx="6"/>
          </p:nvPr>
        </p:nvSpPr>
        <p:spPr>
          <a:xfrm>
            <a:off x="5475739" y="270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8EA8A9FC-CB83-74F0-D640-C70E66A4B9B9}"/>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41402960"/>
      </p:ext>
    </p:extLst>
  </p:cSld>
  <p:clrMapOvr>
    <a:masterClrMapping/>
  </p:clrMapOvr>
  <p:transition spd="slow">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02_Voc_Act_01_5 Vignt+Txt" userDrawn="1">
  <p:cSld name="02_Voc_Act_01_5 Vignt+Txt">
    <p:spTree>
      <p:nvGrpSpPr>
        <p:cNvPr id="1" name="Shape 684"/>
        <p:cNvGrpSpPr/>
        <p:nvPr/>
      </p:nvGrpSpPr>
      <p:grpSpPr>
        <a:xfrm>
          <a:off x="0" y="0"/>
          <a:ext cx="0" cy="0"/>
          <a:chOff x="0" y="0"/>
          <a:chExt cx="0" cy="0"/>
        </a:xfrm>
      </p:grpSpPr>
      <p:sp>
        <p:nvSpPr>
          <p:cNvPr id="685" name="Google Shape;685;p217"/>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6" name="Google Shape;686;p217"/>
          <p:cNvSpPr>
            <a:spLocks noGrp="1"/>
          </p:cNvSpPr>
          <p:nvPr>
            <p:ph type="pic" idx="2"/>
          </p:nvPr>
        </p:nvSpPr>
        <p:spPr>
          <a:xfrm>
            <a:off x="453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7" name="Google Shape;687;p217"/>
          <p:cNvSpPr>
            <a:spLocks noGrp="1"/>
          </p:cNvSpPr>
          <p:nvPr>
            <p:ph type="pic" idx="3"/>
          </p:nvPr>
        </p:nvSpPr>
        <p:spPr>
          <a:xfrm>
            <a:off x="7149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8" name="Google Shape;688;p217"/>
          <p:cNvSpPr>
            <a:spLocks noGrp="1"/>
          </p:cNvSpPr>
          <p:nvPr>
            <p:ph type="pic" idx="4"/>
          </p:nvPr>
        </p:nvSpPr>
        <p:spPr>
          <a:xfrm>
            <a:off x="2127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89" name="Google Shape;689;p217"/>
          <p:cNvSpPr>
            <a:spLocks noGrp="1"/>
          </p:cNvSpPr>
          <p:nvPr>
            <p:ph type="pic" idx="5"/>
          </p:nvPr>
        </p:nvSpPr>
        <p:spPr>
          <a:xfrm>
            <a:off x="3801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0" name="Google Shape;690;p217"/>
          <p:cNvSpPr>
            <a:spLocks noGrp="1"/>
          </p:cNvSpPr>
          <p:nvPr>
            <p:ph type="pic" idx="6"/>
          </p:nvPr>
        </p:nvSpPr>
        <p:spPr>
          <a:xfrm>
            <a:off x="5475739" y="2880000"/>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691" name="Google Shape;691;p217"/>
          <p:cNvSpPr>
            <a:spLocks noGrp="1"/>
          </p:cNvSpPr>
          <p:nvPr>
            <p:ph type="body" idx="1"/>
          </p:nvPr>
        </p:nvSpPr>
        <p:spPr>
          <a:xfrm>
            <a:off x="453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2" name="Google Shape;692;p217"/>
          <p:cNvSpPr>
            <a:spLocks noGrp="1"/>
          </p:cNvSpPr>
          <p:nvPr>
            <p:ph type="body" idx="7"/>
          </p:nvPr>
        </p:nvSpPr>
        <p:spPr>
          <a:xfrm>
            <a:off x="2127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3" name="Google Shape;693;p217"/>
          <p:cNvSpPr>
            <a:spLocks noGrp="1"/>
          </p:cNvSpPr>
          <p:nvPr>
            <p:ph type="body" idx="8"/>
          </p:nvPr>
        </p:nvSpPr>
        <p:spPr>
          <a:xfrm>
            <a:off x="3801737"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4" name="Google Shape;694;p217"/>
          <p:cNvSpPr>
            <a:spLocks noGrp="1"/>
          </p:cNvSpPr>
          <p:nvPr>
            <p:ph type="body" idx="9"/>
          </p:nvPr>
        </p:nvSpPr>
        <p:spPr>
          <a:xfrm>
            <a:off x="5475738"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695" name="Google Shape;695;p217"/>
          <p:cNvSpPr>
            <a:spLocks noGrp="1"/>
          </p:cNvSpPr>
          <p:nvPr>
            <p:ph type="body" idx="13"/>
          </p:nvPr>
        </p:nvSpPr>
        <p:spPr>
          <a:xfrm>
            <a:off x="7149739" y="4572000"/>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1">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A0A46497-0E5B-7945-8662-96DF0534B2A2}"/>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5503654"/>
      </p:ext>
    </p:extLst>
  </p:cSld>
  <p:clrMapOvr>
    <a:masterClrMapping/>
  </p:clrMapOvr>
  <p:transition spd="slow">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3_Voc_Act_01_5 Vignt+Txt" userDrawn="1">
  <p:cSld name="3_Voc_Act_01_5 Vignt+Txt">
    <p:spTree>
      <p:nvGrpSpPr>
        <p:cNvPr id="1" name="Shape 697"/>
        <p:cNvGrpSpPr/>
        <p:nvPr/>
      </p:nvGrpSpPr>
      <p:grpSpPr>
        <a:xfrm>
          <a:off x="0" y="0"/>
          <a:ext cx="0" cy="0"/>
          <a:chOff x="0" y="0"/>
          <a:chExt cx="0" cy="0"/>
        </a:xfrm>
      </p:grpSpPr>
      <p:sp>
        <p:nvSpPr>
          <p:cNvPr id="698" name="Google Shape;698;p218"/>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218"/>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0" name="Google Shape;700;p218"/>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1" name="Google Shape;701;p218"/>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2" name="Google Shape;702;p218"/>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3" name="Google Shape;703;p218"/>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4" name="Google Shape;704;p218"/>
          <p:cNvSpPr>
            <a:spLocks noGrp="1"/>
          </p:cNvSpPr>
          <p:nvPr>
            <p:ph type="pic" idx="7"/>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5" name="Google Shape;705;p218"/>
          <p:cNvSpPr>
            <a:spLocks noGrp="1"/>
          </p:cNvSpPr>
          <p:nvPr>
            <p:ph type="pic" idx="8"/>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6" name="Google Shape;706;p218"/>
          <p:cNvSpPr>
            <a:spLocks noGrp="1"/>
          </p:cNvSpPr>
          <p:nvPr>
            <p:ph type="pic" idx="9"/>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07" name="Google Shape;707;p218"/>
          <p:cNvSpPr>
            <a:spLocks noGrp="1"/>
          </p:cNvSpPr>
          <p:nvPr>
            <p:ph type="pic" idx="13"/>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3419C79-9561-0AE3-E0EC-812850114554}"/>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165782038"/>
      </p:ext>
    </p:extLst>
  </p:cSld>
  <p:clrMapOvr>
    <a:masterClrMapping/>
  </p:clrMapOvr>
  <p:transition spd="slow">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5_Voc_Act_01_5 Vignt+Txt" userDrawn="1">
  <p:cSld name="5_Voc_Act_01_5 Vignt+Txt">
    <p:spTree>
      <p:nvGrpSpPr>
        <p:cNvPr id="1" name="Shape 709"/>
        <p:cNvGrpSpPr/>
        <p:nvPr/>
      </p:nvGrpSpPr>
      <p:grpSpPr>
        <a:xfrm>
          <a:off x="0" y="0"/>
          <a:ext cx="0" cy="0"/>
          <a:chOff x="0" y="0"/>
          <a:chExt cx="0" cy="0"/>
        </a:xfrm>
      </p:grpSpPr>
      <p:sp>
        <p:nvSpPr>
          <p:cNvPr id="710" name="Google Shape;710;p219"/>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219"/>
          <p:cNvSpPr>
            <a:spLocks noGrp="1"/>
          </p:cNvSpPr>
          <p:nvPr>
            <p:ph type="pic" idx="2"/>
          </p:nvPr>
        </p:nvSpPr>
        <p:spPr>
          <a:xfrm>
            <a:off x="453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2" name="Google Shape;712;p219"/>
          <p:cNvSpPr>
            <a:spLocks noGrp="1"/>
          </p:cNvSpPr>
          <p:nvPr>
            <p:ph type="pic" idx="3"/>
          </p:nvPr>
        </p:nvSpPr>
        <p:spPr>
          <a:xfrm>
            <a:off x="7149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3" name="Google Shape;713;p219"/>
          <p:cNvSpPr>
            <a:spLocks noGrp="1"/>
          </p:cNvSpPr>
          <p:nvPr>
            <p:ph type="pic" idx="4"/>
          </p:nvPr>
        </p:nvSpPr>
        <p:spPr>
          <a:xfrm>
            <a:off x="2127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4" name="Google Shape;714;p219"/>
          <p:cNvSpPr>
            <a:spLocks noGrp="1"/>
          </p:cNvSpPr>
          <p:nvPr>
            <p:ph type="pic" idx="5"/>
          </p:nvPr>
        </p:nvSpPr>
        <p:spPr>
          <a:xfrm>
            <a:off x="3801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5" name="Google Shape;715;p219"/>
          <p:cNvSpPr>
            <a:spLocks noGrp="1"/>
          </p:cNvSpPr>
          <p:nvPr>
            <p:ph type="pic" idx="6"/>
          </p:nvPr>
        </p:nvSpPr>
        <p:spPr>
          <a:xfrm>
            <a:off x="5475739" y="4130825"/>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6" name="Google Shape;716;p219"/>
          <p:cNvSpPr>
            <a:spLocks noGrp="1"/>
          </p:cNvSpPr>
          <p:nvPr>
            <p:ph type="pic" idx="7"/>
          </p:nvPr>
        </p:nvSpPr>
        <p:spPr>
          <a:xfrm>
            <a:off x="783971"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7" name="Google Shape;717;p219"/>
          <p:cNvSpPr>
            <a:spLocks noGrp="1"/>
          </p:cNvSpPr>
          <p:nvPr>
            <p:ph type="pic" idx="8"/>
          </p:nvPr>
        </p:nvSpPr>
        <p:spPr>
          <a:xfrm>
            <a:off x="2772313"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8" name="Google Shape;718;p219"/>
          <p:cNvSpPr>
            <a:spLocks noGrp="1"/>
          </p:cNvSpPr>
          <p:nvPr>
            <p:ph type="pic" idx="9"/>
          </p:nvPr>
        </p:nvSpPr>
        <p:spPr>
          <a:xfrm>
            <a:off x="4760655"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19" name="Google Shape;719;p219"/>
          <p:cNvSpPr>
            <a:spLocks noGrp="1"/>
          </p:cNvSpPr>
          <p:nvPr>
            <p:ph type="pic" idx="13"/>
          </p:nvPr>
        </p:nvSpPr>
        <p:spPr>
          <a:xfrm>
            <a:off x="6748998" y="1968822"/>
            <a:ext cx="1490261" cy="1490261"/>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2" name="Google Shape;1318;p6">
            <a:extLst>
              <a:ext uri="{FF2B5EF4-FFF2-40B4-BE49-F238E27FC236}">
                <a16:creationId xmlns:a16="http://schemas.microsoft.com/office/drawing/2014/main" id="{2E94D056-16D2-E803-68C4-E2624B071877}"/>
              </a:ext>
            </a:extLst>
          </p:cNvPr>
          <p:cNvSpPr>
            <a:spLocks noGrp="1"/>
          </p:cNvSpPr>
          <p:nvPr>
            <p:ph type="pic" idx="14"/>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832976461"/>
      </p:ext>
    </p:extLst>
  </p:cSld>
  <p:clrMapOvr>
    <a:masterClrMapping/>
  </p:clrMapOvr>
  <p:transition spd="slow">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4_Voc_Act_01_5 Vignt+Txt" userDrawn="1">
  <p:cSld name="4_Voc_Act_01_5 Vignt+Txt">
    <p:spTree>
      <p:nvGrpSpPr>
        <p:cNvPr id="1" name="Shape 721"/>
        <p:cNvGrpSpPr/>
        <p:nvPr/>
      </p:nvGrpSpPr>
      <p:grpSpPr>
        <a:xfrm>
          <a:off x="0" y="0"/>
          <a:ext cx="0" cy="0"/>
          <a:chOff x="0" y="0"/>
          <a:chExt cx="0" cy="0"/>
        </a:xfrm>
      </p:grpSpPr>
      <p:sp>
        <p:nvSpPr>
          <p:cNvPr id="722" name="Google Shape;722;p22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3" name="Google Shape;723;p220"/>
          <p:cNvSpPr>
            <a:spLocks noGrp="1"/>
          </p:cNvSpPr>
          <p:nvPr>
            <p:ph type="pic" idx="2"/>
          </p:nvPr>
        </p:nvSpPr>
        <p:spPr>
          <a:xfrm>
            <a:off x="453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4" name="Google Shape;724;p220"/>
          <p:cNvSpPr>
            <a:spLocks noGrp="1"/>
          </p:cNvSpPr>
          <p:nvPr>
            <p:ph type="pic" idx="3"/>
          </p:nvPr>
        </p:nvSpPr>
        <p:spPr>
          <a:xfrm>
            <a:off x="7149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5" name="Google Shape;725;p220"/>
          <p:cNvSpPr>
            <a:spLocks noGrp="1"/>
          </p:cNvSpPr>
          <p:nvPr>
            <p:ph type="pic" idx="4"/>
          </p:nvPr>
        </p:nvSpPr>
        <p:spPr>
          <a:xfrm>
            <a:off x="2127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6" name="Google Shape;726;p220"/>
          <p:cNvSpPr>
            <a:spLocks noGrp="1"/>
          </p:cNvSpPr>
          <p:nvPr>
            <p:ph type="pic" idx="5"/>
          </p:nvPr>
        </p:nvSpPr>
        <p:spPr>
          <a:xfrm>
            <a:off x="3801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7" name="Google Shape;727;p220"/>
          <p:cNvSpPr>
            <a:spLocks noGrp="1"/>
          </p:cNvSpPr>
          <p:nvPr>
            <p:ph type="pic" idx="6"/>
          </p:nvPr>
        </p:nvSpPr>
        <p:spPr>
          <a:xfrm>
            <a:off x="5475739" y="4130825"/>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28" name="Google Shape;728;p220"/>
          <p:cNvSpPr>
            <a:spLocks noGrp="1"/>
          </p:cNvSpPr>
          <p:nvPr>
            <p:ph type="body" idx="1"/>
          </p:nvPr>
        </p:nvSpPr>
        <p:spPr>
          <a:xfrm>
            <a:off x="453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29" name="Google Shape;729;p220"/>
          <p:cNvSpPr>
            <a:spLocks noGrp="1"/>
          </p:cNvSpPr>
          <p:nvPr>
            <p:ph type="body" idx="7"/>
          </p:nvPr>
        </p:nvSpPr>
        <p:spPr>
          <a:xfrm>
            <a:off x="2127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0" name="Google Shape;730;p220"/>
          <p:cNvSpPr>
            <a:spLocks noGrp="1"/>
          </p:cNvSpPr>
          <p:nvPr>
            <p:ph type="body" idx="8"/>
          </p:nvPr>
        </p:nvSpPr>
        <p:spPr>
          <a:xfrm>
            <a:off x="3801737"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1" name="Google Shape;731;p220"/>
          <p:cNvSpPr>
            <a:spLocks noGrp="1"/>
          </p:cNvSpPr>
          <p:nvPr>
            <p:ph type="body" idx="9"/>
          </p:nvPr>
        </p:nvSpPr>
        <p:spPr>
          <a:xfrm>
            <a:off x="5475738"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2" name="Google Shape;732;p220"/>
          <p:cNvSpPr>
            <a:spLocks noGrp="1"/>
          </p:cNvSpPr>
          <p:nvPr>
            <p:ph type="body" idx="13"/>
          </p:nvPr>
        </p:nvSpPr>
        <p:spPr>
          <a:xfrm>
            <a:off x="7149739" y="5822825"/>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3" name="Google Shape;733;p220"/>
          <p:cNvSpPr>
            <a:spLocks noGrp="1"/>
          </p:cNvSpPr>
          <p:nvPr>
            <p:ph type="pic" idx="14"/>
          </p:nvPr>
        </p:nvSpPr>
        <p:spPr>
          <a:xfrm>
            <a:off x="783971"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4" name="Google Shape;734;p220"/>
          <p:cNvSpPr>
            <a:spLocks noGrp="1"/>
          </p:cNvSpPr>
          <p:nvPr>
            <p:ph type="pic" idx="15"/>
          </p:nvPr>
        </p:nvSpPr>
        <p:spPr>
          <a:xfrm>
            <a:off x="2772313"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5" name="Google Shape;735;p220"/>
          <p:cNvSpPr>
            <a:spLocks noGrp="1"/>
          </p:cNvSpPr>
          <p:nvPr>
            <p:ph type="pic" idx="16"/>
          </p:nvPr>
        </p:nvSpPr>
        <p:spPr>
          <a:xfrm>
            <a:off x="4760655"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6" name="Google Shape;736;p220"/>
          <p:cNvSpPr>
            <a:spLocks noGrp="1"/>
          </p:cNvSpPr>
          <p:nvPr>
            <p:ph type="pic" idx="17"/>
          </p:nvPr>
        </p:nvSpPr>
        <p:spPr>
          <a:xfrm>
            <a:off x="6748998" y="1968822"/>
            <a:ext cx="1490261" cy="1490261"/>
          </a:xfrm>
          <a:prstGeom prst="rect">
            <a:avLst/>
          </a:prstGeom>
          <a:noFill/>
          <a:ln w="9525" cap="flat" cmpd="sng">
            <a:solidFill>
              <a:srgbClr val="4B5377"/>
            </a:solidFill>
            <a:prstDash val="solid"/>
            <a:round/>
            <a:headEnd type="none" w="sm" len="sm"/>
            <a:tailEnd type="none" w="sm" len="sm"/>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37" name="Google Shape;737;p220"/>
          <p:cNvSpPr>
            <a:spLocks noGrp="1"/>
          </p:cNvSpPr>
          <p:nvPr>
            <p:ph type="body" idx="18"/>
          </p:nvPr>
        </p:nvSpPr>
        <p:spPr>
          <a:xfrm>
            <a:off x="783970"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8" name="Google Shape;738;p220"/>
          <p:cNvSpPr>
            <a:spLocks noGrp="1"/>
          </p:cNvSpPr>
          <p:nvPr>
            <p:ph type="body" idx="19"/>
          </p:nvPr>
        </p:nvSpPr>
        <p:spPr>
          <a:xfrm>
            <a:off x="2772312" y="3662239"/>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39" name="Google Shape;739;p220"/>
          <p:cNvSpPr>
            <a:spLocks noGrp="1"/>
          </p:cNvSpPr>
          <p:nvPr>
            <p:ph type="body" idx="20"/>
          </p:nvPr>
        </p:nvSpPr>
        <p:spPr>
          <a:xfrm>
            <a:off x="4760654"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740" name="Google Shape;740;p220"/>
          <p:cNvSpPr>
            <a:spLocks noGrp="1"/>
          </p:cNvSpPr>
          <p:nvPr>
            <p:ph type="body" idx="21"/>
          </p:nvPr>
        </p:nvSpPr>
        <p:spPr>
          <a:xfrm>
            <a:off x="6748998" y="3660822"/>
            <a:ext cx="1490261" cy="285502"/>
          </a:xfrm>
          <a:prstGeom prst="roundRect">
            <a:avLst>
              <a:gd name="adj" fmla="val 16667"/>
            </a:avLst>
          </a:prstGeom>
          <a:no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lvl1pPr marL="457200" marR="0" lvl="0" indent="-228600" algn="ctr" rtl="0">
              <a:lnSpc>
                <a:spcPct val="90000"/>
              </a:lnSpc>
              <a:spcBef>
                <a:spcPts val="563"/>
              </a:spcBef>
              <a:spcAft>
                <a:spcPts val="0"/>
              </a:spcAft>
              <a:buClr>
                <a:srgbClr val="474F71"/>
              </a:buClr>
              <a:buSzPts val="1800"/>
              <a:buFont typeface="Arial"/>
              <a:buNone/>
              <a:defRPr sz="1800" b="1" i="0" u="none" strike="noStrike" cap="none">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marL="914400" marR="0" lvl="1" indent="-228600" algn="l" rtl="0">
              <a:lnSpc>
                <a:spcPct val="90000"/>
              </a:lnSpc>
              <a:spcBef>
                <a:spcPts val="281"/>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81"/>
              </a:spcBef>
              <a:spcAft>
                <a:spcPts val="0"/>
              </a:spcAft>
              <a:buClr>
                <a:schemeClr val="dk1"/>
              </a:buClr>
              <a:buSzPts val="1125"/>
              <a:buFont typeface="Arial"/>
              <a:buNone/>
              <a:defRPr sz="1125"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81"/>
              </a:spcBef>
              <a:spcAft>
                <a:spcPts val="0"/>
              </a:spcAft>
              <a:buClr>
                <a:schemeClr val="dk1"/>
              </a:buClr>
              <a:buSzPts val="1013"/>
              <a:buFont typeface="Arial"/>
              <a:buNone/>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dirty="0"/>
          </a:p>
        </p:txBody>
      </p:sp>
      <p:sp>
        <p:nvSpPr>
          <p:cNvPr id="2" name="Google Shape;1318;p6">
            <a:extLst>
              <a:ext uri="{FF2B5EF4-FFF2-40B4-BE49-F238E27FC236}">
                <a16:creationId xmlns:a16="http://schemas.microsoft.com/office/drawing/2014/main" id="{D8D065A4-5840-07A5-4C82-FA1313CAE3A1}"/>
              </a:ext>
            </a:extLst>
          </p:cNvPr>
          <p:cNvSpPr>
            <a:spLocks noGrp="1"/>
          </p:cNvSpPr>
          <p:nvPr>
            <p:ph type="pic" idx="22"/>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853816462"/>
      </p:ext>
    </p:extLst>
  </p:cSld>
  <p:clrMapOvr>
    <a:masterClrMapping/>
  </p:clrMapOvr>
  <p:transition spd="slow">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2_Disposition personnalisée">
  <p:cSld name="12_Disposition personnalisée">
    <p:spTree>
      <p:nvGrpSpPr>
        <p:cNvPr id="1" name="Shape 742"/>
        <p:cNvGrpSpPr/>
        <p:nvPr/>
      </p:nvGrpSpPr>
      <p:grpSpPr>
        <a:xfrm>
          <a:off x="0" y="0"/>
          <a:ext cx="0" cy="0"/>
          <a:chOff x="0" y="0"/>
          <a:chExt cx="0" cy="0"/>
        </a:xfrm>
      </p:grpSpPr>
      <p:pic>
        <p:nvPicPr>
          <p:cNvPr id="743" name="Google Shape;743;p221"/>
          <p:cNvPicPr preferRelativeResize="0"/>
          <p:nvPr/>
        </p:nvPicPr>
        <p:blipFill rotWithShape="1">
          <a:blip r:embed="rId2">
            <a:alphaModFix/>
          </a:blip>
          <a:srcRect/>
          <a:stretch/>
        </p:blipFill>
        <p:spPr>
          <a:xfrm>
            <a:off x="1487156" y="2240177"/>
            <a:ext cx="6169687" cy="1188823"/>
          </a:xfrm>
          <a:prstGeom prst="rect">
            <a:avLst/>
          </a:prstGeom>
          <a:noFill/>
          <a:ln>
            <a:noFill/>
          </a:ln>
        </p:spPr>
      </p:pic>
      <p:pic>
        <p:nvPicPr>
          <p:cNvPr id="744" name="Google Shape;744;p221"/>
          <p:cNvPicPr preferRelativeResize="0"/>
          <p:nvPr/>
        </p:nvPicPr>
        <p:blipFill rotWithShape="1">
          <a:blip r:embed="rId3">
            <a:alphaModFix/>
          </a:blip>
          <a:srcRect/>
          <a:stretch/>
        </p:blipFill>
        <p:spPr>
          <a:xfrm>
            <a:off x="1487156" y="3667318"/>
            <a:ext cx="6169687" cy="1207113"/>
          </a:xfrm>
          <a:prstGeom prst="rect">
            <a:avLst/>
          </a:prstGeom>
          <a:noFill/>
          <a:ln>
            <a:noFill/>
          </a:ln>
        </p:spPr>
      </p:pic>
      <p:pic>
        <p:nvPicPr>
          <p:cNvPr id="745" name="Google Shape;745;p221"/>
          <p:cNvPicPr preferRelativeResize="0"/>
          <p:nvPr/>
        </p:nvPicPr>
        <p:blipFill rotWithShape="1">
          <a:blip r:embed="rId4">
            <a:alphaModFix/>
          </a:blip>
          <a:srcRect/>
          <a:stretch/>
        </p:blipFill>
        <p:spPr>
          <a:xfrm>
            <a:off x="1487156" y="5113317"/>
            <a:ext cx="6169687" cy="1201016"/>
          </a:xfrm>
          <a:prstGeom prst="rect">
            <a:avLst/>
          </a:prstGeom>
          <a:noFill/>
          <a:ln>
            <a:noFill/>
          </a:ln>
        </p:spPr>
      </p:pic>
      <p:sp>
        <p:nvSpPr>
          <p:cNvPr id="746" name="Google Shape;746;p221"/>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1600"/>
              <a:buFont typeface="Dosis"/>
              <a:buNone/>
              <a:defRPr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7" name="Google Shape;747;p221"/>
          <p:cNvSpPr txBox="1">
            <a:spLocks noGrp="1"/>
          </p:cNvSpPr>
          <p:nvPr>
            <p:ph type="body" idx="1"/>
          </p:nvPr>
        </p:nvSpPr>
        <p:spPr>
          <a:xfrm>
            <a:off x="2168436" y="262191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48" name="Google Shape;748;p221"/>
          <p:cNvSpPr>
            <a:spLocks noGrp="1"/>
          </p:cNvSpPr>
          <p:nvPr>
            <p:ph type="pic" idx="2"/>
          </p:nvPr>
        </p:nvSpPr>
        <p:spPr>
          <a:xfrm>
            <a:off x="7056000" y="2747910"/>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49" name="Google Shape;749;p221"/>
          <p:cNvSpPr txBox="1">
            <a:spLocks noGrp="1"/>
          </p:cNvSpPr>
          <p:nvPr>
            <p:ph type="body" idx="3"/>
          </p:nvPr>
        </p:nvSpPr>
        <p:spPr>
          <a:xfrm>
            <a:off x="2171774" y="4061170"/>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0" name="Google Shape;750;p221"/>
          <p:cNvSpPr>
            <a:spLocks noGrp="1"/>
          </p:cNvSpPr>
          <p:nvPr>
            <p:ph type="pic" idx="4"/>
          </p:nvPr>
        </p:nvSpPr>
        <p:spPr>
          <a:xfrm>
            <a:off x="7056000" y="4183874"/>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1" name="Google Shape;751;p221"/>
          <p:cNvSpPr txBox="1">
            <a:spLocks noGrp="1"/>
          </p:cNvSpPr>
          <p:nvPr>
            <p:ph type="body" idx="5"/>
          </p:nvPr>
        </p:nvSpPr>
        <p:spPr>
          <a:xfrm>
            <a:off x="2168436" y="5516007"/>
            <a:ext cx="4860000" cy="792000"/>
          </a:xfrm>
          <a:prstGeom prst="rect">
            <a:avLst/>
          </a:prstGeom>
          <a:noFill/>
          <a:ln>
            <a:noFill/>
          </a:ln>
        </p:spPr>
        <p:txBody>
          <a:bodyPr spcFirstLastPara="1" wrap="square" lIns="91425" tIns="45700" rIns="91425" bIns="45700" anchor="t" anchorCtr="0">
            <a:noAutofit/>
          </a:bodyPr>
          <a:lstStyle>
            <a:lvl1pPr marL="457200" marR="0" lvl="0" indent="-304800" algn="r" rtl="1">
              <a:lnSpc>
                <a:spcPct val="90000"/>
              </a:lnSpc>
              <a:spcBef>
                <a:spcPts val="563"/>
              </a:spcBef>
              <a:spcAft>
                <a:spcPts val="0"/>
              </a:spcAft>
              <a:buClr>
                <a:srgbClr val="474F71"/>
              </a:buClr>
              <a:buSzPts val="1200"/>
              <a:buFont typeface="Noto Sans Symbols"/>
              <a:buChar char="⌖"/>
              <a:defRPr sz="1200" b="0" i="0" u="none" strike="noStrike" cap="none">
                <a:solidFill>
                  <a:srgbClr val="474F71"/>
                </a:solidFill>
                <a:latin typeface="Dosis Medium"/>
                <a:ea typeface="Dosis Medium"/>
                <a:cs typeface="Dosis Medium"/>
                <a:sym typeface="Dosis Medium"/>
              </a:defRPr>
            </a:lvl1pPr>
            <a:lvl2pPr marL="914400" marR="0" lvl="1"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Medium"/>
                <a:ea typeface="Dosis Medium"/>
                <a:cs typeface="Dosis Medium"/>
                <a:sym typeface="Dosis Medium"/>
              </a:defRPr>
            </a:lvl2pPr>
            <a:lvl3pPr marL="1371600" marR="0" lvl="2"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Medium"/>
                <a:ea typeface="Dosis Medium"/>
                <a:cs typeface="Dosis Medium"/>
                <a:sym typeface="Dosis Medium"/>
              </a:defRPr>
            </a:lvl3pPr>
            <a:lvl4pPr marL="1828800" marR="0" lvl="3"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4pPr>
            <a:lvl5pPr marL="2286000" marR="0" lvl="4" indent="-292100" algn="l" rtl="0">
              <a:lnSpc>
                <a:spcPct val="90000"/>
              </a:lnSpc>
              <a:spcBef>
                <a:spcPts val="281"/>
              </a:spcBef>
              <a:spcAft>
                <a:spcPts val="0"/>
              </a:spcAft>
              <a:buClr>
                <a:srgbClr val="474F71"/>
              </a:buClr>
              <a:buSzPts val="1000"/>
              <a:buFont typeface="Arial"/>
              <a:buChar char="•"/>
              <a:defRPr sz="1000" b="0" i="0" u="none" strike="noStrike" cap="none">
                <a:solidFill>
                  <a:srgbClr val="474F71"/>
                </a:solidFill>
                <a:latin typeface="Dosis Medium"/>
                <a:ea typeface="Dosis Medium"/>
                <a:cs typeface="Dosis Medium"/>
                <a:sym typeface="Dosis Medium"/>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52" name="Google Shape;752;p221"/>
          <p:cNvSpPr>
            <a:spLocks noGrp="1"/>
          </p:cNvSpPr>
          <p:nvPr>
            <p:ph type="pic" idx="6"/>
          </p:nvPr>
        </p:nvSpPr>
        <p:spPr>
          <a:xfrm>
            <a:off x="7056000" y="564200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53" name="Google Shape;753;p221"/>
          <p:cNvSpPr>
            <a:spLocks noGrp="1"/>
          </p:cNvSpPr>
          <p:nvPr>
            <p:ph type="pic" idx="7"/>
          </p:nvPr>
        </p:nvSpPr>
        <p:spPr>
          <a:xfrm>
            <a:off x="7924249" y="684000"/>
            <a:ext cx="900000" cy="900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60702614"/>
      </p:ext>
    </p:extLst>
  </p:cSld>
  <p:clrMapOvr>
    <a:masterClrMapping/>
  </p:clrMapOvr>
  <p:transition spd="slow">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5_Disposition personnalisée" userDrawn="1">
  <p:cSld name="15_Disposition personnalisée">
    <p:spTree>
      <p:nvGrpSpPr>
        <p:cNvPr id="1" name="Shape 754"/>
        <p:cNvGrpSpPr/>
        <p:nvPr/>
      </p:nvGrpSpPr>
      <p:grpSpPr>
        <a:xfrm>
          <a:off x="0" y="0"/>
          <a:ext cx="0" cy="0"/>
          <a:chOff x="0" y="0"/>
          <a:chExt cx="0" cy="0"/>
        </a:xfrm>
      </p:grpSpPr>
      <p:pic>
        <p:nvPicPr>
          <p:cNvPr id="755" name="Google Shape;755;p222"/>
          <p:cNvPicPr preferRelativeResize="0"/>
          <p:nvPr/>
        </p:nvPicPr>
        <p:blipFill rotWithShape="1">
          <a:blip r:embed="rId2">
            <a:alphaModFix/>
          </a:blip>
          <a:srcRect/>
          <a:stretch/>
        </p:blipFill>
        <p:spPr>
          <a:xfrm>
            <a:off x="1511543" y="5126699"/>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pic>
        <p:nvPicPr>
          <p:cNvPr id="756" name="Google Shape;756;p222"/>
          <p:cNvPicPr preferRelativeResize="0"/>
          <p:nvPr/>
        </p:nvPicPr>
        <p:blipFill rotWithShape="1">
          <a:blip r:embed="rId2">
            <a:alphaModFix/>
          </a:blip>
          <a:srcRect/>
          <a:stretch/>
        </p:blipFill>
        <p:spPr>
          <a:xfrm>
            <a:off x="1511543" y="2159863"/>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0000">
                <a:alpha val="40000"/>
              </a:srgbClr>
            </a:outerShdw>
          </a:effectLst>
        </p:spPr>
      </p:pic>
      <p:sp>
        <p:nvSpPr>
          <p:cNvPr id="757" name="Google Shape;757;p222"/>
          <p:cNvSpPr txBox="1">
            <a:spLocks noGrp="1"/>
          </p:cNvSpPr>
          <p:nvPr>
            <p:ph type="title"/>
          </p:nvPr>
        </p:nvSpPr>
        <p:spPr>
          <a:xfrm>
            <a:off x="628650" y="1198485"/>
            <a:ext cx="7886700" cy="705267"/>
          </a:xfrm>
          <a:prstGeom prst="rect">
            <a:avLst/>
          </a:prstGeom>
          <a:noFill/>
          <a:ln>
            <a:noFill/>
          </a:ln>
        </p:spPr>
        <p:txBody>
          <a:bodyPr spcFirstLastPara="1" wrap="square" lIns="91425" tIns="45700" rIns="91425" bIns="45700" anchor="ctr" anchorCtr="0">
            <a:normAutofit/>
          </a:bodyPr>
          <a:lstStyle>
            <a:lvl1pPr lvl="0" algn="ctr" rtl="1">
              <a:lnSpc>
                <a:spcPct val="90000"/>
              </a:lnSpc>
              <a:spcBef>
                <a:spcPts val="0"/>
              </a:spcBef>
              <a:spcAft>
                <a:spcPts val="0"/>
              </a:spcAft>
              <a:buClr>
                <a:srgbClr val="474F71"/>
              </a:buClr>
              <a:buSzPts val="4000"/>
              <a:buFont typeface="Dosis"/>
              <a:buNone/>
              <a:defRPr sz="4000" b="1">
                <a:solidFill>
                  <a:srgbClr val="474F71"/>
                </a:solidFill>
                <a:latin typeface="Microsoft Uighur" panose="02000000000000000000" pitchFamily="2" charset="-78"/>
                <a:ea typeface="Microsoft Uighur" panose="02000000000000000000" pitchFamily="2" charset="-78"/>
                <a:cs typeface="Microsoft Uighur" panose="02000000000000000000" pitchFamily="2" charset="-78"/>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758" name="Google Shape;758;p222"/>
          <p:cNvPicPr preferRelativeResize="0"/>
          <p:nvPr/>
        </p:nvPicPr>
        <p:blipFill rotWithShape="1">
          <a:blip r:embed="rId3">
            <a:alphaModFix/>
          </a:blip>
          <a:srcRect/>
          <a:stretch/>
        </p:blipFill>
        <p:spPr>
          <a:xfrm>
            <a:off x="1511543" y="3643281"/>
            <a:ext cx="6120914" cy="1158340"/>
          </a:xfrm>
          <a:prstGeom prst="roundRect">
            <a:avLst>
              <a:gd name="adj" fmla="val 16667"/>
            </a:avLst>
          </a:prstGeom>
          <a:noFill/>
          <a:ln w="19050" cap="flat" cmpd="sng">
            <a:solidFill>
              <a:srgbClr val="757575"/>
            </a:solidFill>
            <a:prstDash val="solid"/>
            <a:round/>
            <a:headEnd type="none" w="sm" len="sm"/>
            <a:tailEnd type="none" w="sm" len="sm"/>
          </a:ln>
          <a:effectLst>
            <a:outerShdw blurRad="76200" dist="38100" dir="7800000" algn="tl" rotWithShape="0">
              <a:srgbClr val="00B0F0">
                <a:alpha val="40000"/>
              </a:srgbClr>
            </a:outerShdw>
          </a:effectLst>
        </p:spPr>
      </p:pic>
      <p:pic>
        <p:nvPicPr>
          <p:cNvPr id="759" name="Google Shape;759;p222"/>
          <p:cNvPicPr preferRelativeResize="0"/>
          <p:nvPr/>
        </p:nvPicPr>
        <p:blipFill rotWithShape="1">
          <a:blip r:embed="rId4">
            <a:alphaModFix/>
          </a:blip>
          <a:srcRect/>
          <a:stretch/>
        </p:blipFill>
        <p:spPr>
          <a:xfrm>
            <a:off x="1584000" y="2268000"/>
            <a:ext cx="544953" cy="540000"/>
          </a:xfrm>
          <a:prstGeom prst="rect">
            <a:avLst/>
          </a:prstGeom>
          <a:noFill/>
          <a:ln>
            <a:noFill/>
          </a:ln>
        </p:spPr>
      </p:pic>
      <p:sp>
        <p:nvSpPr>
          <p:cNvPr id="760" name="Google Shape;760;p222"/>
          <p:cNvSpPr txBox="1"/>
          <p:nvPr/>
        </p:nvSpPr>
        <p:spPr>
          <a:xfrm>
            <a:off x="2376000" y="2160000"/>
            <a:ext cx="2757486"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1. </a:t>
            </a:r>
            <a:r>
              <a:rPr lang="ar-MA" sz="1600" dirty="0" err="1">
                <a:solidFill>
                  <a:srgbClr val="757575"/>
                </a:solidFill>
                <a:latin typeface="Dosis ExtraBold"/>
                <a:ea typeface="Dosis ExtraBold"/>
                <a:cs typeface="Dosis ExtraBold"/>
                <a:sym typeface="Dosis ExtraBold"/>
              </a:rPr>
              <a:t>Présentation</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du</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1" name="Google Shape;761;p222"/>
          <p:cNvPicPr preferRelativeResize="0"/>
          <p:nvPr/>
        </p:nvPicPr>
        <p:blipFill rotWithShape="1">
          <a:blip r:embed="rId5">
            <a:alphaModFix/>
          </a:blip>
          <a:srcRect/>
          <a:stretch/>
        </p:blipFill>
        <p:spPr>
          <a:xfrm>
            <a:off x="1584000" y="3672000"/>
            <a:ext cx="536340" cy="540000"/>
          </a:xfrm>
          <a:prstGeom prst="rect">
            <a:avLst/>
          </a:prstGeom>
          <a:noFill/>
          <a:ln>
            <a:noFill/>
          </a:ln>
        </p:spPr>
      </p:pic>
      <p:sp>
        <p:nvSpPr>
          <p:cNvPr id="762" name="Google Shape;762;p222"/>
          <p:cNvSpPr txBox="1"/>
          <p:nvPr/>
        </p:nvSpPr>
        <p:spPr>
          <a:xfrm>
            <a:off x="2365719" y="3643281"/>
            <a:ext cx="2733441"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474F71"/>
                </a:solidFill>
                <a:latin typeface="Dosis ExtraBold"/>
                <a:ea typeface="Dosis ExtraBold"/>
                <a:cs typeface="Dosis ExtraBold"/>
                <a:sym typeface="Dosis ExtraBold"/>
              </a:rPr>
              <a:t>2. </a:t>
            </a:r>
            <a:r>
              <a:rPr lang="ar-MA" sz="1600" dirty="0" err="1">
                <a:solidFill>
                  <a:srgbClr val="474F71"/>
                </a:solidFill>
                <a:latin typeface="Dosis ExtraBold"/>
                <a:ea typeface="Dosis ExtraBold"/>
                <a:cs typeface="Dosis ExtraBold"/>
                <a:sym typeface="Dosis ExtraBold"/>
              </a:rPr>
              <a:t>Exploitation</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du</a:t>
            </a:r>
            <a:r>
              <a:rPr lang="ar-MA" sz="1600" dirty="0">
                <a:solidFill>
                  <a:srgbClr val="474F71"/>
                </a:solidFill>
                <a:latin typeface="Dosis ExtraBold"/>
                <a:ea typeface="Dosis ExtraBold"/>
                <a:cs typeface="Dosis ExtraBold"/>
                <a:sym typeface="Dosis ExtraBold"/>
              </a:rPr>
              <a:t> </a:t>
            </a:r>
            <a:r>
              <a:rPr lang="ar-MA" sz="1600" dirty="0" err="1">
                <a:solidFill>
                  <a:srgbClr val="474F71"/>
                </a:solidFill>
                <a:latin typeface="Dosis ExtraBold"/>
                <a:ea typeface="Dosis ExtraBold"/>
                <a:cs typeface="Dosis ExtraBold"/>
                <a:sym typeface="Dosis ExtraBold"/>
              </a:rPr>
              <a:t>Vocabulaire</a:t>
            </a:r>
            <a:endParaRPr dirty="0">
              <a:latin typeface="Microsoft Uighur" panose="02000000000000000000" pitchFamily="2" charset="-78"/>
              <a:cs typeface="Microsoft Uighur" panose="02000000000000000000" pitchFamily="2" charset="-78"/>
            </a:endParaRPr>
          </a:p>
        </p:txBody>
      </p:sp>
      <p:pic>
        <p:nvPicPr>
          <p:cNvPr id="763" name="Google Shape;763;p222"/>
          <p:cNvPicPr preferRelativeResize="0"/>
          <p:nvPr/>
        </p:nvPicPr>
        <p:blipFill rotWithShape="1">
          <a:blip r:embed="rId6">
            <a:alphaModFix/>
          </a:blip>
          <a:srcRect/>
          <a:stretch/>
        </p:blipFill>
        <p:spPr>
          <a:xfrm>
            <a:off x="1580340" y="5158300"/>
            <a:ext cx="540000" cy="418523"/>
          </a:xfrm>
          <a:prstGeom prst="rect">
            <a:avLst/>
          </a:prstGeom>
          <a:noFill/>
          <a:ln>
            <a:noFill/>
          </a:ln>
        </p:spPr>
      </p:pic>
      <p:sp>
        <p:nvSpPr>
          <p:cNvPr id="764" name="Google Shape;764;p222"/>
          <p:cNvSpPr txBox="1"/>
          <p:nvPr/>
        </p:nvSpPr>
        <p:spPr>
          <a:xfrm>
            <a:off x="2365719" y="5123575"/>
            <a:ext cx="1795684" cy="338554"/>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MA" sz="1600" dirty="0">
                <a:solidFill>
                  <a:srgbClr val="757575"/>
                </a:solidFill>
                <a:latin typeface="Dosis ExtraBold"/>
                <a:ea typeface="Dosis ExtraBold"/>
                <a:cs typeface="Dosis ExtraBold"/>
                <a:sym typeface="Dosis ExtraBold"/>
              </a:rPr>
              <a:t>3. </a:t>
            </a:r>
            <a:r>
              <a:rPr lang="ar-MA" sz="1600" dirty="0" err="1">
                <a:solidFill>
                  <a:srgbClr val="757575"/>
                </a:solidFill>
                <a:latin typeface="Dosis ExtraBold"/>
                <a:ea typeface="Dosis ExtraBold"/>
                <a:cs typeface="Dosis ExtraBold"/>
                <a:sym typeface="Dosis ExtraBold"/>
              </a:rPr>
              <a:t>Travail</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sur</a:t>
            </a:r>
            <a:r>
              <a:rPr lang="ar-MA" sz="1600" dirty="0">
                <a:solidFill>
                  <a:srgbClr val="757575"/>
                </a:solidFill>
                <a:latin typeface="Dosis ExtraBold"/>
                <a:ea typeface="Dosis ExtraBold"/>
                <a:cs typeface="Dosis ExtraBold"/>
                <a:sym typeface="Dosis ExtraBold"/>
              </a:rPr>
              <a:t> </a:t>
            </a:r>
            <a:r>
              <a:rPr lang="ar-MA" sz="1600" dirty="0" err="1">
                <a:solidFill>
                  <a:srgbClr val="757575"/>
                </a:solidFill>
                <a:latin typeface="Dosis ExtraBold"/>
                <a:ea typeface="Dosis ExtraBold"/>
                <a:cs typeface="Dosis ExtraBold"/>
                <a:sym typeface="Dosis ExtraBold"/>
              </a:rPr>
              <a:t>livret</a:t>
            </a:r>
            <a:endParaRPr dirty="0">
              <a:latin typeface="Microsoft Uighur" panose="02000000000000000000" pitchFamily="2" charset="-78"/>
              <a:cs typeface="Microsoft Uighur" panose="02000000000000000000" pitchFamily="2" charset="-78"/>
            </a:endParaRPr>
          </a:p>
        </p:txBody>
      </p:sp>
      <p:sp>
        <p:nvSpPr>
          <p:cNvPr id="765" name="Google Shape;765;p222"/>
          <p:cNvSpPr>
            <a:spLocks noGrp="1"/>
          </p:cNvSpPr>
          <p:nvPr>
            <p:ph type="pic" idx="2"/>
          </p:nvPr>
        </p:nvSpPr>
        <p:spPr>
          <a:xfrm rot="1539327">
            <a:off x="7298796" y="2003629"/>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6" name="Google Shape;766;p222"/>
          <p:cNvSpPr>
            <a:spLocks noGrp="1"/>
          </p:cNvSpPr>
          <p:nvPr>
            <p:ph type="pic" idx="3"/>
          </p:nvPr>
        </p:nvSpPr>
        <p:spPr>
          <a:xfrm rot="1539327">
            <a:off x="7298796" y="3473285"/>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7" name="Google Shape;767;p222"/>
          <p:cNvSpPr>
            <a:spLocks noGrp="1"/>
          </p:cNvSpPr>
          <p:nvPr>
            <p:ph type="pic" idx="4"/>
          </p:nvPr>
        </p:nvSpPr>
        <p:spPr>
          <a:xfrm rot="1539327">
            <a:off x="7298796" y="4958117"/>
            <a:ext cx="540000" cy="540000"/>
          </a:xfrm>
          <a:prstGeom prst="rect">
            <a:avLst/>
          </a:prstGeom>
          <a:solidFill>
            <a:schemeClr val="lt1"/>
          </a:solid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
        <p:nvSpPr>
          <p:cNvPr id="768" name="Google Shape;768;p222"/>
          <p:cNvSpPr txBox="1">
            <a:spLocks noGrp="1"/>
          </p:cNvSpPr>
          <p:nvPr>
            <p:ph type="body" idx="1"/>
          </p:nvPr>
        </p:nvSpPr>
        <p:spPr>
          <a:xfrm>
            <a:off x="2201410" y="2544024"/>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757575"/>
              </a:buClr>
              <a:buSzPts val="1200"/>
              <a:buFont typeface="Arial"/>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69" name="Google Shape;769;p222"/>
          <p:cNvSpPr txBox="1">
            <a:spLocks noGrp="1"/>
          </p:cNvSpPr>
          <p:nvPr>
            <p:ph type="body" idx="5"/>
          </p:nvPr>
        </p:nvSpPr>
        <p:spPr>
          <a:xfrm>
            <a:off x="2201410" y="4025640"/>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90000"/>
              </a:lnSpc>
              <a:spcBef>
                <a:spcPts val="563"/>
              </a:spcBef>
              <a:spcAft>
                <a:spcPts val="0"/>
              </a:spcAft>
              <a:buClr>
                <a:srgbClr val="474F71"/>
              </a:buClr>
              <a:buSzPts val="1200"/>
              <a:buFont typeface="Arial"/>
              <a:buChar char="•"/>
              <a:defRPr sz="1200" b="0" i="0" u="none" strike="noStrike" cap="none">
                <a:solidFill>
                  <a:srgbClr val="474F71"/>
                </a:solidFill>
                <a:latin typeface="Dosis SemiBold"/>
                <a:ea typeface="Dosis SemiBold"/>
                <a:cs typeface="Dosis SemiBold"/>
                <a:sym typeface="Dosis SemiBold"/>
              </a:defRPr>
            </a:lvl1pPr>
            <a:lvl2pPr marL="914400" marR="0" lvl="1" indent="-298450" algn="r" rtl="1">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770" name="Google Shape;770;p222"/>
          <p:cNvSpPr txBox="1">
            <a:spLocks noGrp="1"/>
          </p:cNvSpPr>
          <p:nvPr>
            <p:ph type="body" idx="6"/>
          </p:nvPr>
        </p:nvSpPr>
        <p:spPr>
          <a:xfrm>
            <a:off x="2201410" y="5508429"/>
            <a:ext cx="4960805" cy="756000"/>
          </a:xfrm>
          <a:prstGeom prst="rect">
            <a:avLst/>
          </a:prstGeom>
          <a:noFill/>
          <a:ln>
            <a:noFill/>
          </a:ln>
        </p:spPr>
        <p:txBody>
          <a:bodyPr spcFirstLastPara="1" wrap="square" lIns="91425" tIns="45700" rIns="91425" bIns="45700" anchor="ctr" anchorCtr="0">
            <a:noAutofit/>
          </a:bodyPr>
          <a:lstStyle>
            <a:lvl1pPr marL="457200" marR="0" lvl="0" indent="-304800" algn="r" rtl="1">
              <a:lnSpc>
                <a:spcPct val="100000"/>
              </a:lnSpc>
              <a:spcBef>
                <a:spcPts val="300"/>
              </a:spcBef>
              <a:spcAft>
                <a:spcPts val="0"/>
              </a:spcAft>
              <a:buClr>
                <a:srgbClr val="757575"/>
              </a:buClr>
              <a:buSzPts val="1200"/>
              <a:buFont typeface="Noto Sans Symbols"/>
              <a:buChar char="🙖"/>
              <a:defRPr sz="1200" b="0" i="0" u="none" strike="noStrike" cap="none">
                <a:solidFill>
                  <a:srgbClr val="757575"/>
                </a:solidFill>
                <a:latin typeface="Dosis SemiBold"/>
                <a:ea typeface="Dosis SemiBold"/>
                <a:cs typeface="Dosis SemiBold"/>
                <a:sym typeface="Dosis SemiBold"/>
              </a:defRPr>
            </a:lvl1pPr>
            <a:lvl2pPr marL="914400" marR="0" lvl="1" indent="-298450" algn="r" rtl="1">
              <a:lnSpc>
                <a:spcPct val="100000"/>
              </a:lnSpc>
              <a:spcBef>
                <a:spcPts val="300"/>
              </a:spcBef>
              <a:spcAft>
                <a:spcPts val="0"/>
              </a:spcAft>
              <a:buClr>
                <a:srgbClr val="757575"/>
              </a:buClr>
              <a:buSzPts val="1100"/>
              <a:buFont typeface="Arial"/>
              <a:buChar char="•"/>
              <a:defRPr sz="1100" b="0" i="0" u="none" strike="noStrike" cap="none">
                <a:solidFill>
                  <a:srgbClr val="757575"/>
                </a:solidFill>
                <a:latin typeface="Dosis SemiBold"/>
                <a:ea typeface="Dosis SemiBold"/>
                <a:cs typeface="Dosis SemiBold"/>
                <a:sym typeface="Dosis SemiBold"/>
              </a:defRPr>
            </a:lvl2pPr>
            <a:lvl3pPr marL="1371600" marR="0" lvl="2" indent="-298450" algn="l" rtl="0">
              <a:lnSpc>
                <a:spcPct val="90000"/>
              </a:lnSpc>
              <a:spcBef>
                <a:spcPts val="281"/>
              </a:spcBef>
              <a:spcAft>
                <a:spcPts val="0"/>
              </a:spcAft>
              <a:buClr>
                <a:srgbClr val="474F71"/>
              </a:buClr>
              <a:buSzPts val="1100"/>
              <a:buFont typeface="Arial"/>
              <a:buChar char="•"/>
              <a:defRPr sz="1100" b="0" i="0" u="none" strike="noStrike" cap="none">
                <a:solidFill>
                  <a:srgbClr val="474F71"/>
                </a:solidFill>
                <a:latin typeface="Dosis SemiBold"/>
                <a:ea typeface="Dosis SemiBold"/>
                <a:cs typeface="Dosis SemiBold"/>
                <a:sym typeface="Dosis SemiBold"/>
              </a:defRPr>
            </a:lvl3pPr>
            <a:lvl4pPr marL="1828800" marR="0" lvl="3"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4pPr>
            <a:lvl5pPr marL="2286000" marR="0" lvl="4" indent="-295275" algn="l" rtl="0">
              <a:lnSpc>
                <a:spcPct val="90000"/>
              </a:lnSpc>
              <a:spcBef>
                <a:spcPts val="281"/>
              </a:spcBef>
              <a:spcAft>
                <a:spcPts val="0"/>
              </a:spcAft>
              <a:buClr>
                <a:srgbClr val="474F71"/>
              </a:buClr>
              <a:buSzPts val="1050"/>
              <a:buFont typeface="Arial"/>
              <a:buChar char="•"/>
              <a:defRPr sz="1050" b="0" i="0" u="none" strike="noStrike" cap="none">
                <a:solidFill>
                  <a:srgbClr val="474F71"/>
                </a:solidFill>
                <a:latin typeface="Dosis SemiBold"/>
                <a:ea typeface="Dosis SemiBold"/>
                <a:cs typeface="Dosis SemiBold"/>
                <a:sym typeface="Dosis SemiBold"/>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315DF2E1-6FC4-6AA5-2957-0894C1CCA6FC}"/>
              </a:ext>
            </a:extLst>
          </p:cNvPr>
          <p:cNvSpPr>
            <a:spLocks noGrp="1"/>
          </p:cNvSpPr>
          <p:nvPr>
            <p:ph type="pic" idx="10"/>
          </p:nvPr>
        </p:nvSpPr>
        <p:spPr>
          <a:xfrm>
            <a:off x="7960105" y="719856"/>
            <a:ext cx="828000" cy="828000"/>
          </a:xfrm>
          <a:prstGeom prst="rect">
            <a:avLst/>
          </a:prstGeom>
          <a:noFill/>
          <a:ln>
            <a:noFill/>
          </a:ln>
        </p:spPr>
        <p:txBody>
          <a:bodyPr/>
          <a:lstStyle>
            <a:lvl1pPr>
              <a:defRPr>
                <a:latin typeface="Microsoft Uighur" panose="02000000000000000000" pitchFamily="2" charset="-78"/>
                <a:cs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425485406"/>
      </p:ext>
    </p:extLst>
  </p:cSld>
  <p:clrMapOvr>
    <a:masterClrMapping/>
  </p:clrMapOvr>
  <p:transition spd="slow">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66037846"/>
      </p:ext>
    </p:extLst>
  </p:cSld>
  <p:clrMapOvr>
    <a:masterClrMapping/>
  </p:clrMapOvr>
  <p:transition spd="slow">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353840214"/>
      </p:ext>
    </p:extLst>
  </p:cSld>
  <p:clrMapOvr>
    <a:masterClrMapping/>
  </p:clrMapOvr>
  <p:transition spd="slow">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7687112"/>
      </p:ext>
    </p:extLst>
  </p:cSld>
  <p:clrMapOvr>
    <a:masterClrMapping/>
  </p:clrMapOvr>
  <p:transition spd="slow">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589106850"/>
      </p:ext>
    </p:extLst>
  </p:cSld>
  <p:clrMapOvr>
    <a:masterClrMapping/>
  </p:clrMapOvr>
  <p:transition spd="slow">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726640503"/>
      </p:ext>
    </p:extLst>
  </p:cSld>
  <p:clrMapOvr>
    <a:masterClrMapping/>
  </p:clrMapOvr>
  <p:transition spd="slow">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2119420211"/>
      </p:ext>
    </p:extLst>
  </p:cSld>
  <p:clrMapOvr>
    <a:masterClrMapping/>
  </p:clrMapOvr>
  <p:transition spd="slow">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065321972"/>
      </p:ext>
    </p:extLst>
  </p:cSld>
  <p:clrMapOvr>
    <a:masterClrMapping/>
  </p:clrMapOvr>
  <p:transition spd="slow">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56977686"/>
      </p:ext>
    </p:extLst>
  </p:cSld>
  <p:clrMapOvr>
    <a:masterClrMapping/>
  </p:clrMapOvr>
  <p:transition spd="slow">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24035416"/>
      </p:ext>
    </p:extLst>
  </p:cSld>
  <p:clrMapOvr>
    <a:masterClrMapping/>
  </p:clrMapOvr>
  <p:transition spd="slow">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51232546"/>
      </p:ext>
    </p:extLst>
  </p:cSld>
  <p:clrMapOvr>
    <a:masterClrMapping/>
  </p:clrMapOvr>
  <p:transition spd="slow">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49792684"/>
      </p:ext>
    </p:extLst>
  </p:cSld>
  <p:clrMapOvr>
    <a:masterClrMapping/>
  </p:clrMapOvr>
  <p:transition spd="slow">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156207251"/>
      </p:ext>
    </p:extLst>
  </p:cSld>
  <p:clrMapOvr>
    <a:masterClrMapping/>
  </p:clrMapOvr>
  <p:transition spd="slow">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090113902"/>
      </p:ext>
    </p:extLst>
  </p:cSld>
  <p:clrMapOvr>
    <a:masterClrMapping/>
  </p:clrMapOvr>
  <p:transition spd="slow">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255991793"/>
      </p:ext>
    </p:extLst>
  </p:cSld>
  <p:clrMapOvr>
    <a:masterClrMapping/>
  </p:clrMapOvr>
  <p:transition spd="slow">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735488"/>
      </p:ext>
    </p:extLst>
  </p:cSld>
  <p:clrMapOvr>
    <a:masterClrMapping/>
  </p:clrMapOvr>
  <p:transition spd="slow">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405199470"/>
      </p:ext>
    </p:extLst>
  </p:cSld>
  <p:clrMapOvr>
    <a:masterClrMapping/>
  </p:clrMapOvr>
  <p:transition spd="slow">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3899864"/>
      </p:ext>
    </p:extLst>
  </p:cSld>
  <p:clrMapOvr>
    <a:masterClrMapping/>
  </p:clrMapOvr>
  <p:transition spd="slow">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59021268"/>
      </p:ext>
    </p:extLst>
  </p:cSld>
  <p:clrMapOvr>
    <a:masterClrMapping/>
  </p:clrMapOvr>
  <p:transition spd="slow">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87640330"/>
      </p:ext>
    </p:extLst>
  </p:cSld>
  <p:clrMapOvr>
    <a:masterClrMapping/>
  </p:clrMapOvr>
  <p:transition spd="slow">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744395406"/>
      </p:ext>
    </p:extLst>
  </p:cSld>
  <p:clrMapOvr>
    <a:masterClrMapping/>
  </p:clrMapOvr>
  <p:transition spd="slow">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934542932"/>
      </p:ext>
    </p:extLst>
  </p:cSld>
  <p:clrMapOvr>
    <a:masterClrMapping/>
  </p:clrMapOvr>
  <p:transition spd="slow">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403232022"/>
      </p:ext>
    </p:extLst>
  </p:cSld>
  <p:clrMapOvr>
    <a:masterClrMapping/>
  </p:clrMapOvr>
  <p:transition spd="slow">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94518954"/>
      </p:ext>
    </p:extLst>
  </p:cSld>
  <p:clrMapOvr>
    <a:masterClrMapping/>
  </p:clrMapOvr>
  <p:transition spd="slow">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83968588"/>
      </p:ext>
    </p:extLst>
  </p:cSld>
  <p:clrMapOvr>
    <a:masterClrMapping/>
  </p:clrMapOvr>
  <p:transition spd="slow">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537215108"/>
      </p:ext>
    </p:extLst>
  </p:cSld>
  <p:clrMapOvr>
    <a:masterClrMapping/>
  </p:clrMapOvr>
  <p:transition spd="slow">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257320865"/>
      </p:ext>
    </p:extLst>
  </p:cSld>
  <p:clrMapOvr>
    <a:masterClrMapping/>
  </p:clrMapOvr>
  <p:transition spd="slow">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3598000481"/>
      </p:ext>
    </p:extLst>
  </p:cSld>
  <p:clrMapOvr>
    <a:masterClrMapping/>
  </p:clrMapOvr>
  <p:transition spd="slow">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p>
            <a:endParaRPr lang="fr-MA"/>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1563513443"/>
      </p:ext>
    </p:extLst>
  </p:cSld>
  <p:clrMapOvr>
    <a:masterClrMapping/>
  </p:clrMapOvr>
  <p:transition spd="slow">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vl1p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40058711"/>
      </p:ext>
    </p:extLst>
  </p:cSld>
  <p:clrMapOvr>
    <a:masterClrMapping/>
  </p:clrMapOvr>
  <p:transition spd="slow">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728433319"/>
      </p:ext>
    </p:extLst>
  </p:cSld>
  <p:clrMapOvr>
    <a:masterClrMapping/>
  </p:clrMapOvr>
  <p:transition spd="slow">
    <p:fad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vl1pPr>
            <a:lvl2pPr algn="r" rtl="1">
              <a:defRPr/>
            </a:lvl2pPr>
            <a:lvl3pPr algn="r" rtl="1">
              <a:defRPr/>
            </a:lvl3pPr>
            <a:lvl4pPr algn="r" rtl="1">
              <a:defRPr/>
            </a:lvl4pPr>
            <a:lvl5pPr algn="r" rtl="1">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75516660"/>
      </p:ext>
    </p:extLst>
  </p:cSld>
  <p:clrMapOvr>
    <a:masterClrMapping/>
  </p:clrMapOvr>
  <p:transition spd="slow">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vl1p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vl1p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vl1p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vl1p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vl1p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vl1p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vl1p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vl1p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vl1p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097458508"/>
      </p:ext>
    </p:extLst>
  </p:cSld>
  <p:clrMapOvr>
    <a:masterClrMapping/>
  </p:clrMapOvr>
  <p:transition spd="slow">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562786808"/>
      </p:ext>
    </p:extLst>
  </p:cSld>
  <p:clrMapOvr>
    <a:masterClrMapping/>
  </p:clrMapOvr>
  <p:transition spd="slow">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3042575"/>
      </p:ext>
    </p:extLst>
  </p:cSld>
  <p:clrMapOvr>
    <a:masterClrMapping/>
  </p:clrMapOvr>
  <p:transition spd="slow">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236580722"/>
      </p:ext>
    </p:extLst>
  </p:cSld>
  <p:clrMapOvr>
    <a:masterClrMapping/>
  </p:clrMapOvr>
  <p:transition spd="slow">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38118340"/>
      </p:ext>
    </p:extLst>
  </p:cSld>
  <p:clrMapOvr>
    <a:masterClrMapping/>
  </p:clrMapOvr>
  <p:transition spd="slow">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597970455"/>
      </p:ext>
    </p:extLst>
  </p:cSld>
  <p:clrMapOvr>
    <a:masterClrMapping/>
  </p:clrMapOvr>
  <p:transition spd="slow">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vl1p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vl1p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vl1p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vl1p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4055470353"/>
      </p:ext>
    </p:extLst>
  </p:cSld>
  <p:clrMapOvr>
    <a:masterClrMapping/>
  </p:clrMapOvr>
  <p:transition spd="slow">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3887901847"/>
      </p:ext>
    </p:extLst>
  </p:cSld>
  <p:clrMapOvr>
    <a:masterClrMapping/>
  </p:clrMapOvr>
  <p:transition spd="slow">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72627841"/>
      </p:ext>
    </p:extLst>
  </p:cSld>
  <p:clrMapOvr>
    <a:masterClrMapping/>
  </p:clrMapOvr>
  <p:transition spd="slow">
    <p:fad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vl1p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vl1p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vl1p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vl1p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442262021"/>
      </p:ext>
    </p:extLst>
  </p:cSld>
  <p:clrMapOvr>
    <a:masterClrMapping/>
  </p:clrMapOvr>
  <p:transition spd="slow">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897043777"/>
      </p:ext>
    </p:extLst>
  </p:cSld>
  <p:clrMapOvr>
    <a:masterClrMapping/>
  </p:clrMapOvr>
  <p:transition spd="slow">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1988296404"/>
      </p:ext>
    </p:extLst>
  </p:cSld>
  <p:clrMapOvr>
    <a:masterClrMapping/>
  </p:clrMapOvr>
  <p:transition spd="slow">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vl1pPr>
          </a:lstStyle>
          <a:p>
            <a:endParaRPr lang="fr-MA"/>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143930486"/>
      </p:ext>
    </p:extLst>
  </p:cSld>
  <p:clrMapOvr>
    <a:masterClrMapping/>
  </p:clrMapOvr>
  <p:transition spd="slow">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544783881"/>
      </p:ext>
    </p:extLst>
  </p:cSld>
  <p:clrMapOvr>
    <a:masterClrMapping/>
  </p:clrMapOvr>
  <p:transition spd="slow">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vl1pPr>
          </a:lstStyle>
          <a:p>
            <a:endParaRPr lang="fr-MA"/>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vl1pPr>
          </a:lstStyle>
          <a:p>
            <a:endParaRPr lang="fr-MA"/>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vl1pPr>
          </a:lstStyle>
          <a:p>
            <a:endParaRPr lang="fr-MA"/>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vl1pPr>
          </a:lstStyle>
          <a:p>
            <a:endParaRPr lang="fr-MA" dirty="0"/>
          </a:p>
        </p:txBody>
      </p:sp>
    </p:spTree>
    <p:extLst>
      <p:ext uri="{BB962C8B-B14F-4D97-AF65-F5344CB8AC3E}">
        <p14:creationId xmlns:p14="http://schemas.microsoft.com/office/powerpoint/2010/main" val="608490663"/>
      </p:ext>
    </p:extLst>
  </p:cSld>
  <p:clrMapOvr>
    <a:masterClrMapping/>
  </p:clrMapOvr>
  <p:transition spd="slow">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vl1p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vl1p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vl1pPr>
          </a:lstStyle>
          <a:p>
            <a:endParaRPr lang="fr-MA"/>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vl1pPr>
          </a:lstStyle>
          <a:p>
            <a:endParaRPr lang="fr-MA" dirty="0"/>
          </a:p>
        </p:txBody>
      </p:sp>
    </p:spTree>
    <p:extLst>
      <p:ext uri="{BB962C8B-B14F-4D97-AF65-F5344CB8AC3E}">
        <p14:creationId xmlns:p14="http://schemas.microsoft.com/office/powerpoint/2010/main" val="2791624529"/>
      </p:ext>
    </p:extLst>
  </p:cSld>
  <p:clrMapOvr>
    <a:masterClrMapping/>
  </p:clrMapOvr>
  <p:transition spd="slow">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02_Voc_Act_01_Mascotte" userDrawn="1">
  <p:cSld name="3_Voc_Act_01_Mascotte">
    <p:spTree>
      <p:nvGrpSpPr>
        <p:cNvPr id="1" name="Shape 788"/>
        <p:cNvGrpSpPr/>
        <p:nvPr/>
      </p:nvGrpSpPr>
      <p:grpSpPr>
        <a:xfrm>
          <a:off x="0" y="0"/>
          <a:ext cx="0" cy="0"/>
          <a:chOff x="0" y="0"/>
          <a:chExt cx="0" cy="0"/>
        </a:xfrm>
      </p:grpSpPr>
      <p:sp>
        <p:nvSpPr>
          <p:cNvPr id="789" name="Google Shape;789;p223"/>
          <p:cNvSpPr txBox="1">
            <a:spLocks noGrp="1"/>
          </p:cNvSpPr>
          <p:nvPr>
            <p:ph type="title"/>
          </p:nvPr>
        </p:nvSpPr>
        <p:spPr>
          <a:xfrm>
            <a:off x="621613" y="756000"/>
            <a:ext cx="6840000" cy="6120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rgbClr val="757575"/>
              </a:buClr>
              <a:buSzPts val="1600"/>
              <a:buFont typeface="Dosis Medium"/>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1" name="Google Shape;791;p223"/>
          <p:cNvSpPr>
            <a:spLocks noGrp="1"/>
          </p:cNvSpPr>
          <p:nvPr>
            <p:ph type="media" idx="3"/>
          </p:nvPr>
        </p:nvSpPr>
        <p:spPr>
          <a:xfrm>
            <a:off x="1697307"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 name="Google Shape;1318;p6">
            <a:extLst>
              <a:ext uri="{FF2B5EF4-FFF2-40B4-BE49-F238E27FC236}">
                <a16:creationId xmlns:a16="http://schemas.microsoft.com/office/drawing/2014/main" id="{864A84C5-B19E-C315-DE6A-F76A6E423EF2}"/>
              </a:ext>
            </a:extLst>
          </p:cNvPr>
          <p:cNvSpPr>
            <a:spLocks noGrp="1"/>
          </p:cNvSpPr>
          <p:nvPr>
            <p:ph type="pic" idx="10"/>
          </p:nvPr>
        </p:nvSpPr>
        <p:spPr>
          <a:xfrm>
            <a:off x="7960105" y="719856"/>
            <a:ext cx="828000" cy="828000"/>
          </a:xfrm>
          <a:prstGeom prst="rect">
            <a:avLst/>
          </a:prstGeom>
          <a:noFill/>
          <a:ln>
            <a:noFill/>
          </a:ln>
        </p:spPr>
        <p:txBody>
          <a:bodyPr/>
          <a:lstStyle/>
          <a:p>
            <a:endParaRPr lang="fr-MA"/>
          </a:p>
        </p:txBody>
      </p:sp>
      <p:sp>
        <p:nvSpPr>
          <p:cNvPr id="3" name="Google Shape;791;p223">
            <a:extLst>
              <a:ext uri="{FF2B5EF4-FFF2-40B4-BE49-F238E27FC236}">
                <a16:creationId xmlns:a16="http://schemas.microsoft.com/office/drawing/2014/main" id="{0243A2A1-CE22-EFA1-F587-695EE0425A50}"/>
              </a:ext>
            </a:extLst>
          </p:cNvPr>
          <p:cNvSpPr>
            <a:spLocks noGrp="1"/>
          </p:cNvSpPr>
          <p:nvPr>
            <p:ph type="media" idx="11"/>
          </p:nvPr>
        </p:nvSpPr>
        <p:spPr>
          <a:xfrm>
            <a:off x="4814193" y="1660200"/>
            <a:ext cx="2632500" cy="468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R="0" lvl="1"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R="0" lvl="2"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R="0" lvl="3"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R="0" lvl="4"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R="0" lvl="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591741"/>
      </p:ext>
    </p:extLst>
  </p:cSld>
  <p:clrMapOvr>
    <a:masterClrMapping/>
  </p:clrMapOvr>
  <p:transition spd="slow">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Arial" panose="020B0604020202020204" pitchFamily="34"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346416724"/>
      </p:ext>
    </p:extLst>
  </p:cSld>
  <p:clrMapOvr>
    <a:masterClrMapping/>
  </p:clrMapOvr>
  <p:transition spd="slow">
    <p:fade/>
  </p:transition>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19_Disposition personnalisée">
    <p:bg>
      <p:bgPr>
        <a:blipFill dpi="0" rotWithShape="1">
          <a:blip r:embed="rId2">
            <a:lum/>
          </a:blip>
          <a:srcRect/>
          <a:stretch>
            <a:fillRect l="-1000" t="-1000" r="-1000" b="-2000"/>
          </a:stretch>
        </a:blipFill>
        <a:effectLst/>
      </p:bgPr>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37196" y="895086"/>
            <a:ext cx="7886700" cy="720000"/>
          </a:xfrm>
          <a:prstGeom prst="rect">
            <a:avLst/>
          </a:prstGeom>
        </p:spPr>
        <p:txBody>
          <a:bodyPr anchor="ctr"/>
          <a:lstStyle>
            <a:lvl1pPr algn="ctr" rtl="1">
              <a:defRPr lang="fr-MA" sz="3600" b="1">
                <a:solidFill>
                  <a:srgbClr val="565F88"/>
                </a:solidFill>
                <a:latin typeface="Microsoft Uighur" panose="02000000000000000000" pitchFamily="2" charset="-78"/>
                <a:cs typeface="Microsoft Uighur" panose="02000000000000000000" pitchFamily="2" charset="-78"/>
              </a:defRPr>
            </a:lvl1pPr>
          </a:lstStyle>
          <a:p>
            <a:pPr lvl="0" algn="ctr"/>
            <a:r>
              <a:rPr lang="fr-FR" dirty="0"/>
              <a:t>Modifiez le style du titre</a:t>
            </a:r>
            <a:endParaRPr lang="fr-MA" dirty="0"/>
          </a:p>
        </p:txBody>
      </p:sp>
    </p:spTree>
    <p:extLst>
      <p:ext uri="{BB962C8B-B14F-4D97-AF65-F5344CB8AC3E}">
        <p14:creationId xmlns:p14="http://schemas.microsoft.com/office/powerpoint/2010/main" val="2443183729"/>
      </p:ext>
    </p:extLst>
  </p:cSld>
  <p:clrMapOvr>
    <a:masterClrMapping/>
  </p:clrMapOvr>
  <p:transition spd="slow">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621613"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lvl1pPr>
              <a:defRPr>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9928627"/>
      </p:ext>
    </p:extLst>
  </p:cSld>
  <p:clrMapOvr>
    <a:masterClrMapping/>
  </p:clrMapOvr>
  <p:transition spd="slow">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7598C516-D98D-DBF9-3F71-DFEB0161C87C}"/>
              </a:ext>
            </a:extLst>
          </p:cNvPr>
          <p:cNvSpPr>
            <a:spLocks noGrp="1" noChangeAspect="1"/>
          </p:cNvSpPr>
          <p:nvPr>
            <p:ph type="pic" sz="quarter" idx="13"/>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609876515"/>
      </p:ext>
    </p:extLst>
  </p:cSld>
  <p:clrMapOvr>
    <a:masterClrMapping/>
  </p:clrMapOvr>
  <p:transition spd="slow">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02_Voc_Act_01__Vidéo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noChangeAspect="1"/>
          </p:cNvSpPr>
          <p:nvPr>
            <p:ph type="media" sz="quarter" idx="10"/>
          </p:nvPr>
        </p:nvSpPr>
        <p:spPr>
          <a:xfrm>
            <a:off x="1692000" y="2026860"/>
            <a:ext cx="5760000" cy="3017150"/>
          </a:xfrm>
          <a:prstGeom prst="rect">
            <a:avLst/>
          </a:prstGeom>
        </p:spPr>
        <p:txBody>
          <a:bodyPr/>
          <a:lstStyle>
            <a:lvl1pPr>
              <a:defRPr>
                <a:latin typeface="Microsoft Uighur" panose="02000000000000000000" pitchFamily="2" charset="-78"/>
              </a:defRPr>
            </a:lvl1pPr>
          </a:lstStyle>
          <a:p>
            <a:endParaRPr lang="fr-MA" dirty="0"/>
          </a:p>
        </p:txBody>
      </p:sp>
      <p:sp>
        <p:nvSpPr>
          <p:cNvPr id="3" name="Espace réservé du texte 4">
            <a:extLst>
              <a:ext uri="{FF2B5EF4-FFF2-40B4-BE49-F238E27FC236}">
                <a16:creationId xmlns:a16="http://schemas.microsoft.com/office/drawing/2014/main" id="{9926949A-F877-393A-0235-737EC4E29ED1}"/>
              </a:ext>
            </a:extLst>
          </p:cNvPr>
          <p:cNvSpPr>
            <a:spLocks noGrp="1"/>
          </p:cNvSpPr>
          <p:nvPr>
            <p:ph type="body" sz="quarter" idx="15"/>
          </p:nvPr>
        </p:nvSpPr>
        <p:spPr>
          <a:xfrm>
            <a:off x="1691999" y="5400000"/>
            <a:ext cx="5760000" cy="662104"/>
          </a:xfrm>
          <a:prstGeom prst="rect">
            <a:avLst/>
          </a:prstGeom>
        </p:spPr>
        <p:txBody>
          <a:bodyPr anchor="ctr"/>
          <a:lstStyle>
            <a:lvl1pPr marL="0" indent="0" algn="ctr" rtl="1">
              <a:buNone/>
              <a:defRPr lang="fr-MA" sz="2800" b="1" kern="1200" cap="none" spc="0" dirty="0">
                <a:ln w="0"/>
                <a:solidFill>
                  <a:srgbClr val="474F71"/>
                </a:solidFill>
                <a:effectLst/>
                <a:latin typeface="Dosis" pitchFamily="2" charset="0"/>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EEF34296-E850-0AEB-BB92-43EC46A11021}"/>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23027848"/>
      </p:ext>
    </p:extLst>
  </p:cSld>
  <p:clrMapOvr>
    <a:masterClrMapping/>
  </p:clrMapOvr>
  <p:transition spd="slow">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rtl="1">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9D132558-3F75-CB4C-D531-27315320B88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687853637"/>
      </p:ext>
    </p:extLst>
  </p:cSld>
  <p:clrMapOvr>
    <a:masterClrMapping/>
  </p:clrMapOvr>
  <p:transition spd="slow">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12" name="Espace réservé de l'élément multimédia 11">
            <a:extLst>
              <a:ext uri="{FF2B5EF4-FFF2-40B4-BE49-F238E27FC236}">
                <a16:creationId xmlns:a16="http://schemas.microsoft.com/office/drawing/2014/main" id="{F829FF4F-B5FF-57C3-494A-3084F0422CA9}"/>
              </a:ext>
            </a:extLst>
          </p:cNvPr>
          <p:cNvSpPr>
            <a:spLocks noGrp="1"/>
          </p:cNvSpPr>
          <p:nvPr>
            <p:ph type="media" sz="quarter" idx="14"/>
          </p:nvPr>
        </p:nvSpPr>
        <p:spPr>
          <a:xfrm>
            <a:off x="360000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E1E0570-45E7-D32C-C3AF-C520C3495AAD}"/>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33683177"/>
      </p:ext>
    </p:extLst>
  </p:cSld>
  <p:clrMapOvr>
    <a:masterClrMapping/>
  </p:clrMapOvr>
  <p:transition spd="slow">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oundRect">
            <a:avLst/>
          </a:prstGeom>
        </p:spPr>
        <p:txBody>
          <a:bodyPr/>
          <a:lstStyle>
            <a:lvl1pPr algn="r" rtl="1">
              <a:defRPr>
                <a:latin typeface="Microsoft Uighur" panose="02000000000000000000" pitchFamily="2" charset="-78"/>
              </a:defRPr>
            </a:lvl1pPr>
            <a:lvl2pPr algn="r" rtl="1">
              <a:defRPr>
                <a:latin typeface="Microsoft Uighur" panose="02000000000000000000" pitchFamily="2" charset="-78"/>
              </a:defRPr>
            </a:lvl2pPr>
            <a:lvl3pPr algn="r" rtl="1">
              <a:defRPr>
                <a:latin typeface="Microsoft Uighur" panose="02000000000000000000" pitchFamily="2" charset="-78"/>
              </a:defRPr>
            </a:lvl3pPr>
            <a:lvl4pPr algn="r" rtl="1">
              <a:defRPr>
                <a:latin typeface="Microsoft Uighur" panose="02000000000000000000" pitchFamily="2" charset="-78"/>
              </a:defRPr>
            </a:lvl4pPr>
            <a:lvl5pPr algn="r" rtl="1">
              <a:defRPr>
                <a:latin typeface="Microsoft Uighur" panose="02000000000000000000" pitchFamily="2" charset="-78"/>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600450" y="2340000"/>
            <a:ext cx="468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85D16DE4-155A-6638-E7CE-E7A28AA4B608}"/>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696729356"/>
      </p:ext>
    </p:extLst>
  </p:cSld>
  <p:clrMapOvr>
    <a:masterClrMapping/>
  </p:clrMapOvr>
  <p:transition spd="slow">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324D1A-D9D9-B5ED-B73D-27AA0C2A9866}"/>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43444219"/>
      </p:ext>
    </p:extLst>
  </p:cSld>
  <p:clrMapOvr>
    <a:masterClrMapping/>
  </p:clrMapOvr>
  <p:transition spd="slow">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02_Voc_Act_01_4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3B76699B-E059-47DC-DE0E-BA72358357D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87728065"/>
      </p:ext>
    </p:extLst>
  </p:cSld>
  <p:clrMapOvr>
    <a:masterClrMapping/>
  </p:clrMapOvr>
  <p:transition spd="slow">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02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lgn="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844356"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32698"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821040"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809383"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844355"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32697" y="4573417"/>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8210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809383"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87FAFC7B-FA92-DE4F-26F0-9F5500C95015}"/>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181346307"/>
      </p:ext>
    </p:extLst>
  </p:cSld>
  <p:clrMapOvr>
    <a:masterClrMapping/>
  </p:clrMapOvr>
  <p:transition spd="slow">
    <p:fad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Modern Love" panose="04090805081005020601" pitchFamily="8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374141662"/>
      </p:ext>
    </p:extLst>
  </p:cSld>
  <p:clrMapOvr>
    <a:masterClrMapping/>
  </p:clrMapOvr>
  <p:transition spd="slow">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17628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87279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6931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26582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17628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87279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69312"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265827" y="4680000"/>
            <a:ext cx="1620000" cy="360000"/>
          </a:xfrm>
          <a:prstGeom prst="roundRect">
            <a:avLst/>
          </a:prstGeom>
          <a:ln>
            <a:solidFill>
              <a:srgbClr val="FFFFFF"/>
            </a:solidFill>
          </a:ln>
        </p:spPr>
        <p:txBody>
          <a:bodyPr anchor="ctr"/>
          <a:lstStyle>
            <a:lvl1pPr marL="0" indent="0" algn="ctr" rtl="1">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40D6A5E2-01C6-D590-C3C3-E3E3120C435F}"/>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450468962"/>
      </p:ext>
    </p:extLst>
  </p:cSld>
  <p:clrMapOvr>
    <a:masterClrMapping/>
  </p:clrMapOvr>
  <p:transition spd="slow">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rtl="1">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22CA7E9F-9679-5248-AEE2-BF953C8E64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842747305"/>
      </p:ext>
    </p:extLst>
  </p:cSld>
  <p:clrMapOvr>
    <a:masterClrMapping/>
  </p:clrMapOvr>
  <p:transition spd="slow">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02_Voc_Act_01_5 Vig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212620F5-42B6-A595-4B8A-576787B826DC}"/>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236133936"/>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02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rtl="1">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90870748-DEBB-7999-E4EA-5505C8D576AB}"/>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252738740"/>
      </p:ext>
    </p:extLst>
  </p:cSld>
  <p:clrMapOvr>
    <a:masterClrMapping/>
  </p:clrMapOvr>
  <p:transition spd="slow">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3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3A90A1F0-EDD6-9649-9002-A9FD386E735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829953276"/>
      </p:ext>
    </p:extLst>
  </p:cSld>
  <p:clrMapOvr>
    <a:masterClrMapping/>
  </p:clrMapOvr>
  <p:transition spd="slow">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5" name="Espace réservé pour une image  16">
            <a:extLst>
              <a:ext uri="{FF2B5EF4-FFF2-40B4-BE49-F238E27FC236}">
                <a16:creationId xmlns:a16="http://schemas.microsoft.com/office/drawing/2014/main" id="{1AD089D0-4BDB-8D43-FA23-9FA976E0B151}"/>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556358667"/>
      </p:ext>
    </p:extLst>
  </p:cSld>
  <p:clrMapOvr>
    <a:masterClrMapping/>
  </p:clrMapOvr>
  <p:transition spd="slow">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4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oundRect">
            <a:avLst/>
          </a:prstGeom>
          <a:ln>
            <a:solidFill>
              <a:srgbClr val="4B5377"/>
            </a:solidFill>
          </a:ln>
        </p:spPr>
        <p:txBody>
          <a:bodyPr/>
          <a:lstStyle>
            <a:lvl1pPr>
              <a:defRPr>
                <a:solidFill>
                  <a:srgbClr val="474F71"/>
                </a:solidFill>
                <a:latin typeface="Dosis" pitchFamily="2" charset="0"/>
              </a:defRPr>
            </a:lvl1p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5822825"/>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oundRect">
            <a:avLst/>
          </a:prstGeom>
          <a:ln>
            <a:solidFill>
              <a:srgbClr val="4B5377"/>
            </a:solidFill>
          </a:ln>
        </p:spPr>
        <p:txBody>
          <a:bodyPr/>
          <a:lstStyle>
            <a:lvl1pPr>
              <a:defRPr>
                <a:latin typeface="Microsoft Uighur" panose="02000000000000000000" pitchFamily="2" charset="-78"/>
              </a:defRPr>
            </a:lvl1pPr>
          </a:lstStyle>
          <a:p>
            <a:endParaRPr lang="fr-MA" dirty="0"/>
          </a:p>
        </p:txBody>
      </p:sp>
      <p:sp>
        <p:nvSpPr>
          <p:cNvPr id="26" name="Espace réservé du texte 14">
            <a:extLst>
              <a:ext uri="{FF2B5EF4-FFF2-40B4-BE49-F238E27FC236}">
                <a16:creationId xmlns:a16="http://schemas.microsoft.com/office/drawing/2014/main" id="{24C4BDD6-3530-4D8F-6435-7481BF637417}"/>
              </a:ext>
            </a:extLst>
          </p:cNvPr>
          <p:cNvSpPr>
            <a:spLocks noGrp="1"/>
          </p:cNvSpPr>
          <p:nvPr>
            <p:ph type="body" sz="quarter" idx="31"/>
          </p:nvPr>
        </p:nvSpPr>
        <p:spPr>
          <a:xfrm>
            <a:off x="783970"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7" name="Espace réservé du texte 14">
            <a:extLst>
              <a:ext uri="{FF2B5EF4-FFF2-40B4-BE49-F238E27FC236}">
                <a16:creationId xmlns:a16="http://schemas.microsoft.com/office/drawing/2014/main" id="{28318D23-D16D-A34E-43C5-131B2D3880DC}"/>
              </a:ext>
            </a:extLst>
          </p:cNvPr>
          <p:cNvSpPr>
            <a:spLocks noGrp="1"/>
          </p:cNvSpPr>
          <p:nvPr>
            <p:ph type="body" sz="quarter" idx="32"/>
          </p:nvPr>
        </p:nvSpPr>
        <p:spPr>
          <a:xfrm>
            <a:off x="2772312" y="3662239"/>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8" name="Espace réservé du texte 14">
            <a:extLst>
              <a:ext uri="{FF2B5EF4-FFF2-40B4-BE49-F238E27FC236}">
                <a16:creationId xmlns:a16="http://schemas.microsoft.com/office/drawing/2014/main" id="{47B1FA81-6AC5-8E1B-72FC-38B38A0A958D}"/>
              </a:ext>
            </a:extLst>
          </p:cNvPr>
          <p:cNvSpPr>
            <a:spLocks noGrp="1"/>
          </p:cNvSpPr>
          <p:nvPr>
            <p:ph type="body" sz="quarter" idx="33"/>
          </p:nvPr>
        </p:nvSpPr>
        <p:spPr>
          <a:xfrm>
            <a:off x="4760654"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29" name="Espace réservé du texte 14">
            <a:extLst>
              <a:ext uri="{FF2B5EF4-FFF2-40B4-BE49-F238E27FC236}">
                <a16:creationId xmlns:a16="http://schemas.microsoft.com/office/drawing/2014/main" id="{CCC34425-40DA-F506-8846-6105F3AC1D2E}"/>
              </a:ext>
            </a:extLst>
          </p:cNvPr>
          <p:cNvSpPr>
            <a:spLocks noGrp="1"/>
          </p:cNvSpPr>
          <p:nvPr>
            <p:ph type="body" sz="quarter" idx="34"/>
          </p:nvPr>
        </p:nvSpPr>
        <p:spPr>
          <a:xfrm>
            <a:off x="6748998" y="3660822"/>
            <a:ext cx="1490261" cy="285502"/>
          </a:xfrm>
          <a:prstGeom prst="roundRect">
            <a:avLst/>
          </a:prstGeom>
          <a:ln>
            <a:solidFill>
              <a:srgbClr val="FFFFFF"/>
            </a:solidFill>
          </a:ln>
        </p:spPr>
        <p:txBody>
          <a:bodyPr anchor="ctr"/>
          <a:lstStyle>
            <a:lvl1pPr marL="0" indent="0" algn="ctr">
              <a:buNone/>
              <a:defRPr sz="18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5" name="Espace réservé pour une image  16">
            <a:extLst>
              <a:ext uri="{FF2B5EF4-FFF2-40B4-BE49-F238E27FC236}">
                <a16:creationId xmlns:a16="http://schemas.microsoft.com/office/drawing/2014/main" id="{2BA00AE2-C86C-3D6D-92AA-E480DC9D0FED}"/>
              </a:ext>
            </a:extLst>
          </p:cNvPr>
          <p:cNvSpPr>
            <a:spLocks noGrp="1" noChangeAspect="1"/>
          </p:cNvSpPr>
          <p:nvPr>
            <p:ph type="pic" sz="quarter" idx="12"/>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123578290"/>
      </p:ext>
    </p:extLst>
  </p:cSld>
  <p:clrMapOvr>
    <a:masterClrMapping/>
  </p:clrMapOvr>
  <p:transition spd="slow">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02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0C12247A-5948-0FCF-AEE1-F51137CFB627}"/>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344205758"/>
      </p:ext>
    </p:extLst>
  </p:cSld>
  <p:clrMapOvr>
    <a:masterClrMapping/>
  </p:clrMapOvr>
  <p:transition spd="slow">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02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1600"/>
            </a:lvl1pPr>
          </a:lstStyle>
          <a:p>
            <a:r>
              <a:rPr lang="fr-FR" dirty="0"/>
              <a:t>Modifiez le style du titre</a:t>
            </a:r>
            <a:endParaRPr lang="fr-MA" dirty="0"/>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oundRect">
            <a:avLst/>
          </a:prstGeom>
        </p:spPr>
        <p:txBody>
          <a:bodyPr/>
          <a:lstStyle>
            <a:lvl1pPr algn="r" rtl="1">
              <a:defRPr>
                <a:latin typeface="Microsoft Uighur" panose="02000000000000000000" pitchFamily="2" charset="-78"/>
              </a:defRPr>
            </a:lvl1pPr>
          </a:lstStyle>
          <a:p>
            <a:endParaRPr lang="fr-MA" dirty="0"/>
          </a:p>
        </p:txBody>
      </p:sp>
      <p:sp>
        <p:nvSpPr>
          <p:cNvPr id="3" name="Espace réservé pour une image  16">
            <a:extLst>
              <a:ext uri="{FF2B5EF4-FFF2-40B4-BE49-F238E27FC236}">
                <a16:creationId xmlns:a16="http://schemas.microsoft.com/office/drawing/2014/main" id="{9803E514-510A-9012-E9F3-2DEA0C1AD84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008955418"/>
      </p:ext>
    </p:extLst>
  </p:cSld>
  <p:clrMapOvr>
    <a:masterClrMapping/>
  </p:clrMapOvr>
  <p:transition spd="slow">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rtl="1">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41BB9A80-61E4-8F44-A39C-C9F0A149E419}"/>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1729094805"/>
      </p:ext>
    </p:extLst>
  </p:cSld>
  <p:clrMapOvr>
    <a:masterClrMapping/>
  </p:clrMapOvr>
  <p:transition spd="slow">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2_Disposition personnalisé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630A277E-2BC7-C3E2-8989-08599FC0B94B}"/>
              </a:ext>
            </a:extLst>
          </p:cNvPr>
          <p:cNvPicPr>
            <a:picLocks noChangeAspect="1"/>
          </p:cNvPicPr>
          <p:nvPr userDrawn="1"/>
        </p:nvPicPr>
        <p:blipFill>
          <a:blip r:embed="rId2"/>
          <a:stretch>
            <a:fillRect/>
          </a:stretch>
        </p:blipFill>
        <p:spPr>
          <a:xfrm>
            <a:off x="1487156" y="2240177"/>
            <a:ext cx="6169687" cy="1188823"/>
          </a:xfrm>
          <a:prstGeom prst="rect">
            <a:avLst/>
          </a:prstGeom>
        </p:spPr>
      </p:pic>
      <p:pic>
        <p:nvPicPr>
          <p:cNvPr id="23" name="Image 22">
            <a:extLst>
              <a:ext uri="{FF2B5EF4-FFF2-40B4-BE49-F238E27FC236}">
                <a16:creationId xmlns:a16="http://schemas.microsoft.com/office/drawing/2014/main" id="{3DC4AF98-2B3D-2D34-232F-CF1DDA6BA30C}"/>
              </a:ext>
            </a:extLst>
          </p:cNvPr>
          <p:cNvPicPr>
            <a:picLocks noChangeAspect="1"/>
          </p:cNvPicPr>
          <p:nvPr userDrawn="1"/>
        </p:nvPicPr>
        <p:blipFill>
          <a:blip r:embed="rId3"/>
          <a:stretch>
            <a:fillRect/>
          </a:stretch>
        </p:blipFill>
        <p:spPr>
          <a:xfrm>
            <a:off x="1487156" y="3667318"/>
            <a:ext cx="6169687" cy="1207113"/>
          </a:xfrm>
          <a:prstGeom prst="rect">
            <a:avLst/>
          </a:prstGeom>
        </p:spPr>
      </p:pic>
      <p:pic>
        <p:nvPicPr>
          <p:cNvPr id="24" name="Image 23">
            <a:extLst>
              <a:ext uri="{FF2B5EF4-FFF2-40B4-BE49-F238E27FC236}">
                <a16:creationId xmlns:a16="http://schemas.microsoft.com/office/drawing/2014/main" id="{89AB1D0D-E890-7F0B-DAD8-7146D4ACACF8}"/>
              </a:ext>
            </a:extLst>
          </p:cNvPr>
          <p:cNvPicPr>
            <a:picLocks noChangeAspect="1"/>
          </p:cNvPicPr>
          <p:nvPr userDrawn="1"/>
        </p:nvPicPr>
        <p:blipFill>
          <a:blip r:embed="rId4"/>
          <a:stretch>
            <a:fillRect/>
          </a:stretch>
        </p:blipFill>
        <p:spPr>
          <a:xfrm>
            <a:off x="1487156" y="5113317"/>
            <a:ext cx="6169687" cy="1201016"/>
          </a:xfrm>
          <a:prstGeom prst="rect">
            <a:avLst/>
          </a:prstGeom>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b="1">
                <a:solidFill>
                  <a:srgbClr val="474F71"/>
                </a:solidFill>
                <a:latin typeface="Dosis" pitchFamily="2" charset="0"/>
              </a:defRPr>
            </a:lvl1pPr>
          </a:lstStyle>
          <a:p>
            <a:r>
              <a:rPr lang="fr-FR" dirty="0"/>
              <a:t>Modifiez le style du titre</a:t>
            </a:r>
            <a:endParaRPr lang="fr-MA" dirty="0"/>
          </a:p>
        </p:txBody>
      </p:sp>
      <p:sp>
        <p:nvSpPr>
          <p:cNvPr id="25" name="Espace réservé du texte 13">
            <a:extLst>
              <a:ext uri="{FF2B5EF4-FFF2-40B4-BE49-F238E27FC236}">
                <a16:creationId xmlns:a16="http://schemas.microsoft.com/office/drawing/2014/main" id="{7D357DBE-F01D-F7D3-FEAE-6DB1B07395BE}"/>
              </a:ext>
            </a:extLst>
          </p:cNvPr>
          <p:cNvSpPr>
            <a:spLocks noGrp="1"/>
          </p:cNvSpPr>
          <p:nvPr>
            <p:ph type="body" sz="quarter" idx="10"/>
          </p:nvPr>
        </p:nvSpPr>
        <p:spPr>
          <a:xfrm>
            <a:off x="2168436" y="262191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7" name="Espace réservé pour une image  26">
            <a:extLst>
              <a:ext uri="{FF2B5EF4-FFF2-40B4-BE49-F238E27FC236}">
                <a16:creationId xmlns:a16="http://schemas.microsoft.com/office/drawing/2014/main" id="{9C822516-F43E-BECF-7CFF-8A084DC2ACCA}"/>
              </a:ext>
            </a:extLst>
          </p:cNvPr>
          <p:cNvSpPr>
            <a:spLocks noGrp="1" noChangeAspect="1"/>
          </p:cNvSpPr>
          <p:nvPr>
            <p:ph type="pic" sz="quarter" idx="11"/>
          </p:nvPr>
        </p:nvSpPr>
        <p:spPr>
          <a:xfrm>
            <a:off x="7056000" y="2747910"/>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8" name="Espace réservé du texte 13">
            <a:extLst>
              <a:ext uri="{FF2B5EF4-FFF2-40B4-BE49-F238E27FC236}">
                <a16:creationId xmlns:a16="http://schemas.microsoft.com/office/drawing/2014/main" id="{184F1AD3-1CDF-AC37-6E9B-7B8B5731D679}"/>
              </a:ext>
            </a:extLst>
          </p:cNvPr>
          <p:cNvSpPr>
            <a:spLocks noGrp="1"/>
          </p:cNvSpPr>
          <p:nvPr>
            <p:ph type="body" sz="quarter" idx="12"/>
          </p:nvPr>
        </p:nvSpPr>
        <p:spPr>
          <a:xfrm>
            <a:off x="2171774" y="4061170"/>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29" name="Espace réservé pour une image  26">
            <a:extLst>
              <a:ext uri="{FF2B5EF4-FFF2-40B4-BE49-F238E27FC236}">
                <a16:creationId xmlns:a16="http://schemas.microsoft.com/office/drawing/2014/main" id="{C64E9BAC-B4A7-262E-6139-2754B01E6D77}"/>
              </a:ext>
            </a:extLst>
          </p:cNvPr>
          <p:cNvSpPr>
            <a:spLocks noGrp="1" noChangeAspect="1"/>
          </p:cNvSpPr>
          <p:nvPr>
            <p:ph type="pic" sz="quarter" idx="13"/>
          </p:nvPr>
        </p:nvSpPr>
        <p:spPr>
          <a:xfrm>
            <a:off x="7056000" y="4183874"/>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30" name="Espace réservé du texte 13">
            <a:extLst>
              <a:ext uri="{FF2B5EF4-FFF2-40B4-BE49-F238E27FC236}">
                <a16:creationId xmlns:a16="http://schemas.microsoft.com/office/drawing/2014/main" id="{3B1AE6D8-B704-87BC-C392-1092C3DAC21A}"/>
              </a:ext>
            </a:extLst>
          </p:cNvPr>
          <p:cNvSpPr>
            <a:spLocks noGrp="1"/>
          </p:cNvSpPr>
          <p:nvPr>
            <p:ph type="body" sz="quarter" idx="14"/>
          </p:nvPr>
        </p:nvSpPr>
        <p:spPr>
          <a:xfrm>
            <a:off x="2168436" y="5516007"/>
            <a:ext cx="4860000" cy="792000"/>
          </a:xfrm>
          <a:prstGeom prst="rect">
            <a:avLst/>
          </a:prstGeom>
          <a:noFill/>
          <a:ln>
            <a:noFill/>
          </a:ln>
        </p:spPr>
        <p:txBody>
          <a:bodyPr/>
          <a:lstStyle>
            <a:lvl1pPr marL="177800" indent="-177800" algn="r" rtl="1">
              <a:buFont typeface="Wingdings" panose="05000000000000000000" pitchFamily="2" charset="2"/>
              <a:buChar char=""/>
              <a:defRPr sz="1200">
                <a:solidFill>
                  <a:srgbClr val="474F71"/>
                </a:solidFill>
                <a:latin typeface="Dosis Medium" pitchFamily="2" charset="0"/>
              </a:defRPr>
            </a:lvl1pPr>
            <a:lvl2pPr>
              <a:defRPr sz="1100">
                <a:solidFill>
                  <a:srgbClr val="474F71"/>
                </a:solidFill>
                <a:latin typeface="Dosis Medium" pitchFamily="2" charset="0"/>
              </a:defRPr>
            </a:lvl2pPr>
            <a:lvl3pPr>
              <a:defRPr sz="1050">
                <a:solidFill>
                  <a:srgbClr val="474F71"/>
                </a:solidFill>
                <a:latin typeface="Dosis Medium" pitchFamily="2" charset="0"/>
              </a:defRPr>
            </a:lvl3pPr>
            <a:lvl4pPr>
              <a:defRPr sz="1000">
                <a:solidFill>
                  <a:srgbClr val="474F71"/>
                </a:solidFill>
                <a:latin typeface="Dosis Medium" pitchFamily="2" charset="0"/>
              </a:defRPr>
            </a:lvl4pPr>
            <a:lvl5pPr>
              <a:defRPr sz="1000">
                <a:solidFill>
                  <a:srgbClr val="474F71"/>
                </a:solidFill>
                <a:latin typeface="Dosis Medium" pitchFamily="2" charset="0"/>
              </a:defRPr>
            </a:lvl5pPr>
          </a:lstStyle>
          <a:p>
            <a:pPr lvl="0"/>
            <a:r>
              <a:rPr lang="fr-FR" dirty="0"/>
              <a:t>Cliquez pour modifier les styles du texte du masque</a:t>
            </a:r>
          </a:p>
        </p:txBody>
      </p:sp>
      <p:sp>
        <p:nvSpPr>
          <p:cNvPr id="31" name="Espace réservé pour une image  26">
            <a:extLst>
              <a:ext uri="{FF2B5EF4-FFF2-40B4-BE49-F238E27FC236}">
                <a16:creationId xmlns:a16="http://schemas.microsoft.com/office/drawing/2014/main" id="{B26BF465-B4F4-3D7D-ACF6-20566B03F777}"/>
              </a:ext>
            </a:extLst>
          </p:cNvPr>
          <p:cNvSpPr>
            <a:spLocks noGrp="1" noChangeAspect="1"/>
          </p:cNvSpPr>
          <p:nvPr>
            <p:ph type="pic" sz="quarter" idx="15"/>
          </p:nvPr>
        </p:nvSpPr>
        <p:spPr>
          <a:xfrm>
            <a:off x="7056000" y="564200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2" name="Espace réservé pour une image  16">
            <a:extLst>
              <a:ext uri="{FF2B5EF4-FFF2-40B4-BE49-F238E27FC236}">
                <a16:creationId xmlns:a16="http://schemas.microsoft.com/office/drawing/2014/main" id="{9AA1E9B8-8D7E-91AE-321E-A93EF886D1A9}"/>
              </a:ext>
            </a:extLst>
          </p:cNvPr>
          <p:cNvSpPr>
            <a:spLocks noGrp="1" noChangeAspect="1"/>
          </p:cNvSpPr>
          <p:nvPr>
            <p:ph type="pic" sz="quarter" idx="16"/>
          </p:nvPr>
        </p:nvSpPr>
        <p:spPr>
          <a:xfrm>
            <a:off x="7924249" y="684000"/>
            <a:ext cx="900000" cy="900000"/>
          </a:xfrm>
          <a:prstGeom prst="rect">
            <a:avLst/>
          </a:prstGeom>
        </p:spPr>
        <p:txBody>
          <a:bodyPr/>
          <a:lstStyle>
            <a:lvl1pPr>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724061532"/>
      </p:ext>
    </p:extLst>
  </p:cSld>
  <p:clrMapOvr>
    <a:masterClrMapping/>
  </p:clrMapOvr>
  <p:transition spd="slow">
    <p:fad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5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 name="Image 1">
            <a:extLst>
              <a:ext uri="{FF2B5EF4-FFF2-40B4-BE49-F238E27FC236}">
                <a16:creationId xmlns:a16="http://schemas.microsoft.com/office/drawing/2014/main" id="{5EDC54C5-FB2A-6D1C-AC8A-C0BF2BDC3A33}"/>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59863"/>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p:ph type="title"/>
          </p:nvPr>
        </p:nvSpPr>
        <p:spPr>
          <a:xfrm>
            <a:off x="628650" y="1198485"/>
            <a:ext cx="7886700" cy="705267"/>
          </a:xfrm>
          <a:prstGeom prst="rect">
            <a:avLst/>
          </a:prstGeom>
        </p:spPr>
        <p:txBody>
          <a:bodyPr/>
          <a:lstStyle>
            <a:lvl1pPr algn="ctr" rtl="1">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4"/>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B0F0">
                <a:alpha val="40000"/>
              </a:srgbClr>
            </a:outerShdw>
          </a:effectLst>
        </p:spPr>
      </p:pic>
      <p:pic>
        <p:nvPicPr>
          <p:cNvPr id="16" name="Image 15">
            <a:extLst>
              <a:ext uri="{FF2B5EF4-FFF2-40B4-BE49-F238E27FC236}">
                <a16:creationId xmlns:a16="http://schemas.microsoft.com/office/drawing/2014/main" id="{A93635A3-1850-9582-694C-96DB620A940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1584000" y="2268000"/>
            <a:ext cx="544953" cy="540000"/>
          </a:xfrm>
          <a:prstGeom prst="rect">
            <a:avLst/>
          </a:prstGeom>
        </p:spPr>
      </p:pic>
      <p:sp>
        <p:nvSpPr>
          <p:cNvPr id="17" name="ZoneTexte 16">
            <a:extLst>
              <a:ext uri="{FF2B5EF4-FFF2-40B4-BE49-F238E27FC236}">
                <a16:creationId xmlns:a16="http://schemas.microsoft.com/office/drawing/2014/main" id="{5DA5B341-DD51-7414-AFFF-5286B69C66DE}"/>
              </a:ext>
            </a:extLst>
          </p:cNvPr>
          <p:cNvSpPr txBox="1"/>
          <p:nvPr userDrawn="1"/>
        </p:nvSpPr>
        <p:spPr>
          <a:xfrm>
            <a:off x="2376000" y="2160000"/>
            <a:ext cx="275748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lgn="r" rtl="1"/>
            <a:r>
              <a:rPr lang="fr-MA" dirty="0"/>
              <a:t>1. Présentation du Vocabulaire</a:t>
            </a:r>
          </a:p>
        </p:txBody>
      </p:sp>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365719" y="3643281"/>
            <a:ext cx="2733441" cy="338554"/>
          </a:xfrm>
          <a:prstGeom prst="rect">
            <a:avLst/>
          </a:prstGeom>
          <a:noFill/>
        </p:spPr>
        <p:txBody>
          <a:bodyPr wrap="none" rtlCol="0">
            <a:spAutoFit/>
          </a:bodyPr>
          <a:lstStyle>
            <a:defPPr>
              <a:defRPr lang="fr-FR"/>
            </a:defPPr>
            <a:lvl1pPr>
              <a:defRPr sz="1600">
                <a:solidFill>
                  <a:srgbClr val="474F71"/>
                </a:solidFill>
                <a:latin typeface="Dosis ExtraBold" pitchFamily="2" charset="0"/>
              </a:defRPr>
            </a:lvl1pPr>
          </a:lstStyle>
          <a:p>
            <a:pPr lvl="0" algn="r" rtl="1"/>
            <a:r>
              <a:rPr lang="fr-MA" dirty="0"/>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365719" y="5123575"/>
            <a:ext cx="1795684"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lgn="r" rtl="1"/>
            <a:r>
              <a:rPr lang="fr-MA" dirty="0"/>
              <a:t>3. Travail sur livret</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p:ph type="pic" sz="quarter" idx="11"/>
          </p:nvPr>
        </p:nvSpPr>
        <p:spPr>
          <a:xfrm rot="1539327">
            <a:off x="7298796" y="2003629"/>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p:ph type="pic" sz="quarter" idx="12"/>
          </p:nvPr>
        </p:nvSpPr>
        <p:spPr>
          <a:xfrm rot="1539327">
            <a:off x="7298796" y="3473285"/>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p:ph type="pic" sz="quarter" idx="13"/>
          </p:nvPr>
        </p:nvSpPr>
        <p:spPr>
          <a:xfrm rot="1539327">
            <a:off x="7298796" y="4958117"/>
            <a:ext cx="540000" cy="540000"/>
          </a:xfrm>
          <a:prstGeom prst="rect">
            <a:avLst/>
          </a:prstGeom>
          <a:solidFill>
            <a:schemeClr val="bg1"/>
          </a:solidFill>
        </p:spPr>
        <p:txBody>
          <a:bodyPr/>
          <a:lstStyle>
            <a:lvl1pPr algn="r" rtl="1">
              <a:defRPr>
                <a:latin typeface="Microsoft Uighur" panose="02000000000000000000" pitchFamily="2" charset="-78"/>
              </a:defRPr>
            </a:lvl1pPr>
          </a:lstStyle>
          <a:p>
            <a:endParaRPr lang="fr-MA" dirty="0"/>
          </a:p>
        </p:txBody>
      </p:sp>
      <p:sp>
        <p:nvSpPr>
          <p:cNvPr id="9" name="Espace réservé du texte 5">
            <a:extLst>
              <a:ext uri="{FF2B5EF4-FFF2-40B4-BE49-F238E27FC236}">
                <a16:creationId xmlns:a16="http://schemas.microsoft.com/office/drawing/2014/main" id="{FCB630B7-CE24-0E02-DF2E-6E0839F22544}"/>
              </a:ext>
            </a:extLst>
          </p:cNvPr>
          <p:cNvSpPr>
            <a:spLocks noGrp="1"/>
          </p:cNvSpPr>
          <p:nvPr>
            <p:ph type="body" sz="quarter" idx="18"/>
          </p:nvPr>
        </p:nvSpPr>
        <p:spPr>
          <a:xfrm>
            <a:off x="2201410" y="2544024"/>
            <a:ext cx="4960805" cy="756000"/>
          </a:xfrm>
          <a:prstGeom prst="rect">
            <a:avLst/>
          </a:prstGeom>
          <a:noFill/>
        </p:spPr>
        <p:txBody>
          <a:bodyPr anchor="ctr"/>
          <a:lstStyle>
            <a:lvl1pPr algn="r" rtl="1">
              <a:defRPr lang="fr-FR" sz="1200" dirty="0" smtClean="0">
                <a:solidFill>
                  <a:srgbClr val="757575"/>
                </a:solidFill>
                <a:latin typeface="Dosis SemiBold" pitchFamily="2" charset="0"/>
              </a:defRPr>
            </a:lvl1pPr>
            <a:lvl2pPr algn="r" rtl="1">
              <a:defRPr lang="fr-FR" sz="1100" dirty="0" smtClean="0">
                <a:solidFill>
                  <a:srgbClr val="757575"/>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p:ph type="body" sz="quarter" idx="19"/>
          </p:nvPr>
        </p:nvSpPr>
        <p:spPr>
          <a:xfrm>
            <a:off x="2201410" y="4025640"/>
            <a:ext cx="4960805" cy="756000"/>
          </a:xfrm>
          <a:prstGeom prst="rect">
            <a:avLst/>
          </a:prstGeom>
          <a:noFill/>
        </p:spPr>
        <p:txBody>
          <a:bodyPr anchor="ctr"/>
          <a:lstStyle>
            <a:lvl1pPr algn="r" rtl="1">
              <a:defRPr lang="fr-FR" sz="1200" dirty="0" smtClean="0">
                <a:solidFill>
                  <a:srgbClr val="474F71"/>
                </a:solidFill>
                <a:latin typeface="Dosis SemiBold" pitchFamily="2" charset="0"/>
              </a:defRPr>
            </a:lvl1pPr>
            <a:lvl2pPr algn="r" rtl="1">
              <a:defRPr lang="fr-FR" sz="1100" dirty="0" smtClean="0">
                <a:solidFill>
                  <a:srgbClr val="474F71"/>
                </a:solidFill>
                <a:latin typeface="Dosis SemiBold" pitchFamily="2" charset="0"/>
              </a:defRPr>
            </a:lvl2pPr>
          </a:lstStyle>
          <a:p>
            <a:pPr marL="266700" lvl="0" indent="-266700">
              <a:lnSpc>
                <a:spcPct val="100000"/>
              </a:lnSpc>
              <a:spcBef>
                <a:spcPts val="300"/>
              </a:spcBef>
              <a:buFont typeface="Wingdings" panose="05000000000000000000" pitchFamily="2" charset="2"/>
              <a:buChar char="Ð"/>
            </a:pPr>
            <a:r>
              <a:rPr lang="fr-FR" dirty="0"/>
              <a:t>Cliquez pour modifier les styles du texte du masque</a:t>
            </a:r>
          </a:p>
          <a:p>
            <a:pPr lvl="1">
              <a:lnSpc>
                <a:spcPct val="100000"/>
              </a:lnSpc>
              <a:spcBef>
                <a:spcPts val="300"/>
              </a:spcBef>
            </a:pPr>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p:ph type="body" sz="quarter" idx="20"/>
          </p:nvPr>
        </p:nvSpPr>
        <p:spPr>
          <a:xfrm>
            <a:off x="2201410" y="5508429"/>
            <a:ext cx="4960805" cy="756000"/>
          </a:xfrm>
          <a:prstGeom prst="rect">
            <a:avLst/>
          </a:prstGeom>
          <a:noFill/>
        </p:spPr>
        <p:txBody>
          <a:bodyPr anchor="ctr"/>
          <a:lstStyle>
            <a:lvl1pPr marL="266700" indent="-266700" algn="r" rtl="1">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gn="r" rtl="1">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4" name="Espace réservé pour une image  16">
            <a:extLst>
              <a:ext uri="{FF2B5EF4-FFF2-40B4-BE49-F238E27FC236}">
                <a16:creationId xmlns:a16="http://schemas.microsoft.com/office/drawing/2014/main" id="{0C815ED3-0E84-E7A6-220F-EF5051A6B505}"/>
              </a:ext>
            </a:extLst>
          </p:cNvPr>
          <p:cNvSpPr>
            <a:spLocks noGrp="1" noChangeAspect="1"/>
          </p:cNvSpPr>
          <p:nvPr>
            <p:ph type="pic" sz="quarter" idx="21"/>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499868419"/>
      </p:ext>
    </p:extLst>
  </p:cSld>
  <p:clrMapOvr>
    <a:masterClrMapping/>
  </p:clrMapOvr>
  <p:transition spd="slow">
    <p:fad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userDrawn="1">
  <p:cSld name="6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rtl="1">
              <a:defRPr sz="2400" b="1"/>
            </a:lvl1pPr>
          </a:lstStyle>
          <a:p>
            <a:r>
              <a:rPr lang="fr-FR" dirty="0"/>
              <a:t>Modifiez le style du titre</a:t>
            </a:r>
            <a:endParaRPr lang="fr-MA" dirty="0"/>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856412"/>
            <a:ext cx="1620000" cy="1607588"/>
          </a:xfrm>
          <a:prstGeom prst="rect">
            <a:avLst/>
          </a:prstGeom>
          <a:ln>
            <a:noFill/>
          </a:ln>
        </p:spPr>
        <p:txBody>
          <a:bodyPr/>
          <a:lstStyle>
            <a:lvl1pPr algn="r" rtl="1">
              <a:defRPr>
                <a:latin typeface="Microsoft Uighur" panose="02000000000000000000" pitchFamily="2" charset="-78"/>
              </a:defRPr>
            </a:lvl1pPr>
          </a:lstStyle>
          <a:p>
            <a:endParaRPr lang="fr-MA" dirty="0"/>
          </a:p>
        </p:txBody>
      </p:sp>
      <p:sp>
        <p:nvSpPr>
          <p:cNvPr id="4" name="Espace réservé pour une image  16">
            <a:extLst>
              <a:ext uri="{FF2B5EF4-FFF2-40B4-BE49-F238E27FC236}">
                <a16:creationId xmlns:a16="http://schemas.microsoft.com/office/drawing/2014/main" id="{4803C138-D469-2A4F-DFF7-7BDE3B1200C2}"/>
              </a:ext>
            </a:extLst>
          </p:cNvPr>
          <p:cNvSpPr>
            <a:spLocks noGrp="1" noChangeAspect="1"/>
          </p:cNvSpPr>
          <p:nvPr>
            <p:ph type="pic" sz="quarter" idx="12"/>
          </p:nvPr>
        </p:nvSpPr>
        <p:spPr>
          <a:xfrm>
            <a:off x="7924249" y="684000"/>
            <a:ext cx="900000" cy="900000"/>
          </a:xfrm>
          <a:prstGeom prst="rect">
            <a:avLst/>
          </a:prstGeom>
        </p:spPr>
        <p:txBody>
          <a:bodyPr/>
          <a:lstStyle>
            <a:lvl1pPr algn="r" rtl="1">
              <a:defRPr lang="fr-MA">
                <a:latin typeface="Microsoft Uighur" panose="02000000000000000000" pitchFamily="2" charset="-78"/>
              </a:defRPr>
            </a:lvl1pPr>
          </a:lstStyle>
          <a:p>
            <a:endParaRPr lang="fr-MA" dirty="0"/>
          </a:p>
        </p:txBody>
      </p:sp>
    </p:spTree>
    <p:extLst>
      <p:ext uri="{BB962C8B-B14F-4D97-AF65-F5344CB8AC3E}">
        <p14:creationId xmlns:p14="http://schemas.microsoft.com/office/powerpoint/2010/main" val="213894241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image" Target="../media/image1.bin"/><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bin"/><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image" Target="../media/image1.bin"/><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theme" Target="../theme/theme5.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image" Target="../media/image1.bin"/><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theme" Target="../theme/theme6.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image" Target="../media/image11.jpg"/><Relationship Id="rId2" Type="http://schemas.openxmlformats.org/officeDocument/2006/relationships/slideLayout" Target="../slideLayouts/slideLayout115.xml"/><Relationship Id="rId16" Type="http://schemas.openxmlformats.org/officeDocument/2006/relationships/theme" Target="../theme/theme7.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theme" Target="../theme/theme8.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image" Target="../media/image5.jpg"/><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57.xml"/><Relationship Id="rId1"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image" Target="../media/image1.bin"/><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theme" Target="../theme/theme11.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18" Type="http://schemas.openxmlformats.org/officeDocument/2006/relationships/theme" Target="../theme/theme12.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slideLayout" Target="../slideLayouts/slideLayout197.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10" Type="http://schemas.openxmlformats.org/officeDocument/2006/relationships/slideLayout" Target="../slideLayouts/slideLayout190.xml"/><Relationship Id="rId19" Type="http://schemas.openxmlformats.org/officeDocument/2006/relationships/image" Target="../media/image1.bin"/><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image" Target="../media/image16.jpg"/><Relationship Id="rId3" Type="http://schemas.openxmlformats.org/officeDocument/2006/relationships/slideLayout" Target="../slideLayouts/slideLayout200.xml"/><Relationship Id="rId21" Type="http://schemas.openxmlformats.org/officeDocument/2006/relationships/slideLayout" Target="../slideLayouts/slideLayout218.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theme" Target="../theme/theme13.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3" Type="http://schemas.openxmlformats.org/officeDocument/2006/relationships/slideLayout" Target="../slideLayouts/slideLayout224.xml"/><Relationship Id="rId21" Type="http://schemas.openxmlformats.org/officeDocument/2006/relationships/slideLayout" Target="../slideLayouts/slideLayout242.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slideLayout" Target="../slideLayouts/slideLayout241.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24" Type="http://schemas.openxmlformats.org/officeDocument/2006/relationships/image" Target="../media/image1.bin"/><Relationship Id="rId5" Type="http://schemas.openxmlformats.org/officeDocument/2006/relationships/slideLayout" Target="../slideLayouts/slideLayout226.xml"/><Relationship Id="rId15" Type="http://schemas.openxmlformats.org/officeDocument/2006/relationships/slideLayout" Target="../slideLayouts/slideLayout236.xml"/><Relationship Id="rId23" Type="http://schemas.openxmlformats.org/officeDocument/2006/relationships/theme" Target="../theme/theme14.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slideLayout" Target="../slideLayouts/slideLayout2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1.xml"/><Relationship Id="rId13" Type="http://schemas.openxmlformats.org/officeDocument/2006/relationships/slideLayout" Target="../slideLayouts/slideLayout256.xml"/><Relationship Id="rId18" Type="http://schemas.openxmlformats.org/officeDocument/2006/relationships/slideLayout" Target="../slideLayouts/slideLayout261.xml"/><Relationship Id="rId26" Type="http://schemas.openxmlformats.org/officeDocument/2006/relationships/image" Target="../media/image1.bin"/><Relationship Id="rId3" Type="http://schemas.openxmlformats.org/officeDocument/2006/relationships/slideLayout" Target="../slideLayouts/slideLayout246.xml"/><Relationship Id="rId21" Type="http://schemas.openxmlformats.org/officeDocument/2006/relationships/slideLayout" Target="../slideLayouts/slideLayout264.xml"/><Relationship Id="rId7" Type="http://schemas.openxmlformats.org/officeDocument/2006/relationships/slideLayout" Target="../slideLayouts/slideLayout250.xml"/><Relationship Id="rId12" Type="http://schemas.openxmlformats.org/officeDocument/2006/relationships/slideLayout" Target="../slideLayouts/slideLayout255.xml"/><Relationship Id="rId17" Type="http://schemas.openxmlformats.org/officeDocument/2006/relationships/slideLayout" Target="../slideLayouts/slideLayout260.xml"/><Relationship Id="rId25" Type="http://schemas.openxmlformats.org/officeDocument/2006/relationships/theme" Target="../theme/theme15.xml"/><Relationship Id="rId2" Type="http://schemas.openxmlformats.org/officeDocument/2006/relationships/slideLayout" Target="../slideLayouts/slideLayout245.xml"/><Relationship Id="rId16" Type="http://schemas.openxmlformats.org/officeDocument/2006/relationships/slideLayout" Target="../slideLayouts/slideLayout259.xml"/><Relationship Id="rId20" Type="http://schemas.openxmlformats.org/officeDocument/2006/relationships/slideLayout" Target="../slideLayouts/slideLayout263.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24" Type="http://schemas.openxmlformats.org/officeDocument/2006/relationships/slideLayout" Target="../slideLayouts/slideLayout267.xml"/><Relationship Id="rId5" Type="http://schemas.openxmlformats.org/officeDocument/2006/relationships/slideLayout" Target="../slideLayouts/slideLayout248.xml"/><Relationship Id="rId15" Type="http://schemas.openxmlformats.org/officeDocument/2006/relationships/slideLayout" Target="../slideLayouts/slideLayout258.xml"/><Relationship Id="rId23" Type="http://schemas.openxmlformats.org/officeDocument/2006/relationships/slideLayout" Target="../slideLayouts/slideLayout266.xml"/><Relationship Id="rId10" Type="http://schemas.openxmlformats.org/officeDocument/2006/relationships/slideLayout" Target="../slideLayouts/slideLayout253.xml"/><Relationship Id="rId19" Type="http://schemas.openxmlformats.org/officeDocument/2006/relationships/slideLayout" Target="../slideLayouts/slideLayout262.xml"/><Relationship Id="rId4" Type="http://schemas.openxmlformats.org/officeDocument/2006/relationships/slideLayout" Target="../slideLayouts/slideLayout247.xml"/><Relationship Id="rId9" Type="http://schemas.openxmlformats.org/officeDocument/2006/relationships/slideLayout" Target="../slideLayouts/slideLayout252.xml"/><Relationship Id="rId14" Type="http://schemas.openxmlformats.org/officeDocument/2006/relationships/slideLayout" Target="../slideLayouts/slideLayout257.xml"/><Relationship Id="rId22" Type="http://schemas.openxmlformats.org/officeDocument/2006/relationships/slideLayout" Target="../slideLayouts/slideLayout265.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6.xml"/><Relationship Id="rId1" Type="http://schemas.openxmlformats.org/officeDocument/2006/relationships/slideLayout" Target="../slideLayouts/slideLayout26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6.xml"/><Relationship Id="rId13" Type="http://schemas.openxmlformats.org/officeDocument/2006/relationships/slideLayout" Target="../slideLayouts/slideLayout281.xml"/><Relationship Id="rId18" Type="http://schemas.openxmlformats.org/officeDocument/2006/relationships/slideLayout" Target="../slideLayouts/slideLayout286.xml"/><Relationship Id="rId3" Type="http://schemas.openxmlformats.org/officeDocument/2006/relationships/slideLayout" Target="../slideLayouts/slideLayout271.xml"/><Relationship Id="rId21" Type="http://schemas.openxmlformats.org/officeDocument/2006/relationships/slideLayout" Target="../slideLayouts/slideLayout289.xml"/><Relationship Id="rId7" Type="http://schemas.openxmlformats.org/officeDocument/2006/relationships/slideLayout" Target="../slideLayouts/slideLayout275.xml"/><Relationship Id="rId12" Type="http://schemas.openxmlformats.org/officeDocument/2006/relationships/slideLayout" Target="../slideLayouts/slideLayout280.xml"/><Relationship Id="rId17" Type="http://schemas.openxmlformats.org/officeDocument/2006/relationships/slideLayout" Target="../slideLayouts/slideLayout285.xml"/><Relationship Id="rId25" Type="http://schemas.openxmlformats.org/officeDocument/2006/relationships/image" Target="../media/image1.bin"/><Relationship Id="rId2" Type="http://schemas.openxmlformats.org/officeDocument/2006/relationships/slideLayout" Target="../slideLayouts/slideLayout270.xml"/><Relationship Id="rId16" Type="http://schemas.openxmlformats.org/officeDocument/2006/relationships/slideLayout" Target="../slideLayouts/slideLayout284.xml"/><Relationship Id="rId20" Type="http://schemas.openxmlformats.org/officeDocument/2006/relationships/slideLayout" Target="../slideLayouts/slideLayout288.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slideLayout" Target="../slideLayouts/slideLayout279.xml"/><Relationship Id="rId24" Type="http://schemas.openxmlformats.org/officeDocument/2006/relationships/theme" Target="../theme/theme17.xml"/><Relationship Id="rId5" Type="http://schemas.openxmlformats.org/officeDocument/2006/relationships/slideLayout" Target="../slideLayouts/slideLayout273.xml"/><Relationship Id="rId15" Type="http://schemas.openxmlformats.org/officeDocument/2006/relationships/slideLayout" Target="../slideLayouts/slideLayout283.xml"/><Relationship Id="rId23" Type="http://schemas.openxmlformats.org/officeDocument/2006/relationships/slideLayout" Target="../slideLayouts/slideLayout291.xml"/><Relationship Id="rId10" Type="http://schemas.openxmlformats.org/officeDocument/2006/relationships/slideLayout" Target="../slideLayouts/slideLayout278.xml"/><Relationship Id="rId19" Type="http://schemas.openxmlformats.org/officeDocument/2006/relationships/slideLayout" Target="../slideLayouts/slideLayout287.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14" Type="http://schemas.openxmlformats.org/officeDocument/2006/relationships/slideLayout" Target="../slideLayouts/slideLayout282.xml"/><Relationship Id="rId22" Type="http://schemas.openxmlformats.org/officeDocument/2006/relationships/slideLayout" Target="../slideLayouts/slideLayout2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815324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984"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7D3BCD8-9868-4174-A461-8C04FAF3A9DD}" type="datetimeFigureOut">
              <a:rPr lang="fr-FR" smtClean="0"/>
              <a:t>17/05/2026</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B60BE7-EAD2-4C3B-A9F2-B2A20B3BFA21}" type="slidenum">
              <a:rPr lang="fr-FR" smtClean="0"/>
              <a:t>‹N°›</a:t>
            </a:fld>
            <a:endParaRPr lang="fr-FR"/>
          </a:p>
        </p:txBody>
      </p:sp>
    </p:spTree>
    <p:extLst>
      <p:ext uri="{BB962C8B-B14F-4D97-AF65-F5344CB8AC3E}">
        <p14:creationId xmlns:p14="http://schemas.microsoft.com/office/powerpoint/2010/main" val="19363096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8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4851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17383038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spTree>
    <p:extLst>
      <p:ext uri="{BB962C8B-B14F-4D97-AF65-F5344CB8AC3E}">
        <p14:creationId xmlns:p14="http://schemas.microsoft.com/office/powerpoint/2010/main" val="9962209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51036543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8961017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9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74072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Microsoft Uighur" panose="02000000000000000000" pitchFamily="2" charset="-78"/>
              </a:defRPr>
            </a:lvl1pPr>
          </a:lstStyle>
          <a:p>
            <a:fld id="{B7D3BCD8-9868-4174-A461-8C04FAF3A9DD}" type="datetimeFigureOut">
              <a:rPr lang="fr-FR" smtClean="0"/>
              <a:pPr/>
              <a:t>17/05/2026</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Microsoft Uighur" panose="02000000000000000000" pitchFamily="2" charset="-78"/>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Microsoft Uighur" panose="02000000000000000000" pitchFamily="2" charset="-78"/>
              </a:defRPr>
            </a:lvl1pPr>
          </a:lstStyle>
          <a:p>
            <a:fld id="{10B60BE7-EAD2-4C3B-A9F2-B2A20B3BFA21}" type="slidenum">
              <a:rPr lang="fr-FR" smtClean="0"/>
              <a:pPr/>
              <a:t>‹N°›</a:t>
            </a:fld>
            <a:endParaRPr lang="fr-FR" dirty="0"/>
          </a:p>
        </p:txBody>
      </p:sp>
    </p:spTree>
    <p:extLst>
      <p:ext uri="{BB962C8B-B14F-4D97-AF65-F5344CB8AC3E}">
        <p14:creationId xmlns:p14="http://schemas.microsoft.com/office/powerpoint/2010/main" val="127348620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icrosoft Uighur" panose="02000000000000000000" pitchFamily="2"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Uighur" panose="02000000000000000000" pitchFamily="2"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Uighur" panose="02000000000000000000" pitchFamily="2"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Uighur" panose="02000000000000000000" pitchFamily="2" charset="-7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2780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772"/>
        <p:cNvGrpSpPr/>
        <p:nvPr/>
      </p:nvGrpSpPr>
      <p:grpSpPr>
        <a:xfrm>
          <a:off x="0" y="0"/>
          <a:ext cx="0" cy="0"/>
          <a:chOff x="0" y="0"/>
          <a:chExt cx="0" cy="0"/>
        </a:xfrm>
      </p:grpSpPr>
    </p:spTree>
    <p:extLst>
      <p:ext uri="{BB962C8B-B14F-4D97-AF65-F5344CB8AC3E}">
        <p14:creationId xmlns:p14="http://schemas.microsoft.com/office/powerpoint/2010/main" val="4071544681"/>
      </p:ext>
    </p:extLst>
  </p:cSld>
  <p:clrMap bg1="lt1" tx1="dk1" bg2="dk2" tx2="lt2" accent1="accent1" accent2="accent2" accent3="accent3" accent4="accent4" accent5="accent5" accent6="accent6" hlink="hlink" folHlink="folHlink"/>
  <p:sldLayoutIdLst>
    <p:sldLayoutId id="2147483839" r:id="rId1"/>
    <p:sldLayoutId id="2147483840" r:id="rId2"/>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304005045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988"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10859"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264992319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ransition spd="slow">
    <p:fade/>
  </p:transition>
  <p:txStyles>
    <p:titleStyle>
      <a:lvl1pPr algn="r" defTabSz="514337" rtl="1" eaLnBrk="1" latinLnBrk="0" hangingPunct="1">
        <a:lnSpc>
          <a:spcPct val="90000"/>
        </a:lnSpc>
        <a:spcBef>
          <a:spcPct val="0"/>
        </a:spcBef>
        <a:buNone/>
        <a:defRPr lang="fr-MA" sz="1600" b="0" kern="1200" dirty="0">
          <a:solidFill>
            <a:prstClr val="white">
              <a:lumMod val="65000"/>
            </a:prstClr>
          </a:solidFill>
          <a:latin typeface="Microsoft Uighur" panose="02000000000000000000" pitchFamily="2" charset="-78"/>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Shape 561"/>
        <p:cNvGrpSpPr/>
        <p:nvPr/>
      </p:nvGrpSpPr>
      <p:grpSpPr>
        <a:xfrm>
          <a:off x="0" y="0"/>
          <a:ext cx="0" cy="0"/>
          <a:chOff x="0" y="0"/>
          <a:chExt cx="0" cy="0"/>
        </a:xfrm>
      </p:grpSpPr>
      <p:sp>
        <p:nvSpPr>
          <p:cNvPr id="562" name="Google Shape;562;p140"/>
          <p:cNvSpPr txBox="1">
            <a:spLocks noGrp="1"/>
          </p:cNvSpPr>
          <p:nvPr>
            <p:ph type="title"/>
          </p:nvPr>
        </p:nvSpPr>
        <p:spPr>
          <a:xfrm>
            <a:off x="632373" y="756000"/>
            <a:ext cx="6840000" cy="612000"/>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rgbClr val="757575"/>
              </a:buClr>
              <a:buSzPts val="1600"/>
              <a:buFont typeface="Dosis Medium"/>
              <a:buNone/>
              <a:defRPr sz="1600" b="0" i="0" u="none" strike="noStrike" cap="none">
                <a:solidFill>
                  <a:srgbClr val="757575"/>
                </a:solidFill>
                <a:latin typeface="Dosis Medium"/>
                <a:ea typeface="Dosis Medium"/>
                <a:cs typeface="Dosis Medium"/>
                <a:sym typeface="Dosis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173266762"/>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87" r:id="rId2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30952447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74101708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89316"/>
      </p:ext>
    </p:extLst>
  </p:cSld>
  <p:clrMap bg1="lt1" tx1="dk1" bg2="lt2" tx2="dk2" accent1="accent1" accent2="accent2" accent3="accent3" accent4="accent4" accent5="accent5" accent6="accent6" hlink="hlink" folHlink="folHlink"/>
  <p:sldLayoutIdLst>
    <p:sldLayoutId id="2147483986" r:id="rId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632373"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spTree>
    <p:extLst>
      <p:ext uri="{BB962C8B-B14F-4D97-AF65-F5344CB8AC3E}">
        <p14:creationId xmlns:p14="http://schemas.microsoft.com/office/powerpoint/2010/main" val="17346990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 id="2147484007" r:id="rId18"/>
    <p:sldLayoutId id="2147484008" r:id="rId19"/>
    <p:sldLayoutId id="2147484009" r:id="rId20"/>
    <p:sldLayoutId id="2147484010" r:id="rId21"/>
    <p:sldLayoutId id="2147484011" r:id="rId22"/>
    <p:sldLayoutId id="2147484012" r:id="rId23"/>
  </p:sldLayoutIdLst>
  <p:transition spd="slow">
    <p:fade/>
  </p:transition>
  <p:txStyles>
    <p:titleStyle>
      <a:lvl1pPr algn="r" defTabSz="514337" rtl="1"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12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15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0.xml"/></Relationships>
</file>

<file path=ppt/slides/_rels/slide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png"/><Relationship Id="rId1" Type="http://schemas.openxmlformats.org/officeDocument/2006/relationships/slideLayout" Target="../slideLayouts/slideLayout268.xml"/><Relationship Id="rId5" Type="http://schemas.openxmlformats.org/officeDocument/2006/relationships/image" Target="../media/image37.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0.xml"/><Relationship Id="rId7" Type="http://schemas.openxmlformats.org/officeDocument/2006/relationships/image" Target="../media/image4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10.xml"/><Relationship Id="rId6" Type="http://schemas.openxmlformats.org/officeDocument/2006/relationships/image" Target="../media/image43.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20.xml"/><Relationship Id="rId7" Type="http://schemas.openxmlformats.org/officeDocument/2006/relationships/image" Target="../media/image4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178.xml"/><Relationship Id="rId6" Type="http://schemas.openxmlformats.org/officeDocument/2006/relationships/image" Target="../media/image45.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18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gif"/><Relationship Id="rId1" Type="http://schemas.openxmlformats.org/officeDocument/2006/relationships/slideLayout" Target="../slideLayouts/slideLayout157.xml"/><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7.xml"/><Relationship Id="rId6" Type="http://schemas.openxmlformats.org/officeDocument/2006/relationships/image" Target="../media/image52.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2.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3.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3.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4.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4.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195.xml"/><Relationship Id="rId6" Type="http://schemas.openxmlformats.org/officeDocument/2006/relationships/image" Target="../media/image55.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19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19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5.png"/><Relationship Id="rId7"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19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5.png"/><Relationship Id="rId7"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58.png"/><Relationship Id="rId4" Type="http://schemas.openxmlformats.org/officeDocument/2006/relationships/image" Target="../media/image38.png"/><Relationship Id="rId9" Type="http://schemas.openxmlformats.org/officeDocument/2006/relationships/image" Target="../media/image49.png"/></Relationships>
</file>

<file path=ppt/slides/_rels/slide2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8.png"/><Relationship Id="rId7" Type="http://schemas.openxmlformats.org/officeDocument/2006/relationships/image" Target="../media/image57.png"/><Relationship Id="rId2" Type="http://schemas.openxmlformats.org/officeDocument/2006/relationships/image" Target="../media/image35.png"/><Relationship Id="rId1" Type="http://schemas.openxmlformats.org/officeDocument/2006/relationships/slideLayout" Target="../slideLayouts/slideLayout291.xml"/><Relationship Id="rId6" Type="http://schemas.openxmlformats.org/officeDocument/2006/relationships/image" Target="../media/image56.jpe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6.gif"/><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6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97.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59.png"/><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gif"/><Relationship Id="rId1" Type="http://schemas.openxmlformats.org/officeDocument/2006/relationships/slideLayout" Target="../slideLayouts/slideLayout157.xml"/><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88.xml"/><Relationship Id="rId6" Type="http://schemas.openxmlformats.org/officeDocument/2006/relationships/image" Target="../media/image61.svg"/><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88.xml"/><Relationship Id="rId6" Type="http://schemas.openxmlformats.org/officeDocument/2006/relationships/image" Target="../media/image61.svg"/><Relationship Id="rId5" Type="http://schemas.openxmlformats.org/officeDocument/2006/relationships/image" Target="../media/image40.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88.xml"/><Relationship Id="rId6" Type="http://schemas.openxmlformats.org/officeDocument/2006/relationships/image" Target="../media/image61.sv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88.xml"/><Relationship Id="rId6" Type="http://schemas.openxmlformats.org/officeDocument/2006/relationships/image" Target="../media/image61.sv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4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5.png"/></Relationships>
</file>

<file path=ppt/slides/_rels/slide5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6.png"/></Relationships>
</file>

<file path=ppt/slides/_rels/slide5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7.png"/></Relationships>
</file>

<file path=ppt/slides/_rels/slide5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8.png"/><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8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69.png"/></Relationships>
</file>

<file path=ppt/slides/_rels/slide5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5.png"/><Relationship Id="rId7"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8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64.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200.xml"/><Relationship Id="rId7" Type="http://schemas.openxmlformats.org/officeDocument/2006/relationships/image" Target="../media/image26.gif"/><Relationship Id="rId12" Type="http://schemas.openxmlformats.org/officeDocument/2006/relationships/image" Target="../media/image7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9.png"/><Relationship Id="rId11" Type="http://schemas.openxmlformats.org/officeDocument/2006/relationships/image" Target="../media/image73.png"/><Relationship Id="rId5" Type="http://schemas.openxmlformats.org/officeDocument/2006/relationships/image" Target="../media/image22.png"/><Relationship Id="rId10" Type="http://schemas.openxmlformats.org/officeDocument/2006/relationships/image" Target="../media/image72.png"/><Relationship Id="rId4" Type="http://schemas.openxmlformats.org/officeDocument/2006/relationships/notesSlide" Target="../notesSlides/notesSlide27.xml"/><Relationship Id="rId9" Type="http://schemas.openxmlformats.org/officeDocument/2006/relationships/image" Target="../media/image71.png"/></Relationships>
</file>

<file path=ppt/slides/_rels/slide5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199.xml"/><Relationship Id="rId7" Type="http://schemas.openxmlformats.org/officeDocument/2006/relationships/image" Target="../media/image71.png"/><Relationship Id="rId12" Type="http://schemas.openxmlformats.org/officeDocument/2006/relationships/image" Target="../media/image7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0.png"/><Relationship Id="rId11" Type="http://schemas.openxmlformats.org/officeDocument/2006/relationships/image" Target="../media/image26.gif"/><Relationship Id="rId5" Type="http://schemas.openxmlformats.org/officeDocument/2006/relationships/image" Target="../media/image22.png"/><Relationship Id="rId10" Type="http://schemas.openxmlformats.org/officeDocument/2006/relationships/image" Target="../media/image74.png"/><Relationship Id="rId4" Type="http://schemas.openxmlformats.org/officeDocument/2006/relationships/notesSlide" Target="../notesSlides/notesSlide28.xml"/><Relationship Id="rId9" Type="http://schemas.openxmlformats.org/officeDocument/2006/relationships/image" Target="../media/image73.png"/></Relationships>
</file>

<file path=ppt/slides/_rels/slide5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198.xml"/><Relationship Id="rId6" Type="http://schemas.openxmlformats.org/officeDocument/2006/relationships/image" Target="../media/image73.png"/><Relationship Id="rId11" Type="http://schemas.openxmlformats.org/officeDocument/2006/relationships/image" Target="../media/image49.png"/><Relationship Id="rId5" Type="http://schemas.openxmlformats.org/officeDocument/2006/relationships/image" Target="../media/image72.png"/><Relationship Id="rId10" Type="http://schemas.openxmlformats.org/officeDocument/2006/relationships/image" Target="../media/image78.png"/><Relationship Id="rId4" Type="http://schemas.openxmlformats.org/officeDocument/2006/relationships/image" Target="../media/image71.png"/><Relationship Id="rId9" Type="http://schemas.openxmlformats.org/officeDocument/2006/relationships/image" Target="../media/image77.png"/></Relationships>
</file>

<file path=ppt/slides/_rels/slide5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198.xml"/><Relationship Id="rId6" Type="http://schemas.openxmlformats.org/officeDocument/2006/relationships/image" Target="../media/image73.png"/><Relationship Id="rId11" Type="http://schemas.openxmlformats.org/officeDocument/2006/relationships/image" Target="../media/image49.png"/><Relationship Id="rId5" Type="http://schemas.openxmlformats.org/officeDocument/2006/relationships/image" Target="../media/image72.png"/><Relationship Id="rId10" Type="http://schemas.openxmlformats.org/officeDocument/2006/relationships/image" Target="../media/image78.png"/><Relationship Id="rId4" Type="http://schemas.openxmlformats.org/officeDocument/2006/relationships/image" Target="../media/image71.png"/><Relationship Id="rId9" Type="http://schemas.openxmlformats.org/officeDocument/2006/relationships/image" Target="../media/image77.png"/></Relationships>
</file>

<file path=ppt/slides/_rels/slide5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198.xml"/><Relationship Id="rId6" Type="http://schemas.openxmlformats.org/officeDocument/2006/relationships/image" Target="../media/image73.png"/><Relationship Id="rId11" Type="http://schemas.openxmlformats.org/officeDocument/2006/relationships/image" Target="../media/image49.png"/><Relationship Id="rId5" Type="http://schemas.openxmlformats.org/officeDocument/2006/relationships/image" Target="../media/image72.png"/><Relationship Id="rId10" Type="http://schemas.openxmlformats.org/officeDocument/2006/relationships/image" Target="../media/image78.png"/><Relationship Id="rId4" Type="http://schemas.openxmlformats.org/officeDocument/2006/relationships/image" Target="../media/image71.png"/><Relationship Id="rId9" Type="http://schemas.openxmlformats.org/officeDocument/2006/relationships/image" Target="../media/image77.png"/></Relationships>
</file>

<file path=ppt/slides/_rels/slide5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19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80.png"/><Relationship Id="rId7" Type="http://schemas.openxmlformats.org/officeDocument/2006/relationships/image" Target="../media/image73.png"/><Relationship Id="rId2" Type="http://schemas.openxmlformats.org/officeDocument/2006/relationships/image" Target="../media/image79.png"/><Relationship Id="rId1" Type="http://schemas.openxmlformats.org/officeDocument/2006/relationships/slideLayout" Target="../slideLayouts/slideLayout22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6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1.png"/><Relationship Id="rId7" Type="http://schemas.openxmlformats.org/officeDocument/2006/relationships/image" Target="../media/image81.png"/><Relationship Id="rId2" Type="http://schemas.openxmlformats.org/officeDocument/2006/relationships/image" Target="../media/image70.png"/><Relationship Id="rId1" Type="http://schemas.openxmlformats.org/officeDocument/2006/relationships/slideLayout" Target="../slideLayouts/slideLayout22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21.xml"/><Relationship Id="rId6" Type="http://schemas.openxmlformats.org/officeDocument/2006/relationships/image" Target="../media/image82.png"/><Relationship Id="rId5" Type="http://schemas.openxmlformats.org/officeDocument/2006/relationships/image" Target="../media/image40.png"/><Relationship Id="rId4" Type="http://schemas.openxmlformats.org/officeDocument/2006/relationships/image" Target="../media/image39.png"/></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82.png"/><Relationship Id="rId2" Type="http://schemas.openxmlformats.org/officeDocument/2006/relationships/image" Target="../media/image69.png"/><Relationship Id="rId1" Type="http://schemas.openxmlformats.org/officeDocument/2006/relationships/slideLayout" Target="../slideLayouts/slideLayout22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200.xml"/><Relationship Id="rId7" Type="http://schemas.openxmlformats.org/officeDocument/2006/relationships/image" Target="../media/image72.png"/><Relationship Id="rId12" Type="http://schemas.openxmlformats.org/officeDocument/2006/relationships/image" Target="../media/image4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1.png"/><Relationship Id="rId11" Type="http://schemas.openxmlformats.org/officeDocument/2006/relationships/image" Target="../media/image26.gif"/><Relationship Id="rId5" Type="http://schemas.openxmlformats.org/officeDocument/2006/relationships/image" Target="../media/image70.png"/><Relationship Id="rId10" Type="http://schemas.openxmlformats.org/officeDocument/2006/relationships/image" Target="../media/image59.png"/><Relationship Id="rId4" Type="http://schemas.openxmlformats.org/officeDocument/2006/relationships/notesSlide" Target="../notesSlides/notesSlide38.xml"/><Relationship Id="rId9" Type="http://schemas.openxmlformats.org/officeDocument/2006/relationships/image" Target="../media/image74.png"/></Relationships>
</file>

<file path=ppt/slides/_rels/slide7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57.xml"/></Relationships>
</file>

<file path=ppt/slides/_rels/slide7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10.xml"/><Relationship Id="rId7" Type="http://schemas.openxmlformats.org/officeDocument/2006/relationships/image" Target="../media/image39.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83.png"/></Relationships>
</file>

<file path=ppt/slides/_rels/slide7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110.xml"/><Relationship Id="rId7" Type="http://schemas.openxmlformats.org/officeDocument/2006/relationships/image" Target="../media/image3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image" Target="../media/image66.png"/><Relationship Id="rId4" Type="http://schemas.openxmlformats.org/officeDocument/2006/relationships/image" Target="../media/image49.png"/><Relationship Id="rId9" Type="http://schemas.openxmlformats.org/officeDocument/2006/relationships/image" Target="../media/image84.png"/></Relationships>
</file>

<file path=ppt/slides/_rels/slide7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image" Target="../media/image85.png"/><Relationship Id="rId1" Type="http://schemas.openxmlformats.org/officeDocument/2006/relationships/slideLayout" Target="../slideLayouts/slideLayout1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image" Target="../media/image85.png"/><Relationship Id="rId1" Type="http://schemas.openxmlformats.org/officeDocument/2006/relationships/slideLayout" Target="../slideLayouts/slideLayout1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13.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87.png"/><Relationship Id="rId4" Type="http://schemas.openxmlformats.org/officeDocument/2006/relationships/image" Target="../media/image86.png"/></Relationships>
</file>

<file path=ppt/slides/_rels/slide7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6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a:extLst>
              <a:ext uri="{FF2B5EF4-FFF2-40B4-BE49-F238E27FC236}">
                <a16:creationId xmlns:a16="http://schemas.microsoft.com/office/drawing/2014/main" id="{45A5425D-D223-7F70-A850-005AB3B341AA}"/>
              </a:ext>
            </a:extLst>
          </p:cNvPr>
          <p:cNvPicPr>
            <a:picLocks noChangeAspect="1"/>
          </p:cNvPicPr>
          <p:nvPr/>
        </p:nvPicPr>
        <p:blipFill>
          <a:blip r:embed="rId2"/>
          <a:srcRect b="351"/>
          <a:stretch>
            <a:fillRect/>
          </a:stretch>
        </p:blipFill>
        <p:spPr>
          <a:xfrm>
            <a:off x="20" y="1282"/>
            <a:ext cx="9143980" cy="6856718"/>
          </a:xfrm>
          <a:prstGeom prst="rect">
            <a:avLst/>
          </a:prstGeom>
        </p:spPr>
      </p:pic>
    </p:spTree>
    <p:extLst>
      <p:ext uri="{BB962C8B-B14F-4D97-AF65-F5344CB8AC3E}">
        <p14:creationId xmlns:p14="http://schemas.microsoft.com/office/powerpoint/2010/main" val="31752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Espace réservé pour une image  30" descr="Une image contenant habits, sourire, dessin humoristique, clipart&#10;&#10;Le contenu généré par l’IA peut être incorrect.">
            <a:extLst>
              <a:ext uri="{FF2B5EF4-FFF2-40B4-BE49-F238E27FC236}">
                <a16:creationId xmlns:a16="http://schemas.microsoft.com/office/drawing/2014/main" id="{273DC75A-2015-19E1-1E39-E1663D385765}"/>
              </a:ext>
            </a:extLst>
          </p:cNvPr>
          <p:cNvPicPr>
            <a:picLocks noGrp="1" noChangeAspect="1"/>
          </p:cNvPicPr>
          <p:nvPr>
            <p:ph type="pic" sz="quarter" idx="10"/>
          </p:nvPr>
        </p:nvPicPr>
        <p:blipFill>
          <a:blip r:embed="rId2"/>
          <a:srcRect/>
          <a:stretch>
            <a:fillRect/>
          </a:stretch>
        </p:blipFill>
        <p:spPr/>
      </p:pic>
      <p:pic>
        <p:nvPicPr>
          <p:cNvPr id="29" name="Espace réservé pour une image  28" descr="Une image contenant dessin humoristique, clipart, illustration, Dessin animé&#10;&#10;Le contenu généré par l’IA peut être incorrect.">
            <a:extLst>
              <a:ext uri="{FF2B5EF4-FFF2-40B4-BE49-F238E27FC236}">
                <a16:creationId xmlns:a16="http://schemas.microsoft.com/office/drawing/2014/main" id="{4CEF1EEB-1F40-EA99-607B-F22A6821DCF8}"/>
              </a:ext>
            </a:extLst>
          </p:cNvPr>
          <p:cNvPicPr>
            <a:picLocks noGrp="1" noChangeAspect="1"/>
          </p:cNvPicPr>
          <p:nvPr>
            <p:ph type="pic" sz="quarter" idx="11"/>
          </p:nvPr>
        </p:nvPicPr>
        <p:blipFill>
          <a:blip r:embed="rId3"/>
          <a:srcRect/>
          <a:stretch>
            <a:fillRect/>
          </a:stretch>
        </p:blipFill>
        <p:spPr/>
      </p:pic>
      <p:pic>
        <p:nvPicPr>
          <p:cNvPr id="35" name="Espace réservé pour une image  34" descr="Une image contenant habits, Animation, Dessin animé, dessin humoristique&#10;&#10;Le contenu généré par l’IA peut être incorrect.">
            <a:extLst>
              <a:ext uri="{FF2B5EF4-FFF2-40B4-BE49-F238E27FC236}">
                <a16:creationId xmlns:a16="http://schemas.microsoft.com/office/drawing/2014/main" id="{FF93AB83-9CA3-5F80-6D06-9BC5A29C6ED3}"/>
              </a:ext>
            </a:extLst>
          </p:cNvPr>
          <p:cNvPicPr>
            <a:picLocks noGrp="1" noChangeAspect="1"/>
          </p:cNvPicPr>
          <p:nvPr>
            <p:ph type="pic" sz="quarter" idx="12"/>
          </p:nvPr>
        </p:nvPicPr>
        <p:blipFill>
          <a:blip r:embed="rId4"/>
          <a:srcRect/>
          <a:stretch>
            <a:fillRect/>
          </a:stretch>
        </p:blipFill>
        <p:spPr/>
      </p:pic>
      <p:pic>
        <p:nvPicPr>
          <p:cNvPr id="33" name="Espace réservé pour une image  32" descr="Une image contenant dessin humoristique, Dessin animé, Animation, clipart&#10;&#10;Le contenu généré par l’IA peut être incorrect.">
            <a:extLst>
              <a:ext uri="{FF2B5EF4-FFF2-40B4-BE49-F238E27FC236}">
                <a16:creationId xmlns:a16="http://schemas.microsoft.com/office/drawing/2014/main" id="{48E3DEC7-EDF8-3A04-93CB-4981563836CA}"/>
              </a:ext>
            </a:extLst>
          </p:cNvPr>
          <p:cNvPicPr>
            <a:picLocks noGrp="1" noChangeAspect="1"/>
          </p:cNvPicPr>
          <p:nvPr>
            <p:ph type="pic" sz="quarter" idx="13"/>
          </p:nvPr>
        </p:nvPicPr>
        <p:blipFill>
          <a:blip r:embed="rId5"/>
          <a:srcRect/>
          <a:stretch>
            <a:fillRect/>
          </a:stretch>
        </p:blipFill>
        <p:spPr/>
      </p:pic>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6A61E3F4-6777-A2C5-4DDB-664D3F42A617}"/>
              </a:ext>
            </a:extLst>
          </p:cNvPr>
          <p:cNvPicPr>
            <a:picLocks noGrp="1" noChangeAspect="1"/>
          </p:cNvPicPr>
          <p:nvPr>
            <p:ph type="pic" sz="quarter" idx="14"/>
          </p:nvPr>
        </p:nvPicPr>
        <p:blipFill>
          <a:blip r:embed="rId6"/>
          <a:srcRect/>
          <a:stretch/>
        </p:blipFill>
        <p:spPr/>
      </p:pic>
      <p:sp>
        <p:nvSpPr>
          <p:cNvPr id="21" name="Espace réservé pour une image  20">
            <a:extLst>
              <a:ext uri="{FF2B5EF4-FFF2-40B4-BE49-F238E27FC236}">
                <a16:creationId xmlns:a16="http://schemas.microsoft.com/office/drawing/2014/main" id="{A2246453-977E-1804-FB4B-6EF5DA943534}"/>
              </a:ext>
            </a:extLst>
          </p:cNvPr>
          <p:cNvSpPr>
            <a:spLocks noGrp="1"/>
          </p:cNvSpPr>
          <p:nvPr>
            <p:ph type="pic" sz="quarter" idx="15"/>
          </p:nvPr>
        </p:nvSpPr>
        <p:spPr/>
        <p:txBody>
          <a:bodyPr/>
          <a:lstStyle/>
          <a:p>
            <a:pPr marL="0" indent="0">
              <a:buNone/>
            </a:pPr>
            <a:endParaRPr lang="fr-MA" dirty="0"/>
          </a:p>
        </p:txBody>
      </p:sp>
      <p:sp>
        <p:nvSpPr>
          <p:cNvPr id="22" name="Espace réservé du texte 21">
            <a:extLst>
              <a:ext uri="{FF2B5EF4-FFF2-40B4-BE49-F238E27FC236}">
                <a16:creationId xmlns:a16="http://schemas.microsoft.com/office/drawing/2014/main" id="{9B930BFD-D933-1735-B8A7-CC562C90B090}"/>
              </a:ext>
            </a:extLst>
          </p:cNvPr>
          <p:cNvSpPr>
            <a:spLocks noGrp="1"/>
          </p:cNvSpPr>
          <p:nvPr>
            <p:ph type="body" sz="quarter" idx="16"/>
          </p:nvPr>
        </p:nvSpPr>
        <p:spPr>
          <a:prstGeom prst="roundRect">
            <a:avLst/>
          </a:prstGeom>
        </p:spPr>
        <p:txBody>
          <a:bodyPr/>
          <a:lstStyle/>
          <a:p>
            <a:r>
              <a:rPr lang="ar-MA" dirty="0"/>
              <a:t>تعيين تلميذ(ة) للإجابة</a:t>
            </a:r>
            <a:endParaRPr lang="fr-MA" dirty="0"/>
          </a:p>
        </p:txBody>
      </p:sp>
      <p:sp>
        <p:nvSpPr>
          <p:cNvPr id="23" name="Espace réservé du texte 22">
            <a:extLst>
              <a:ext uri="{FF2B5EF4-FFF2-40B4-BE49-F238E27FC236}">
                <a16:creationId xmlns:a16="http://schemas.microsoft.com/office/drawing/2014/main" id="{8996AF3B-A528-4707-FCB6-B291F8C7C087}"/>
              </a:ext>
            </a:extLst>
          </p:cNvPr>
          <p:cNvSpPr>
            <a:spLocks noGrp="1"/>
          </p:cNvSpPr>
          <p:nvPr>
            <p:ph type="body" sz="quarter" idx="17"/>
          </p:nvPr>
        </p:nvSpPr>
        <p:spPr>
          <a:prstGeom prst="roundRect">
            <a:avLst/>
          </a:prstGeom>
        </p:spPr>
        <p:txBody>
          <a:bodyPr/>
          <a:lstStyle/>
          <a:p>
            <a:r>
              <a:rPr lang="ar-MA" dirty="0"/>
              <a:t>توجيهات و شرح التعليمات</a:t>
            </a:r>
            <a:endParaRPr lang="fr-MA" dirty="0"/>
          </a:p>
        </p:txBody>
      </p:sp>
      <p:sp>
        <p:nvSpPr>
          <p:cNvPr id="24" name="Espace réservé du texte 23">
            <a:extLst>
              <a:ext uri="{FF2B5EF4-FFF2-40B4-BE49-F238E27FC236}">
                <a16:creationId xmlns:a16="http://schemas.microsoft.com/office/drawing/2014/main" id="{49905370-11BD-3654-8734-1BB5729C313F}"/>
              </a:ext>
            </a:extLst>
          </p:cNvPr>
          <p:cNvSpPr>
            <a:spLocks noGrp="1"/>
          </p:cNvSpPr>
          <p:nvPr>
            <p:ph type="body" sz="quarter" idx="18"/>
          </p:nvPr>
        </p:nvSpPr>
        <p:spPr>
          <a:prstGeom prst="roundRect">
            <a:avLst/>
          </a:prstGeom>
        </p:spPr>
        <p:txBody>
          <a:bodyPr/>
          <a:lstStyle/>
          <a:p>
            <a:r>
              <a:rPr lang="ar-MA" dirty="0"/>
              <a:t>عرض فيديو</a:t>
            </a:r>
            <a:endParaRPr lang="fr-MA" dirty="0"/>
          </a:p>
        </p:txBody>
      </p:sp>
      <p:sp>
        <p:nvSpPr>
          <p:cNvPr id="25" name="Espace réservé du texte 24">
            <a:extLst>
              <a:ext uri="{FF2B5EF4-FFF2-40B4-BE49-F238E27FC236}">
                <a16:creationId xmlns:a16="http://schemas.microsoft.com/office/drawing/2014/main" id="{2DE2D423-DFDD-F18A-A3B9-AFF3B3B8881B}"/>
              </a:ext>
            </a:extLst>
          </p:cNvPr>
          <p:cNvSpPr>
            <a:spLocks noGrp="1"/>
          </p:cNvSpPr>
          <p:nvPr>
            <p:ph type="body" sz="quarter" idx="19"/>
          </p:nvPr>
        </p:nvSpPr>
        <p:spPr>
          <a:prstGeom prst="roundRect">
            <a:avLst/>
          </a:prstGeom>
        </p:spPr>
        <p:txBody>
          <a:bodyPr/>
          <a:lstStyle/>
          <a:p>
            <a:r>
              <a:rPr lang="ar-MA" dirty="0"/>
              <a:t>المرور بين الصفوف للمساعدة و تصحيح الإنجازات</a:t>
            </a:r>
            <a:endParaRPr lang="fr-MA" dirty="0"/>
          </a:p>
        </p:txBody>
      </p:sp>
      <p:sp>
        <p:nvSpPr>
          <p:cNvPr id="26" name="Espace réservé du texte 25">
            <a:extLst>
              <a:ext uri="{FF2B5EF4-FFF2-40B4-BE49-F238E27FC236}">
                <a16:creationId xmlns:a16="http://schemas.microsoft.com/office/drawing/2014/main" id="{FE3F5F3B-8967-6834-358B-508ACECF2131}"/>
              </a:ext>
            </a:extLst>
          </p:cNvPr>
          <p:cNvSpPr>
            <a:spLocks noGrp="1"/>
          </p:cNvSpPr>
          <p:nvPr>
            <p:ph type="body" sz="quarter" idx="20"/>
          </p:nvPr>
        </p:nvSpPr>
        <p:spPr>
          <a:prstGeom prst="roundRect">
            <a:avLst/>
          </a:prstGeom>
        </p:spPr>
        <p:txBody>
          <a:bodyPr/>
          <a:lstStyle/>
          <a:p>
            <a:r>
              <a:rPr lang="ar-MA" dirty="0"/>
              <a:t>عمل في ثنائيات</a:t>
            </a:r>
            <a:endParaRPr lang="fr-MA" dirty="0"/>
          </a:p>
        </p:txBody>
      </p:sp>
      <p:sp>
        <p:nvSpPr>
          <p:cNvPr id="27" name="Espace réservé du texte 26">
            <a:extLst>
              <a:ext uri="{FF2B5EF4-FFF2-40B4-BE49-F238E27FC236}">
                <a16:creationId xmlns:a16="http://schemas.microsoft.com/office/drawing/2014/main" id="{E4065A23-EDF8-69CB-1A07-FBB4DE2BB508}"/>
              </a:ext>
            </a:extLst>
          </p:cNvPr>
          <p:cNvSpPr>
            <a:spLocks noGrp="1"/>
          </p:cNvSpPr>
          <p:nvPr>
            <p:ph type="body" sz="quarter" idx="21"/>
          </p:nvPr>
        </p:nvSpPr>
        <p:spPr>
          <a:prstGeom prst="roundRect">
            <a:avLst/>
          </a:prstGeom>
        </p:spPr>
        <p:txBody>
          <a:bodyPr/>
          <a:lstStyle/>
          <a:p>
            <a:r>
              <a:rPr lang="ar-MA" dirty="0"/>
              <a:t>نهاية الشريط، المرور إلى الشريحة الموالية.</a:t>
            </a:r>
            <a:endParaRPr lang="fr-MA" dirty="0"/>
          </a:p>
        </p:txBody>
      </p:sp>
      <p:pic>
        <p:nvPicPr>
          <p:cNvPr id="16" name="Image 15" descr="Une image contenant noir, obscurité&#10;&#10;Le contenu généré par l’IA peut être incorrect.">
            <a:extLst>
              <a:ext uri="{FF2B5EF4-FFF2-40B4-BE49-F238E27FC236}">
                <a16:creationId xmlns:a16="http://schemas.microsoft.com/office/drawing/2014/main" id="{7376C046-DDA7-71FD-0BA2-C6C915112E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6757053" y="4245868"/>
            <a:ext cx="996593" cy="996593"/>
          </a:xfrm>
          <a:prstGeom prst="rect">
            <a:avLst/>
          </a:prstGeom>
        </p:spPr>
      </p:pic>
    </p:spTree>
    <p:extLst>
      <p:ext uri="{BB962C8B-B14F-4D97-AF65-F5344CB8AC3E}">
        <p14:creationId xmlns:p14="http://schemas.microsoft.com/office/powerpoint/2010/main" val="2208534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3743-6C6F-7FE1-2410-8CDD022F1927}"/>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8708D839-B325-63F7-5BFD-504C86D1256C}"/>
              </a:ext>
            </a:extLst>
          </p:cNvPr>
          <p:cNvSpPr>
            <a:spLocks noGrp="1"/>
          </p:cNvSpPr>
          <p:nvPr>
            <p:ph type="title"/>
          </p:nvPr>
        </p:nvSpPr>
        <p:spPr>
          <a:xfrm>
            <a:off x="637196" y="1008000"/>
            <a:ext cx="7886700" cy="720000"/>
          </a:xfrm>
        </p:spPr>
        <p:txBody>
          <a:bodyPr/>
          <a:lstStyle/>
          <a:p>
            <a:r>
              <a:rPr lang="ar-MA" dirty="0"/>
              <a:t>تنظيم حصص الأسبوع</a:t>
            </a:r>
            <a:endParaRPr lang="fr-MA" dirty="0"/>
          </a:p>
        </p:txBody>
      </p:sp>
      <p:grpSp>
        <p:nvGrpSpPr>
          <p:cNvPr id="11" name="Groupe 10">
            <a:extLst>
              <a:ext uri="{FF2B5EF4-FFF2-40B4-BE49-F238E27FC236}">
                <a16:creationId xmlns:a16="http://schemas.microsoft.com/office/drawing/2014/main" id="{E542DECB-BD19-7935-E554-0DB6E8F34BE5}"/>
              </a:ext>
            </a:extLst>
          </p:cNvPr>
          <p:cNvGrpSpPr/>
          <p:nvPr/>
        </p:nvGrpSpPr>
        <p:grpSpPr>
          <a:xfrm flipH="1">
            <a:off x="4735350" y="5023288"/>
            <a:ext cx="3780000" cy="1332000"/>
            <a:chOff x="4735350" y="5023288"/>
            <a:chExt cx="3780000" cy="1332000"/>
          </a:xfrm>
        </p:grpSpPr>
        <p:sp>
          <p:nvSpPr>
            <p:cNvPr id="12" name="Rectangle : coins arrondis 11">
              <a:extLst>
                <a:ext uri="{FF2B5EF4-FFF2-40B4-BE49-F238E27FC236}">
                  <a16:creationId xmlns:a16="http://schemas.microsoft.com/office/drawing/2014/main" id="{D6A16B41-8E6A-CD58-56A5-A5A5863B2763}"/>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Organigramme : Terminateur 12">
              <a:extLst>
                <a:ext uri="{FF2B5EF4-FFF2-40B4-BE49-F238E27FC236}">
                  <a16:creationId xmlns:a16="http://schemas.microsoft.com/office/drawing/2014/main" id="{F86F587C-5D41-449D-945F-CFE002C71E00}"/>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3 - </a:t>
              </a:r>
            </a:p>
          </p:txBody>
        </p:sp>
      </p:grpSp>
      <p:grpSp>
        <p:nvGrpSpPr>
          <p:cNvPr id="14" name="Groupe 13">
            <a:extLst>
              <a:ext uri="{FF2B5EF4-FFF2-40B4-BE49-F238E27FC236}">
                <a16:creationId xmlns:a16="http://schemas.microsoft.com/office/drawing/2014/main" id="{46BD0EB1-E607-8561-D6E3-75D9630E9A2E}"/>
              </a:ext>
            </a:extLst>
          </p:cNvPr>
          <p:cNvGrpSpPr/>
          <p:nvPr/>
        </p:nvGrpSpPr>
        <p:grpSpPr>
          <a:xfrm flipH="1">
            <a:off x="628649" y="5023288"/>
            <a:ext cx="3780000" cy="1332000"/>
            <a:chOff x="628649" y="5023288"/>
            <a:chExt cx="3780000" cy="1332000"/>
          </a:xfrm>
        </p:grpSpPr>
        <p:sp>
          <p:nvSpPr>
            <p:cNvPr id="15" name="Rectangle : coins arrondis 14">
              <a:extLst>
                <a:ext uri="{FF2B5EF4-FFF2-40B4-BE49-F238E27FC236}">
                  <a16:creationId xmlns:a16="http://schemas.microsoft.com/office/drawing/2014/main" id="{34E62C9E-567D-9F9D-AA5B-4B3BC29FEB17}"/>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Organigramme : Terminateur 15">
              <a:extLst>
                <a:ext uri="{FF2B5EF4-FFF2-40B4-BE49-F238E27FC236}">
                  <a16:creationId xmlns:a16="http://schemas.microsoft.com/office/drawing/2014/main" id="{B60D1D3E-E8E2-A7AB-347B-16D3D8CDEF7C}"/>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 6 - </a:t>
              </a:r>
              <a:endParaRPr kumimoji="0" lang="fr-MA" sz="18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17" name="Groupe 16">
            <a:extLst>
              <a:ext uri="{FF2B5EF4-FFF2-40B4-BE49-F238E27FC236}">
                <a16:creationId xmlns:a16="http://schemas.microsoft.com/office/drawing/2014/main" id="{9593EFB4-EFB0-996D-36F2-F89A79B71B60}"/>
              </a:ext>
            </a:extLst>
          </p:cNvPr>
          <p:cNvGrpSpPr/>
          <p:nvPr/>
        </p:nvGrpSpPr>
        <p:grpSpPr>
          <a:xfrm flipH="1">
            <a:off x="4735350" y="3482113"/>
            <a:ext cx="3780000" cy="1332000"/>
            <a:chOff x="4735350" y="3482113"/>
            <a:chExt cx="3780000" cy="1332000"/>
          </a:xfrm>
        </p:grpSpPr>
        <p:sp>
          <p:nvSpPr>
            <p:cNvPr id="18" name="Rectangle : coins arrondis 17">
              <a:extLst>
                <a:ext uri="{FF2B5EF4-FFF2-40B4-BE49-F238E27FC236}">
                  <a16:creationId xmlns:a16="http://schemas.microsoft.com/office/drawing/2014/main" id="{AC593F1C-83B4-F95A-E246-EA268BCDB6AB}"/>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Organigramme : Terminateur 18">
              <a:extLst>
                <a:ext uri="{FF2B5EF4-FFF2-40B4-BE49-F238E27FC236}">
                  <a16:creationId xmlns:a16="http://schemas.microsoft.com/office/drawing/2014/main" id="{6A7D8E8D-9454-0FB9-1348-AFA1D853F56E}"/>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2 - </a:t>
              </a:r>
              <a:endPar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endParaRPr>
            </a:p>
          </p:txBody>
        </p:sp>
      </p:grpSp>
      <p:grpSp>
        <p:nvGrpSpPr>
          <p:cNvPr id="20" name="Groupe 19">
            <a:extLst>
              <a:ext uri="{FF2B5EF4-FFF2-40B4-BE49-F238E27FC236}">
                <a16:creationId xmlns:a16="http://schemas.microsoft.com/office/drawing/2014/main" id="{B2F95F46-F588-5EBE-AC18-6BFF05900A21}"/>
              </a:ext>
            </a:extLst>
          </p:cNvPr>
          <p:cNvGrpSpPr/>
          <p:nvPr/>
        </p:nvGrpSpPr>
        <p:grpSpPr>
          <a:xfrm flipH="1">
            <a:off x="628649" y="3482113"/>
            <a:ext cx="3780000" cy="1332000"/>
            <a:chOff x="628649" y="3482113"/>
            <a:chExt cx="3780000" cy="1332000"/>
          </a:xfrm>
        </p:grpSpPr>
        <p:sp>
          <p:nvSpPr>
            <p:cNvPr id="21" name="Rectangle : coins arrondis 20">
              <a:extLst>
                <a:ext uri="{FF2B5EF4-FFF2-40B4-BE49-F238E27FC236}">
                  <a16:creationId xmlns:a16="http://schemas.microsoft.com/office/drawing/2014/main" id="{14F99E80-721E-2662-B024-5675F4014D92}"/>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Organigramme : Terminateur 21">
              <a:extLst>
                <a:ext uri="{FF2B5EF4-FFF2-40B4-BE49-F238E27FC236}">
                  <a16:creationId xmlns:a16="http://schemas.microsoft.com/office/drawing/2014/main" id="{2B5855F1-8FE2-4A3B-5108-CDDCB1B12FE4}"/>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 </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5 -</a:t>
              </a:r>
            </a:p>
          </p:txBody>
        </p:sp>
      </p:grpSp>
      <p:grpSp>
        <p:nvGrpSpPr>
          <p:cNvPr id="23" name="Groupe 22">
            <a:extLst>
              <a:ext uri="{FF2B5EF4-FFF2-40B4-BE49-F238E27FC236}">
                <a16:creationId xmlns:a16="http://schemas.microsoft.com/office/drawing/2014/main" id="{E73FA08F-E5DD-0444-783C-A13E61174249}"/>
              </a:ext>
            </a:extLst>
          </p:cNvPr>
          <p:cNvGrpSpPr/>
          <p:nvPr/>
        </p:nvGrpSpPr>
        <p:grpSpPr>
          <a:xfrm flipH="1">
            <a:off x="4716000" y="1944000"/>
            <a:ext cx="3780000" cy="1332000"/>
            <a:chOff x="4716000" y="1944000"/>
            <a:chExt cx="3780000" cy="1332000"/>
          </a:xfrm>
        </p:grpSpPr>
        <p:sp>
          <p:nvSpPr>
            <p:cNvPr id="24" name="Rectangle : coins arrondis 23">
              <a:extLst>
                <a:ext uri="{FF2B5EF4-FFF2-40B4-BE49-F238E27FC236}">
                  <a16:creationId xmlns:a16="http://schemas.microsoft.com/office/drawing/2014/main" id="{1E925600-72EB-C208-09BE-3DFC7BA6BE44}"/>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Organigramme : Terminateur 24">
              <a:extLst>
                <a:ext uri="{FF2B5EF4-FFF2-40B4-BE49-F238E27FC236}">
                  <a16:creationId xmlns:a16="http://schemas.microsoft.com/office/drawing/2014/main" id="{1ED7E085-BF89-4E2A-4CD9-5DAD96CB9DD1}"/>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اليوم</a:t>
              </a:r>
              <a:r>
                <a:rPr kumimoji="0" lang="fr-MA" sz="1800" b="1"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1 - </a:t>
              </a:r>
            </a:p>
          </p:txBody>
        </p:sp>
      </p:grpSp>
      <p:sp>
        <p:nvSpPr>
          <p:cNvPr id="26" name="Espace réservé du texte 5">
            <a:extLst>
              <a:ext uri="{FF2B5EF4-FFF2-40B4-BE49-F238E27FC236}">
                <a16:creationId xmlns:a16="http://schemas.microsoft.com/office/drawing/2014/main" id="{AE255408-845B-CF4C-F074-9375B2ED8441}"/>
              </a:ext>
            </a:extLst>
          </p:cNvPr>
          <p:cNvSpPr txBox="1">
            <a:spLocks/>
          </p:cNvSpPr>
          <p:nvPr/>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Révision</a:t>
            </a:r>
          </a:p>
          <a:p>
            <a:pPr marL="269875" marR="0" lvl="0" indent="-269875" algn="r" defTabSz="914400" rtl="1"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MA" sz="1200" b="0" i="0" u="none" strike="noStrike" kern="1200" cap="none" spc="0" normalizeH="0" baseline="0" noProof="0" dirty="0">
                <a:ln>
                  <a:noFill/>
                </a:ln>
                <a:solidFill>
                  <a:srgbClr val="757575"/>
                </a:solidFill>
                <a:effectLst/>
                <a:uLnTx/>
                <a:uFillTx/>
                <a:latin typeface="Arial" panose="020B0604020202020204" pitchFamily="34" charset="0"/>
                <a:ea typeface="+mn-ea"/>
                <a:cs typeface="Arial" panose="020B0604020202020204" pitchFamily="34" charset="0"/>
              </a:rPr>
              <a:t>Lecture offerte</a:t>
            </a:r>
          </a:p>
        </p:txBody>
      </p:sp>
      <p:sp>
        <p:nvSpPr>
          <p:cNvPr id="31" name="Espace réservé du texte 25">
            <a:extLst>
              <a:ext uri="{FF2B5EF4-FFF2-40B4-BE49-F238E27FC236}">
                <a16:creationId xmlns:a16="http://schemas.microsoft.com/office/drawing/2014/main" id="{A3C54F26-D449-AC79-EB80-9DA13DA1DF71}"/>
              </a:ext>
            </a:extLst>
          </p:cNvPr>
          <p:cNvSpPr txBox="1">
            <a:spLocks/>
          </p:cNvSpPr>
          <p:nvPr/>
        </p:nvSpPr>
        <p:spPr>
          <a:xfrm>
            <a:off x="4909142" y="2395288"/>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معجم.</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استماع وتحدث.</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قراءة تصفية الصعوبات</a:t>
            </a:r>
          </a:p>
          <a:p>
            <a:pPr marL="266700" indent="-266700">
              <a:lnSpc>
                <a:spcPct val="100000"/>
              </a:lnSpc>
              <a:spcBef>
                <a:spcPts val="0"/>
              </a:spcBef>
              <a:buClrTx/>
              <a:buFont typeface="Wingdings" panose="05000000000000000000" pitchFamily="2" charset="2"/>
              <a:buChar char="m"/>
            </a:pP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كتابة : </a:t>
            </a:r>
            <a:r>
              <a:rPr lang="ar-MA" b="1" dirty="0">
                <a:latin typeface="Microsoft Uighur" panose="02000000000000000000" pitchFamily="2" charset="-78"/>
                <a:ea typeface="Microsoft Himalaya" panose="01010100010101010101" pitchFamily="2" charset="0"/>
                <a:cs typeface="Microsoft Uighur" panose="02000000000000000000" pitchFamily="2" charset="-78"/>
              </a:rPr>
              <a:t>رسم الحروف المتشابهة مع الشدة </a:t>
            </a:r>
            <a:r>
              <a:rPr lang="tzm-Arab-MA" b="1" dirty="0">
                <a:latin typeface="Microsoft Uighur" panose="02000000000000000000" pitchFamily="2" charset="-78"/>
                <a:ea typeface="Microsoft Himalaya" panose="01010100010101010101" pitchFamily="2" charset="0"/>
                <a:cs typeface="Microsoft Uighur" panose="02000000000000000000" pitchFamily="2" charset="-78"/>
              </a:rPr>
              <a:t>وإكمال كلمات</a:t>
            </a:r>
          </a:p>
        </p:txBody>
      </p:sp>
      <p:sp>
        <p:nvSpPr>
          <p:cNvPr id="32" name="Espace réservé du texte 25">
            <a:extLst>
              <a:ext uri="{FF2B5EF4-FFF2-40B4-BE49-F238E27FC236}">
                <a16:creationId xmlns:a16="http://schemas.microsoft.com/office/drawing/2014/main" id="{6EDC0A80-DC39-B189-3EE6-D56F1D1AAFA5}"/>
              </a:ext>
            </a:extLst>
          </p:cNvPr>
          <p:cNvSpPr txBox="1">
            <a:spLocks/>
          </p:cNvSpPr>
          <p:nvPr/>
        </p:nvSpPr>
        <p:spPr>
          <a:xfrm>
            <a:off x="800611" y="3936813"/>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 + الفهم القرائي</a:t>
            </a:r>
          </a:p>
          <a:p>
            <a:pPr marL="266700" indent="-266700">
              <a:lnSpc>
                <a:spcPct val="100000"/>
              </a:lnSpc>
              <a:spcBef>
                <a:spcPts val="300"/>
              </a:spcBef>
              <a:buClrTx/>
              <a:buFont typeface="Wingdings" panose="05000000000000000000" pitchFamily="2" charset="2"/>
              <a:buChar char="m"/>
            </a:pPr>
            <a:r>
              <a:rPr lang="tzm-Arab-MA" dirty="0"/>
              <a:t> ظواهر لغوية - إملاء </a:t>
            </a:r>
          </a:p>
        </p:txBody>
      </p:sp>
      <p:sp>
        <p:nvSpPr>
          <p:cNvPr id="33" name="Espace réservé du texte 25">
            <a:extLst>
              <a:ext uri="{FF2B5EF4-FFF2-40B4-BE49-F238E27FC236}">
                <a16:creationId xmlns:a16="http://schemas.microsoft.com/office/drawing/2014/main" id="{B839F7B9-F115-69AA-CFF2-ADD864B0366D}"/>
              </a:ext>
            </a:extLst>
          </p:cNvPr>
          <p:cNvSpPr txBox="1">
            <a:spLocks/>
          </p:cNvSpPr>
          <p:nvPr/>
        </p:nvSpPr>
        <p:spPr>
          <a:xfrm>
            <a:off x="4896000" y="390422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 ظواهر لغوية</a:t>
            </a:r>
          </a:p>
        </p:txBody>
      </p:sp>
      <p:sp>
        <p:nvSpPr>
          <p:cNvPr id="34" name="Espace réservé du texte 25">
            <a:extLst>
              <a:ext uri="{FF2B5EF4-FFF2-40B4-BE49-F238E27FC236}">
                <a16:creationId xmlns:a16="http://schemas.microsoft.com/office/drawing/2014/main" id="{0DA4449F-6089-7F82-1C13-D09CEF4636D7}"/>
              </a:ext>
            </a:extLst>
          </p:cNvPr>
          <p:cNvSpPr txBox="1">
            <a:spLocks/>
          </p:cNvSpPr>
          <p:nvPr/>
        </p:nvSpPr>
        <p:spPr>
          <a:xfrm>
            <a:off x="800611"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 .</a:t>
            </a:r>
          </a:p>
          <a:p>
            <a:pPr marL="266700" indent="-266700">
              <a:lnSpc>
                <a:spcPct val="100000"/>
              </a:lnSpc>
              <a:spcBef>
                <a:spcPts val="300"/>
              </a:spcBef>
              <a:buClrTx/>
              <a:buFont typeface="Wingdings" panose="05000000000000000000" pitchFamily="2" charset="2"/>
              <a:buChar char="m"/>
            </a:pPr>
            <a:r>
              <a:rPr lang="tzm-Arab-MA" dirty="0"/>
              <a:t>قراءة : أراجع ما تعلمته.</a:t>
            </a:r>
          </a:p>
          <a:p>
            <a:pPr marL="266700" indent="-266700">
              <a:lnSpc>
                <a:spcPct val="100000"/>
              </a:lnSpc>
              <a:spcBef>
                <a:spcPts val="300"/>
              </a:spcBef>
              <a:buClrTx/>
              <a:buFont typeface="Wingdings" panose="05000000000000000000" pitchFamily="2" charset="2"/>
              <a:buChar char="m"/>
            </a:pPr>
            <a:r>
              <a:rPr lang="tzm-Arab-MA" dirty="0"/>
              <a:t>إنتاج كتابي </a:t>
            </a:r>
          </a:p>
        </p:txBody>
      </p:sp>
      <p:sp>
        <p:nvSpPr>
          <p:cNvPr id="35" name="Espace réservé du texte 25">
            <a:extLst>
              <a:ext uri="{FF2B5EF4-FFF2-40B4-BE49-F238E27FC236}">
                <a16:creationId xmlns:a16="http://schemas.microsoft.com/office/drawing/2014/main" id="{4FEF7FC1-B2BC-F6D3-52B4-71C6C7B219C1}"/>
              </a:ext>
            </a:extLst>
          </p:cNvPr>
          <p:cNvSpPr txBox="1">
            <a:spLocks/>
          </p:cNvSpPr>
          <p:nvPr/>
        </p:nvSpPr>
        <p:spPr>
          <a:xfrm>
            <a:off x="4909142" y="5474576"/>
            <a:ext cx="3420000" cy="792000"/>
          </a:xfrm>
          <a:prstGeom prst="roundRect">
            <a:avLst/>
          </a:prstGeom>
          <a:solidFill>
            <a:schemeClr val="bg2"/>
          </a:solidFill>
        </p:spPr>
        <p:txBody>
          <a:bodyPr anchor="ctr"/>
          <a:lstStyle>
            <a:lvl1pPr marL="228600" indent="-228600" algn="r" defTabSz="914400" rtl="1" eaLnBrk="1" latinLnBrk="0" hangingPunct="1">
              <a:lnSpc>
                <a:spcPct val="90000"/>
              </a:lnSpc>
              <a:spcBef>
                <a:spcPts val="1000"/>
              </a:spcBef>
              <a:buFont typeface="Arial" panose="020B0604020202020204" pitchFamily="34" charset="0"/>
              <a:buChar char="•"/>
              <a:defRPr lang="fr-FR" sz="1200" kern="1200" smtClean="0">
                <a:solidFill>
                  <a:srgbClr val="75757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fr-FR" sz="1100" kern="1200" smtClean="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100" kern="1200" smtClean="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050" kern="1200" smtClean="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MA"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spcBef>
                <a:spcPts val="300"/>
              </a:spcBef>
              <a:buClrTx/>
              <a:buFont typeface="Wingdings" panose="05000000000000000000" pitchFamily="2" charset="2"/>
              <a:buChar char="m"/>
            </a:pPr>
            <a:r>
              <a:rPr lang="tzm-Arab-MA" dirty="0"/>
              <a:t>استماع وتحدث.</a:t>
            </a:r>
          </a:p>
          <a:p>
            <a:pPr marL="266700" indent="-266700">
              <a:lnSpc>
                <a:spcPct val="100000"/>
              </a:lnSpc>
              <a:spcBef>
                <a:spcPts val="300"/>
              </a:spcBef>
              <a:buClrTx/>
              <a:buFont typeface="Wingdings" panose="05000000000000000000" pitchFamily="2" charset="2"/>
              <a:buChar char="m"/>
            </a:pPr>
            <a:r>
              <a:rPr lang="tzm-Arab-MA" dirty="0"/>
              <a:t>قراءة : تصفية الصعوبات + الطلاقة</a:t>
            </a:r>
          </a:p>
          <a:p>
            <a:pPr marL="266700" indent="-266700">
              <a:lnSpc>
                <a:spcPct val="100000"/>
              </a:lnSpc>
              <a:spcBef>
                <a:spcPts val="300"/>
              </a:spcBef>
              <a:buClrTx/>
              <a:buFont typeface="Wingdings" panose="05000000000000000000" pitchFamily="2" charset="2"/>
              <a:buChar char="m"/>
            </a:pPr>
            <a:r>
              <a:rPr lang="tzm-Arab-MA" dirty="0"/>
              <a:t>ظواهر لغوية</a:t>
            </a:r>
          </a:p>
        </p:txBody>
      </p:sp>
      <p:pic>
        <p:nvPicPr>
          <p:cNvPr id="2" name="Image 1" descr="Une image contenant Rectangle, conception&#10;&#10;Le contenu généré par l’IA peut être incorrect.">
            <a:extLst>
              <a:ext uri="{FF2B5EF4-FFF2-40B4-BE49-F238E27FC236}">
                <a16:creationId xmlns:a16="http://schemas.microsoft.com/office/drawing/2014/main" id="{1226B827-C206-3053-EF28-49250615B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77229" y="1910926"/>
            <a:ext cx="3831420" cy="1362012"/>
          </a:xfrm>
          <a:prstGeom prst="rect">
            <a:avLst/>
          </a:prstGeom>
        </p:spPr>
      </p:pic>
      <p:sp>
        <p:nvSpPr>
          <p:cNvPr id="3" name="Espace réservé du texte 5">
            <a:extLst>
              <a:ext uri="{FF2B5EF4-FFF2-40B4-BE49-F238E27FC236}">
                <a16:creationId xmlns:a16="http://schemas.microsoft.com/office/drawing/2014/main" id="{84C50125-6638-DB49-3CE3-D7CE8EA18B85}"/>
              </a:ext>
            </a:extLst>
          </p:cNvPr>
          <p:cNvSpPr txBox="1">
            <a:spLocks/>
          </p:cNvSpPr>
          <p:nvPr/>
        </p:nvSpPr>
        <p:spPr>
          <a:xfrm>
            <a:off x="757652" y="2380103"/>
            <a:ext cx="3420000" cy="792000"/>
          </a:xfrm>
          <a:prstGeom prst="roundRect">
            <a:avLst/>
          </a:prstGeom>
          <a:no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
              <a:defRPr sz="1200" kern="1200">
                <a:solidFill>
                  <a:srgbClr val="474F71"/>
                </a:solidFill>
                <a:latin typeface="Dosis SemiBold" pitchFamily="2" charset="0"/>
                <a:ea typeface="+mn-ea"/>
                <a:cs typeface="+mn-cs"/>
                <a:sym typeface="Wingdings" panose="05000000000000000000" pitchFamily="2" charset="2"/>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Clr>
                <a:srgbClr val="424D7B"/>
              </a:buClr>
            </a:pPr>
            <a:r>
              <a:rPr lang="ar-MA" dirty="0">
                <a:solidFill>
                  <a:srgbClr val="424D7B"/>
                </a:solidFill>
              </a:rPr>
              <a:t>استماع وتحدث .</a:t>
            </a:r>
          </a:p>
          <a:p>
            <a:pPr algn="r" rtl="1">
              <a:spcBef>
                <a:spcPts val="0"/>
              </a:spcBef>
              <a:buClr>
                <a:srgbClr val="424D7B"/>
              </a:buClr>
            </a:pPr>
            <a:r>
              <a:rPr lang="ar-MA" dirty="0">
                <a:solidFill>
                  <a:srgbClr val="424D7B"/>
                </a:solidFill>
              </a:rPr>
              <a:t>قراءة : تصفية الصعوبات + الطلاقة</a:t>
            </a:r>
          </a:p>
          <a:p>
            <a:pPr algn="r" rtl="1">
              <a:spcBef>
                <a:spcPts val="0"/>
              </a:spcBef>
              <a:buClr>
                <a:srgbClr val="424D7B"/>
              </a:buClr>
            </a:pPr>
            <a:r>
              <a:rPr lang="ar-MA" dirty="0">
                <a:solidFill>
                  <a:srgbClr val="424D7B"/>
                </a:solidFill>
              </a:rPr>
              <a:t>ظواهر لغوية ـــــ  نقل .</a:t>
            </a:r>
          </a:p>
        </p:txBody>
      </p:sp>
      <p:sp>
        <p:nvSpPr>
          <p:cNvPr id="4" name="Organigramme : Terminateur 3">
            <a:extLst>
              <a:ext uri="{FF2B5EF4-FFF2-40B4-BE49-F238E27FC236}">
                <a16:creationId xmlns:a16="http://schemas.microsoft.com/office/drawing/2014/main" id="{2A387659-A5B7-51B9-0531-72F61298701A}"/>
              </a:ext>
            </a:extLst>
          </p:cNvPr>
          <p:cNvSpPr/>
          <p:nvPr/>
        </p:nvSpPr>
        <p:spPr>
          <a:xfrm>
            <a:off x="2917910" y="1910926"/>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1600" b="1" dirty="0">
                <a:solidFill>
                  <a:srgbClr val="474F71"/>
                </a:solidFill>
                <a:latin typeface="Dosis ExtraBold" pitchFamily="2" charset="0"/>
              </a:rPr>
              <a:t>اليوم</a:t>
            </a:r>
            <a:r>
              <a:rPr lang="fr-MA" sz="1600" b="1" dirty="0">
                <a:solidFill>
                  <a:srgbClr val="474F71"/>
                </a:solidFill>
                <a:latin typeface="Arial" panose="020B0604020202020204" pitchFamily="34" charset="0"/>
                <a:cs typeface="Arial" panose="020B0604020202020204" pitchFamily="34" charset="0"/>
              </a:rPr>
              <a:t> 4 - </a:t>
            </a:r>
            <a:endParaRPr lang="ar-MA" sz="1600" b="1" dirty="0">
              <a:solidFill>
                <a:srgbClr val="474F7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17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1000"/>
                                        <p:tgtEl>
                                          <p:spTgt spid="3"/>
                                        </p:tgtEl>
                                      </p:cBhvr>
                                    </p:animEffect>
                                  </p:childTnLst>
                                </p:cTn>
                              </p:par>
                              <p:par>
                                <p:cTn id="11" presetID="1" presetClass="entr" presetSubtype="0" fill="hold" grpId="0" nodeType="withEffect">
                                  <p:stCondLst>
                                    <p:cond delay="15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72B4-C44B-E09C-EE08-A90857F516D8}"/>
            </a:ext>
          </a:extLst>
        </p:cNvPr>
        <p:cNvGrpSpPr/>
        <p:nvPr/>
      </p:nvGrpSpPr>
      <p:grpSpPr>
        <a:xfrm>
          <a:off x="0" y="0"/>
          <a:ext cx="0" cy="0"/>
          <a:chOff x="0" y="0"/>
          <a:chExt cx="0" cy="0"/>
        </a:xfrm>
      </p:grpSpPr>
      <p:pic>
        <p:nvPicPr>
          <p:cNvPr id="6" name="Image 5" descr="Une image contenant noir, obscurité&#10;&#10;Le contenu généré par l’IA peut être incorrect.">
            <a:extLst>
              <a:ext uri="{FF2B5EF4-FFF2-40B4-BE49-F238E27FC236}">
                <a16:creationId xmlns:a16="http://schemas.microsoft.com/office/drawing/2014/main" id="{A117B024-F966-8989-0AA4-9A61AEC5B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222" y="1374810"/>
            <a:ext cx="5488778" cy="2842958"/>
          </a:xfrm>
          <a:prstGeom prst="rect">
            <a:avLst/>
          </a:prstGeom>
        </p:spPr>
      </p:pic>
      <p:pic>
        <p:nvPicPr>
          <p:cNvPr id="10" name="Image 9" descr="Une image contenant noir, obscurité&#10;&#10;Le contenu généré par l’IA peut être incorrect.">
            <a:extLst>
              <a:ext uri="{FF2B5EF4-FFF2-40B4-BE49-F238E27FC236}">
                <a16:creationId xmlns:a16="http://schemas.microsoft.com/office/drawing/2014/main" id="{7257B3B1-2560-5EF1-EFF1-7E74CDBD5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4009236"/>
            <a:ext cx="5525521" cy="1507883"/>
          </a:xfrm>
          <a:prstGeom prst="rect">
            <a:avLst/>
          </a:prstGeom>
        </p:spPr>
      </p:pic>
      <p:sp>
        <p:nvSpPr>
          <p:cNvPr id="2" name="Titre 1">
            <a:extLst>
              <a:ext uri="{FF2B5EF4-FFF2-40B4-BE49-F238E27FC236}">
                <a16:creationId xmlns:a16="http://schemas.microsoft.com/office/drawing/2014/main" id="{9CA3DE6C-9D36-D490-EE1D-FDC57D3CE837}"/>
              </a:ext>
            </a:extLst>
          </p:cNvPr>
          <p:cNvSpPr>
            <a:spLocks noGrp="1"/>
          </p:cNvSpPr>
          <p:nvPr>
            <p:ph type="title"/>
          </p:nvPr>
        </p:nvSpPr>
        <p:spPr>
          <a:prstGeom prst="rect">
            <a:avLst/>
          </a:prstGeom>
        </p:spPr>
        <p:txBody>
          <a:bodyPr/>
          <a:lstStyle/>
          <a:p>
            <a:pPr rtl="1"/>
            <a:r>
              <a:rPr lang="ar-MA" dirty="0">
                <a:cs typeface="Microsoft Uighur" panose="02000000000000000000" pitchFamily="2" charset="-78"/>
              </a:rPr>
              <a:t>هيكلة حصة اليوم</a:t>
            </a:r>
            <a:endParaRPr lang="fr-MA" dirty="0">
              <a:cs typeface="+mn-cs"/>
            </a:endParaRPr>
          </a:p>
        </p:txBody>
      </p:sp>
      <p:sp>
        <p:nvSpPr>
          <p:cNvPr id="7" name="Espace réservé du texte 6">
            <a:extLst>
              <a:ext uri="{FF2B5EF4-FFF2-40B4-BE49-F238E27FC236}">
                <a16:creationId xmlns:a16="http://schemas.microsoft.com/office/drawing/2014/main" id="{1F16054E-456A-7E90-8941-D9D568C0AB0D}"/>
              </a:ext>
            </a:extLst>
          </p:cNvPr>
          <p:cNvSpPr>
            <a:spLocks noGrp="1"/>
          </p:cNvSpPr>
          <p:nvPr>
            <p:ph type="body" sz="quarter" idx="4294967295"/>
          </p:nvPr>
        </p:nvSpPr>
        <p:spPr>
          <a:xfrm>
            <a:off x="1795597" y="4561591"/>
            <a:ext cx="4776166" cy="684212"/>
          </a:xfrm>
          <a:prstGeom prst="rect">
            <a:avLst/>
          </a:prstGeom>
          <a:noFill/>
        </p:spPr>
        <p:txBody>
          <a:bodyPr anchor="ctr"/>
          <a:lstStyle/>
          <a:p>
            <a:pPr marL="266700" indent="-266700" algn="r" rtl="1">
              <a:lnSpc>
                <a:spcPct val="100000"/>
              </a:lnSpc>
              <a:spcBef>
                <a:spcPts val="300"/>
              </a:spcBef>
              <a:buClr>
                <a:srgbClr val="424D7B"/>
              </a:buClr>
              <a:buSzPct val="50000"/>
              <a:buFont typeface="Wingdings" panose="05000000000000000000" pitchFamily="2" charset="2"/>
              <a:buChar char="l"/>
            </a:pPr>
            <a:r>
              <a:rPr lang="ar-MA" sz="2000" b="1" dirty="0">
                <a:solidFill>
                  <a:srgbClr val="424D7B"/>
                </a:solidFill>
                <a:latin typeface="Dosis SemiBold" pitchFamily="2" charset="0"/>
                <a:cs typeface="Microsoft Uighur" panose="02000000000000000000" pitchFamily="2" charset="-78"/>
              </a:rPr>
              <a:t>تعرف واستثمار الأساليب والأفعال الكلامية</a:t>
            </a:r>
          </a:p>
          <a:p>
            <a:pPr marL="0" indent="0" algn="r" rtl="1">
              <a:lnSpc>
                <a:spcPct val="100000"/>
              </a:lnSpc>
              <a:spcBef>
                <a:spcPts val="300"/>
              </a:spcBef>
              <a:buClr>
                <a:srgbClr val="424D7B"/>
              </a:buClr>
              <a:buSzPct val="50000"/>
              <a:buNone/>
            </a:pPr>
            <a:r>
              <a:rPr lang="ar-MA" sz="2000" b="1" dirty="0">
                <a:solidFill>
                  <a:srgbClr val="424D7B"/>
                </a:solidFill>
                <a:latin typeface="Dosis SemiBold" pitchFamily="2" charset="0"/>
                <a:cs typeface="Microsoft Uighur" panose="02000000000000000000" pitchFamily="2" charset="-78"/>
              </a:rPr>
              <a:t>  أساليب التعبير عن الرغبات والاختيارات/ الوصف - حصة التشخيص- </a:t>
            </a:r>
          </a:p>
        </p:txBody>
      </p:sp>
      <p:sp>
        <p:nvSpPr>
          <p:cNvPr id="16" name="Espace réservé du texte 5">
            <a:extLst>
              <a:ext uri="{FF2B5EF4-FFF2-40B4-BE49-F238E27FC236}">
                <a16:creationId xmlns:a16="http://schemas.microsoft.com/office/drawing/2014/main" id="{B712674F-7A01-DDE7-0953-D7E2037282D8}"/>
              </a:ext>
            </a:extLst>
          </p:cNvPr>
          <p:cNvSpPr txBox="1">
            <a:spLocks/>
          </p:cNvSpPr>
          <p:nvPr/>
        </p:nvSpPr>
        <p:spPr>
          <a:xfrm>
            <a:off x="1710838" y="2347929"/>
            <a:ext cx="5074176" cy="1469563"/>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 إملاء</a:t>
            </a:r>
          </a:p>
          <a:p>
            <a:pPr marL="0" lvl="0" indent="0" algn="r" rtl="1">
              <a:buClr>
                <a:srgbClr val="424D7B"/>
              </a:buClr>
              <a:buSzPct val="50000"/>
              <a:buNone/>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كلمات بصرية: </a:t>
            </a:r>
            <a:r>
              <a:rPr lang="ar-MA" sz="2200" dirty="0">
                <a:cs typeface="Microsoft Uighur" panose="02000000000000000000" pitchFamily="2" charset="-78"/>
              </a:rPr>
              <a:t>لِأَنَّهُ – مِثْلَ – اَلَّتي – ماذا– لِماذا – خَرَجوا</a:t>
            </a:r>
            <a:endParaRPr lang="ar-MA" sz="2200" dirty="0">
              <a:cs typeface="Microsoft Uighur" panose="02000000000000000000" pitchFamily="2" charset="-78"/>
              <a:sym typeface="Arial"/>
            </a:endParaRPr>
          </a:p>
          <a:p>
            <a:pPr marL="0" lvl="0" indent="0" algn="r" rtl="1">
              <a:buClr>
                <a:srgbClr val="424D7B"/>
              </a:buClr>
              <a:buSzPct val="50000"/>
              <a:buNone/>
              <a:defRPr/>
            </a:pPr>
            <a:r>
              <a:rPr lang="ar-MA" sz="2200" dirty="0">
                <a:cs typeface="Microsoft Uighur" panose="02000000000000000000" pitchFamily="2" charset="-78"/>
                <a:sym typeface="Arial"/>
              </a:rPr>
              <a:t>           </a:t>
            </a:r>
            <a:r>
              <a:rPr lang="ar-MA" sz="2200" b="1" dirty="0">
                <a:cs typeface="Microsoft Uighur" panose="02000000000000000000" pitchFamily="2" charset="-78"/>
                <a:sym typeface="Arial"/>
              </a:rPr>
              <a:t>قراءة مشتركة </a:t>
            </a:r>
          </a:p>
        </p:txBody>
      </p:sp>
      <p:sp>
        <p:nvSpPr>
          <p:cNvPr id="3" name="Espace réservé du texte 5">
            <a:extLst>
              <a:ext uri="{FF2B5EF4-FFF2-40B4-BE49-F238E27FC236}">
                <a16:creationId xmlns:a16="http://schemas.microsoft.com/office/drawing/2014/main" id="{7F6EA65F-36FA-77D6-A886-2F4FF3D968F2}"/>
              </a:ext>
            </a:extLst>
          </p:cNvPr>
          <p:cNvSpPr txBox="1">
            <a:spLocks/>
          </p:cNvSpPr>
          <p:nvPr/>
        </p:nvSpPr>
        <p:spPr>
          <a:xfrm>
            <a:off x="4838275" y="4218843"/>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02-استماع وتحدث</a:t>
            </a:r>
          </a:p>
        </p:txBody>
      </p:sp>
      <p:sp>
        <p:nvSpPr>
          <p:cNvPr id="11" name="Espace réservé du texte 5">
            <a:extLst>
              <a:ext uri="{FF2B5EF4-FFF2-40B4-BE49-F238E27FC236}">
                <a16:creationId xmlns:a16="http://schemas.microsoft.com/office/drawing/2014/main" id="{C7FB4C53-9529-45FE-5B8C-8128A9538AE0}"/>
              </a:ext>
            </a:extLst>
          </p:cNvPr>
          <p:cNvSpPr txBox="1">
            <a:spLocks/>
          </p:cNvSpPr>
          <p:nvPr/>
        </p:nvSpPr>
        <p:spPr>
          <a:xfrm>
            <a:off x="4247926" y="1934893"/>
            <a:ext cx="2265992"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-01</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افتتاح الحصة</a:t>
            </a:r>
          </a:p>
        </p:txBody>
      </p:sp>
      <p:pic>
        <p:nvPicPr>
          <p:cNvPr id="9" name="Image 8" descr="Une image contenant noir, obscurité&#10;&#10;Le contenu généré par l’IA peut être incorrect.">
            <a:extLst>
              <a:ext uri="{FF2B5EF4-FFF2-40B4-BE49-F238E27FC236}">
                <a16:creationId xmlns:a16="http://schemas.microsoft.com/office/drawing/2014/main" id="{0461207E-ACF8-6D76-3089-29EFD6472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365" y="5394849"/>
            <a:ext cx="5525521" cy="1405870"/>
          </a:xfrm>
          <a:prstGeom prst="rect">
            <a:avLst/>
          </a:prstGeom>
        </p:spPr>
      </p:pic>
      <p:sp>
        <p:nvSpPr>
          <p:cNvPr id="14" name="Espace réservé du texte 6">
            <a:extLst>
              <a:ext uri="{FF2B5EF4-FFF2-40B4-BE49-F238E27FC236}">
                <a16:creationId xmlns:a16="http://schemas.microsoft.com/office/drawing/2014/main" id="{88C9A18D-7840-D23B-E098-15314DBCB664}"/>
              </a:ext>
            </a:extLst>
          </p:cNvPr>
          <p:cNvSpPr txBox="1">
            <a:spLocks/>
          </p:cNvSpPr>
          <p:nvPr/>
        </p:nvSpPr>
        <p:spPr>
          <a:xfrm>
            <a:off x="1795596" y="5881485"/>
            <a:ext cx="4849079" cy="684212"/>
          </a:xfrm>
          <a:prstGeom prst="rect">
            <a:avLst/>
          </a:prstGeom>
          <a:no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تصفية الصعوبات + الطلاقة: قراءة الجزء الأول من النص)</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2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ظواهر لغوية- نقل.</a:t>
            </a:r>
          </a:p>
        </p:txBody>
      </p:sp>
      <p:sp>
        <p:nvSpPr>
          <p:cNvPr id="18" name="Espace réservé du texte 5">
            <a:extLst>
              <a:ext uri="{FF2B5EF4-FFF2-40B4-BE49-F238E27FC236}">
                <a16:creationId xmlns:a16="http://schemas.microsoft.com/office/drawing/2014/main" id="{785BE6F9-11F8-5A93-0B3A-ABF45A125E43}"/>
              </a:ext>
            </a:extLst>
          </p:cNvPr>
          <p:cNvSpPr txBox="1">
            <a:spLocks/>
          </p:cNvSpPr>
          <p:nvPr/>
        </p:nvSpPr>
        <p:spPr>
          <a:xfrm>
            <a:off x="4838275" y="5573061"/>
            <a:ext cx="1738363" cy="265761"/>
          </a:xfrm>
          <a:prstGeom prst="rect">
            <a:avLst/>
          </a:prstGeom>
          <a:noFill/>
          <a:ln>
            <a:noFill/>
          </a:ln>
        </p:spPr>
        <p:txBody>
          <a:bodyPr anchor="ctr"/>
          <a:lstStyle>
            <a:lvl1pPr marL="266700" indent="-266700" algn="r" defTabSz="914400" rtl="1"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r" defTabSz="914400" rtl="1" eaLnBrk="1" latinLnBrk="0" hangingPunct="1">
              <a:lnSpc>
                <a:spcPct val="100000"/>
              </a:lnSpc>
              <a:spcBef>
                <a:spcPts val="300"/>
              </a:spcBef>
              <a:buFont typeface="Wingdings" panose="05000000000000000000" pitchFamily="2" charset="2"/>
              <a:buChar char="m"/>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fr-FR"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-03</a:t>
            </a: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Arial"/>
              </a:rPr>
              <a:t>قراءة / كتابة</a:t>
            </a:r>
          </a:p>
        </p:txBody>
      </p:sp>
      <p:pic>
        <p:nvPicPr>
          <p:cNvPr id="24" name="Image 23">
            <a:extLst>
              <a:ext uri="{FF2B5EF4-FFF2-40B4-BE49-F238E27FC236}">
                <a16:creationId xmlns:a16="http://schemas.microsoft.com/office/drawing/2014/main" id="{D0B8A7EE-78D4-E619-FC54-93278670AA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6016" y="5666165"/>
            <a:ext cx="540000" cy="418523"/>
          </a:xfrm>
          <a:prstGeom prst="rect">
            <a:avLst/>
          </a:prstGeom>
        </p:spPr>
      </p:pic>
      <p:pic>
        <p:nvPicPr>
          <p:cNvPr id="26" name="Image 25">
            <a:extLst>
              <a:ext uri="{FF2B5EF4-FFF2-40B4-BE49-F238E27FC236}">
                <a16:creationId xmlns:a16="http://schemas.microsoft.com/office/drawing/2014/main" id="{99035695-A1FE-70C4-72B6-6DAF8102E1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14554" y="1805299"/>
            <a:ext cx="544953" cy="540000"/>
          </a:xfrm>
          <a:prstGeom prst="rect">
            <a:avLst/>
          </a:prstGeom>
        </p:spPr>
      </p:pic>
      <p:pic>
        <p:nvPicPr>
          <p:cNvPr id="4" name="Espace réservé pour une image  20">
            <a:extLst>
              <a:ext uri="{FF2B5EF4-FFF2-40B4-BE49-F238E27FC236}">
                <a16:creationId xmlns:a16="http://schemas.microsoft.com/office/drawing/2014/main" id="{B4D0B0E0-D077-8453-11AB-7EF22167B73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560" r="-7560"/>
          <a:stretch>
            <a:fillRect/>
          </a:stretch>
        </p:blipFill>
        <p:spPr>
          <a:xfrm>
            <a:off x="1561596" y="1505776"/>
            <a:ext cx="468000" cy="468000"/>
          </a:xfrm>
          <a:prstGeom prst="rect">
            <a:avLst/>
          </a:prstGeom>
        </p:spPr>
      </p:pic>
      <p:pic>
        <p:nvPicPr>
          <p:cNvPr id="5" name="Espace réservé pour une image  20">
            <a:extLst>
              <a:ext uri="{FF2B5EF4-FFF2-40B4-BE49-F238E27FC236}">
                <a16:creationId xmlns:a16="http://schemas.microsoft.com/office/drawing/2014/main" id="{7102410C-9DFA-B875-0F3E-8E9274F560E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560" r="-7560"/>
          <a:stretch>
            <a:fillRect/>
          </a:stretch>
        </p:blipFill>
        <p:spPr>
          <a:xfrm>
            <a:off x="1578198" y="3970453"/>
            <a:ext cx="468000" cy="468000"/>
          </a:xfrm>
          <a:prstGeom prst="rect">
            <a:avLst/>
          </a:prstGeom>
        </p:spPr>
      </p:pic>
      <p:pic>
        <p:nvPicPr>
          <p:cNvPr id="8" name="Espace réservé pour une image  20">
            <a:extLst>
              <a:ext uri="{FF2B5EF4-FFF2-40B4-BE49-F238E27FC236}">
                <a16:creationId xmlns:a16="http://schemas.microsoft.com/office/drawing/2014/main" id="{DA64AA24-24B2-5DF6-26BA-73225B77E135}"/>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l="-7560" r="-7560"/>
          <a:stretch>
            <a:fillRect/>
          </a:stretch>
        </p:blipFill>
        <p:spPr>
          <a:xfrm>
            <a:off x="1578198" y="5413485"/>
            <a:ext cx="468000" cy="468000"/>
          </a:xfrm>
          <a:prstGeom prst="rect">
            <a:avLst/>
          </a:prstGeom>
        </p:spPr>
      </p:pic>
    </p:spTree>
    <p:extLst>
      <p:ext uri="{BB962C8B-B14F-4D97-AF65-F5344CB8AC3E}">
        <p14:creationId xmlns:p14="http://schemas.microsoft.com/office/powerpoint/2010/main" val="3923098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0" presetClass="entr" presetSubtype="0" fill="hold" nodeType="withEffect">
                                  <p:stCondLst>
                                    <p:cond delay="120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5C776E2-EBEC-1C84-DDC0-0CA04883DBC5}"/>
              </a:ext>
            </a:extLst>
          </p:cNvPr>
          <p:cNvSpPr>
            <a:spLocks noGrp="1"/>
          </p:cNvSpPr>
          <p:nvPr>
            <p:ph type="title"/>
          </p:nvPr>
        </p:nvSpPr>
        <p:spPr>
          <a:xfrm>
            <a:off x="628650" y="1271852"/>
            <a:ext cx="7886700" cy="720000"/>
          </a:xfrm>
        </p:spPr>
        <p:txBody>
          <a:bodyPr>
            <a:normAutofit fontScale="90000"/>
          </a:bodyPr>
          <a:lstStyle/>
          <a:p>
            <a:pPr rtl="1"/>
            <a:r>
              <a:rPr lang="ar-MA" sz="5400" dirty="0">
                <a:solidFill>
                  <a:srgbClr val="424D7B"/>
                </a:solidFill>
                <a:latin typeface="Microsoft Uighur" panose="02000000000000000000" pitchFamily="2" charset="-78"/>
              </a:rPr>
              <a:t>عند نهاية الحصة</a:t>
            </a:r>
            <a:endParaRPr lang="fr-MA" sz="5400" dirty="0">
              <a:solidFill>
                <a:srgbClr val="424D7B"/>
              </a:solidFill>
              <a:latin typeface="Microsoft Uighur" panose="02000000000000000000" pitchFamily="2" charset="-78"/>
            </a:endParaRPr>
          </a:p>
        </p:txBody>
      </p:sp>
      <p:sp>
        <p:nvSpPr>
          <p:cNvPr id="8" name="TextBox 9">
            <a:extLst>
              <a:ext uri="{FF2B5EF4-FFF2-40B4-BE49-F238E27FC236}">
                <a16:creationId xmlns:a16="http://schemas.microsoft.com/office/drawing/2014/main" id="{C32D811D-513D-A436-3C80-C06072DD69AB}"/>
              </a:ext>
            </a:extLst>
          </p:cNvPr>
          <p:cNvSpPr txBox="1"/>
          <p:nvPr/>
        </p:nvSpPr>
        <p:spPr>
          <a:xfrm>
            <a:off x="1437307" y="2029408"/>
            <a:ext cx="6175944"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على الأقل </a:t>
            </a:r>
            <a:r>
              <a:rPr kumimoji="0" lang="fr-FR"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80%</a:t>
            </a:r>
            <a:r>
              <a:rPr kumimoji="0" lang="ar-MA" sz="3200" b="1" i="0" u="none" strike="noStrike" kern="0" cap="none" spc="0" normalizeH="0" baseline="0" noProof="0" dirty="0">
                <a:ln>
                  <a:noFill/>
                </a:ln>
                <a:solidFill>
                  <a:srgbClr val="ED7D31"/>
                </a:solidFill>
                <a:effectLst/>
                <a:uLnTx/>
                <a:uFillTx/>
                <a:latin typeface="Microsoft Uighur" panose="02000000000000000000" pitchFamily="2" charset="-78"/>
                <a:ea typeface="+mn-ea"/>
                <a:cs typeface="Microsoft Uighur" panose="02000000000000000000" pitchFamily="2" charset="-78"/>
              </a:rPr>
              <a:t> من المتعلمين </a:t>
            </a: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سيكونون قادرين على</a:t>
            </a:r>
            <a:r>
              <a:rPr kumimoji="0" lang="en-GB"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a:t>
            </a:r>
            <a:endParaRPr kumimoji="0" lang="fr-FR" sz="3200" b="1" i="0" u="none" strike="noStrike" kern="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nvGrpSpPr>
          <p:cNvPr id="2" name="Groupe 1">
            <a:extLst>
              <a:ext uri="{FF2B5EF4-FFF2-40B4-BE49-F238E27FC236}">
                <a16:creationId xmlns:a16="http://schemas.microsoft.com/office/drawing/2014/main" id="{628474C2-95CD-8397-D01D-B3E298C554A1}"/>
              </a:ext>
            </a:extLst>
          </p:cNvPr>
          <p:cNvGrpSpPr/>
          <p:nvPr/>
        </p:nvGrpSpPr>
        <p:grpSpPr>
          <a:xfrm>
            <a:off x="1177279" y="2760131"/>
            <a:ext cx="6696000" cy="1413117"/>
            <a:chOff x="1331545" y="2851205"/>
            <a:chExt cx="6696000" cy="1232840"/>
          </a:xfrm>
        </p:grpSpPr>
        <p:pic>
          <p:nvPicPr>
            <p:cNvPr id="3" name="Image 2">
              <a:extLst>
                <a:ext uri="{FF2B5EF4-FFF2-40B4-BE49-F238E27FC236}">
                  <a16:creationId xmlns:a16="http://schemas.microsoft.com/office/drawing/2014/main" id="{E6AAFCAA-897C-A1DB-AB2E-D48D1C618A7D}"/>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17" name="Rectangle 16">
              <a:extLst>
                <a:ext uri="{FF2B5EF4-FFF2-40B4-BE49-F238E27FC236}">
                  <a16:creationId xmlns:a16="http://schemas.microsoft.com/office/drawing/2014/main" id="{780FEC5A-07B4-5566-C962-9EE4C1E6BFC4}"/>
                </a:ext>
              </a:extLst>
            </p:cNvPr>
            <p:cNvSpPr/>
            <p:nvPr/>
          </p:nvSpPr>
          <p:spPr>
            <a:xfrm>
              <a:off x="1420688" y="3036847"/>
              <a:ext cx="4934784" cy="1047198"/>
            </a:xfrm>
            <a:prstGeom prst="rect">
              <a:avLst/>
            </a:prstGeom>
          </p:spPr>
          <p:txBody>
            <a:bodyPr wrap="square">
              <a:spAutoFit/>
            </a:bodyPr>
            <a:lstStyle/>
            <a:p>
              <a:pPr lvl="0" algn="r" rtl="1">
                <a:defRPr/>
              </a:pPr>
              <a:r>
                <a:rPr lang="ar-MA" sz="2400" b="1" dirty="0">
                  <a:solidFill>
                    <a:srgbClr val="424D7B"/>
                  </a:solidFill>
                  <a:latin typeface="Microsoft Uighur" panose="02000000000000000000" pitchFamily="2" charset="-78"/>
                  <a:cs typeface="Microsoft Uighur" panose="02000000000000000000" pitchFamily="2" charset="-78"/>
                </a:rPr>
                <a:t>تعرف واستثمار الأساليب والأفعال الكلامية:  أساليب التعبير عن الرغبات والاختيارات/ الوصف؛</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endParaRPr>
            </a:p>
          </p:txBody>
        </p:sp>
      </p:grpSp>
      <p:grpSp>
        <p:nvGrpSpPr>
          <p:cNvPr id="18" name="Groupe 17">
            <a:extLst>
              <a:ext uri="{FF2B5EF4-FFF2-40B4-BE49-F238E27FC236}">
                <a16:creationId xmlns:a16="http://schemas.microsoft.com/office/drawing/2014/main" id="{D78C3405-B803-2AE8-37E1-58F59AC7A94E}"/>
              </a:ext>
            </a:extLst>
          </p:cNvPr>
          <p:cNvGrpSpPr/>
          <p:nvPr/>
        </p:nvGrpSpPr>
        <p:grpSpPr>
          <a:xfrm>
            <a:off x="1088136" y="3839548"/>
            <a:ext cx="6785143" cy="890781"/>
            <a:chOff x="1242402" y="2851205"/>
            <a:chExt cx="6785143" cy="890781"/>
          </a:xfrm>
        </p:grpSpPr>
        <p:pic>
          <p:nvPicPr>
            <p:cNvPr id="19" name="Image 18">
              <a:extLst>
                <a:ext uri="{FF2B5EF4-FFF2-40B4-BE49-F238E27FC236}">
                  <a16:creationId xmlns:a16="http://schemas.microsoft.com/office/drawing/2014/main" id="{4BD77F55-7221-A84E-114C-AD48A7997C91}"/>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0" name="Rectangle 19">
              <a:extLst>
                <a:ext uri="{FF2B5EF4-FFF2-40B4-BE49-F238E27FC236}">
                  <a16:creationId xmlns:a16="http://schemas.microsoft.com/office/drawing/2014/main" id="{6F3EEF8E-39CE-17C0-233D-32E83AC695A9}"/>
                </a:ext>
              </a:extLst>
            </p:cNvPr>
            <p:cNvSpPr/>
            <p:nvPr/>
          </p:nvSpPr>
          <p:spPr>
            <a:xfrm>
              <a:off x="1242402" y="3134373"/>
              <a:ext cx="5023927" cy="461665"/>
            </a:xfrm>
            <a:prstGeom prst="rect">
              <a:avLst/>
            </a:prstGeom>
          </p:spPr>
          <p:txBody>
            <a:bodyPr wrap="square">
              <a:spAutoFit/>
            </a:bodyPr>
            <a:lstStyle/>
            <a:p>
              <a:pPr algn="r" rtl="1"/>
              <a:r>
                <a:rPr lang="ar-MA" sz="2400" b="1" dirty="0">
                  <a:solidFill>
                    <a:srgbClr val="424D7B"/>
                  </a:solidFill>
                  <a:latin typeface="Microsoft Uighur" panose="02000000000000000000" pitchFamily="2" charset="-78"/>
                  <a:cs typeface="Microsoft Uighur" panose="02000000000000000000" pitchFamily="2" charset="-78"/>
                </a:rPr>
                <a:t>قراءة الحروف المتشابهة وقراءة الجزء الأول من النص بطلاقة؛</a:t>
              </a:r>
            </a:p>
          </p:txBody>
        </p:sp>
      </p:grpSp>
      <p:grpSp>
        <p:nvGrpSpPr>
          <p:cNvPr id="21" name="Groupe 20">
            <a:extLst>
              <a:ext uri="{FF2B5EF4-FFF2-40B4-BE49-F238E27FC236}">
                <a16:creationId xmlns:a16="http://schemas.microsoft.com/office/drawing/2014/main" id="{4FAA6850-C36A-7DBF-7B5B-130D689161F0}"/>
              </a:ext>
            </a:extLst>
          </p:cNvPr>
          <p:cNvGrpSpPr/>
          <p:nvPr/>
        </p:nvGrpSpPr>
        <p:grpSpPr>
          <a:xfrm>
            <a:off x="1096135" y="4730329"/>
            <a:ext cx="6777144" cy="976945"/>
            <a:chOff x="1250401" y="2851205"/>
            <a:chExt cx="6777144" cy="976945"/>
          </a:xfrm>
        </p:grpSpPr>
        <p:pic>
          <p:nvPicPr>
            <p:cNvPr id="22" name="Image 21">
              <a:extLst>
                <a:ext uri="{FF2B5EF4-FFF2-40B4-BE49-F238E27FC236}">
                  <a16:creationId xmlns:a16="http://schemas.microsoft.com/office/drawing/2014/main" id="{D299309B-9414-8C00-BBAA-F86B32EBCC73}"/>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a:xfrm>
              <a:off x="1331545" y="2851205"/>
              <a:ext cx="6696000" cy="890781"/>
            </a:xfrm>
            <a:prstGeom prst="rect">
              <a:avLst/>
            </a:prstGeom>
          </p:spPr>
        </p:pic>
        <p:sp>
          <p:nvSpPr>
            <p:cNvPr id="23" name="Rectangle 22">
              <a:extLst>
                <a:ext uri="{FF2B5EF4-FFF2-40B4-BE49-F238E27FC236}">
                  <a16:creationId xmlns:a16="http://schemas.microsoft.com/office/drawing/2014/main" id="{86D788B6-029D-3F9B-688A-6EEA3BD6E06F}"/>
                </a:ext>
              </a:extLst>
            </p:cNvPr>
            <p:cNvSpPr/>
            <p:nvPr/>
          </p:nvSpPr>
          <p:spPr>
            <a:xfrm>
              <a:off x="1250401" y="2997153"/>
              <a:ext cx="5283955" cy="830997"/>
            </a:xfrm>
            <a:prstGeom prst="rect">
              <a:avLst/>
            </a:prstGeom>
          </p:spPr>
          <p:txBody>
            <a:bodyPr wrap="square">
              <a:spAutoFit/>
            </a:bodyPr>
            <a:lstStyle/>
            <a:p>
              <a:pPr algn="r" rtl="1">
                <a:defRPr/>
              </a:pPr>
              <a:r>
                <a:rPr lang="ar-MA" sz="2400" b="1" dirty="0">
                  <a:solidFill>
                    <a:srgbClr val="424D7B"/>
                  </a:solidFill>
                  <a:latin typeface="Microsoft Uighur" panose="02000000000000000000" pitchFamily="2" charset="-78"/>
                  <a:cs typeface="Microsoft Uighur" panose="02000000000000000000" pitchFamily="2" charset="-78"/>
                </a:rPr>
                <a:t>تصريف الفعل المضارع مع الضمائر: أنا – أنتَ - أنتِ.</a:t>
              </a:r>
            </a:p>
            <a:p>
              <a:pPr algn="r" rtl="1">
                <a:defRPr/>
              </a:pPr>
              <a:r>
                <a:rPr kumimoji="0" lang="ar-MA" sz="24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 النقل.</a:t>
              </a:r>
            </a:p>
          </p:txBody>
        </p:sp>
      </p:grpSp>
    </p:spTree>
    <p:extLst>
      <p:ext uri="{BB962C8B-B14F-4D97-AF65-F5344CB8AC3E}">
        <p14:creationId xmlns:p14="http://schemas.microsoft.com/office/powerpoint/2010/main" val="28117840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re 3">
            <a:extLst>
              <a:ext uri="{FF2B5EF4-FFF2-40B4-BE49-F238E27FC236}">
                <a16:creationId xmlns:a16="http://schemas.microsoft.com/office/drawing/2014/main" id="{42490E3E-A192-1F3F-4FCD-31D5461DED8E}"/>
              </a:ext>
            </a:extLst>
          </p:cNvPr>
          <p:cNvSpPr>
            <a:spLocks noGrp="1"/>
          </p:cNvSpPr>
          <p:nvPr>
            <p:ph type="title"/>
          </p:nvPr>
        </p:nvSpPr>
        <p:spPr>
          <a:xfrm>
            <a:off x="326807" y="874536"/>
            <a:ext cx="7886700" cy="720000"/>
          </a:xfrm>
        </p:spPr>
        <p:txBody>
          <a:bodyPr/>
          <a:lstStyle/>
          <a:p>
            <a:r>
              <a:rPr lang="ar-MA" sz="4000" dirty="0"/>
              <a:t>افتتاح الحصة</a:t>
            </a:r>
            <a:endParaRPr lang="fr-MA" sz="4000" dirty="0"/>
          </a:p>
        </p:txBody>
      </p:sp>
      <p:pic>
        <p:nvPicPr>
          <p:cNvPr id="27" name="Image 26">
            <a:extLst>
              <a:ext uri="{FF2B5EF4-FFF2-40B4-BE49-F238E27FC236}">
                <a16:creationId xmlns:a16="http://schemas.microsoft.com/office/drawing/2014/main" id="{6210EB0F-9A2D-91D9-A1C7-9D1606A2C8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0350" y="1022470"/>
            <a:ext cx="360000" cy="360000"/>
          </a:xfrm>
          <a:prstGeom prst="rect">
            <a:avLst/>
          </a:prstGeom>
          <a:ln>
            <a:noFill/>
          </a:ln>
        </p:spPr>
      </p:pic>
      <p:pic>
        <p:nvPicPr>
          <p:cNvPr id="28" name="Image 27">
            <a:extLst>
              <a:ext uri="{FF2B5EF4-FFF2-40B4-BE49-F238E27FC236}">
                <a16:creationId xmlns:a16="http://schemas.microsoft.com/office/drawing/2014/main" id="{195069AB-4D64-4F48-DF3D-5D5135757701}"/>
              </a:ext>
            </a:extLst>
          </p:cNvPr>
          <p:cNvPicPr>
            <a:picLocks noChangeAspect="1"/>
          </p:cNvPicPr>
          <p:nvPr/>
        </p:nvPicPr>
        <p:blipFill rotWithShape="1">
          <a:blip r:embed="rId3">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D6FAA037-4AB3-CA39-790F-44BD0952952D}"/>
              </a:ext>
            </a:extLst>
          </p:cNvPr>
          <p:cNvSpPr txBox="1">
            <a:spLocks/>
          </p:cNvSpPr>
          <p:nvPr/>
        </p:nvSpPr>
        <p:spPr>
          <a:xfrm>
            <a:off x="1402115" y="3501790"/>
            <a:ext cx="6037918"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الترحيب وتدبير السلوك</a:t>
            </a:r>
          </a:p>
          <a:p>
            <a:pPr marL="266700" marR="0" lvl="0" indent="-26670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Char char="l"/>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أنشطة اعتيادية:</a:t>
            </a:r>
          </a:p>
          <a:p>
            <a:pPr marL="0" marR="0" lvl="0" indent="0" algn="r" defTabSz="914400" rtl="1" eaLnBrk="1" fontAlgn="auto" latinLnBrk="0" hangingPunct="1">
              <a:lnSpc>
                <a:spcPct val="100000"/>
              </a:lnSpc>
              <a:spcBef>
                <a:spcPts val="300"/>
              </a:spcBef>
              <a:spcAft>
                <a:spcPts val="0"/>
              </a:spcAft>
              <a:buClr>
                <a:srgbClr val="424D7B"/>
              </a:buClr>
              <a:buSzPct val="50000"/>
              <a:buFont typeface="Wingdings" panose="05000000000000000000" pitchFamily="2" charset="2"/>
              <a:buNone/>
              <a:tabLst/>
              <a:defRPr/>
            </a:pP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إملاء</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sym typeface="Arial"/>
              </a:rPr>
              <a:t>أنا أَقْفِزُ</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0" i="0" u="none" strike="noStrike" kern="1200" cap="none" spc="0" normalizeH="0" noProof="0" dirty="0">
                <a:ln>
                  <a:noFill/>
                </a:ln>
                <a:solidFill>
                  <a:srgbClr val="424D7B"/>
                </a:solidFill>
                <a:effectLst/>
                <a:uLnTx/>
                <a:uFillTx/>
                <a:latin typeface="Dosis SemiBold" pitchFamily="2" charset="0"/>
                <a:ea typeface="+mn-ea"/>
                <a:cs typeface="Microsoft Uighur" panose="02000000000000000000" pitchFamily="2" charset="-78"/>
                <a:sym typeface="Arial"/>
              </a:rPr>
              <a:t> أَنتَ تَقْفِزُ – </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أَنتِ تَقْفِزينَ</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كلمات بصرية</a:t>
            </a: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lang="ar-MA" sz="2800" dirty="0">
                <a:cs typeface="Microsoft Uighur" panose="02000000000000000000" pitchFamily="2" charset="-78"/>
              </a:rPr>
              <a:t>لِأَنَّهُ – مِثْلَ – اَلَّتي – ماذا– لِماذا – خَرَجوا</a:t>
            </a:r>
          </a:p>
          <a:p>
            <a:pPr marL="0" lvl="0" indent="0" algn="r" rtl="1">
              <a:buClr>
                <a:srgbClr val="424D7B"/>
              </a:buClr>
              <a:buSzPct val="50000"/>
              <a:buNone/>
              <a:defRPr/>
            </a:pPr>
            <a:r>
              <a:rPr kumimoji="0" lang="ar-MA" sz="2800" b="0"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         </a:t>
            </a:r>
            <a:r>
              <a:rPr kumimoji="0" lang="ar-MA" sz="2800" b="1" i="0" u="none" strike="noStrike" kern="1200" cap="none" spc="0" normalizeH="0" baseline="0" noProof="0" dirty="0">
                <a:ln>
                  <a:noFill/>
                </a:ln>
                <a:solidFill>
                  <a:srgbClr val="424D7B"/>
                </a:solidFill>
                <a:effectLst/>
                <a:uLnTx/>
                <a:uFillTx/>
                <a:latin typeface="Dosis SemiBold" pitchFamily="2" charset="0"/>
                <a:ea typeface="+mn-ea"/>
                <a:cs typeface="Microsoft Uighur" panose="02000000000000000000" pitchFamily="2" charset="-78"/>
                <a:sym typeface="Arial"/>
              </a:rPr>
              <a:t>قراءة مشتركة</a:t>
            </a:r>
          </a:p>
        </p:txBody>
      </p:sp>
      <p:sp>
        <p:nvSpPr>
          <p:cNvPr id="30" name="ZoneTexte 29">
            <a:extLst>
              <a:ext uri="{FF2B5EF4-FFF2-40B4-BE49-F238E27FC236}">
                <a16:creationId xmlns:a16="http://schemas.microsoft.com/office/drawing/2014/main" id="{F7D6550F-9DEC-8087-2526-912B5A010A60}"/>
              </a:ext>
            </a:extLst>
          </p:cNvPr>
          <p:cNvSpPr txBox="1"/>
          <p:nvPr/>
        </p:nvSpPr>
        <p:spPr>
          <a:xfrm>
            <a:off x="5450872" y="1777877"/>
            <a:ext cx="1720344"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pic>
        <p:nvPicPr>
          <p:cNvPr id="31" name="Image 30">
            <a:extLst>
              <a:ext uri="{FF2B5EF4-FFF2-40B4-BE49-F238E27FC236}">
                <a16:creationId xmlns:a16="http://schemas.microsoft.com/office/drawing/2014/main" id="{37C6F37A-6590-0F81-D8D7-762927830B9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262911" y="1970694"/>
            <a:ext cx="726603" cy="720000"/>
          </a:xfrm>
          <a:prstGeom prst="rect">
            <a:avLst/>
          </a:prstGeom>
        </p:spPr>
      </p:pic>
      <p:pic>
        <p:nvPicPr>
          <p:cNvPr id="32" name="Espace réservé pour une image  20">
            <a:extLst>
              <a:ext uri="{FF2B5EF4-FFF2-40B4-BE49-F238E27FC236}">
                <a16:creationId xmlns:a16="http://schemas.microsoft.com/office/drawing/2014/main" id="{A30AECEB-C2EF-3DB3-46FB-E9ED6FF8C73B}"/>
              </a:ext>
            </a:extLst>
          </p:cNvPr>
          <p:cNvPicPr>
            <a:picLocks noChangeAspect="1"/>
          </p:cNvPicPr>
          <p:nvPr/>
        </p:nvPicPr>
        <p:blipFill rotWithShape="1">
          <a:blip r:embed="rId5">
            <a:extLst>
              <a:ext uri="{28A0092B-C50C-407E-A947-70E740481C1C}">
                <a14:useLocalDpi xmlns:a14="http://schemas.microsoft.com/office/drawing/2010/main" val="0"/>
              </a:ext>
            </a:extLst>
          </a:blip>
          <a:srcRect l="-7560" r="-7560"/>
          <a:stretch>
            <a:fillRect/>
          </a:stretch>
        </p:blipFill>
        <p:spPr>
          <a:xfrm>
            <a:off x="895743" y="1781573"/>
            <a:ext cx="540000" cy="540000"/>
          </a:xfrm>
          <a:prstGeom prst="rect">
            <a:avLst/>
          </a:prstGeom>
        </p:spPr>
      </p:pic>
    </p:spTree>
    <p:extLst>
      <p:ext uri="{BB962C8B-B14F-4D97-AF65-F5344CB8AC3E}">
        <p14:creationId xmlns:p14="http://schemas.microsoft.com/office/powerpoint/2010/main" val="68308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F6E-28FE-073A-3B59-C34E87765A5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8008B0-D9EA-C59C-8DEC-B4C485E8EB6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EF4E778-ECC0-6C4E-ADA1-33B1DB67AC4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9">
            <a:extLst>
              <a:ext uri="{FF2B5EF4-FFF2-40B4-BE49-F238E27FC236}">
                <a16:creationId xmlns:a16="http://schemas.microsoft.com/office/drawing/2014/main" id="{A4B9A099-E14E-97EB-7BB5-ECD6CE6032C2}"/>
              </a:ext>
            </a:extLst>
          </p:cNvPr>
          <p:cNvSpPr>
            <a:spLocks noGrp="1"/>
          </p:cNvSpPr>
          <p:nvPr>
            <p:ph type="title"/>
          </p:nvPr>
        </p:nvSpPr>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مرحبا بكم ، سننطلق في حصة اللغة العربية.</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Image 2">
            <a:extLst>
              <a:ext uri="{FF2B5EF4-FFF2-40B4-BE49-F238E27FC236}">
                <a16:creationId xmlns:a16="http://schemas.microsoft.com/office/drawing/2014/main" id="{FAF33461-1F0C-FDBD-B6E8-FB39F90DF7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5" name="Image 4">
            <a:extLst>
              <a:ext uri="{FF2B5EF4-FFF2-40B4-BE49-F238E27FC236}">
                <a16:creationId xmlns:a16="http://schemas.microsoft.com/office/drawing/2014/main" id="{34EC6536-30C4-3E63-4973-206B28B2C3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F9E3589C-8005-9A3E-4F7C-05E1E79EE5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050C10CA-836D-7518-61FC-6553E6739AA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20FAEE9B-18BE-B458-DF97-113E4115A11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E935797E-81AE-EF63-9B29-49DDB759661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CEDAB6AB-59C4-F535-1877-54D2C21114F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54FC92F8-7672-3D82-8C16-E9C746FB16C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pic>
        <p:nvPicPr>
          <p:cNvPr id="13" name="Slide-05_Silent walk Greet">
            <a:hlinkClick r:id="" action="ppaction://media"/>
            <a:extLst>
              <a:ext uri="{FF2B5EF4-FFF2-40B4-BE49-F238E27FC236}">
                <a16:creationId xmlns:a16="http://schemas.microsoft.com/office/drawing/2014/main" id="{90B7EA80-F3C6-8E74-7F2F-45546FB5AA4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725575" y="1547856"/>
            <a:ext cx="2632075" cy="4679950"/>
          </a:xfrm>
          <a:prstGeom prst="rect">
            <a:avLst/>
          </a:prstGeom>
        </p:spPr>
      </p:pic>
      <p:pic>
        <p:nvPicPr>
          <p:cNvPr id="15" name="Espace réservé pour une image  14" descr="Une image contenant clipart, dessin humoristique, habits, illustration&#10;&#10;Le contenu généré par l’IA peut être incorrect.">
            <a:extLst>
              <a:ext uri="{FF2B5EF4-FFF2-40B4-BE49-F238E27FC236}">
                <a16:creationId xmlns:a16="http://schemas.microsoft.com/office/drawing/2014/main" id="{49E88644-1F36-51E4-9DC0-B1F795CDD0F9}"/>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582354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8EE8-5242-E8CE-9DA9-CD651FF633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C1C3C7B-CDDE-E35C-866C-94DE70B64110}"/>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5D12224-8192-AEAB-D14A-99215061A5E0}"/>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itre 16"/>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قبل أن نبدأ حصة اليوم سأخبركم عن شروط الحصول على نجمة التميز. </a:t>
            </a:r>
            <a:endParaRPr lang="fr-FR" sz="2400" dirty="0">
              <a:solidFill>
                <a:schemeClr val="bg1">
                  <a:lumMod val="50000"/>
                </a:schemeClr>
              </a:solidFill>
            </a:endParaRPr>
          </a:p>
        </p:txBody>
      </p:sp>
      <p:pic>
        <p:nvPicPr>
          <p:cNvPr id="2" name="Image 1">
            <a:extLst>
              <a:ext uri="{FF2B5EF4-FFF2-40B4-BE49-F238E27FC236}">
                <a16:creationId xmlns:a16="http://schemas.microsoft.com/office/drawing/2014/main" id="{39D08B9C-4349-6225-4B17-AD203EE0F8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3B80F3-C2D7-44C6-6832-270F0B574A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73A4A6B-91D8-DFCA-4AEB-7B66876A31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A315A34-45AB-0C93-160E-4F23A12875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CF67CFF-D175-8622-7D4B-7AC57CF39CE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8" name="Rectangle 7">
            <a:extLst>
              <a:ext uri="{FF2B5EF4-FFF2-40B4-BE49-F238E27FC236}">
                <a16:creationId xmlns:a16="http://schemas.microsoft.com/office/drawing/2014/main" id="{4ED23212-B047-E7C1-11AD-D848E72D707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9" name="Rectangle 8">
            <a:extLst>
              <a:ext uri="{FF2B5EF4-FFF2-40B4-BE49-F238E27FC236}">
                <a16:creationId xmlns:a16="http://schemas.microsoft.com/office/drawing/2014/main" id="{062590FA-162A-C681-B52F-8D291B9A124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1" name="Rectangle 10">
            <a:extLst>
              <a:ext uri="{FF2B5EF4-FFF2-40B4-BE49-F238E27FC236}">
                <a16:creationId xmlns:a16="http://schemas.microsoft.com/office/drawing/2014/main" id="{6F4A2512-5E43-06BB-20A5-316000BC3D3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Google Shape;1333;p8">
            <a:extLst>
              <a:ext uri="{FF2B5EF4-FFF2-40B4-BE49-F238E27FC236}">
                <a16:creationId xmlns:a16="http://schemas.microsoft.com/office/drawing/2014/main" id="{0C742159-347F-7BB9-A3A6-AAD40E53A7E8}"/>
              </a:ext>
            </a:extLst>
          </p:cNvPr>
          <p:cNvSpPr txBox="1"/>
          <p:nvPr/>
        </p:nvSpPr>
        <p:spPr>
          <a:xfrm>
            <a:off x="632374" y="4838990"/>
            <a:ext cx="4292158"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buClr>
                <a:srgbClr val="0C0C0C"/>
              </a:buClr>
              <a:buSzPts val="2800"/>
              <a:buNone/>
              <a:defRPr sz="2800" b="1">
                <a:solidFill>
                  <a:srgbClr val="424D7B"/>
                </a:solidFill>
              </a:defRPr>
            </a:lvl1pPr>
          </a:lstStyle>
          <a:p>
            <a:pPr marL="0" marR="0" lvl="0" indent="0" algn="r" defTabSz="457200" rtl="1" eaLnBrk="1" fontAlgn="auto" latinLnBrk="0" hangingPunct="1">
              <a:lnSpc>
                <a:spcPct val="100000"/>
              </a:lnSpc>
              <a:spcBef>
                <a:spcPts val="0"/>
              </a:spcBef>
              <a:spcAft>
                <a:spcPts val="0"/>
              </a:spcAft>
              <a:buClr>
                <a:srgbClr val="0C0C0C"/>
              </a:buClr>
              <a:buSzPts val="2800"/>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rPr>
              <a:t>دونَ أَنْ أَقِفَ، أَرْفَعُ أُصْبُعي لِلْإجابَةِ. </a:t>
            </a:r>
          </a:p>
        </p:txBody>
      </p:sp>
      <p:sp>
        <p:nvSpPr>
          <p:cNvPr id="15" name="Espace réservé du texte 2">
            <a:extLst>
              <a:ext uri="{FF2B5EF4-FFF2-40B4-BE49-F238E27FC236}">
                <a16:creationId xmlns:a16="http://schemas.microsoft.com/office/drawing/2014/main" id="{C4A64622-45CE-B262-D6A4-27A0A8177068}"/>
              </a:ext>
            </a:extLst>
          </p:cNvPr>
          <p:cNvSpPr txBox="1">
            <a:spLocks/>
          </p:cNvSpPr>
          <p:nvPr/>
        </p:nvSpPr>
        <p:spPr>
          <a:xfrm>
            <a:off x="838039" y="2568290"/>
            <a:ext cx="5029862" cy="432000"/>
          </a:xfrm>
          <a:prstGeom prst="roundRect">
            <a:avLst>
              <a:gd name="adj" fmla="val 16667"/>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457200" rtl="1" eaLnBrk="1" fontAlgn="auto" latinLnBrk="0" hangingPunct="1">
              <a:lnSpc>
                <a:spcPct val="100000"/>
              </a:lnSpc>
              <a:spcBef>
                <a:spcPts val="0"/>
              </a:spcBef>
              <a:spcAft>
                <a:spcPts val="0"/>
              </a:spcAft>
              <a:buClr>
                <a:srgbClr val="000000"/>
              </a:buClr>
              <a:buSzTx/>
              <a:buFont typeface="Arial"/>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أُنْصِتُ وأَنْتَبِهُ جَيِّداً للدَّرْسِ</a:t>
            </a:r>
            <a:r>
              <a:rPr kumimoji="0" lang="ar-MA" sz="3600" b="0" i="0" u="none" strike="noStrike" kern="1200" cap="none" spc="0" normalizeH="0" baseline="0" noProof="0" dirty="0">
                <a:ln>
                  <a:noFill/>
                </a:ln>
                <a:solidFill>
                  <a:srgbClr val="424D7B"/>
                </a:solidFill>
                <a:effectLst/>
                <a:uLnTx/>
                <a:uFillTx/>
                <a:latin typeface="Arial"/>
                <a:cs typeface="Arial"/>
                <a:sym typeface="Arial"/>
              </a:rPr>
              <a:t>. </a:t>
            </a:r>
          </a:p>
        </p:txBody>
      </p:sp>
      <p:sp>
        <p:nvSpPr>
          <p:cNvPr id="18" name="Ellipse 17">
            <a:extLst>
              <a:ext uri="{FF2B5EF4-FFF2-40B4-BE49-F238E27FC236}">
                <a16:creationId xmlns:a16="http://schemas.microsoft.com/office/drawing/2014/main" id="{F0B46E31-AC9B-6B4E-509D-6F7F4685F745}"/>
              </a:ext>
            </a:extLst>
          </p:cNvPr>
          <p:cNvSpPr/>
          <p:nvPr/>
        </p:nvSpPr>
        <p:spPr>
          <a:xfrm>
            <a:off x="6070183" y="1920227"/>
            <a:ext cx="1800000" cy="1800000"/>
          </a:xfrm>
          <a:prstGeom prst="ellipse">
            <a:avLst/>
          </a:prstGeom>
          <a:blipFill>
            <a:blip r:embed="rId6"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19" name="Ellipse 18">
            <a:extLst>
              <a:ext uri="{FF2B5EF4-FFF2-40B4-BE49-F238E27FC236}">
                <a16:creationId xmlns:a16="http://schemas.microsoft.com/office/drawing/2014/main" id="{180FCB97-703E-D8D4-154B-78A1F1D79556}"/>
              </a:ext>
            </a:extLst>
          </p:cNvPr>
          <p:cNvSpPr/>
          <p:nvPr/>
        </p:nvSpPr>
        <p:spPr>
          <a:xfrm>
            <a:off x="5063566" y="4200580"/>
            <a:ext cx="1800000" cy="1800000"/>
          </a:xfrm>
          <a:prstGeom prst="ellipse">
            <a:avLst/>
          </a:prstGeom>
          <a:blipFill>
            <a:blip r:embed="rId7" cstate="screen">
              <a:extLst>
                <a:ext uri="{28A0092B-C50C-407E-A947-70E740481C1C}">
                  <a14:useLocalDpi xmlns:a14="http://schemas.microsoft.com/office/drawing/2010/main"/>
                </a:ext>
              </a:extLst>
            </a:blip>
            <a:stretch>
              <a:fillRect/>
            </a:stretch>
          </a:blipFill>
          <a:ln w="76200">
            <a:solidFill>
              <a:srgbClr val="A1A6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14"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C3D49BD1-F717-16DA-399C-43A1469B84A2}"/>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9030036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9720-FEEB-E81E-027C-5CA042C1BEE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2396699-1E1D-4CB0-07AB-CC23692A7F4B}"/>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61B4ED0-DCBB-ADEF-FD37-32D89B441E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19752D01-618A-4DE3-49E6-7A55D36C77A8}"/>
              </a:ext>
            </a:extLst>
          </p:cNvPr>
          <p:cNvSpPr>
            <a:spLocks noGrp="1"/>
          </p:cNvSpPr>
          <p:nvPr>
            <p:ph type="title"/>
          </p:nvPr>
        </p:nvSpPr>
        <p:spPr/>
        <p:txBody>
          <a:bodyPr>
            <a:normAutofit/>
          </a:bodyPr>
          <a:lstStyle/>
          <a:p>
            <a:pPr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sym typeface="Arial"/>
              </a:rPr>
              <a:t>ضعوا اللوحة والكراسة في القمطر.</a:t>
            </a:r>
            <a:endParaRPr lang="fr-FR"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Image 1">
            <a:extLst>
              <a:ext uri="{FF2B5EF4-FFF2-40B4-BE49-F238E27FC236}">
                <a16:creationId xmlns:a16="http://schemas.microsoft.com/office/drawing/2014/main" id="{46414EFF-D73C-83DF-19FF-D39340BD23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9067E7F-38C7-D683-7C8C-44E837E41A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DE4ABF60-ACBA-380E-05A8-E7ADD07D40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196A6ABE-D4CE-73E6-38D4-08C4B08FF8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C634E003-31E8-FF26-A6FE-504C6DC343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6D988B18-FAFF-E8CB-892D-93074641C8D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1" name="Rectangle 10">
            <a:extLst>
              <a:ext uri="{FF2B5EF4-FFF2-40B4-BE49-F238E27FC236}">
                <a16:creationId xmlns:a16="http://schemas.microsoft.com/office/drawing/2014/main" id="{300BF3F6-F5CE-BE7B-9A4E-CC2A9AD0EE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2" name="Rectangle 11">
            <a:extLst>
              <a:ext uri="{FF2B5EF4-FFF2-40B4-BE49-F238E27FC236}">
                <a16:creationId xmlns:a16="http://schemas.microsoft.com/office/drawing/2014/main" id="{304572AA-DAFE-F97B-B996-1557A327D2B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قراءة/ كتابة</a:t>
            </a:r>
          </a:p>
        </p:txBody>
      </p:sp>
      <p:sp>
        <p:nvSpPr>
          <p:cNvPr id="13" name="Espace réservé pour une image  12">
            <a:extLst>
              <a:ext uri="{FF2B5EF4-FFF2-40B4-BE49-F238E27FC236}">
                <a16:creationId xmlns:a16="http://schemas.microsoft.com/office/drawing/2014/main" id="{762AA53E-A7C2-E23F-59B1-BD2CF412D33A}"/>
              </a:ext>
            </a:extLst>
          </p:cNvPr>
          <p:cNvSpPr>
            <a:spLocks noGrp="1"/>
          </p:cNvSpPr>
          <p:nvPr>
            <p:ph type="pic" sz="quarter" idx="14"/>
          </p:nvPr>
        </p:nvSpPr>
        <p:spPr/>
        <p:txBody>
          <a:bodyPr/>
          <a:lstStyle/>
          <a:p>
            <a:endParaRPr lang="fr-MA"/>
          </a:p>
        </p:txBody>
      </p:sp>
      <p:pic>
        <p:nvPicPr>
          <p:cNvPr id="15" name="rangement">
            <a:hlinkClick r:id="" action="ppaction://media"/>
            <a:extLst>
              <a:ext uri="{FF2B5EF4-FFF2-40B4-BE49-F238E27FC236}">
                <a16:creationId xmlns:a16="http://schemas.microsoft.com/office/drawing/2014/main" id="{16310104-981C-6468-42DF-7D2183B144B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52512" y="1914579"/>
            <a:ext cx="7038975" cy="3959225"/>
          </a:xfrm>
          <a:prstGeom prst="rect">
            <a:avLst/>
          </a:prstGeom>
          <a:ln>
            <a:noFill/>
          </a:ln>
          <a:effectLst>
            <a:softEdge rad="112500"/>
          </a:effectLst>
        </p:spPr>
      </p:pic>
      <p:pic>
        <p:nvPicPr>
          <p:cNvPr id="20" name="Espace réservé pour une image  19" descr="Une image contenant Bagages et sacs&#10;&#10;Le contenu généré par l’IA peut être incorrect.">
            <a:extLst>
              <a:ext uri="{FF2B5EF4-FFF2-40B4-BE49-F238E27FC236}">
                <a16:creationId xmlns:a16="http://schemas.microsoft.com/office/drawing/2014/main" id="{5935B173-D5BE-D47D-AF7F-A317E76E2940}"/>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0031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F4C8090D-66ED-0077-F7BB-92D23348E8F6}"/>
              </a:ext>
            </a:extLst>
          </p:cNvPr>
          <p:cNvSpPr>
            <a:spLocks noGrp="1"/>
          </p:cNvSpPr>
          <p:nvPr>
            <p:ph type="title"/>
          </p:nvPr>
        </p:nvSpPr>
        <p:spPr>
          <a:xfrm>
            <a:off x="632373" y="777600"/>
            <a:ext cx="6840000" cy="612000"/>
          </a:xfrm>
        </p:spPr>
        <p:txBody>
          <a:bodyPr>
            <a:noAutofit/>
          </a:bodyPr>
          <a:lstStyle/>
          <a:p>
            <a:pPr>
              <a:buClr>
                <a:srgbClr val="A5A5A5"/>
              </a:buClr>
              <a:buSzPts val="1600"/>
            </a:pPr>
            <a:r>
              <a:rPr lang="ar-MA" sz="2000" b="1" dirty="0">
                <a:solidFill>
                  <a:schemeClr val="bg1">
                    <a:lumMod val="50000"/>
                  </a:schemeClr>
                </a:solidFill>
                <a:latin typeface="Microsoft Uighur" panose="02000000000000000000" pitchFamily="2" charset="-78"/>
                <a:cs typeface="Microsoft Uighur" panose="02000000000000000000" pitchFamily="2" charset="-78"/>
              </a:rPr>
              <a:t>خذوا الألواح سأملي عليكم مقاطع وكلمات (يملي الأستاذ على المتعلمين، تباعا الإملاء– المكتوب في الشريحة الانتقالية الخاصة بافتتاح الحصة - مع التصحيح على السبورة والألواح)</a:t>
            </a:r>
            <a:endParaRPr lang="fr-FR" sz="20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9" name="Espace réservé pour une image  20" descr="Une image contenant capture d’écran, Rectangle, carré&#10;&#10;Le contenu généré par l’IA peut être incorrect.">
            <a:extLst>
              <a:ext uri="{FF2B5EF4-FFF2-40B4-BE49-F238E27FC236}">
                <a16:creationId xmlns:a16="http://schemas.microsoft.com/office/drawing/2014/main" id="{E83F0FCA-ACF5-ECB4-53D0-63386C4FD75D}"/>
              </a:ext>
            </a:extLst>
          </p:cNvPr>
          <p:cNvPicPr>
            <a:picLocks noChangeAspect="1"/>
          </p:cNvPicPr>
          <p:nvPr/>
        </p:nvPicPr>
        <p:blipFill rotWithShape="1">
          <a:blip r:embed="rId2"/>
          <a:srcRect l="-25000" r="-25000"/>
          <a:stretch>
            <a:fillRect/>
          </a:stretch>
        </p:blipFill>
        <p:spPr>
          <a:xfrm>
            <a:off x="1872000" y="2160000"/>
            <a:ext cx="5400000" cy="3600000"/>
          </a:xfrm>
          <a:prstGeom prst="roundRect">
            <a:avLst/>
          </a:prstGeom>
        </p:spPr>
      </p:pic>
      <p:pic>
        <p:nvPicPr>
          <p:cNvPr id="7" name="Image 6">
            <a:extLst>
              <a:ext uri="{FF2B5EF4-FFF2-40B4-BE49-F238E27FC236}">
                <a16:creationId xmlns:a16="http://schemas.microsoft.com/office/drawing/2014/main" id="{FDE7282E-670A-CBCD-C6DA-5A4F7DE193B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A768C0FA-DEBF-64E3-2CEB-7B5987EA385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0" name="Image 9">
            <a:extLst>
              <a:ext uri="{FF2B5EF4-FFF2-40B4-BE49-F238E27FC236}">
                <a16:creationId xmlns:a16="http://schemas.microsoft.com/office/drawing/2014/main" id="{54AF8F7A-BDE5-0018-A7DB-6BDFC9FBFE7F}"/>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11" name="Image 10">
            <a:extLst>
              <a:ext uri="{FF2B5EF4-FFF2-40B4-BE49-F238E27FC236}">
                <a16:creationId xmlns:a16="http://schemas.microsoft.com/office/drawing/2014/main" id="{EBD900A2-D556-C98F-A29F-D7658A48DC6C}"/>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12" name="Rectangle 11">
            <a:extLst>
              <a:ext uri="{FF2B5EF4-FFF2-40B4-BE49-F238E27FC236}">
                <a16:creationId xmlns:a16="http://schemas.microsoft.com/office/drawing/2014/main" id="{5789FED1-9787-F9B9-7952-05C590D9B54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13" name="Rectangle 12">
            <a:extLst>
              <a:ext uri="{FF2B5EF4-FFF2-40B4-BE49-F238E27FC236}">
                <a16:creationId xmlns:a16="http://schemas.microsoft.com/office/drawing/2014/main" id="{94DDEDF3-49F1-45D5-05B8-1F825B370D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15" name="Rectangle 14">
            <a:extLst>
              <a:ext uri="{FF2B5EF4-FFF2-40B4-BE49-F238E27FC236}">
                <a16:creationId xmlns:a16="http://schemas.microsoft.com/office/drawing/2014/main" id="{9C9766AE-B1DF-0107-5A26-66CFD04190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6" name="Rectangle 15">
            <a:extLst>
              <a:ext uri="{FF2B5EF4-FFF2-40B4-BE49-F238E27FC236}">
                <a16:creationId xmlns:a16="http://schemas.microsoft.com/office/drawing/2014/main" id="{64DB3CCE-9688-B9D6-ABA8-C86825E0C80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5" name="Espace réservé pour une image  4">
            <a:extLst>
              <a:ext uri="{FF2B5EF4-FFF2-40B4-BE49-F238E27FC236}">
                <a16:creationId xmlns:a16="http://schemas.microsoft.com/office/drawing/2014/main" id="{C24296FC-8C45-185B-4C87-072E9E925776}"/>
              </a:ext>
            </a:extLst>
          </p:cNvPr>
          <p:cNvPicPr>
            <a:picLocks noGrp="1" noChangeAspect="1"/>
          </p:cNvPicPr>
          <p:nvPr>
            <p:ph type="pic" idx="3"/>
          </p:nvPr>
        </p:nvPicPr>
        <p:blipFill>
          <a:blip r:embed="rId7">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352346998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14" name="Titre 13"/>
          <p:cNvSpPr>
            <a:spLocks noGrp="1"/>
          </p:cNvSpPr>
          <p:nvPr>
            <p:ph type="title"/>
          </p:nvPr>
        </p:nvSpPr>
        <p:spPr/>
        <p:txBody>
          <a:bodyPr>
            <a:norm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نقرأ معا. من يقرأ؟</a:t>
            </a:r>
            <a:endParaRPr lang="fr-FR" sz="2400" dirty="0">
              <a:solidFill>
                <a:schemeClr val="bg1">
                  <a:lumMod val="50000"/>
                </a:schemeClr>
              </a:solidFill>
            </a:endParaRPr>
          </a:p>
        </p:txBody>
      </p:sp>
      <p:pic>
        <p:nvPicPr>
          <p:cNvPr id="17" name="Image 16">
            <a:extLst>
              <a:ext uri="{FF2B5EF4-FFF2-40B4-BE49-F238E27FC236}">
                <a16:creationId xmlns:a16="http://schemas.microsoft.com/office/drawing/2014/main" id="{A4B4EF01-0436-9154-420D-917E4CFAEF4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18" name="Image 17">
            <a:extLst>
              <a:ext uri="{FF2B5EF4-FFF2-40B4-BE49-F238E27FC236}">
                <a16:creationId xmlns:a16="http://schemas.microsoft.com/office/drawing/2014/main" id="{F5D512F3-0C3A-2368-546A-DA903E17C76D}"/>
              </a:ext>
            </a:extLst>
          </p:cNvPr>
          <p:cNvPicPr>
            <a:picLocks noChangeAspect="1"/>
          </p:cNvPicPr>
          <p:nvPr/>
        </p:nvPicPr>
        <p:blipFill>
          <a:blip r:embed="rId3">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19" name="Image 18">
            <a:extLst>
              <a:ext uri="{FF2B5EF4-FFF2-40B4-BE49-F238E27FC236}">
                <a16:creationId xmlns:a16="http://schemas.microsoft.com/office/drawing/2014/main" id="{847C270E-784E-56D4-864E-83421FC652A4}"/>
              </a:ext>
            </a:extLst>
          </p:cNvPr>
          <p:cNvPicPr>
            <a:picLocks noChangeAspect="1"/>
          </p:cNvPicPr>
          <p:nvPr/>
        </p:nvPicPr>
        <p:blipFill>
          <a:blip r:embed="rId4">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20" name="Image 19">
            <a:extLst>
              <a:ext uri="{FF2B5EF4-FFF2-40B4-BE49-F238E27FC236}">
                <a16:creationId xmlns:a16="http://schemas.microsoft.com/office/drawing/2014/main" id="{D982C3C2-C669-AD9B-DE45-80C3CCB3F82D}"/>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21" name="Rectangle 20">
            <a:extLst>
              <a:ext uri="{FF2B5EF4-FFF2-40B4-BE49-F238E27FC236}">
                <a16:creationId xmlns:a16="http://schemas.microsoft.com/office/drawing/2014/main" id="{2F0B54DE-60A2-4A67-87ED-FE913160C9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22" name="Rectangle 21">
            <a:extLst>
              <a:ext uri="{FF2B5EF4-FFF2-40B4-BE49-F238E27FC236}">
                <a16:creationId xmlns:a16="http://schemas.microsoft.com/office/drawing/2014/main" id="{E63227DF-B37F-3FF3-B7CB-CB96024A23B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23" name="Rectangle 22">
            <a:extLst>
              <a:ext uri="{FF2B5EF4-FFF2-40B4-BE49-F238E27FC236}">
                <a16:creationId xmlns:a16="http://schemas.microsoft.com/office/drawing/2014/main" id="{73530EBA-7D02-E982-4890-207FF73766A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24" name="Rectangle 23">
            <a:extLst>
              <a:ext uri="{FF2B5EF4-FFF2-40B4-BE49-F238E27FC236}">
                <a16:creationId xmlns:a16="http://schemas.microsoft.com/office/drawing/2014/main" id="{86F39BBC-1079-7631-4E07-93206B3692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Espace réservé pour une image  13" descr="Une image contenant illustration, Dessin animé, clipart, dessin humoristique&#10;&#10;Le contenu généré par l’IA peut être incorrect.">
            <a:extLst>
              <a:ext uri="{FF2B5EF4-FFF2-40B4-BE49-F238E27FC236}">
                <a16:creationId xmlns:a16="http://schemas.microsoft.com/office/drawing/2014/main" id="{E9BDD718-30DB-A3C4-499E-A37D04EC9098}"/>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a:stretch>
            <a:fillRect/>
          </a:stretch>
        </p:blipFill>
        <p:spPr>
          <a:xfrm>
            <a:off x="7946226" y="612000"/>
            <a:ext cx="900000" cy="900000"/>
          </a:xfrm>
        </p:spPr>
      </p:pic>
      <p:sp>
        <p:nvSpPr>
          <p:cNvPr id="9" name="Rectangle : coins arrondis 8">
            <a:extLst>
              <a:ext uri="{FF2B5EF4-FFF2-40B4-BE49-F238E27FC236}">
                <a16:creationId xmlns:a16="http://schemas.microsoft.com/office/drawing/2014/main" id="{86FE1D95-44D0-A8CD-5A2F-BA11F8AE75CE}"/>
              </a:ext>
            </a:extLst>
          </p:cNvPr>
          <p:cNvSpPr/>
          <p:nvPr/>
        </p:nvSpPr>
        <p:spPr>
          <a:xfrm>
            <a:off x="3226912"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مِثْلَ</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5" name="Rectangle : coins arrondis 14">
            <a:extLst>
              <a:ext uri="{FF2B5EF4-FFF2-40B4-BE49-F238E27FC236}">
                <a16:creationId xmlns:a16="http://schemas.microsoft.com/office/drawing/2014/main" id="{B633B137-DD3C-45DE-68C5-E4507CBA374B}"/>
              </a:ext>
            </a:extLst>
          </p:cNvPr>
          <p:cNvSpPr/>
          <p:nvPr/>
        </p:nvSpPr>
        <p:spPr>
          <a:xfrm>
            <a:off x="6014298" y="2358313"/>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لِأَنَّهُ</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16" name="Rectangle : coins arrondis 15">
            <a:extLst>
              <a:ext uri="{FF2B5EF4-FFF2-40B4-BE49-F238E27FC236}">
                <a16:creationId xmlns:a16="http://schemas.microsoft.com/office/drawing/2014/main" id="{72BF557E-B732-85D8-449E-E266497760E8}"/>
              </a:ext>
            </a:extLst>
          </p:cNvPr>
          <p:cNvSpPr/>
          <p:nvPr/>
        </p:nvSpPr>
        <p:spPr>
          <a:xfrm>
            <a:off x="505613" y="2368946"/>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MA" sz="9600" b="1" kern="1200" dirty="0">
                <a:solidFill>
                  <a:srgbClr val="424D7B"/>
                </a:solidFill>
                <a:latin typeface="Microsoft Uighur" panose="020B0604020202020204" charset="-78"/>
                <a:cs typeface="Microsoft Uighur" panose="020B0604020202020204" charset="-78"/>
              </a:rPr>
              <a:t>اَلَّتي</a:t>
            </a:r>
            <a:endParaRPr kumimoji="0" lang="fr-MA" sz="96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5" name="Rectangle : coins arrondis 24">
            <a:extLst>
              <a:ext uri="{FF2B5EF4-FFF2-40B4-BE49-F238E27FC236}">
                <a16:creationId xmlns:a16="http://schemas.microsoft.com/office/drawing/2014/main" id="{F8626848-A1D9-DD4B-52D3-58EC9ED03E15}"/>
              </a:ext>
            </a:extLst>
          </p:cNvPr>
          <p:cNvSpPr/>
          <p:nvPr/>
        </p:nvSpPr>
        <p:spPr>
          <a:xfrm>
            <a:off x="505613" y="4298000"/>
            <a:ext cx="2624089"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خَرَجوا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6" name="Rectangle : coins arrondis 25">
            <a:extLst>
              <a:ext uri="{FF2B5EF4-FFF2-40B4-BE49-F238E27FC236}">
                <a16:creationId xmlns:a16="http://schemas.microsoft.com/office/drawing/2014/main" id="{1B6F8AF8-77F0-B540-9FE8-71005850784A}"/>
              </a:ext>
            </a:extLst>
          </p:cNvPr>
          <p:cNvSpPr/>
          <p:nvPr/>
        </p:nvSpPr>
        <p:spPr>
          <a:xfrm>
            <a:off x="3285344" y="4296853"/>
            <a:ext cx="2706894"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لِماذا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
        <p:nvSpPr>
          <p:cNvPr id="27" name="Rectangle : coins arrondis 26">
            <a:extLst>
              <a:ext uri="{FF2B5EF4-FFF2-40B4-BE49-F238E27FC236}">
                <a16:creationId xmlns:a16="http://schemas.microsoft.com/office/drawing/2014/main" id="{6D46AFA8-5137-FAFE-4393-C3EFE6E65084}"/>
              </a:ext>
            </a:extLst>
          </p:cNvPr>
          <p:cNvSpPr/>
          <p:nvPr/>
        </p:nvSpPr>
        <p:spPr>
          <a:xfrm>
            <a:off x="6147881" y="4296853"/>
            <a:ext cx="2526377" cy="1530219"/>
          </a:xfrm>
          <a:prstGeom prst="roundRect">
            <a:avLst/>
          </a:prstGeom>
          <a:solidFill>
            <a:schemeClr val="accent5">
              <a:lumMod val="20000"/>
              <a:lumOff val="80000"/>
            </a:schemeClr>
          </a:solid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icrosoft Uighur" panose="020B0604020202020204" charset="-78"/>
              </a:rPr>
              <a:t>ماذا</a:t>
            </a:r>
            <a:endParaRPr kumimoji="0" lang="fr-MA" sz="8800" b="1" i="0" u="none" strike="noStrike" kern="1200" cap="none" spc="0" normalizeH="0" baseline="0" noProof="0" dirty="0">
              <a:ln>
                <a:noFill/>
              </a:ln>
              <a:solidFill>
                <a:srgbClr val="424D7B"/>
              </a:solidFill>
              <a:effectLst/>
              <a:uLnTx/>
              <a:uFillTx/>
              <a:latin typeface="Microsoft Uighur" panose="020B0604020202020204" charset="-78"/>
              <a:ea typeface="+mn-ea"/>
              <a:cs typeface="+mn-cs"/>
            </a:endParaRPr>
          </a:p>
        </p:txBody>
      </p:sp>
    </p:spTree>
    <p:extLst>
      <p:ext uri="{BB962C8B-B14F-4D97-AF65-F5344CB8AC3E}">
        <p14:creationId xmlns:p14="http://schemas.microsoft.com/office/powerpoint/2010/main" val="188421286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857897" y="774457"/>
            <a:ext cx="6636155" cy="612000"/>
          </a:xfrm>
          <a:prstGeom prst="rect">
            <a:avLst/>
          </a:prstGeom>
          <a:noFill/>
          <a:ln>
            <a:noFill/>
          </a:ln>
        </p:spPr>
        <p:txBody>
          <a:bodyPr spcFirstLastPara="1" wrap="square" lIns="91425" tIns="45700" rIns="91425" bIns="45700" anchor="ctr" anchorCtr="0">
            <a:normAutofit/>
          </a:bodyPr>
          <a:lstStyle/>
          <a:p>
            <a:pPr lvl="0">
              <a:buClr>
                <a:srgbClr val="A5A5A5"/>
              </a:buCl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أنا أقرأ وأنتم ترددون بعدي، بعدها ستقرؤون في مجموعات.  </a:t>
            </a:r>
            <a:endParaRPr sz="2400" dirty="0">
              <a:solidFill>
                <a:schemeClr val="bg1">
                  <a:lumMod val="50000"/>
                </a:schemeClr>
              </a:solidFill>
            </a:endParaRPr>
          </a:p>
        </p:txBody>
      </p:sp>
      <p:pic>
        <p:nvPicPr>
          <p:cNvPr id="23" name="Espace réservé pour une image  22" descr="Une image contenant illustration, Dessin animé, clipart, dessin humoristique&#10;&#10;Le contenu généré par l’IA peut être incorrect.">
            <a:extLst>
              <a:ext uri="{FF2B5EF4-FFF2-40B4-BE49-F238E27FC236}">
                <a16:creationId xmlns:a16="http://schemas.microsoft.com/office/drawing/2014/main" id="{EDAC748F-2D64-5E79-2BF1-7E93CE66CBF1}"/>
              </a:ext>
            </a:extLst>
          </p:cNvPr>
          <p:cNvPicPr>
            <a:picLocks noGrp="1" noChangeAspect="1"/>
          </p:cNvPicPr>
          <p:nvPr>
            <p:ph type="pic" idx="3"/>
          </p:nvPr>
        </p:nvPicPr>
        <p:blipFill>
          <a:blip r:embed="rId3">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82A50D00-D6D3-9424-0653-9D1AFA60B5E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D8B0F75-D62F-18B3-1B74-7E87B7FCE7A4}"/>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B9AF4483-7562-1E19-C664-2DF0ED043589}"/>
              </a:ext>
            </a:extLst>
          </p:cNvPr>
          <p:cNvPicPr>
            <a:picLocks noChangeAspect="1"/>
          </p:cNvPicPr>
          <p:nvPr/>
        </p:nvPicPr>
        <p:blipFill>
          <a:blip r:embed="rId6">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1097B82-AD32-7F7B-38DD-6177D4D3969F}"/>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9E612CA-B399-F3E5-CA30-2237C2C4CF9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8" name="Rectangle 7">
            <a:extLst>
              <a:ext uri="{FF2B5EF4-FFF2-40B4-BE49-F238E27FC236}">
                <a16:creationId xmlns:a16="http://schemas.microsoft.com/office/drawing/2014/main" id="{04C4011B-3059-690C-D846-1EC816B00E1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9" name="Rectangle 8">
            <a:extLst>
              <a:ext uri="{FF2B5EF4-FFF2-40B4-BE49-F238E27FC236}">
                <a16:creationId xmlns:a16="http://schemas.microsoft.com/office/drawing/2014/main" id="{CA5039FB-7EFD-114B-D75A-89410D3224D9}"/>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10" name="Rectangle 9">
            <a:extLst>
              <a:ext uri="{FF2B5EF4-FFF2-40B4-BE49-F238E27FC236}">
                <a16:creationId xmlns:a16="http://schemas.microsoft.com/office/drawing/2014/main" id="{5DF58731-4F1A-3231-A616-F4AFC6B34C7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3" name="Image 2">
            <a:extLst>
              <a:ext uri="{FF2B5EF4-FFF2-40B4-BE49-F238E27FC236}">
                <a16:creationId xmlns:a16="http://schemas.microsoft.com/office/drawing/2014/main" id="{28A829F6-D3FB-A2C9-EFAE-F06FC223D135}"/>
              </a:ext>
            </a:extLst>
          </p:cNvPr>
          <p:cNvPicPr>
            <a:picLocks noChangeAspect="1"/>
          </p:cNvPicPr>
          <p:nvPr/>
        </p:nvPicPr>
        <p:blipFill>
          <a:blip r:embed="rId8"/>
          <a:stretch>
            <a:fillRect/>
          </a:stretch>
        </p:blipFill>
        <p:spPr>
          <a:xfrm>
            <a:off x="2355235" y="1916332"/>
            <a:ext cx="4172024" cy="4272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18777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2764C-9461-A90A-8DE5-E5C592A57475}"/>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0A213CD-933E-93BA-7A9E-8C502A9BDEF2}"/>
              </a:ext>
            </a:extLst>
          </p:cNvPr>
          <p:cNvSpPr>
            <a:spLocks noGrp="1"/>
          </p:cNvSpPr>
          <p:nvPr>
            <p:ph type="title"/>
          </p:nvPr>
        </p:nvSpPr>
        <p:spPr>
          <a:xfrm>
            <a:off x="326807" y="874536"/>
            <a:ext cx="7886700" cy="720000"/>
          </a:xfrm>
        </p:spPr>
        <p:txBody>
          <a:bodyPr/>
          <a:lstStyle/>
          <a:p>
            <a:r>
              <a:rPr lang="ar-MA" sz="4000" dirty="0"/>
              <a:t>استماع وتحدث</a:t>
            </a:r>
            <a:endParaRPr lang="fr-MA" sz="4000" dirty="0"/>
          </a:p>
        </p:txBody>
      </p:sp>
      <p:pic>
        <p:nvPicPr>
          <p:cNvPr id="28" name="Image 27">
            <a:extLst>
              <a:ext uri="{FF2B5EF4-FFF2-40B4-BE49-F238E27FC236}">
                <a16:creationId xmlns:a16="http://schemas.microsoft.com/office/drawing/2014/main" id="{A53BA884-CA15-D81E-EA6A-BC07A3A7FF97}"/>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4E0B2F6D-BBF0-2A18-EC31-46E3E00A165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تعرف واستثمار الأساليب والأفعال الكلامية</a:t>
            </a:r>
          </a:p>
          <a:p>
            <a:pPr marL="0" lvl="0" indent="0" algn="r" rtl="1">
              <a:buClr>
                <a:srgbClr val="424D7B"/>
              </a:buClr>
              <a:buSzPct val="50000"/>
              <a:buNone/>
            </a:pPr>
            <a:r>
              <a:rPr lang="ar-MA" sz="2800" b="1" dirty="0">
                <a:cs typeface="Microsoft Uighur" panose="02000000000000000000" pitchFamily="2" charset="-78"/>
              </a:rPr>
              <a:t>       أساليب التعبير عن الرغبات والاختيارات/ الوصف</a:t>
            </a:r>
          </a:p>
          <a:p>
            <a:pPr marL="0" lvl="0" indent="0" algn="r" rtl="1">
              <a:buClr>
                <a:srgbClr val="424D7B"/>
              </a:buClr>
              <a:buSzPct val="50000"/>
              <a:buNone/>
            </a:pPr>
            <a:r>
              <a:rPr lang="ar-MA" sz="2800" b="1" dirty="0">
                <a:cs typeface="Microsoft Uighur" panose="02000000000000000000" pitchFamily="2" charset="-78"/>
              </a:rPr>
              <a:t>      - حصة التشخيص - </a:t>
            </a:r>
          </a:p>
        </p:txBody>
      </p:sp>
      <p:sp>
        <p:nvSpPr>
          <p:cNvPr id="30" name="ZoneTexte 29">
            <a:extLst>
              <a:ext uri="{FF2B5EF4-FFF2-40B4-BE49-F238E27FC236}">
                <a16:creationId xmlns:a16="http://schemas.microsoft.com/office/drawing/2014/main" id="{B0BCDB30-6136-0550-8A9F-7B03C97DBD0D}"/>
              </a:ext>
            </a:extLst>
          </p:cNvPr>
          <p:cNvSpPr txBox="1"/>
          <p:nvPr/>
        </p:nvSpPr>
        <p:spPr>
          <a:xfrm>
            <a:off x="5296984" y="1777877"/>
            <a:ext cx="1874232"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استماع وتحدث</a:t>
            </a:r>
          </a:p>
        </p:txBody>
      </p:sp>
      <p:pic>
        <p:nvPicPr>
          <p:cNvPr id="31" name="Image 30">
            <a:extLst>
              <a:ext uri="{FF2B5EF4-FFF2-40B4-BE49-F238E27FC236}">
                <a16:creationId xmlns:a16="http://schemas.microsoft.com/office/drawing/2014/main" id="{91712499-3D1C-490F-747A-2EB35D05106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377262F9-1790-806A-A0FD-90A649A186B4}"/>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2</a:t>
            </a:r>
          </a:p>
        </p:txBody>
      </p:sp>
      <p:pic>
        <p:nvPicPr>
          <p:cNvPr id="4" name="Espace réservé pour une image  20">
            <a:extLst>
              <a:ext uri="{FF2B5EF4-FFF2-40B4-BE49-F238E27FC236}">
                <a16:creationId xmlns:a16="http://schemas.microsoft.com/office/drawing/2014/main" id="{CD70504F-DEFB-B31A-8A94-0D1452CDE0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63849" y="1726746"/>
            <a:ext cx="684000" cy="684000"/>
          </a:xfrm>
          <a:prstGeom prst="rect">
            <a:avLst/>
          </a:prstGeom>
        </p:spPr>
      </p:pic>
    </p:spTree>
    <p:extLst>
      <p:ext uri="{BB962C8B-B14F-4D97-AF65-F5344CB8AC3E}">
        <p14:creationId xmlns:p14="http://schemas.microsoft.com/office/powerpoint/2010/main" val="3854309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12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4" name="Titre 3"/>
          <p:cNvSpPr>
            <a:spLocks noGrp="1"/>
          </p:cNvSpPr>
          <p:nvPr>
            <p:ph type="title"/>
          </p:nvPr>
        </p:nvSpPr>
        <p:spPr>
          <a:xfrm>
            <a:off x="158621" y="774000"/>
            <a:ext cx="7476131"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في الحصة السابقة تعلمنا كيف </a:t>
            </a:r>
            <a:r>
              <a:rPr lang="ar-MA" sz="2400" b="1" dirty="0">
                <a:solidFill>
                  <a:schemeClr val="bg1">
                    <a:lumMod val="50000"/>
                  </a:schemeClr>
                </a:solidFill>
                <a:cs typeface="Microsoft Uighur" panose="02000000000000000000" pitchFamily="2" charset="-78"/>
              </a:rPr>
              <a:t>نذكر الحيوان الذي نفضل</a:t>
            </a:r>
            <a:r>
              <a:rPr lang="ar-MA" sz="2400" b="1" dirty="0">
                <a:solidFill>
                  <a:schemeClr val="bg1">
                    <a:lumMod val="50000"/>
                  </a:schemeClr>
                </a:solidFill>
                <a:latin typeface="Microsoft Uighur" panose="02000000000000000000" pitchFamily="2" charset="-78"/>
                <a:cs typeface="Microsoft Uighur" panose="02000000000000000000" pitchFamily="2" charset="-78"/>
              </a:rPr>
              <a:t>. ما </a:t>
            </a:r>
            <a:r>
              <a:rPr lang="ar-MA" sz="2400" b="1" dirty="0">
                <a:solidFill>
                  <a:schemeClr val="bg1">
                    <a:lumMod val="50000"/>
                  </a:schemeClr>
                </a:solidFill>
                <a:cs typeface="Microsoft Uighur" panose="02000000000000000000" pitchFamily="2" charset="-78"/>
              </a:rPr>
              <a:t>هو حيوان </a:t>
            </a:r>
            <a:r>
              <a:rPr lang="ar-MA" sz="2400" b="1" dirty="0">
                <a:solidFill>
                  <a:schemeClr val="bg1">
                    <a:lumMod val="50000"/>
                  </a:schemeClr>
                </a:solidFill>
                <a:latin typeface="Microsoft Uighur" panose="02000000000000000000" pitchFamily="2" charset="-78"/>
                <a:cs typeface="Microsoft Uighur" panose="02000000000000000000" pitchFamily="2" charset="-78"/>
              </a:rPr>
              <a:t>مجد المفضل؟</a:t>
            </a:r>
            <a:br>
              <a:rPr lang="ar-MA" sz="2400" b="1" dirty="0">
                <a:solidFill>
                  <a:schemeClr val="bg1">
                    <a:lumMod val="50000"/>
                  </a:schemeClr>
                </a:solidFill>
                <a:latin typeface="Microsoft Uighur" panose="02000000000000000000" pitchFamily="2" charset="-78"/>
                <a:cs typeface="Microsoft Uighur" panose="02000000000000000000" pitchFamily="2" charset="-78"/>
              </a:rPr>
            </a:br>
            <a:r>
              <a:rPr lang="ar-MA" sz="2400" b="1" dirty="0">
                <a:solidFill>
                  <a:schemeClr val="bg1">
                    <a:lumMod val="50000"/>
                  </a:schemeClr>
                </a:solidFill>
                <a:latin typeface="Microsoft Uighur" panose="02000000000000000000" pitchFamily="2" charset="-78"/>
                <a:cs typeface="Microsoft Uighur" panose="02000000000000000000" pitchFamily="2" charset="-78"/>
              </a:rPr>
              <a:t> لماذا يفضله؟ </a:t>
            </a:r>
          </a:p>
        </p:txBody>
      </p:sp>
      <p:pic>
        <p:nvPicPr>
          <p:cNvPr id="2" name="Image 1">
            <a:extLst>
              <a:ext uri="{FF2B5EF4-FFF2-40B4-BE49-F238E27FC236}">
                <a16:creationId xmlns:a16="http://schemas.microsoft.com/office/drawing/2014/main" id="{F85E58E3-BCF3-7489-9323-B9E0BF9D0840}"/>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9CAF9FB-25FF-1F27-B20B-A3D4408D1F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6" name="Image 5">
            <a:extLst>
              <a:ext uri="{FF2B5EF4-FFF2-40B4-BE49-F238E27FC236}">
                <a16:creationId xmlns:a16="http://schemas.microsoft.com/office/drawing/2014/main" id="{A946359F-9511-D6FA-2C14-DE55C621CAFD}"/>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7" name="Image 6">
            <a:extLst>
              <a:ext uri="{FF2B5EF4-FFF2-40B4-BE49-F238E27FC236}">
                <a16:creationId xmlns:a16="http://schemas.microsoft.com/office/drawing/2014/main" id="{D6D0C2D1-296A-87EA-3B41-730571631BF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8" name="Rectangle 7">
            <a:extLst>
              <a:ext uri="{FF2B5EF4-FFF2-40B4-BE49-F238E27FC236}">
                <a16:creationId xmlns:a16="http://schemas.microsoft.com/office/drawing/2014/main" id="{8CFFAD72-81FD-2BB3-3353-9C3E0259FEC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9" name="Rectangle 8">
            <a:extLst>
              <a:ext uri="{FF2B5EF4-FFF2-40B4-BE49-F238E27FC236}">
                <a16:creationId xmlns:a16="http://schemas.microsoft.com/office/drawing/2014/main" id="{2304389C-0E04-D46C-57BC-A95274E6B6F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0" name="Rectangle 9">
            <a:extLst>
              <a:ext uri="{FF2B5EF4-FFF2-40B4-BE49-F238E27FC236}">
                <a16:creationId xmlns:a16="http://schemas.microsoft.com/office/drawing/2014/main" id="{1992E2E9-A7A0-521C-C13C-5830F21D0C9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2" name="Rectangle 11">
            <a:extLst>
              <a:ext uri="{FF2B5EF4-FFF2-40B4-BE49-F238E27FC236}">
                <a16:creationId xmlns:a16="http://schemas.microsoft.com/office/drawing/2014/main" id="{156A81BD-F846-D819-8ABC-6F089FA239A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1" name="Image 10">
            <a:extLst>
              <a:ext uri="{FF2B5EF4-FFF2-40B4-BE49-F238E27FC236}">
                <a16:creationId xmlns:a16="http://schemas.microsoft.com/office/drawing/2014/main" id="{702EA69D-8268-64A7-106D-400ABA4CCA1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pic>
        <p:nvPicPr>
          <p:cNvPr id="17" name="Espace réservé pour une image  16">
            <a:extLst>
              <a:ext uri="{FF2B5EF4-FFF2-40B4-BE49-F238E27FC236}">
                <a16:creationId xmlns:a16="http://schemas.microsoft.com/office/drawing/2014/main" id="{76F544EF-F094-84A8-1C1F-CCA0095E0812}"/>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74959251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AA1F6B-6FA8-D786-AE56-67295470D136}"/>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903C05D6-14A2-6FD8-01ED-9C29BB69B23F}"/>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Titre 6"/>
          <p:cNvSpPr>
            <a:spLocks noGrp="1"/>
          </p:cNvSpPr>
          <p:nvPr>
            <p:ph type="title"/>
          </p:nvPr>
        </p:nvSpPr>
        <p:spPr/>
        <p:txBody>
          <a:bodyPr>
            <a:noAutofit/>
          </a:bodyPr>
          <a:lstStyle/>
          <a:p>
            <a:pPr lvl="0" defTabSz="457200">
              <a:lnSpc>
                <a:spcPct val="100000"/>
              </a:lnSpc>
              <a:spcBef>
                <a:spcPts val="0"/>
              </a:spcBef>
              <a:buClr>
                <a:srgbClr val="A5A5A5"/>
              </a:buClr>
              <a:buSzPts val="1800"/>
              <a:defRPr/>
            </a:pPr>
            <a:r>
              <a:rPr lang="ar-MA" sz="2400" b="1" dirty="0">
                <a:solidFill>
                  <a:schemeClr val="bg1">
                    <a:lumMod val="50000"/>
                  </a:schemeClr>
                </a:solidFill>
                <a:ea typeface="Calibri" panose="020F0502020204030204" pitchFamily="34" charset="0"/>
                <a:cs typeface="Microsoft Uighur" panose="02000000000000000000" pitchFamily="2" charset="-78"/>
                <a:sym typeface="Calibri"/>
              </a:rPr>
              <a:t>اليوم ستقومون بتشخيص الحوار. أنصتوا جيدا. </a:t>
            </a:r>
            <a:r>
              <a:rPr lang="ar-MA" sz="2400" b="1" i="1" dirty="0">
                <a:solidFill>
                  <a:schemeClr val="bg1">
                    <a:lumMod val="50000"/>
                  </a:schemeClr>
                </a:solidFill>
                <a:ea typeface="Calibri" panose="020F0502020204030204" pitchFamily="34" charset="0"/>
                <a:cs typeface="Microsoft Uighur" panose="02000000000000000000" pitchFamily="2" charset="-78"/>
                <a:sym typeface="Calibri"/>
              </a:rPr>
              <a:t>يسمع الأستاذ الحوار</a:t>
            </a:r>
            <a:endPar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3" name="Image 2">
            <a:extLst>
              <a:ext uri="{FF2B5EF4-FFF2-40B4-BE49-F238E27FC236}">
                <a16:creationId xmlns:a16="http://schemas.microsoft.com/office/drawing/2014/main" id="{E7FB50D3-44DF-8896-ECAF-F005DF5A20F8}"/>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8" name="Image 7">
            <a:extLst>
              <a:ext uri="{FF2B5EF4-FFF2-40B4-BE49-F238E27FC236}">
                <a16:creationId xmlns:a16="http://schemas.microsoft.com/office/drawing/2014/main" id="{5C5A7B2F-32DE-DF34-617B-7F42A353C4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3" name="Image 12">
            <a:extLst>
              <a:ext uri="{FF2B5EF4-FFF2-40B4-BE49-F238E27FC236}">
                <a16:creationId xmlns:a16="http://schemas.microsoft.com/office/drawing/2014/main" id="{D9E6A806-4054-2744-92A3-98F03E45FB1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6" name="Image 15">
            <a:extLst>
              <a:ext uri="{FF2B5EF4-FFF2-40B4-BE49-F238E27FC236}">
                <a16:creationId xmlns:a16="http://schemas.microsoft.com/office/drawing/2014/main" id="{3C8DC353-0853-BC57-A6F3-BCE4D1CCB520}"/>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7" name="Rectangle 16">
            <a:extLst>
              <a:ext uri="{FF2B5EF4-FFF2-40B4-BE49-F238E27FC236}">
                <a16:creationId xmlns:a16="http://schemas.microsoft.com/office/drawing/2014/main" id="{3B8A8EA6-B43D-C83E-9F65-F82BEF27F5F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8" name="Rectangle 17">
            <a:extLst>
              <a:ext uri="{FF2B5EF4-FFF2-40B4-BE49-F238E27FC236}">
                <a16:creationId xmlns:a16="http://schemas.microsoft.com/office/drawing/2014/main" id="{17EC9093-09BF-6ECA-0D32-9567F0DBD1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9" name="Rectangle 18">
            <a:extLst>
              <a:ext uri="{FF2B5EF4-FFF2-40B4-BE49-F238E27FC236}">
                <a16:creationId xmlns:a16="http://schemas.microsoft.com/office/drawing/2014/main" id="{3054D0A8-85CB-A886-0E41-1CDB026B7CB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0" name="Rectangle 19">
            <a:extLst>
              <a:ext uri="{FF2B5EF4-FFF2-40B4-BE49-F238E27FC236}">
                <a16:creationId xmlns:a16="http://schemas.microsoft.com/office/drawing/2014/main" id="{973919AE-FBE6-8603-D842-91A59A21630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DAE1F007-AA84-92A9-CECE-92D84BFBAD4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59029" y="1747934"/>
            <a:ext cx="5557195" cy="4354066"/>
          </a:xfrm>
          <a:prstGeom prst="rect">
            <a:avLst/>
          </a:prstGeom>
          <a:noFill/>
          <a:ln>
            <a:noFill/>
          </a:ln>
        </p:spPr>
      </p:pic>
      <p:pic>
        <p:nvPicPr>
          <p:cNvPr id="10" name="Espace réservé pour une image  9">
            <a:extLst>
              <a:ext uri="{FF2B5EF4-FFF2-40B4-BE49-F238E27FC236}">
                <a16:creationId xmlns:a16="http://schemas.microsoft.com/office/drawing/2014/main" id="{9E95361D-310E-90DC-AE4D-70D59FC6831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65077032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C2D97-0399-F233-9271-EF6F86F30D8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D715EE3-2A1F-63D6-E677-A7436E6B0267}"/>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D65F475F-E2F0-5676-11DC-9ABA1E27483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Google Shape;1414;p76">
            <a:extLst>
              <a:ext uri="{FF2B5EF4-FFF2-40B4-BE49-F238E27FC236}">
                <a16:creationId xmlns:a16="http://schemas.microsoft.com/office/drawing/2014/main" id="{8C1D6F11-4BA1-AA54-EF41-A54B6CE2E37D}"/>
              </a:ext>
            </a:extLst>
          </p:cNvPr>
          <p:cNvSpPr txBox="1"/>
          <p:nvPr/>
        </p:nvSpPr>
        <p:spPr>
          <a:xfrm>
            <a:off x="453470" y="908488"/>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إذا أردت أن تسأل صديقك عن حيوانه المفضل ماذا تقول؟</a:t>
            </a:r>
          </a:p>
        </p:txBody>
      </p:sp>
      <p:pic>
        <p:nvPicPr>
          <p:cNvPr id="8" name="Image 7">
            <a:extLst>
              <a:ext uri="{FF2B5EF4-FFF2-40B4-BE49-F238E27FC236}">
                <a16:creationId xmlns:a16="http://schemas.microsoft.com/office/drawing/2014/main" id="{3A83F022-EA08-63D3-2158-979AC702165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1C3374F-13BD-1CEC-0829-1401E1CC78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D35E5A76-A407-3DDF-5D21-F1FAE477CBD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139692D1-5A93-CF6B-B772-E4692B6ECC28}"/>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F6F6D265-CA61-BD9C-8D4E-30E3830A1CF1}"/>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6E1A5F39-BA2A-C8D7-2182-618C56D468A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BB4E78-8682-1FD6-88C6-F03D2D71A63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ADE978F1-6709-F88B-56CB-4C425E55C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7" name="Image 6">
            <a:extLst>
              <a:ext uri="{FF2B5EF4-FFF2-40B4-BE49-F238E27FC236}">
                <a16:creationId xmlns:a16="http://schemas.microsoft.com/office/drawing/2014/main" id="{7532E5F8-4D3B-5AF0-7E50-D480E5A05CDF}"/>
              </a:ext>
            </a:extLst>
          </p:cNvPr>
          <p:cNvPicPr>
            <a:picLocks noChangeAspect="1"/>
          </p:cNvPicPr>
          <p:nvPr/>
        </p:nvPicPr>
        <p:blipFill>
          <a:blip r:embed="rId6"/>
          <a:stretch>
            <a:fillRect/>
          </a:stretch>
        </p:blipFill>
        <p:spPr>
          <a:xfrm>
            <a:off x="3009930" y="2502363"/>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Espace réservé pour une image  5">
            <a:extLst>
              <a:ext uri="{FF2B5EF4-FFF2-40B4-BE49-F238E27FC236}">
                <a16:creationId xmlns:a16="http://schemas.microsoft.com/office/drawing/2014/main" id="{BEA53DE0-3CBD-9D0B-6E59-FC4939D5FAD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23831015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1CE5-021F-7B27-B857-78FC4DB3E87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345B5BF-3798-6C81-3049-A3BE79673B4D}"/>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6302E10B-346C-99C6-827C-F1ED510642B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3" name="Google Shape;1414;p76">
            <a:extLst>
              <a:ext uri="{FF2B5EF4-FFF2-40B4-BE49-F238E27FC236}">
                <a16:creationId xmlns:a16="http://schemas.microsoft.com/office/drawing/2014/main" id="{3818A3BC-363C-8602-9437-814587000D79}"/>
              </a:ext>
            </a:extLst>
          </p:cNvPr>
          <p:cNvSpPr txBox="1"/>
          <p:nvPr/>
        </p:nvSpPr>
        <p:spPr>
          <a:xfrm>
            <a:off x="453470" y="908488"/>
            <a:ext cx="6974356" cy="350825"/>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 أحسنتم، أي حيوان تفضل؟ رددوا. ردد أنت. </a:t>
            </a:r>
            <a:endParaRPr kumimoji="0" lang="ar-MA" sz="2000" b="0"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C22AC285-5157-CB36-2B45-44F1F1182C9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0CC8ABEE-7E74-1BDA-F945-41525983DA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AEF75954-A21D-7BFB-15C1-1C3A6E5DED2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DB3FE6-EAF3-2E5D-0FAD-EFDE3B1E057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D89BDB3D-4B87-C2D2-6BD2-B9407EB5165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3AE5DD6E-C7C0-08E7-ED2C-537A14564BD5}"/>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D01B267-83B1-93A1-5194-4036FE45DC7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15628EF8-0F2B-7AC3-B829-C45C4A1D623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4" name="Image 3">
            <a:extLst>
              <a:ext uri="{FF2B5EF4-FFF2-40B4-BE49-F238E27FC236}">
                <a16:creationId xmlns:a16="http://schemas.microsoft.com/office/drawing/2014/main" id="{BF107017-3E6D-7E7F-335C-146D82108FEC}"/>
              </a:ext>
            </a:extLst>
          </p:cNvPr>
          <p:cNvPicPr>
            <a:picLocks noChangeAspect="1"/>
          </p:cNvPicPr>
          <p:nvPr/>
        </p:nvPicPr>
        <p:blipFill>
          <a:blip r:embed="rId6"/>
          <a:stretch>
            <a:fillRect/>
          </a:stretch>
        </p:blipFill>
        <p:spPr>
          <a:xfrm>
            <a:off x="3009930" y="2502363"/>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Espace réservé pour une image  6">
            <a:extLst>
              <a:ext uri="{FF2B5EF4-FFF2-40B4-BE49-F238E27FC236}">
                <a16:creationId xmlns:a16="http://schemas.microsoft.com/office/drawing/2014/main" id="{6D98C63A-9BE8-F1B0-F10B-880035C91C9B}"/>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00616894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8671-4792-9E8D-B8F8-7C22A928315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1D1CF99-0250-3526-41C7-2BE4BF1BE30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F9AE3E9D-2640-1BD6-D729-44926711BFC5}"/>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7723FCD2-B2A7-C4F2-D600-CF9423869662}"/>
              </a:ext>
            </a:extLst>
          </p:cNvPr>
          <p:cNvSpPr txBox="1"/>
          <p:nvPr/>
        </p:nvSpPr>
        <p:spPr>
          <a:xfrm>
            <a:off x="448707" y="886367"/>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بماذا أجاب مجد ندى عندما سألته عن حيوانه المفضل؟ </a:t>
            </a:r>
          </a:p>
        </p:txBody>
      </p:sp>
      <p:pic>
        <p:nvPicPr>
          <p:cNvPr id="14" name="Image 13">
            <a:extLst>
              <a:ext uri="{FF2B5EF4-FFF2-40B4-BE49-F238E27FC236}">
                <a16:creationId xmlns:a16="http://schemas.microsoft.com/office/drawing/2014/main" id="{3BA41E43-CC93-6E9C-BBC2-51FEAB2DCD07}"/>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0CCD2F03-0FB0-E8D5-FB1C-88C5556A3E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80B79564-1C6F-2BD8-E912-50081ED6AF94}"/>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4570DF7E-3F26-28C9-42E3-E2BD0500903F}"/>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28C8B29C-FD57-C480-B572-962DFE9E75C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115306EF-76FE-AC10-44EF-67DEFFD7562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36C1D054-63F5-1170-AC7E-4F7B2D2E08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25F78BA1-5F8C-F270-50CB-C866B64C129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3ABA15E0-2CB9-71CD-E572-C937A117F7DE}"/>
              </a:ext>
            </a:extLst>
          </p:cNvPr>
          <p:cNvPicPr>
            <a:picLocks noChangeAspect="1"/>
          </p:cNvPicPr>
          <p:nvPr/>
        </p:nvPicPr>
        <p:blipFill>
          <a:blip r:embed="rId6"/>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Espace réservé pour une image  4">
            <a:extLst>
              <a:ext uri="{FF2B5EF4-FFF2-40B4-BE49-F238E27FC236}">
                <a16:creationId xmlns:a16="http://schemas.microsoft.com/office/drawing/2014/main" id="{D99E5418-DF01-5513-13F1-AA3B2B77628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380512951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82111-C312-0690-55C1-B9C45529820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20CB83D-F0B7-65DA-6FF5-682C2D265938}"/>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395804CC-E00A-E7B4-8A2D-4B84F8363F8E}"/>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131190E3-C6E3-0483-229A-FD83ADDB43C0}"/>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أحسنتم، أنا أفضل القطة . رددوا. ردد أنت. </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5C0108E7-5686-D8F5-0394-F0D3263A6C56}"/>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89F1C7AC-0415-011B-814A-C1A636552F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98ECA5FF-E778-4C71-AE18-2E3AAD44697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6E7771CA-3AF6-9004-7528-E801B179FA9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370F100B-707D-F2BA-F597-B0C96AA5DD8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DA48A6E9-BACE-D330-9CE9-981E89ED542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1F7EE9EC-8BBD-4DAD-5482-B731CC7F9BD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0FD57FA4-9140-85A8-E12B-99B2342717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77EC01BB-29D3-0778-247C-92E4E2DC167D}"/>
              </a:ext>
            </a:extLst>
          </p:cNvPr>
          <p:cNvPicPr>
            <a:picLocks noChangeAspect="1"/>
          </p:cNvPicPr>
          <p:nvPr/>
        </p:nvPicPr>
        <p:blipFill>
          <a:blip r:embed="rId6"/>
          <a:stretch>
            <a:fillRect/>
          </a:stretch>
        </p:blipFill>
        <p:spPr>
          <a:xfrm>
            <a:off x="3366943" y="2432407"/>
            <a:ext cx="2853646" cy="28536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Espace réservé pour une image  5">
            <a:extLst>
              <a:ext uri="{FF2B5EF4-FFF2-40B4-BE49-F238E27FC236}">
                <a16:creationId xmlns:a16="http://schemas.microsoft.com/office/drawing/2014/main" id="{63F154C0-643A-067D-6B9E-CD6D429133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506652170"/>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58D9-71A9-A907-6DCA-BB2AD90AEA1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0ED95E5-A227-A9F3-1897-95509F09D9DC}"/>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3708CD8-9FDC-1314-0370-D024C7E5239A}"/>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7" name="Google Shape;1414;p76">
            <a:extLst>
              <a:ext uri="{FF2B5EF4-FFF2-40B4-BE49-F238E27FC236}">
                <a16:creationId xmlns:a16="http://schemas.microsoft.com/office/drawing/2014/main" id="{90AEB207-8E66-7881-8C32-C0CEAC35B487}"/>
              </a:ext>
            </a:extLst>
          </p:cNvPr>
          <p:cNvSpPr txBox="1"/>
          <p:nvPr/>
        </p:nvSpPr>
        <p:spPr>
          <a:xfrm>
            <a:off x="396000" y="908942"/>
            <a:ext cx="6974356" cy="402506"/>
          </a:xfrm>
          <a:prstGeom prst="rect">
            <a:avLst/>
          </a:prstGeom>
          <a:noFill/>
          <a:ln>
            <a:noFill/>
          </a:ln>
        </p:spPr>
        <p:txBody>
          <a:bodyPr spcFirstLastPara="1" wrap="square" lIns="91425" tIns="45700" rIns="91425" bIns="45700" anchor="t" anchorCtr="0">
            <a:spAutoFit/>
          </a:bodyPr>
          <a:lstStyle/>
          <a:p>
            <a:pPr marL="0" marR="0" lvl="1" indent="0" algn="r" defTabSz="457200" rtl="1" eaLnBrk="1" fontAlgn="auto" latinLnBrk="0" hangingPunct="1">
              <a:lnSpc>
                <a:spcPct val="83777"/>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ما السؤال الذي طرحته ندى لتعرف لماذا يفضل مجد القطة؟</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8" name="Image 7">
            <a:extLst>
              <a:ext uri="{FF2B5EF4-FFF2-40B4-BE49-F238E27FC236}">
                <a16:creationId xmlns:a16="http://schemas.microsoft.com/office/drawing/2014/main" id="{42FBD440-ED6C-F6DD-BC45-729BC05A21AC}"/>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4" name="Image 13">
            <a:extLst>
              <a:ext uri="{FF2B5EF4-FFF2-40B4-BE49-F238E27FC236}">
                <a16:creationId xmlns:a16="http://schemas.microsoft.com/office/drawing/2014/main" id="{7F0FA615-C2D8-D9DC-0E2D-48F2EFA0A9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5" name="Image 14">
            <a:extLst>
              <a:ext uri="{FF2B5EF4-FFF2-40B4-BE49-F238E27FC236}">
                <a16:creationId xmlns:a16="http://schemas.microsoft.com/office/drawing/2014/main" id="{2787B800-913C-B3C3-1AC9-3217DA26FB83}"/>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B0D378D1-109C-4595-52B4-5AA9A2507939}"/>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8" name="Rectangle 17">
            <a:extLst>
              <a:ext uri="{FF2B5EF4-FFF2-40B4-BE49-F238E27FC236}">
                <a16:creationId xmlns:a16="http://schemas.microsoft.com/office/drawing/2014/main" id="{5BFF4872-B41A-836A-13BC-05651DCAC15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9" name="Rectangle 18">
            <a:extLst>
              <a:ext uri="{FF2B5EF4-FFF2-40B4-BE49-F238E27FC236}">
                <a16:creationId xmlns:a16="http://schemas.microsoft.com/office/drawing/2014/main" id="{B40EAC51-7F82-874A-A3B4-87FB30C11AA4}"/>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0" name="Rectangle 19">
            <a:extLst>
              <a:ext uri="{FF2B5EF4-FFF2-40B4-BE49-F238E27FC236}">
                <a16:creationId xmlns:a16="http://schemas.microsoft.com/office/drawing/2014/main" id="{C6E04C0B-6164-4449-23FD-19EFA223141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1" name="Rectangle 20">
            <a:extLst>
              <a:ext uri="{FF2B5EF4-FFF2-40B4-BE49-F238E27FC236}">
                <a16:creationId xmlns:a16="http://schemas.microsoft.com/office/drawing/2014/main" id="{3700C69E-BBB0-A6E0-8F60-94EBB58B2F8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3F7483DA-1179-60BC-791E-BCE29F4FF258}"/>
              </a:ext>
            </a:extLst>
          </p:cNvPr>
          <p:cNvPicPr>
            <a:picLocks noChangeAspect="1"/>
          </p:cNvPicPr>
          <p:nvPr/>
        </p:nvPicPr>
        <p:blipFill>
          <a:blip r:embed="rId6"/>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Espace réservé pour une image  4">
            <a:extLst>
              <a:ext uri="{FF2B5EF4-FFF2-40B4-BE49-F238E27FC236}">
                <a16:creationId xmlns:a16="http://schemas.microsoft.com/office/drawing/2014/main" id="{F8303573-CE27-6E43-90A0-D50D2BB12CA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6855623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938459E7-ABB9-B48A-0121-0F85F82EE7D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01C175E-3B0F-2ECD-C5BE-E914DBE54F2B}"/>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لماذا تفضل القطة؟ رددوا. ردد أنت.</a:t>
            </a:r>
          </a:p>
        </p:txBody>
      </p:sp>
      <p:pic>
        <p:nvPicPr>
          <p:cNvPr id="4" name="Image 3">
            <a:extLst>
              <a:ext uri="{FF2B5EF4-FFF2-40B4-BE49-F238E27FC236}">
                <a16:creationId xmlns:a16="http://schemas.microsoft.com/office/drawing/2014/main" id="{1BC9FBF4-4498-6215-4491-59F8FA9D9EE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6D3D9F81-A28E-32BC-D87F-19073AFE9A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5725F9AD-292A-D84B-D5A6-30B79BA0892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05430BA8-9E34-597C-CC03-2DD3CF10A613}"/>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1A060511-FE87-6103-4BE2-EA0A65E3A61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1278965C-CA35-AC70-34B5-7E427444FBC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024FCC32-D0DF-0E4E-0ACC-0FFCD30FB23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354C569-6C03-6373-90BD-FA55C26122C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 name="Image 1">
            <a:extLst>
              <a:ext uri="{FF2B5EF4-FFF2-40B4-BE49-F238E27FC236}">
                <a16:creationId xmlns:a16="http://schemas.microsoft.com/office/drawing/2014/main" id="{5A9B83BD-9CDC-98C9-1310-8436E3F6E0A1}"/>
              </a:ext>
            </a:extLst>
          </p:cNvPr>
          <p:cNvPicPr>
            <a:picLocks noChangeAspect="1"/>
          </p:cNvPicPr>
          <p:nvPr/>
        </p:nvPicPr>
        <p:blipFill>
          <a:blip r:embed="rId7"/>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Espace réservé pour une image  4">
            <a:extLst>
              <a:ext uri="{FF2B5EF4-FFF2-40B4-BE49-F238E27FC236}">
                <a16:creationId xmlns:a16="http://schemas.microsoft.com/office/drawing/2014/main" id="{6DF52A40-82F8-CC30-2E97-70CF7959139D}"/>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1715281717"/>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5489A904-C8AD-7D9A-7CD9-E920C9042E8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1484A4E-990B-2C3F-6533-719512E7AA9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بماذا أجاب مجد ندى؟ لماذا يفضل القطة؟</a:t>
            </a:r>
          </a:p>
        </p:txBody>
      </p:sp>
      <p:pic>
        <p:nvPicPr>
          <p:cNvPr id="4" name="Image 3">
            <a:extLst>
              <a:ext uri="{FF2B5EF4-FFF2-40B4-BE49-F238E27FC236}">
                <a16:creationId xmlns:a16="http://schemas.microsoft.com/office/drawing/2014/main" id="{2FDE197E-69B8-48C5-F672-6FC5D7A36FB1}"/>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89D9B250-8E23-9BD8-6780-75C2D642071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4F3ADDCB-44C3-4723-CB11-27ED5CB3A95A}"/>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78542FB0-2B86-BF2C-345C-F3DB8610DC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22362831-B703-C31C-13CE-7BFE1028FB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521CCB99-46D0-1578-C183-FC774AC16C9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28A92F5-DA55-DF81-EDAF-E9934B14701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B8C87002-A971-06D1-4C89-240E8C490E1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8" name="Image 7">
            <a:extLst>
              <a:ext uri="{FF2B5EF4-FFF2-40B4-BE49-F238E27FC236}">
                <a16:creationId xmlns:a16="http://schemas.microsoft.com/office/drawing/2014/main" id="{E70C37C6-16C9-531F-B78E-AB670A61093C}"/>
              </a:ext>
            </a:extLst>
          </p:cNvPr>
          <p:cNvPicPr>
            <a:picLocks noChangeAspect="1"/>
          </p:cNvPicPr>
          <p:nvPr/>
        </p:nvPicPr>
        <p:blipFill>
          <a:blip r:embed="rId7"/>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 name="Espace réservé pour une image  4">
            <a:extLst>
              <a:ext uri="{FF2B5EF4-FFF2-40B4-BE49-F238E27FC236}">
                <a16:creationId xmlns:a16="http://schemas.microsoft.com/office/drawing/2014/main" id="{D1CD6812-BB85-38C8-C587-A375C776E11A}"/>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243840926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F32A139-DB55-F649-7F83-89C40CDE3C64}"/>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A7183111-4761-28B6-CB01-3C13B6C16854}"/>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أحسنتم، لأن القطة حيوان جميل وهي تحب أن تلعب معي.  رددوا. ردد أنت.</a:t>
            </a:r>
          </a:p>
        </p:txBody>
      </p:sp>
      <p:pic>
        <p:nvPicPr>
          <p:cNvPr id="4" name="Image 3">
            <a:extLst>
              <a:ext uri="{FF2B5EF4-FFF2-40B4-BE49-F238E27FC236}">
                <a16:creationId xmlns:a16="http://schemas.microsoft.com/office/drawing/2014/main" id="{04C0626E-AFC5-BF18-8F81-50BC2A955AB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D4673668-5577-ECC5-9C52-490A0DC4977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2CF7C6AD-D3C6-1707-EFF6-8509A5B58526}"/>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493208F2-37C3-1688-3185-9B3C0DBF9C27}"/>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6698BCFA-D547-A967-FCB1-F1D583DC240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6C1F4973-5689-4ED1-99CA-F2BB470A921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589C8871-5F7A-76E2-F5B0-F60C9145B9C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D349E5A0-3B26-C4BE-1E45-E382FED01F2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98180624-9928-99FA-CDDD-C6B106DE1F36}"/>
              </a:ext>
            </a:extLst>
          </p:cNvPr>
          <p:cNvPicPr>
            <a:picLocks noChangeAspect="1"/>
          </p:cNvPicPr>
          <p:nvPr/>
        </p:nvPicPr>
        <p:blipFill>
          <a:blip r:embed="rId7"/>
          <a:stretch>
            <a:fillRect/>
          </a:stretch>
        </p:blipFill>
        <p:spPr>
          <a:xfrm>
            <a:off x="3213835" y="2485704"/>
            <a:ext cx="2851721" cy="28517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 name="Espace réservé pour une image  4">
            <a:extLst>
              <a:ext uri="{FF2B5EF4-FFF2-40B4-BE49-F238E27FC236}">
                <a16:creationId xmlns:a16="http://schemas.microsoft.com/office/drawing/2014/main" id="{BE293866-232A-258B-48FC-16A6AF3A133E}"/>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extLst>
      <p:ext uri="{BB962C8B-B14F-4D97-AF65-F5344CB8AC3E}">
        <p14:creationId xmlns:p14="http://schemas.microsoft.com/office/powerpoint/2010/main" val="338255682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1">
          <a:extLst>
            <a:ext uri="{FF2B5EF4-FFF2-40B4-BE49-F238E27FC236}">
              <a16:creationId xmlns:a16="http://schemas.microsoft.com/office/drawing/2014/main" id="{4763E3DD-E9D0-0548-46D0-90A3B2AB5D46}"/>
            </a:ext>
          </a:extLst>
        </p:cNvPr>
        <p:cNvGrpSpPr/>
        <p:nvPr/>
      </p:nvGrpSpPr>
      <p:grpSpPr>
        <a:xfrm>
          <a:off x="0" y="0"/>
          <a:ext cx="0" cy="0"/>
          <a:chOff x="0" y="0"/>
          <a:chExt cx="0" cy="0"/>
        </a:xfrm>
      </p:grpSpPr>
      <p:sp>
        <p:nvSpPr>
          <p:cNvPr id="1843" name="Google Shape;1843;p49">
            <a:extLst>
              <a:ext uri="{FF2B5EF4-FFF2-40B4-BE49-F238E27FC236}">
                <a16:creationId xmlns:a16="http://schemas.microsoft.com/office/drawing/2014/main" id="{C3F7B7C6-8C07-84A7-2894-FDF87E50687F}"/>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1" algn="r" rtl="1">
              <a:lnSpc>
                <a:spcPct val="83777"/>
              </a:lnSpc>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وأنتم، أي حيوان تفضلون</a:t>
            </a:r>
            <a:r>
              <a:rPr lang="ar-MA" sz="2400" b="1" dirty="0">
                <a:solidFill>
                  <a:schemeClr val="bg1">
                    <a:lumMod val="50000"/>
                  </a:schemeClr>
                </a:solidFill>
                <a:latin typeface="Microsoft Uighur" panose="02000000000000000000" pitchFamily="2" charset="-78"/>
                <a:cs typeface="Microsoft Uighur" panose="02000000000000000000" pitchFamily="2" charset="-78"/>
              </a:rPr>
              <a:t>؟  لماذا؟ </a:t>
            </a:r>
            <a:r>
              <a:rPr lang="ar-MA" sz="2800" b="1" dirty="0">
                <a:solidFill>
                  <a:schemeClr val="bg1">
                    <a:lumMod val="50000"/>
                  </a:schemeClr>
                </a:solidFill>
                <a:latin typeface="Microsoft Uighur" panose="02000000000000000000" pitchFamily="2" charset="-78"/>
                <a:cs typeface="Microsoft Uighur" panose="02000000000000000000" pitchFamily="2" charset="-78"/>
              </a:rPr>
              <a:t>(</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يساعد الأستاذ المتعلمين على ذكر بعض أوصاف الحيوانات: جميلة – وفي – ظريف - لطيف – قوي – سريع - شجاع ...) </a:t>
            </a:r>
            <a:endPar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endParaRPr>
          </a:p>
        </p:txBody>
      </p:sp>
      <p:pic>
        <p:nvPicPr>
          <p:cNvPr id="4" name="Image 3">
            <a:extLst>
              <a:ext uri="{FF2B5EF4-FFF2-40B4-BE49-F238E27FC236}">
                <a16:creationId xmlns:a16="http://schemas.microsoft.com/office/drawing/2014/main" id="{69B56EE2-CECC-D478-6D78-8B3FD7D47F5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6" name="Image 5">
            <a:extLst>
              <a:ext uri="{FF2B5EF4-FFF2-40B4-BE49-F238E27FC236}">
                <a16:creationId xmlns:a16="http://schemas.microsoft.com/office/drawing/2014/main" id="{FC8FA155-ADA3-70F9-8C79-9E6A54059A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9" name="Image 8">
            <a:extLst>
              <a:ext uri="{FF2B5EF4-FFF2-40B4-BE49-F238E27FC236}">
                <a16:creationId xmlns:a16="http://schemas.microsoft.com/office/drawing/2014/main" id="{98F0874A-07F7-443B-8A2E-1CBE2ED653D4}"/>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0" name="Image 9">
            <a:extLst>
              <a:ext uri="{FF2B5EF4-FFF2-40B4-BE49-F238E27FC236}">
                <a16:creationId xmlns:a16="http://schemas.microsoft.com/office/drawing/2014/main" id="{863C8A7A-1ED4-8AC6-F942-2B0B37CF887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1" name="Rectangle 10">
            <a:extLst>
              <a:ext uri="{FF2B5EF4-FFF2-40B4-BE49-F238E27FC236}">
                <a16:creationId xmlns:a16="http://schemas.microsoft.com/office/drawing/2014/main" id="{D55A60D2-77C8-FDB0-5D27-509AEFF387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12" name="Rectangle 11">
            <a:extLst>
              <a:ext uri="{FF2B5EF4-FFF2-40B4-BE49-F238E27FC236}">
                <a16:creationId xmlns:a16="http://schemas.microsoft.com/office/drawing/2014/main" id="{09871FB1-B21D-4982-36F3-6D60C15C3C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13" name="Rectangle 12">
            <a:extLst>
              <a:ext uri="{FF2B5EF4-FFF2-40B4-BE49-F238E27FC236}">
                <a16:creationId xmlns:a16="http://schemas.microsoft.com/office/drawing/2014/main" id="{E7BC2029-D390-9D1C-F0F7-9D743A484618}"/>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4" name="Rectangle 13">
            <a:extLst>
              <a:ext uri="{FF2B5EF4-FFF2-40B4-BE49-F238E27FC236}">
                <a16:creationId xmlns:a16="http://schemas.microsoft.com/office/drawing/2014/main" id="{250CDD88-236A-8EBF-04EE-14AD24A4EC3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3" name="Image 2">
            <a:extLst>
              <a:ext uri="{FF2B5EF4-FFF2-40B4-BE49-F238E27FC236}">
                <a16:creationId xmlns:a16="http://schemas.microsoft.com/office/drawing/2014/main" id="{9BDB4091-00B8-23FE-BE13-3E5C31143E57}"/>
              </a:ext>
            </a:extLst>
          </p:cNvPr>
          <p:cNvPicPr>
            <a:picLocks noChangeAspect="1"/>
          </p:cNvPicPr>
          <p:nvPr/>
        </p:nvPicPr>
        <p:blipFill>
          <a:blip r:embed="rId7">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a:extLst>
              <a:ext uri="{FF2B5EF4-FFF2-40B4-BE49-F238E27FC236}">
                <a16:creationId xmlns:a16="http://schemas.microsoft.com/office/drawing/2014/main" id="{0A5F397A-3002-D041-5EF2-3E7372005DA8}"/>
              </a:ext>
            </a:extLst>
          </p:cNvPr>
          <p:cNvPicPr>
            <a:picLocks noChangeAspect="1"/>
          </p:cNvPicPr>
          <p:nvPr/>
        </p:nvPicPr>
        <p:blipFill>
          <a:blip r:embed="rId7">
            <a:extLst>
              <a:ext uri="{28A0092B-C50C-407E-A947-70E740481C1C}">
                <a14:useLocalDpi xmlns:a14="http://schemas.microsoft.com/office/drawing/2010/main" val="0"/>
              </a:ext>
            </a:extLst>
          </a:blip>
          <a:srcRect l="714" t="753" r="76768" b="56807"/>
          <a:stretch>
            <a:fillRect/>
          </a:stretch>
        </p:blipFill>
        <p:spPr>
          <a:xfrm>
            <a:off x="3541025" y="1849349"/>
            <a:ext cx="154954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a:extLst>
              <a:ext uri="{FF2B5EF4-FFF2-40B4-BE49-F238E27FC236}">
                <a16:creationId xmlns:a16="http://schemas.microsoft.com/office/drawing/2014/main" id="{BE6FD0C4-9725-0A8A-AFE6-8E6413D0AE76}"/>
              </a:ext>
            </a:extLst>
          </p:cNvPr>
          <p:cNvPicPr>
            <a:picLocks noChangeAspect="1"/>
          </p:cNvPicPr>
          <p:nvPr/>
        </p:nvPicPr>
        <p:blipFill>
          <a:blip r:embed="rId7">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a:extLst>
              <a:ext uri="{FF2B5EF4-FFF2-40B4-BE49-F238E27FC236}">
                <a16:creationId xmlns:a16="http://schemas.microsoft.com/office/drawing/2014/main" id="{21CADD0A-E652-57F6-15D0-97D75D259367}"/>
              </a:ext>
            </a:extLst>
          </p:cNvPr>
          <p:cNvPicPr>
            <a:picLocks noChangeAspect="1"/>
          </p:cNvPicPr>
          <p:nvPr/>
        </p:nvPicPr>
        <p:blipFill>
          <a:blip r:embed="rId7">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 19">
            <a:extLst>
              <a:ext uri="{FF2B5EF4-FFF2-40B4-BE49-F238E27FC236}">
                <a16:creationId xmlns:a16="http://schemas.microsoft.com/office/drawing/2014/main" id="{02E5860C-6C78-C8E2-14A3-5B905C18E434}"/>
              </a:ext>
            </a:extLst>
          </p:cNvPr>
          <p:cNvPicPr>
            <a:picLocks noChangeAspect="1"/>
          </p:cNvPicPr>
          <p:nvPr/>
        </p:nvPicPr>
        <p:blipFill>
          <a:blip r:embed="rId8"/>
          <a:stretch>
            <a:fillRect/>
          </a:stretch>
        </p:blipFill>
        <p:spPr>
          <a:xfrm>
            <a:off x="6065556" y="1849349"/>
            <a:ext cx="1662200" cy="1947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Espace réservé pour une image  4">
            <a:extLst>
              <a:ext uri="{FF2B5EF4-FFF2-40B4-BE49-F238E27FC236}">
                <a16:creationId xmlns:a16="http://schemas.microsoft.com/office/drawing/2014/main" id="{EE439C96-EC43-30CF-840E-1ECB2DCC0402}"/>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pic>
        <p:nvPicPr>
          <p:cNvPr id="8" name="Image 7">
            <a:extLst>
              <a:ext uri="{FF2B5EF4-FFF2-40B4-BE49-F238E27FC236}">
                <a16:creationId xmlns:a16="http://schemas.microsoft.com/office/drawing/2014/main" id="{82CC5B0C-2544-C6B9-62BC-4E6E69C0D63F}"/>
              </a:ext>
            </a:extLst>
          </p:cNvPr>
          <p:cNvPicPr>
            <a:picLocks noChangeAspect="1"/>
          </p:cNvPicPr>
          <p:nvPr/>
        </p:nvPicPr>
        <p:blipFill>
          <a:blip r:embed="rId10"/>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8782293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3566-EC12-9B12-D937-34883A9D79AC}"/>
            </a:ext>
          </a:extLst>
        </p:cNvPr>
        <p:cNvGrpSpPr/>
        <p:nvPr/>
      </p:nvGrpSpPr>
      <p:grpSpPr>
        <a:xfrm>
          <a:off x="0" y="0"/>
          <a:ext cx="0" cy="0"/>
          <a:chOff x="0" y="0"/>
          <a:chExt cx="0" cy="0"/>
        </a:xfrm>
      </p:grpSpPr>
      <p:sp>
        <p:nvSpPr>
          <p:cNvPr id="23" name="Titre 22">
            <a:extLst>
              <a:ext uri="{FF2B5EF4-FFF2-40B4-BE49-F238E27FC236}">
                <a16:creationId xmlns:a16="http://schemas.microsoft.com/office/drawing/2014/main" id="{68A27DC1-63B3-760E-AF43-16BDA73ED73D}"/>
              </a:ext>
            </a:extLst>
          </p:cNvPr>
          <p:cNvSpPr>
            <a:spLocks noGrp="1"/>
          </p:cNvSpPr>
          <p:nvPr>
            <p:ph type="title"/>
          </p:nvPr>
        </p:nvSpPr>
        <p:spPr/>
        <p:txBody>
          <a:bodyPr>
            <a:normAutofit fontScale="90000"/>
          </a:bodyPr>
          <a:lstStyle/>
          <a:p>
            <a:pPr>
              <a:defRPr/>
            </a:pPr>
            <a:r>
              <a:rPr lang="ar-MA"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الآن دوركم. في ثنائيات. ستمرون إلى السبورة  لتشخيص الحوار. انتبهوا كل واحد منكم عند سؤاله عن حيوانه المفضل يجب أن يذكر الحيوان الذي يفضل هو، ويذكر لماذا يفضله.</a:t>
            </a:r>
          </a:p>
        </p:txBody>
      </p:sp>
      <p:sp>
        <p:nvSpPr>
          <p:cNvPr id="33" name="Rectangle 32">
            <a:extLst>
              <a:ext uri="{FF2B5EF4-FFF2-40B4-BE49-F238E27FC236}">
                <a16:creationId xmlns:a16="http://schemas.microsoft.com/office/drawing/2014/main" id="{190549CC-14E1-115C-EB0D-367228278D59}"/>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CA76FC3-B406-4ECB-615E-72C3A1420E49}"/>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pic>
        <p:nvPicPr>
          <p:cNvPr id="14" name="Image 13">
            <a:extLst>
              <a:ext uri="{FF2B5EF4-FFF2-40B4-BE49-F238E27FC236}">
                <a16:creationId xmlns:a16="http://schemas.microsoft.com/office/drawing/2014/main" id="{3FFF79F2-0ADB-5145-D8FF-0F45B606B61F}"/>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15" name="Image 14">
            <a:extLst>
              <a:ext uri="{FF2B5EF4-FFF2-40B4-BE49-F238E27FC236}">
                <a16:creationId xmlns:a16="http://schemas.microsoft.com/office/drawing/2014/main" id="{2021AEF4-87B8-35E2-9D71-E50AF9BF32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16" name="Image 15">
            <a:extLst>
              <a:ext uri="{FF2B5EF4-FFF2-40B4-BE49-F238E27FC236}">
                <a16:creationId xmlns:a16="http://schemas.microsoft.com/office/drawing/2014/main" id="{6A875084-A94E-2C63-5EB6-3418CF13C53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17" name="Image 16">
            <a:extLst>
              <a:ext uri="{FF2B5EF4-FFF2-40B4-BE49-F238E27FC236}">
                <a16:creationId xmlns:a16="http://schemas.microsoft.com/office/drawing/2014/main" id="{2D5918F5-FD55-F291-26F7-D4809EEEF0D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19" name="Rectangle 18">
            <a:extLst>
              <a:ext uri="{FF2B5EF4-FFF2-40B4-BE49-F238E27FC236}">
                <a16:creationId xmlns:a16="http://schemas.microsoft.com/office/drawing/2014/main" id="{EB404743-85B7-C084-9477-4C57097C0C0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0" name="Rectangle 19">
            <a:extLst>
              <a:ext uri="{FF2B5EF4-FFF2-40B4-BE49-F238E27FC236}">
                <a16:creationId xmlns:a16="http://schemas.microsoft.com/office/drawing/2014/main" id="{6BABAA78-0597-9248-40DF-AF2A964DB13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1" name="Rectangle 20">
            <a:extLst>
              <a:ext uri="{FF2B5EF4-FFF2-40B4-BE49-F238E27FC236}">
                <a16:creationId xmlns:a16="http://schemas.microsoft.com/office/drawing/2014/main" id="{189AA55B-297B-D5C9-7D88-CBB3BF3E40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2" name="Rectangle 21">
            <a:extLst>
              <a:ext uri="{FF2B5EF4-FFF2-40B4-BE49-F238E27FC236}">
                <a16:creationId xmlns:a16="http://schemas.microsoft.com/office/drawing/2014/main" id="{98FCC339-4148-5878-6D94-E425CA859EBD}"/>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6" name="Image 5">
            <a:extLst>
              <a:ext uri="{FF2B5EF4-FFF2-40B4-BE49-F238E27FC236}">
                <a16:creationId xmlns:a16="http://schemas.microsoft.com/office/drawing/2014/main" id="{0DF8A4CC-00EF-B4F8-61F5-1F512507F287}"/>
              </a:ext>
            </a:extLst>
          </p:cNvPr>
          <p:cNvPicPr>
            <a:picLocks noChangeAspect="1"/>
          </p:cNvPicPr>
          <p:nvPr/>
        </p:nvPicPr>
        <p:blipFill>
          <a:blip r:embed="rId6">
            <a:extLst>
              <a:ext uri="{28A0092B-C50C-407E-A947-70E740481C1C}">
                <a14:useLocalDpi xmlns:a14="http://schemas.microsoft.com/office/drawing/2010/main" val="0"/>
              </a:ext>
            </a:extLst>
          </a:blip>
          <a:srcRect l="74496" r="1" b="52830"/>
          <a:stretch>
            <a:fillRect/>
          </a:stretch>
        </p:blipFill>
        <p:spPr>
          <a:xfrm>
            <a:off x="1165784" y="4072923"/>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 7">
            <a:extLst>
              <a:ext uri="{FF2B5EF4-FFF2-40B4-BE49-F238E27FC236}">
                <a16:creationId xmlns:a16="http://schemas.microsoft.com/office/drawing/2014/main" id="{6F136E7B-AB1F-83B2-85F1-99F81B3CC41D}"/>
              </a:ext>
            </a:extLst>
          </p:cNvPr>
          <p:cNvPicPr>
            <a:picLocks noChangeAspect="1"/>
          </p:cNvPicPr>
          <p:nvPr/>
        </p:nvPicPr>
        <p:blipFill>
          <a:blip r:embed="rId6">
            <a:extLst>
              <a:ext uri="{28A0092B-C50C-407E-A947-70E740481C1C}">
                <a14:useLocalDpi xmlns:a14="http://schemas.microsoft.com/office/drawing/2010/main" val="0"/>
              </a:ext>
            </a:extLst>
          </a:blip>
          <a:srcRect l="714" t="753" r="76768" b="56807"/>
          <a:stretch>
            <a:fillRect/>
          </a:stretch>
        </p:blipFill>
        <p:spPr>
          <a:xfrm>
            <a:off x="3541025" y="1849349"/>
            <a:ext cx="1549541" cy="1947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 9">
            <a:extLst>
              <a:ext uri="{FF2B5EF4-FFF2-40B4-BE49-F238E27FC236}">
                <a16:creationId xmlns:a16="http://schemas.microsoft.com/office/drawing/2014/main" id="{A632FB6E-B1ED-E7A9-69AF-3430FAF82779}"/>
              </a:ext>
            </a:extLst>
          </p:cNvPr>
          <p:cNvPicPr>
            <a:picLocks noChangeAspect="1"/>
          </p:cNvPicPr>
          <p:nvPr/>
        </p:nvPicPr>
        <p:blipFill>
          <a:blip r:embed="rId6">
            <a:extLst>
              <a:ext uri="{28A0092B-C50C-407E-A947-70E740481C1C}">
                <a14:useLocalDpi xmlns:a14="http://schemas.microsoft.com/office/drawing/2010/main" val="0"/>
              </a:ext>
            </a:extLst>
          </a:blip>
          <a:srcRect l="48259" t="44263" r="25204" b="7155"/>
          <a:stretch>
            <a:fillRect/>
          </a:stretch>
        </p:blipFill>
        <p:spPr>
          <a:xfrm>
            <a:off x="6065556" y="4047659"/>
            <a:ext cx="1662201" cy="20295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a:extLst>
              <a:ext uri="{FF2B5EF4-FFF2-40B4-BE49-F238E27FC236}">
                <a16:creationId xmlns:a16="http://schemas.microsoft.com/office/drawing/2014/main" id="{93838CE5-8048-96B8-B107-FF6C44F00451}"/>
              </a:ext>
            </a:extLst>
          </p:cNvPr>
          <p:cNvPicPr>
            <a:picLocks noChangeAspect="1"/>
          </p:cNvPicPr>
          <p:nvPr/>
        </p:nvPicPr>
        <p:blipFill>
          <a:blip r:embed="rId6">
            <a:extLst>
              <a:ext uri="{28A0092B-C50C-407E-A947-70E740481C1C}">
                <a14:useLocalDpi xmlns:a14="http://schemas.microsoft.com/office/drawing/2010/main" val="0"/>
              </a:ext>
            </a:extLst>
          </a:blip>
          <a:srcRect l="26316" t="47935" r="51428" b="7155"/>
          <a:stretch>
            <a:fillRect/>
          </a:stretch>
        </p:blipFill>
        <p:spPr>
          <a:xfrm>
            <a:off x="3615670" y="4114224"/>
            <a:ext cx="1662201" cy="2050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a:extLst>
              <a:ext uri="{FF2B5EF4-FFF2-40B4-BE49-F238E27FC236}">
                <a16:creationId xmlns:a16="http://schemas.microsoft.com/office/drawing/2014/main" id="{4881D9BE-6CD1-7FCC-6E15-6921201A80E2}"/>
              </a:ext>
            </a:extLst>
          </p:cNvPr>
          <p:cNvPicPr>
            <a:picLocks noChangeAspect="1"/>
          </p:cNvPicPr>
          <p:nvPr/>
        </p:nvPicPr>
        <p:blipFill>
          <a:blip r:embed="rId7"/>
          <a:stretch>
            <a:fillRect/>
          </a:stretch>
        </p:blipFill>
        <p:spPr>
          <a:xfrm>
            <a:off x="6065556" y="1849349"/>
            <a:ext cx="1662200" cy="1947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Espace réservé pour une image  4">
            <a:extLst>
              <a:ext uri="{FF2B5EF4-FFF2-40B4-BE49-F238E27FC236}">
                <a16:creationId xmlns:a16="http://schemas.microsoft.com/office/drawing/2014/main" id="{B978D3B7-5933-DC94-BBA1-036208194B04}"/>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pic>
        <p:nvPicPr>
          <p:cNvPr id="7" name="Image 6">
            <a:extLst>
              <a:ext uri="{FF2B5EF4-FFF2-40B4-BE49-F238E27FC236}">
                <a16:creationId xmlns:a16="http://schemas.microsoft.com/office/drawing/2014/main" id="{A050C9C1-5AEA-E197-3D66-7BDDA4BB111C}"/>
              </a:ext>
            </a:extLst>
          </p:cNvPr>
          <p:cNvPicPr>
            <a:picLocks noChangeAspect="1"/>
          </p:cNvPicPr>
          <p:nvPr/>
        </p:nvPicPr>
        <p:blipFill>
          <a:blip r:embed="rId9"/>
          <a:stretch>
            <a:fillRect/>
          </a:stretch>
        </p:blipFill>
        <p:spPr>
          <a:xfrm>
            <a:off x="1208575" y="1931581"/>
            <a:ext cx="1662200" cy="1865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4519862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27"/>
        <p:cNvGrpSpPr/>
        <p:nvPr/>
      </p:nvGrpSpPr>
      <p:grpSpPr>
        <a:xfrm>
          <a:off x="0" y="0"/>
          <a:ext cx="0" cy="0"/>
          <a:chOff x="0" y="0"/>
          <a:chExt cx="0" cy="0"/>
        </a:xfrm>
      </p:grpSpPr>
      <p:sp>
        <p:nvSpPr>
          <p:cNvPr id="2031" name="Google Shape;2031;p71"/>
          <p:cNvSpPr txBox="1">
            <a:spLocks noGrp="1"/>
          </p:cNvSpPr>
          <p:nvPr>
            <p:ph type="title"/>
          </p:nvPr>
        </p:nvSpPr>
        <p:spPr>
          <a:xfrm>
            <a:off x="139959" y="797642"/>
            <a:ext cx="7422611" cy="612000"/>
          </a:xfrm>
          <a:prstGeom prst="rect">
            <a:avLst/>
          </a:prstGeom>
          <a:noFill/>
          <a:ln>
            <a:noFill/>
          </a:ln>
        </p:spPr>
        <p:txBody>
          <a:bodyPr spcFirstLastPara="1" wrap="square" lIns="91425" tIns="45700" rIns="91425" bIns="45700" anchor="ctr" anchorCtr="0">
            <a:noAutofit/>
          </a:bodyPr>
          <a:lstStyle/>
          <a:p>
            <a:pPr lvl="0">
              <a:lnSpc>
                <a:spcPct val="100000"/>
              </a:lnSpc>
              <a:spcBef>
                <a:spcPts val="0"/>
              </a:spcBef>
              <a:buClr>
                <a:srgbClr val="A5A5A5"/>
              </a:buClr>
              <a:buSzPts val="1600"/>
            </a:pPr>
            <a:r>
              <a:rPr lang="ar-MA" sz="2400" b="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الآن سنلعب لعبة "صيد الأصوات". قفوا عندما تسمعون كلمة تنتهي بالقاف مع تنوين الفتح. من يقف أولا هو الفائز.</a:t>
            </a:r>
            <a:r>
              <a:rPr lang="fr-FR" sz="2400" i="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 </a:t>
            </a:r>
            <a:r>
              <a:rPr lang="ar-MA" sz="2400" i="1" kern="0" dirty="0">
                <a:solidFill>
                  <a:srgbClr val="FFFFFF">
                    <a:lumMod val="50000"/>
                  </a:srgbClr>
                </a:solidFill>
                <a:latin typeface="Microsoft Uighur" panose="02000000000000000000" pitchFamily="2" charset="-78"/>
                <a:ea typeface="Arial"/>
                <a:cs typeface="Microsoft Uighur" panose="02000000000000000000" pitchFamily="2" charset="-78"/>
                <a:sym typeface="Arial"/>
              </a:rPr>
              <a:t>يسمع الأستاذ 6 كلمات من بينها ما يتضمن قافا بتنوين الفتح.</a:t>
            </a:r>
            <a:endParaRPr sz="2400" i="1" dirty="0">
              <a:solidFill>
                <a:schemeClr val="bg1">
                  <a:lumMod val="50000"/>
                </a:schemeClr>
              </a:solidFill>
              <a:latin typeface="Microsoft Uighur" panose="020B0604020202020204" charset="-78"/>
              <a:cs typeface="Microsoft Uighur" panose="020B0604020202020204" charset="-78"/>
            </a:endParaRPr>
          </a:p>
        </p:txBody>
      </p:sp>
      <p:pic>
        <p:nvPicPr>
          <p:cNvPr id="17"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32020" y="6126700"/>
            <a:ext cx="540000" cy="540000"/>
          </a:xfrm>
          <a:prstGeom prst="rect">
            <a:avLst/>
          </a:prstGeom>
        </p:spPr>
      </p:pic>
      <p:pic>
        <p:nvPicPr>
          <p:cNvPr id="15" name="Image 14">
            <a:extLst>
              <a:ext uri="{FF2B5EF4-FFF2-40B4-BE49-F238E27FC236}">
                <a16:creationId xmlns:a16="http://schemas.microsoft.com/office/drawing/2014/main" id="{AA259CA1-3F47-0718-86AE-1C39DF63206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0" name="Image 19">
            <a:extLst>
              <a:ext uri="{FF2B5EF4-FFF2-40B4-BE49-F238E27FC236}">
                <a16:creationId xmlns:a16="http://schemas.microsoft.com/office/drawing/2014/main" id="{FC3E656F-44F0-9259-D732-8769176423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B18FD092-64B8-40A2-2FCB-CF0DECC2802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24" name="Image 23">
            <a:extLst>
              <a:ext uri="{FF2B5EF4-FFF2-40B4-BE49-F238E27FC236}">
                <a16:creationId xmlns:a16="http://schemas.microsoft.com/office/drawing/2014/main" id="{56C6ED49-F824-174C-D379-6E225C114FAF}"/>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25" name="Rectangle 24">
            <a:extLst>
              <a:ext uri="{FF2B5EF4-FFF2-40B4-BE49-F238E27FC236}">
                <a16:creationId xmlns:a16="http://schemas.microsoft.com/office/drawing/2014/main" id="{EAD636F4-831B-813E-998F-4AE593FD25F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26" name="Rectangle 25">
            <a:extLst>
              <a:ext uri="{FF2B5EF4-FFF2-40B4-BE49-F238E27FC236}">
                <a16:creationId xmlns:a16="http://schemas.microsoft.com/office/drawing/2014/main" id="{7F6FE327-3AD5-1138-6DB6-64A764A3347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27" name="Rectangle 26">
            <a:extLst>
              <a:ext uri="{FF2B5EF4-FFF2-40B4-BE49-F238E27FC236}">
                <a16:creationId xmlns:a16="http://schemas.microsoft.com/office/drawing/2014/main" id="{7DA474C2-1AF2-E799-1239-C65468316AD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28" name="Rectangle 27">
            <a:extLst>
              <a:ext uri="{FF2B5EF4-FFF2-40B4-BE49-F238E27FC236}">
                <a16:creationId xmlns:a16="http://schemas.microsoft.com/office/drawing/2014/main" id="{EF747977-8B30-0AF4-C865-08C898D3EFE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8FC47008-19DE-41C9-D47D-9C146F56CE70}"/>
              </a:ext>
            </a:extLst>
          </p:cNvPr>
          <p:cNvSpPr/>
          <p:nvPr/>
        </p:nvSpPr>
        <p:spPr>
          <a:xfrm>
            <a:off x="3410376" y="3047938"/>
            <a:ext cx="1969019" cy="1444368"/>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lang="ar-MA" sz="9600" b="1" kern="0" dirty="0">
                <a:solidFill>
                  <a:srgbClr val="C00000"/>
                </a:solidFill>
                <a:latin typeface="Microsoft Uighur" panose="02000000000000000000" pitchFamily="2" charset="-78"/>
                <a:ea typeface="Microsoft GothicNeo" panose="020B0500000101010101" pitchFamily="34" charset="-127"/>
                <a:cs typeface="Microsoft Uighur" panose="02000000000000000000" pitchFamily="2" charset="-78"/>
                <a:sym typeface="Calibri"/>
              </a:rPr>
              <a:t>ق</a:t>
            </a: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اً</a:t>
            </a:r>
          </a:p>
        </p:txBody>
      </p:sp>
      <p:pic>
        <p:nvPicPr>
          <p:cNvPr id="3" name="Espace réservé pour une image  4">
            <a:extLst>
              <a:ext uri="{FF2B5EF4-FFF2-40B4-BE49-F238E27FC236}">
                <a16:creationId xmlns:a16="http://schemas.microsoft.com/office/drawing/2014/main" id="{096EC244-2265-59D3-7A31-509EF399D44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7924249" y="684000"/>
            <a:ext cx="900000" cy="900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4688-CB6E-6F16-4233-353F402BCEE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6211C2E-812A-45C1-4F25-3E2254B545E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
        <p:nvSpPr>
          <p:cNvPr id="34" name="Rectangle 33">
            <a:extLst>
              <a:ext uri="{FF2B5EF4-FFF2-40B4-BE49-F238E27FC236}">
                <a16:creationId xmlns:a16="http://schemas.microsoft.com/office/drawing/2014/main" id="{8E1C1D86-5C4B-541C-96F9-A7313A1CE1AC}"/>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endParaRPr>
          </a:p>
        </p:txBody>
      </p:sp>
      <p:sp>
        <p:nvSpPr>
          <p:cNvPr id="16" name="Titre 15"/>
          <p:cNvSpPr>
            <a:spLocks noGrp="1"/>
          </p:cNvSpPr>
          <p:nvPr>
            <p:ph type="title"/>
          </p:nvPr>
        </p:nvSpPr>
        <p:spPr>
          <a:xfrm>
            <a:off x="278968" y="756000"/>
            <a:ext cx="7261078" cy="612000"/>
          </a:xfrm>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وقت النجمة الآن. الفائز بنجمة الاستماع هو (هي)....</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Joyful_Prize_Celebration_Animation">
            <a:hlinkClick r:id="" action="ppaction://media"/>
            <a:extLst>
              <a:ext uri="{FF2B5EF4-FFF2-40B4-BE49-F238E27FC236}">
                <a16:creationId xmlns:a16="http://schemas.microsoft.com/office/drawing/2014/main" id="{39BBA95F-1716-D850-D239-E7C29F744492}"/>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Image 1">
            <a:extLst>
              <a:ext uri="{FF2B5EF4-FFF2-40B4-BE49-F238E27FC236}">
                <a16:creationId xmlns:a16="http://schemas.microsoft.com/office/drawing/2014/main" id="{90EF8A51-3823-4482-B71B-5FC329EA9BC9}"/>
              </a:ext>
            </a:extLst>
          </p:cNvPr>
          <p:cNvPicPr>
            <a:picLocks noChangeAspect="1"/>
          </p:cNvPicPr>
          <p:nvPr/>
        </p:nvPicPr>
        <p:blipFill>
          <a:blip r:embed="rId5">
            <a:alphaModFix amt="20000"/>
            <a:extLst>
              <a:ext uri="{28A0092B-C50C-407E-A947-70E740481C1C}">
                <a14:useLocalDpi xmlns:a14="http://schemas.microsoft.com/office/drawing/2010/main"/>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27032DC9-C903-8EA1-F5A0-3E603C4EC11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3CE02337-E075-C264-D802-24E194A63B9C}"/>
              </a:ext>
            </a:extLst>
          </p:cNvPr>
          <p:cNvPicPr>
            <a:picLocks noChangeAspect="1"/>
          </p:cNvPicPr>
          <p:nvPr/>
        </p:nvPicPr>
        <p:blipFill>
          <a:blip r:embed="rId7">
            <a:alphaModFix amt="20000"/>
            <a:extLst>
              <a:ext uri="{28A0092B-C50C-407E-A947-70E740481C1C}">
                <a14:useLocalDpi xmlns:a14="http://schemas.microsoft.com/office/drawing/2010/main"/>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7CDC55DA-059E-DD33-A13E-C0515AA5D05B}"/>
              </a:ext>
            </a:extLst>
          </p:cNvPr>
          <p:cNvPicPr>
            <a:picLocks noChangeAspect="1"/>
          </p:cNvPicPr>
          <p:nvPr/>
        </p:nvPicPr>
        <p:blipFill>
          <a:blip r:embed="rId8">
            <a:alphaModFix amt="20000"/>
            <a:extLst>
              <a:ext uri="{28A0092B-C50C-407E-A947-70E740481C1C}">
                <a14:useLocalDpi xmlns:a14="http://schemas.microsoft.com/office/drawing/2010/main"/>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2AAC3B-D2AB-FC00-FEB1-6BC9E1706EF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افتتاح الحصة</a:t>
            </a:r>
          </a:p>
        </p:txBody>
      </p:sp>
      <p:sp>
        <p:nvSpPr>
          <p:cNvPr id="7" name="Rectangle 6">
            <a:extLst>
              <a:ext uri="{FF2B5EF4-FFF2-40B4-BE49-F238E27FC236}">
                <a16:creationId xmlns:a16="http://schemas.microsoft.com/office/drawing/2014/main" id="{DCF0120B-1FD6-89F1-5125-80094CEE509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rPr>
              <a:t>استـماع وتحدث</a:t>
            </a:r>
          </a:p>
        </p:txBody>
      </p:sp>
      <p:sp>
        <p:nvSpPr>
          <p:cNvPr id="8" name="Rectangle 7">
            <a:extLst>
              <a:ext uri="{FF2B5EF4-FFF2-40B4-BE49-F238E27FC236}">
                <a16:creationId xmlns:a16="http://schemas.microsoft.com/office/drawing/2014/main" id="{86D4F182-6782-2306-E463-6FA972DED3E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اختــتام الحــصة</a:t>
            </a:r>
          </a:p>
        </p:txBody>
      </p:sp>
      <p:sp>
        <p:nvSpPr>
          <p:cNvPr id="9" name="Rectangle 8">
            <a:extLst>
              <a:ext uri="{FF2B5EF4-FFF2-40B4-BE49-F238E27FC236}">
                <a16:creationId xmlns:a16="http://schemas.microsoft.com/office/drawing/2014/main" id="{8B14FB49-B10E-EE71-7D9B-BF364D23D2C9}"/>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rPr>
              <a:t>قراءة/ كتابة</a:t>
            </a:r>
          </a:p>
        </p:txBody>
      </p:sp>
      <p:pic>
        <p:nvPicPr>
          <p:cNvPr id="15" name="Espace réservé pour une image  14" descr="Une image contenant illustration, Dessin animé, clipart, dessin humoristique&#10;&#10;Le contenu généré par l’IA peut être incorrect.">
            <a:extLst>
              <a:ext uri="{FF2B5EF4-FFF2-40B4-BE49-F238E27FC236}">
                <a16:creationId xmlns:a16="http://schemas.microsoft.com/office/drawing/2014/main" id="{77102573-B556-44A7-FB08-5A51670A7DE6}"/>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20472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AED4-E1A6-F9F9-87DD-865ADAF2BD8F}"/>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43B25953-5250-B508-8202-8FBB991293B7}"/>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قراءة/ كتابة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751DFA96-BBA6-B02A-4F5E-34F7C822C7E1}"/>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FE9A6D8D-21FB-4328-7E30-AD698E51F7E5}"/>
              </a:ext>
            </a:extLst>
          </p:cNvPr>
          <p:cNvSpPr txBox="1">
            <a:spLocks/>
          </p:cNvSpPr>
          <p:nvPr/>
        </p:nvSpPr>
        <p:spPr>
          <a:xfrm>
            <a:off x="1487424" y="3244504"/>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rPr>
              <a:t>تصفية الصعوبات القرائية: ب – ت- ث – ن – ي – ف-  ق</a:t>
            </a:r>
          </a:p>
          <a:p>
            <a:pPr lvl="0" algn="r" rtl="1">
              <a:buClr>
                <a:srgbClr val="424D7B"/>
              </a:buClr>
              <a:buSzPct val="50000"/>
            </a:pPr>
            <a:r>
              <a:rPr lang="ar-MA" sz="2800" b="1" dirty="0">
                <a:cs typeface="Microsoft Uighur" panose="02000000000000000000" pitchFamily="2" charset="-78"/>
              </a:rPr>
              <a:t>قراءة</a:t>
            </a:r>
            <a:r>
              <a:rPr lang="fr-FR" sz="2800" b="1" dirty="0">
                <a:cs typeface="Microsoft Uighur" panose="02000000000000000000" pitchFamily="2" charset="-78"/>
              </a:rPr>
              <a:t> </a:t>
            </a:r>
            <a:r>
              <a:rPr lang="ar-MA" sz="2800" b="1" dirty="0">
                <a:cs typeface="Microsoft Uighur" panose="02000000000000000000" pitchFamily="2" charset="-78"/>
              </a:rPr>
              <a:t>كلمات من المعجم و الجزء الأول من نص: في الغابة</a:t>
            </a:r>
          </a:p>
          <a:p>
            <a:pPr lvl="0" algn="r" rtl="1">
              <a:buClr>
                <a:srgbClr val="424D7B"/>
              </a:buClr>
              <a:buSzPct val="50000"/>
            </a:pPr>
            <a:r>
              <a:rPr lang="ar-MA" sz="2800" b="1" dirty="0">
                <a:cs typeface="Microsoft Uighur" panose="02000000000000000000" pitchFamily="2" charset="-78"/>
              </a:rPr>
              <a:t>ظواهر لغوية: تصريف الفعل المضارع مع الضمائر: أنا – أنتَ - أَنتِ</a:t>
            </a:r>
          </a:p>
          <a:p>
            <a:pPr lvl="0" algn="r" rtl="1">
              <a:buClr>
                <a:srgbClr val="424D7B"/>
              </a:buClr>
              <a:buSzPct val="50000"/>
            </a:pPr>
            <a:r>
              <a:rPr lang="ar-MA" sz="2800" b="1" dirty="0">
                <a:cs typeface="Microsoft Uighur" panose="02000000000000000000" pitchFamily="2" charset="-78"/>
                <a:sym typeface="Arial"/>
              </a:rPr>
              <a:t>- نقل.</a:t>
            </a:r>
          </a:p>
        </p:txBody>
      </p:sp>
      <p:sp>
        <p:nvSpPr>
          <p:cNvPr id="30" name="ZoneTexte 29">
            <a:extLst>
              <a:ext uri="{FF2B5EF4-FFF2-40B4-BE49-F238E27FC236}">
                <a16:creationId xmlns:a16="http://schemas.microsoft.com/office/drawing/2014/main" id="{8CA942A8-6760-C2B6-7C6C-2F9506AEE64F}"/>
              </a:ext>
            </a:extLst>
          </p:cNvPr>
          <p:cNvSpPr txBox="1"/>
          <p:nvPr/>
        </p:nvSpPr>
        <p:spPr>
          <a:xfrm>
            <a:off x="5543847" y="1777877"/>
            <a:ext cx="1627369"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قراءة / كتابة</a:t>
            </a:r>
          </a:p>
        </p:txBody>
      </p:sp>
      <p:pic>
        <p:nvPicPr>
          <p:cNvPr id="31" name="Image 30">
            <a:extLst>
              <a:ext uri="{FF2B5EF4-FFF2-40B4-BE49-F238E27FC236}">
                <a16:creationId xmlns:a16="http://schemas.microsoft.com/office/drawing/2014/main" id="{66CD9604-681A-C973-83E9-52E49D806A3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292408" y="1961573"/>
            <a:ext cx="726603" cy="720000"/>
          </a:xfrm>
          <a:prstGeom prst="rect">
            <a:avLst/>
          </a:prstGeom>
        </p:spPr>
      </p:pic>
      <p:sp>
        <p:nvSpPr>
          <p:cNvPr id="2" name="Oval 80">
            <a:extLst>
              <a:ext uri="{FF2B5EF4-FFF2-40B4-BE49-F238E27FC236}">
                <a16:creationId xmlns:a16="http://schemas.microsoft.com/office/drawing/2014/main" id="{7449821F-2B5B-D240-22D7-6B3836C09F72}"/>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rPr>
              <a:t>3</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pic>
        <p:nvPicPr>
          <p:cNvPr id="3" name="Espace réservé pour une image  20">
            <a:extLst>
              <a:ext uri="{FF2B5EF4-FFF2-40B4-BE49-F238E27FC236}">
                <a16:creationId xmlns:a16="http://schemas.microsoft.com/office/drawing/2014/main" id="{5EB8C319-F9E2-FFB5-94FB-6D76DA1DD8D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560" r="-7560"/>
          <a:stretch>
            <a:fillRect/>
          </a:stretch>
        </p:blipFill>
        <p:spPr>
          <a:xfrm>
            <a:off x="917323" y="1692924"/>
            <a:ext cx="731284" cy="731284"/>
          </a:xfrm>
          <a:prstGeom prst="rect">
            <a:avLst/>
          </a:prstGeom>
        </p:spPr>
      </p:pic>
    </p:spTree>
    <p:extLst>
      <p:ext uri="{BB962C8B-B14F-4D97-AF65-F5344CB8AC3E}">
        <p14:creationId xmlns:p14="http://schemas.microsoft.com/office/powerpoint/2010/main" val="865628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par>
                                <p:cTn id="10" presetID="10" presetClass="entr" presetSubtype="0" fill="hold" nodeType="withEffect">
                                  <p:stCondLst>
                                    <p:cond delay="1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10FDD-7701-9DCA-D1C8-1B327F4C6E1F}"/>
            </a:ext>
          </a:extLst>
        </p:cNvPr>
        <p:cNvGrpSpPr/>
        <p:nvPr/>
      </p:nvGrpSpPr>
      <p:grpSpPr>
        <a:xfrm>
          <a:off x="0" y="0"/>
          <a:ext cx="0" cy="0"/>
          <a:chOff x="0" y="0"/>
          <a:chExt cx="0" cy="0"/>
        </a:xfrm>
      </p:grpSpPr>
      <p:sp>
        <p:nvSpPr>
          <p:cNvPr id="5" name="Titre 13">
            <a:extLst>
              <a:ext uri="{FF2B5EF4-FFF2-40B4-BE49-F238E27FC236}">
                <a16:creationId xmlns:a16="http://schemas.microsoft.com/office/drawing/2014/main" id="{5465B50C-46BB-022A-081F-97EDF7438825}"/>
              </a:ext>
            </a:extLst>
          </p:cNvPr>
          <p:cNvSpPr>
            <a:spLocks noGrp="1"/>
          </p:cNvSpPr>
          <p:nvPr>
            <p:ph type="title"/>
          </p:nvPr>
        </p:nvSpPr>
        <p:spPr>
          <a:xfrm>
            <a:off x="609600" y="2445617"/>
            <a:ext cx="7924799" cy="3437110"/>
          </a:xfrm>
        </p:spPr>
        <p:txBody>
          <a:bodyPr>
            <a:noAutofit/>
          </a:bodyPr>
          <a:lstStyle/>
          <a:p>
            <a:pPr lvl="0" algn="r" defTabSz="457200">
              <a:lnSpc>
                <a:spcPct val="150000"/>
              </a:lnSpc>
              <a:spcAft>
                <a:spcPts val="400"/>
              </a:spcAft>
              <a:buClrTx/>
              <a:buSzTx/>
              <a:defRPr/>
            </a:pP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تقسيم المتعلمين حسب درجة تحكمهم في كفاية القراءة إلى مجموعتين: مجموعة متحكمة ومجموعة غير متحكمة؛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-الشرائح الخاصة بتصفية الصعوبات موجهة للمتعلمين غير المتحكمين.</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خلال الاشتغال مع مجموعة غير المتحكمين يتم تشغيل مجموعة المتحكمين بنشاط النقل (نقل جزء من النص في الدفاتر)؛</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عند الانتقال إلى الاشتغال على النص القرائي، يتم إشراك جميع المتعلمين في النشاط.  </a:t>
            </a:r>
            <a:br>
              <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ar-MA"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Titre 3">
            <a:extLst>
              <a:ext uri="{FF2B5EF4-FFF2-40B4-BE49-F238E27FC236}">
                <a16:creationId xmlns:a16="http://schemas.microsoft.com/office/drawing/2014/main" id="{32EC3774-FAF1-1F04-DEFD-FFBD2FA86043}"/>
              </a:ext>
            </a:extLst>
          </p:cNvPr>
          <p:cNvSpPr txBox="1">
            <a:spLocks/>
          </p:cNvSpPr>
          <p:nvPr/>
        </p:nvSpPr>
        <p:spPr>
          <a:xfrm>
            <a:off x="697149" y="834378"/>
            <a:ext cx="6909881" cy="523785"/>
          </a:xfrm>
          <a:prstGeom prst="rect">
            <a:avLst/>
          </a:prstGeom>
        </p:spPr>
        <p:txBody>
          <a:bodyPr anchor="ctr"/>
          <a:lstStyle>
            <a:defPPr marR="0" lvl="0" algn="l" rtl="0">
              <a:lnSpc>
                <a:spcPct val="100000"/>
              </a:lnSpc>
              <a:spcBef>
                <a:spcPts val="0"/>
              </a:spcBef>
              <a:spcAft>
                <a:spcPts val="0"/>
              </a:spcAft>
            </a:defPPr>
            <a:lvl1pPr marR="0" lvl="0" algn="ctr" rtl="1">
              <a:lnSpc>
                <a:spcPct val="100000"/>
              </a:lnSpc>
              <a:spcBef>
                <a:spcPts val="0"/>
              </a:spcBef>
              <a:spcAft>
                <a:spcPts val="0"/>
              </a:spcAft>
              <a:buClr>
                <a:srgbClr val="000000"/>
              </a:buClr>
              <a:buFont typeface="Arial"/>
              <a:defRPr lang="fr-MA" sz="3600" b="1" i="0" u="none" strike="noStrike" cap="none">
                <a:solidFill>
                  <a:srgbClr val="565F88"/>
                </a:solidFill>
                <a:latin typeface="Microsoft Uighur" panose="020B0604020202020204" charset="-78"/>
                <a:ea typeface="Arial"/>
                <a:cs typeface="Microsoft Uighur" panose="020B0604020202020204" charset="-78"/>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424D7B"/>
                </a:solidFill>
                <a:effectLst/>
                <a:uLnTx/>
                <a:uFillTx/>
                <a:latin typeface="Microsoft Uighur" panose="02000000000000000000" pitchFamily="2" charset="-78"/>
                <a:cs typeface="Microsoft Uighur" panose="020B0604020202020204" charset="-78"/>
                <a:sym typeface="Arial"/>
              </a:rPr>
              <a:t>موجهات الاشتغال على مكون القراءة خلال المرحلة الخامسة </a:t>
            </a:r>
          </a:p>
        </p:txBody>
      </p:sp>
    </p:spTree>
    <p:extLst>
      <p:ext uri="{BB962C8B-B14F-4D97-AF65-F5344CB8AC3E}">
        <p14:creationId xmlns:p14="http://schemas.microsoft.com/office/powerpoint/2010/main" val="103017577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09"/>
        <p:cNvGrpSpPr/>
        <p:nvPr/>
      </p:nvGrpSpPr>
      <p:grpSpPr>
        <a:xfrm>
          <a:off x="0" y="0"/>
          <a:ext cx="0" cy="0"/>
          <a:chOff x="0" y="0"/>
          <a:chExt cx="0" cy="0"/>
        </a:xfrm>
      </p:grpSpPr>
      <p:sp>
        <p:nvSpPr>
          <p:cNvPr id="2112" name="Google Shape;2112;p74"/>
          <p:cNvSpPr txBox="1">
            <a:spLocks noGrp="1"/>
          </p:cNvSpPr>
          <p:nvPr>
            <p:ph type="title"/>
          </p:nvPr>
        </p:nvSpPr>
        <p:spPr>
          <a:xfrm>
            <a:off x="710775" y="828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اليوم سنواصل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قراءة كلمات تتضمن الحروف المتشابهة: ب – ت –ث – ن – ي- ف - ق. انتبهوا.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CEB3488A-ABF0-2049-96CD-14F3B5FB085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680F5F4-D38D-373B-8784-35B0B3D6066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B6D2A58-92B0-E2F1-8B83-C81DC4085C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524CE74-A65F-02D9-E8C0-13CEA009061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90EDA24-D606-22E9-C737-CC661D9193C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C97F407-B0FE-C158-0C83-7E5BA665865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4E9FF9-613F-1E75-DD5F-C58B2D2FE80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8B5CC49-1A12-F3BA-7EDB-3FB1168EAAA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00D882AF-E54A-5531-F535-76D779F09FA1}"/>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CEBFF504-F134-836B-4A91-B30E00C2AD25}"/>
              </a:ext>
            </a:extLst>
          </p:cNvPr>
          <p:cNvSpPr/>
          <p:nvPr/>
        </p:nvSpPr>
        <p:spPr>
          <a:xfrm>
            <a:off x="4735678"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2" name="Google Shape;2404;p107">
            <a:extLst>
              <a:ext uri="{FF2B5EF4-FFF2-40B4-BE49-F238E27FC236}">
                <a16:creationId xmlns:a16="http://schemas.microsoft.com/office/drawing/2014/main" id="{8C1ECFD2-671A-3EEB-D2E0-A36D42B194A2}"/>
              </a:ext>
            </a:extLst>
          </p:cNvPr>
          <p:cNvSpPr/>
          <p:nvPr/>
        </p:nvSpPr>
        <p:spPr>
          <a:xfrm>
            <a:off x="2760308" y="255664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3" name="Google Shape;2404;p107">
            <a:extLst>
              <a:ext uri="{FF2B5EF4-FFF2-40B4-BE49-F238E27FC236}">
                <a16:creationId xmlns:a16="http://schemas.microsoft.com/office/drawing/2014/main" id="{6EE6853F-FA76-AFB1-F4A4-7A2C17A01241}"/>
              </a:ext>
            </a:extLst>
          </p:cNvPr>
          <p:cNvSpPr/>
          <p:nvPr/>
        </p:nvSpPr>
        <p:spPr>
          <a:xfrm>
            <a:off x="276030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5" name="Google Shape;2404;p107">
            <a:extLst>
              <a:ext uri="{FF2B5EF4-FFF2-40B4-BE49-F238E27FC236}">
                <a16:creationId xmlns:a16="http://schemas.microsoft.com/office/drawing/2014/main" id="{66767604-E5F1-5353-C944-AA5EF5CA9664}"/>
              </a:ext>
            </a:extLst>
          </p:cNvPr>
          <p:cNvSpPr/>
          <p:nvPr/>
        </p:nvSpPr>
        <p:spPr>
          <a:xfrm>
            <a:off x="78493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738BF567-8605-08F2-1223-FEABD527A83B}"/>
              </a:ext>
            </a:extLst>
          </p:cNvPr>
          <p:cNvSpPr/>
          <p:nvPr/>
        </p:nvSpPr>
        <p:spPr>
          <a:xfrm>
            <a:off x="784938" y="25389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892559C7-F455-54FB-577C-D1FD5999959D}"/>
              </a:ext>
            </a:extLst>
          </p:cNvPr>
          <p:cNvSpPr/>
          <p:nvPr/>
        </p:nvSpPr>
        <p:spPr>
          <a:xfrm>
            <a:off x="4735678" y="4152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0" name="Google Shape;2404;p107">
            <a:extLst>
              <a:ext uri="{FF2B5EF4-FFF2-40B4-BE49-F238E27FC236}">
                <a16:creationId xmlns:a16="http://schemas.microsoft.com/office/drawing/2014/main" id="{E26E9381-173A-BCB1-DCE1-B0C74E7D1FDC}"/>
              </a:ext>
            </a:extLst>
          </p:cNvPr>
          <p:cNvSpPr/>
          <p:nvPr/>
        </p:nvSpPr>
        <p:spPr>
          <a:xfrm>
            <a:off x="6655045" y="253892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AA3031C9-641A-1184-A070-60CEA4277848}"/>
              </a:ext>
            </a:extLst>
          </p:cNvPr>
          <p:cNvSpPr/>
          <p:nvPr/>
        </p:nvSpPr>
        <p:spPr>
          <a:xfrm>
            <a:off x="6655045"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889E21F-927E-0A8C-BE22-59BD609C0F3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EB08FFF-1BE6-C507-639A-68DF268F150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اكتبوا حرف النون.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0EC66B7C-30DB-E6F9-A6F0-72B9C13B577B}"/>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B3423D7-1CCD-25EC-2734-2C67F364719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D2F2527-D6FD-812F-B5E3-745E1501BA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FCB2636-7A5A-C503-ED5A-0F800C247969}"/>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E4239016-EF81-CA80-0D54-19DD6722FA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2EE34FF-AFB7-C829-986C-5E12F8EE7CA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8A061E7-7C65-2C4D-8576-83021256C71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08BC4B4-B2AC-4EF4-84BC-75DF933E0B4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2E3EFCFB-6D16-0A0E-868F-1A34BA9C58B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98FCFD5D-AE23-D0D7-91E3-C7E1481CC8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351697625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F567ECE-5BBF-5D93-3595-A1E7787BE19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D5D628-B493-53CC-A2FC-C6DD41A29F7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النون ــــ  في حرف النون توجد نقطة فوق الحرف.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872E8201-E450-5FFF-92B3-CD59546937D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740F7C-F102-611E-7A91-F908B0B8ABC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2CD05DE-ABB2-B3E7-F408-417DD8A912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E0C3B64-19BD-7441-B09D-8A0656700AA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86379A4-316F-7E80-E22A-2444643F106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341F2B3-4536-1E95-2795-D855EC4B33E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85B7FF87-FCEE-AD42-AE12-AC464C5BFF2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E719BCC-EC24-B446-FE5E-9E5E449A83F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CFDDDB3D-9C86-0A09-15C1-F095CCDC78EE}"/>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ن</a:t>
            </a:r>
          </a:p>
        </p:txBody>
      </p:sp>
      <p:pic>
        <p:nvPicPr>
          <p:cNvPr id="15" name="Espace réservé pour une image  14">
            <a:extLst>
              <a:ext uri="{FF2B5EF4-FFF2-40B4-BE49-F238E27FC236}">
                <a16:creationId xmlns:a16="http://schemas.microsoft.com/office/drawing/2014/main" id="{58AB2F49-59E7-AF38-2B72-DDE5B647B6E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12154076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5A10DD7-16CE-CC47-0F70-8FE5092B08CC}"/>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8E630CC-BE09-7DE2-E399-43AECBB8FCE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اكتبوا حرف الباء.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4632D72F-046A-B781-ACCC-E4907C1D7DA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E6E710C-36EE-EAA7-EC47-6CEFBD71B9FE}"/>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04344B2-9B28-9D1D-EC0B-8BABB7E1D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DC139E9-2990-31FA-B638-27119FB6905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18F35F3-EF5E-B8FE-3DAB-2DE208E3E42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063110C-2474-5987-C9F6-9C7EF5B42A0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455751-1007-2999-E20C-AA6E373E046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A4D83BB5-92BF-E08B-E742-85C192DDD3F5}"/>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C86369D4-98EC-F850-99F9-F1CE6EA2969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69AAD354-C5DE-2B1C-F24C-125855B24E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365322735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F15A2FC-C585-D2B2-A999-966289775F7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87A91F82-BD66-3844-E8B4-8808C7EE03C3}"/>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الباء ــــ  في حرف الباء توجد نقطة تحت الحرف.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3936E5D-D2B9-CE42-0BDA-CEE0DB841CF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8454E816-C478-ED84-FEB7-BBD239D2A42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46CC693-F47E-CE24-DD54-0DC789C603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C2B717C-E9FF-FA83-D117-09F5F48D41DB}"/>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D5B4FCDA-6306-A077-BD3B-98A82D09A5E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D629C48A-1A6E-BEED-8F90-7A900AB1BAA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BAE6CDDD-F735-961D-4F5F-90A92F331CCA}"/>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818E707-C17F-160B-FA91-CA591678564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A7627AC4-4859-77C7-DAF8-D57D72C7FADF}"/>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ب</a:t>
            </a:r>
          </a:p>
        </p:txBody>
      </p:sp>
      <p:pic>
        <p:nvPicPr>
          <p:cNvPr id="15" name="Espace réservé pour une image  14">
            <a:extLst>
              <a:ext uri="{FF2B5EF4-FFF2-40B4-BE49-F238E27FC236}">
                <a16:creationId xmlns:a16="http://schemas.microsoft.com/office/drawing/2014/main" id="{4349A4D7-3E4E-ACA4-7C95-626603364F3C}"/>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90561161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18ADC149-E14A-9C2A-828C-71EA2CB62ED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A42FE57-BF5B-E194-CEF2-EF6560E0404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على ألواحكم، اكتبوا حرف التاء.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2F2FD65-47EE-8EF4-A553-99D769AEEAC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5263471A-F9FD-71AF-DDE9-40FC1E22963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20E4A30-3FA7-1EFA-FE2F-27F8064112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62BAA1E9-93D6-3767-27C8-F76CFD634898}"/>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0B5E60C-B48F-C44E-CC10-85A9336EEA2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503C520-231C-7A97-4FF9-BA87E7A577C9}"/>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33848EE-B9CF-8409-D376-F0228A366D5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D52C5BA5-2C7F-72C9-D290-5D00C0F2FB46}"/>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E1AFDB69-5565-2CD5-C494-6D0FE253C205}"/>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DC499F31-F574-E8CB-052E-E794385D02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141702700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89801DD6-A9B2-C03C-BD3C-137F65CF2D7B}"/>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22D3D7A-6CDD-B2D6-39EA-FF6E0A1BB67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التاء ــــ  في حرف التاء توجد نقطتان فوق الحرف.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C4EE45D-0E7D-E2EB-2E0C-53376A204F23}"/>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4FACE01-F9DA-B5DD-5050-3FD8E0A3CF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F70FA07-4532-F84E-4DB1-FA3CF60908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C6B5E3D-1CEA-CD83-1310-D1964CEBAE7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18BCFB2E-103C-5DC9-FFC4-B92D7E249A2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8EC2A0F-67D8-A29C-DBFB-E8153AE8B5BB}"/>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5831E2CB-EFDE-C911-F284-54CCD504BAB6}"/>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6DD8072-B674-6610-0A57-1C7EF894AFF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DF8D9F12-2035-A58E-8E16-602DD23F6749}"/>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ت</a:t>
            </a:r>
          </a:p>
        </p:txBody>
      </p:sp>
      <p:pic>
        <p:nvPicPr>
          <p:cNvPr id="15" name="Espace réservé pour une image  14">
            <a:extLst>
              <a:ext uri="{FF2B5EF4-FFF2-40B4-BE49-F238E27FC236}">
                <a16:creationId xmlns:a16="http://schemas.microsoft.com/office/drawing/2014/main" id="{F7645057-D7E6-8DB4-B3D4-150F991AA27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264101167"/>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7C64E2E7-5EEC-6F84-7E03-56B429E1F7D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C86799E6-1C13-6090-8269-158315CD0C00}"/>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ألواحكم. اكتبوا حرف الياء.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519D8B0E-06EB-9B6F-00D9-D7CB6410CA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BA1C4BA-79CC-FEF8-4F20-BC261F81604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E4CA0DB-FFFC-599A-CE79-AE9ED02832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E8AD5A15-9A45-6C2F-3C85-140AF950A4CE}"/>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1CCA7AA-FC91-872D-C6E8-06A7B0CE7F45}"/>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546BEB8-E9BF-9819-595F-9E004EAD233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6121DF80-0980-2A3C-330E-C87E975EEF8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4DE8AF75-B120-A753-6F40-19DE5EDFFFEC}"/>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3F901707-69C2-C831-FDE7-2588884D650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3" name="Image 12">
            <a:extLst>
              <a:ext uri="{FF2B5EF4-FFF2-40B4-BE49-F238E27FC236}">
                <a16:creationId xmlns:a16="http://schemas.microsoft.com/office/drawing/2014/main" id="{A519F4DE-F5A4-C659-5E2C-4E7EDCD6FB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8284" y="2110799"/>
            <a:ext cx="3629954" cy="3629954"/>
          </a:xfrm>
          <a:prstGeom prst="rect">
            <a:avLst/>
          </a:prstGeom>
        </p:spPr>
      </p:pic>
    </p:spTree>
    <p:extLst>
      <p:ext uri="{BB962C8B-B14F-4D97-AF65-F5344CB8AC3E}">
        <p14:creationId xmlns:p14="http://schemas.microsoft.com/office/powerpoint/2010/main" val="401674599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C84A37DB-DF52-CAC4-676B-14F0862997D3}"/>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8BDA86B-9C1E-9E14-B451-7279F179DE9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أحسنتم، هذا هو حرف الياء ــــ  في حرف الياء توجد نقطتان تحت الحرف. صححوا.</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EC44809-A241-54AD-2D9C-2E5EDCF3D77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50D2544-3229-5219-AFCD-8E7BD78319D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241A7E5C-D00F-4399-31BC-5B34919847D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6869EEE-2DEE-3BC4-700E-9D3C24E698CD}"/>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779445F-DB96-6FAA-0220-CC9B8F021B1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235BB2-96EB-2221-5A03-8249C465C5A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C994ED71-0D65-4B79-F4FB-EAC17869518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56D3CD3C-C986-20E4-1FD8-243BF1367E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5" name="Google Shape;2403;p107">
            <a:extLst>
              <a:ext uri="{FF2B5EF4-FFF2-40B4-BE49-F238E27FC236}">
                <a16:creationId xmlns:a16="http://schemas.microsoft.com/office/drawing/2014/main" id="{4A5246CC-FF6B-2DA2-73C5-CFEB2C716581}"/>
              </a:ext>
            </a:extLst>
          </p:cNvPr>
          <p:cNvSpPr/>
          <p:nvPr/>
        </p:nvSpPr>
        <p:spPr>
          <a:xfrm>
            <a:off x="3486412" y="2941429"/>
            <a:ext cx="1971996" cy="141518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9600" b="1" i="0" u="none" strike="noStrike" kern="0" cap="none" spc="0" normalizeH="0" baseline="0" noProof="0" dirty="0">
                <a:ln>
                  <a:noFill/>
                </a:ln>
                <a:solidFill>
                  <a:srgbClr val="C00000"/>
                </a:solidFill>
                <a:effectLst/>
                <a:uLnTx/>
                <a:uFillTx/>
                <a:latin typeface="Microsoft Uighur" panose="02000000000000000000" pitchFamily="2" charset="-78"/>
                <a:ea typeface="Microsoft GothicNeo" panose="020B0500000101010101" pitchFamily="34" charset="-127"/>
                <a:cs typeface="Microsoft Uighur" panose="02000000000000000000" pitchFamily="2" charset="-78"/>
                <a:sym typeface="Calibri"/>
              </a:rPr>
              <a:t>ي</a:t>
            </a:r>
          </a:p>
        </p:txBody>
      </p:sp>
      <p:pic>
        <p:nvPicPr>
          <p:cNvPr id="15" name="Espace réservé pour une image  14">
            <a:extLst>
              <a:ext uri="{FF2B5EF4-FFF2-40B4-BE49-F238E27FC236}">
                <a16:creationId xmlns:a16="http://schemas.microsoft.com/office/drawing/2014/main" id="{4E88CF72-F0C2-CB88-FA61-0A731AE191C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8022993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84B2A7D-C7A7-E872-DA5D-5C06F3C9E4C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F477F79-B6F4-2244-3285-F47136EE8D5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نقرأ الحروف. أنا أقرأ وأنتم ترددون بعدي.</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361EC2C5-C27B-5E6B-CEF8-E5DCBD80991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6F60D37-8E85-B2FB-221C-257FCF9E2A90}"/>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140ACC3C-69EF-257E-E934-2CD1F0DCF7D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D65D88A8-B840-43CC-B0B0-3C4A47D6B804}"/>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7541345-CA70-724C-550A-327DCE89ADA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6C8D6B0D-AC47-D5B5-15F4-E7EBC60C0B4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2FF6266-1958-28F9-B5FB-44D8BFE6F7D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AF91076-093A-1025-E47A-9DF9514DA88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DA80CC23-96CC-6895-5145-B8ECCD11A81F}"/>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B613595F-6F8B-939C-B140-46701ACB93F7}"/>
              </a:ext>
            </a:extLst>
          </p:cNvPr>
          <p:cNvSpPr/>
          <p:nvPr/>
        </p:nvSpPr>
        <p:spPr>
          <a:xfrm>
            <a:off x="4735678"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5C78F02A-EE5D-199D-A18E-987F0AE90F2A}"/>
              </a:ext>
            </a:extLst>
          </p:cNvPr>
          <p:cNvSpPr/>
          <p:nvPr/>
        </p:nvSpPr>
        <p:spPr>
          <a:xfrm>
            <a:off x="2760308" y="255664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75F819CF-B61C-6DFA-A71F-2DB8DC03EC58}"/>
              </a:ext>
            </a:extLst>
          </p:cNvPr>
          <p:cNvSpPr/>
          <p:nvPr/>
        </p:nvSpPr>
        <p:spPr>
          <a:xfrm>
            <a:off x="276030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9B26135F-3A97-AAC0-70F8-CCEE5E269AF1}"/>
              </a:ext>
            </a:extLst>
          </p:cNvPr>
          <p:cNvSpPr/>
          <p:nvPr/>
        </p:nvSpPr>
        <p:spPr>
          <a:xfrm>
            <a:off x="78493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BCAF13EC-DA96-0C16-FCF4-0D2A395C2666}"/>
              </a:ext>
            </a:extLst>
          </p:cNvPr>
          <p:cNvSpPr/>
          <p:nvPr/>
        </p:nvSpPr>
        <p:spPr>
          <a:xfrm>
            <a:off x="784938" y="25389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1DBB40AC-E3CB-5653-C9A4-10AD12AE6F9A}"/>
              </a:ext>
            </a:extLst>
          </p:cNvPr>
          <p:cNvSpPr/>
          <p:nvPr/>
        </p:nvSpPr>
        <p:spPr>
          <a:xfrm>
            <a:off x="4735678" y="4152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4F950D50-0100-8C64-3F44-5D6584A1C817}"/>
              </a:ext>
            </a:extLst>
          </p:cNvPr>
          <p:cNvSpPr/>
          <p:nvPr/>
        </p:nvSpPr>
        <p:spPr>
          <a:xfrm>
            <a:off x="6655045" y="253892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A50E126C-5829-14AE-30F3-33D009C70B75}"/>
              </a:ext>
            </a:extLst>
          </p:cNvPr>
          <p:cNvSpPr/>
          <p:nvPr/>
        </p:nvSpPr>
        <p:spPr>
          <a:xfrm>
            <a:off x="6655045"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337865163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FA6B6D03-E8D3-4A25-B772-7CE745EE79B2}"/>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45E5B6A-2CEB-D2B9-BB0D-2D678D07588B}"/>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من يقرأ؟       (خاص بفئة غير م/ قراءة في كل مرة بترتيب مغاير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B407F98B-E2FC-3FC0-5DC6-F76F5D64BD3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98BD1D73-D389-AED3-67AE-E540C2829CAA}"/>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AF0CDBDC-C17C-0EA9-1928-93A48A407B8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3CE430E-BD0E-8DF8-A839-8C31642E1960}"/>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EAD0008-095A-EE36-FE6A-1F4D9C4A213A}"/>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57FA99A4-B89E-2427-30A6-AC838D8C313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4B5800D-35D3-9B40-DE83-FD482634FF4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0966AB38-7F31-9B46-8EA5-21E6A2A499E8}"/>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B1D1CADB-D4D6-D040-A0BD-B5AB285B5A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
        <p:nvSpPr>
          <p:cNvPr id="11" name="Google Shape;2404;p107">
            <a:extLst>
              <a:ext uri="{FF2B5EF4-FFF2-40B4-BE49-F238E27FC236}">
                <a16:creationId xmlns:a16="http://schemas.microsoft.com/office/drawing/2014/main" id="{6C739BF9-D3E8-E27E-146B-516BCE7BBAB7}"/>
              </a:ext>
            </a:extLst>
          </p:cNvPr>
          <p:cNvSpPr/>
          <p:nvPr/>
        </p:nvSpPr>
        <p:spPr>
          <a:xfrm>
            <a:off x="4735678" y="2546312"/>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ب</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7" name="Google Shape;2404;p107">
            <a:extLst>
              <a:ext uri="{FF2B5EF4-FFF2-40B4-BE49-F238E27FC236}">
                <a16:creationId xmlns:a16="http://schemas.microsoft.com/office/drawing/2014/main" id="{304501C3-AB1C-B999-D793-D3513F748637}"/>
              </a:ext>
            </a:extLst>
          </p:cNvPr>
          <p:cNvSpPr/>
          <p:nvPr/>
        </p:nvSpPr>
        <p:spPr>
          <a:xfrm>
            <a:off x="2760308" y="2556643"/>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ي</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8" name="Google Shape;2404;p107">
            <a:extLst>
              <a:ext uri="{FF2B5EF4-FFF2-40B4-BE49-F238E27FC236}">
                <a16:creationId xmlns:a16="http://schemas.microsoft.com/office/drawing/2014/main" id="{32B53219-5B07-BAAA-2A2E-74DD8930D1D5}"/>
              </a:ext>
            </a:extLst>
          </p:cNvPr>
          <p:cNvSpPr/>
          <p:nvPr/>
        </p:nvSpPr>
        <p:spPr>
          <a:xfrm>
            <a:off x="276030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ن</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19" name="Google Shape;2404;p107">
            <a:extLst>
              <a:ext uri="{FF2B5EF4-FFF2-40B4-BE49-F238E27FC236}">
                <a16:creationId xmlns:a16="http://schemas.microsoft.com/office/drawing/2014/main" id="{E22D3828-2609-EA8D-42BD-AF94BC50A396}"/>
              </a:ext>
            </a:extLst>
          </p:cNvPr>
          <p:cNvSpPr/>
          <p:nvPr/>
        </p:nvSpPr>
        <p:spPr>
          <a:xfrm>
            <a:off x="784939" y="4112609"/>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ث</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1" name="Google Shape;2404;p107">
            <a:extLst>
              <a:ext uri="{FF2B5EF4-FFF2-40B4-BE49-F238E27FC236}">
                <a16:creationId xmlns:a16="http://schemas.microsoft.com/office/drawing/2014/main" id="{9EF8AE81-6648-C118-CD3E-FC926CA01A8C}"/>
              </a:ext>
            </a:extLst>
          </p:cNvPr>
          <p:cNvSpPr/>
          <p:nvPr/>
        </p:nvSpPr>
        <p:spPr>
          <a:xfrm>
            <a:off x="784938" y="253892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ت</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2" name="Google Shape;2404;p107">
            <a:extLst>
              <a:ext uri="{FF2B5EF4-FFF2-40B4-BE49-F238E27FC236}">
                <a16:creationId xmlns:a16="http://schemas.microsoft.com/office/drawing/2014/main" id="{ABEED2D4-B059-75D4-DDE7-2F371A9ADC1D}"/>
              </a:ext>
            </a:extLst>
          </p:cNvPr>
          <p:cNvSpPr/>
          <p:nvPr/>
        </p:nvSpPr>
        <p:spPr>
          <a:xfrm>
            <a:off x="4735678" y="4152575"/>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ف</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3" name="Google Shape;2404;p107">
            <a:extLst>
              <a:ext uri="{FF2B5EF4-FFF2-40B4-BE49-F238E27FC236}">
                <a16:creationId xmlns:a16="http://schemas.microsoft.com/office/drawing/2014/main" id="{392199F5-ABDD-847D-BDC8-FB16DC83FC12}"/>
              </a:ext>
            </a:extLst>
          </p:cNvPr>
          <p:cNvSpPr/>
          <p:nvPr/>
        </p:nvSpPr>
        <p:spPr>
          <a:xfrm>
            <a:off x="6655045" y="2538928"/>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ق</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
        <p:nvSpPr>
          <p:cNvPr id="24" name="Google Shape;2404;p107">
            <a:extLst>
              <a:ext uri="{FF2B5EF4-FFF2-40B4-BE49-F238E27FC236}">
                <a16:creationId xmlns:a16="http://schemas.microsoft.com/office/drawing/2014/main" id="{5E270D50-53BA-544B-18FB-01DA2EFF1A18}"/>
              </a:ext>
            </a:extLst>
          </p:cNvPr>
          <p:cNvSpPr/>
          <p:nvPr/>
        </p:nvSpPr>
        <p:spPr>
          <a:xfrm>
            <a:off x="6655045" y="4129577"/>
            <a:ext cx="1592005" cy="1133545"/>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rtl="0">
              <a:spcBef>
                <a:spcPts val="0"/>
              </a:spcBef>
              <a:spcAft>
                <a:spcPts val="0"/>
              </a:spcAft>
              <a:buNone/>
            </a:pPr>
            <a:r>
              <a:rPr lang="ar-MA" sz="9600" dirty="0">
                <a:solidFill>
                  <a:srgbClr val="434E7B"/>
                </a:solidFill>
                <a:latin typeface="Microsoft Uighur" panose="02000000000000000000" pitchFamily="2" charset="-78"/>
                <a:cs typeface="Microsoft Uighur" panose="02000000000000000000" pitchFamily="2" charset="-78"/>
                <a:sym typeface="Calibri"/>
              </a:rPr>
              <a:t>ـة</a:t>
            </a:r>
            <a:endParaRPr sz="9600" dirty="0">
              <a:solidFill>
                <a:srgbClr val="434E7B"/>
              </a:solidFill>
              <a:latin typeface="Microsoft Uighur" panose="02000000000000000000" pitchFamily="2" charset="-78"/>
              <a:cs typeface="Microsoft Uighur" panose="02000000000000000000" pitchFamily="2" charset="-78"/>
              <a:sym typeface="Calibri"/>
            </a:endParaRPr>
          </a:p>
        </p:txBody>
      </p:sp>
    </p:spTree>
    <p:extLst>
      <p:ext uri="{BB962C8B-B14F-4D97-AF65-F5344CB8AC3E}">
        <p14:creationId xmlns:p14="http://schemas.microsoft.com/office/powerpoint/2010/main" val="285903059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492E-5245-1A14-61D3-8721E74EFBF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6F7F33-28C7-12B9-AD6B-18E070CAE4D2}"/>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F5E32A81-C061-FF78-26C5-CB9685534847}"/>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887820D2-7363-5A54-6A26-1C083268E969}"/>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أنا أقرأ وأنتم ترددون بعدي</a:t>
            </a:r>
            <a:r>
              <a:rPr lang="ar-MA" sz="2400" i="1" dirty="0">
                <a:solidFill>
                  <a:schemeClr val="bg1">
                    <a:lumMod val="65000"/>
                  </a:schemeClr>
                </a:solidFill>
                <a:latin typeface="Microsoft Uighur" panose="02000000000000000000" pitchFamily="2" charset="-78"/>
                <a:cs typeface="Microsoft Uighur" panose="02000000000000000000" pitchFamily="2" charset="-78"/>
              </a:rPr>
              <a:t>.</a:t>
            </a:r>
          </a:p>
        </p:txBody>
      </p:sp>
      <p:sp>
        <p:nvSpPr>
          <p:cNvPr id="2" name="Rectangle : coins arrondis 1">
            <a:extLst>
              <a:ext uri="{FF2B5EF4-FFF2-40B4-BE49-F238E27FC236}">
                <a16:creationId xmlns:a16="http://schemas.microsoft.com/office/drawing/2014/main" id="{28C8B557-A011-568A-2E30-571B030E6EC8}"/>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يُـخْ</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ــفي</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96F797FC-7674-D4E7-0A0B-2EC961F3029C}"/>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بِـنْـ</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ــتـا</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1505EC10-0A4E-2BD5-BEB6-C9358F4DDACD}"/>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بُـنْـ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ــدُ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قـاً</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4ACC1143-EC76-6667-E6B1-279B3A0EC844}"/>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نا</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فـو</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رَ</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ةٍ</a:t>
            </a:r>
            <a:endParaRPr lang="fr-MA" sz="4000" b="1" kern="0" dirty="0">
              <a:solidFill>
                <a:srgbClr val="5B9BD5">
                  <a:lumMod val="50000"/>
                </a:srgbClr>
              </a:solidFill>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326F5427-B125-4968-5689-C9B41D6407F3}"/>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ثَـ</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ــما</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نِــ</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ـيَــ</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ــة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0C343506-831F-432C-C2D8-7887A6F79F43}"/>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يُخْفي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976E3AF8-30F6-5D27-780F-9476C4972DFD}"/>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بِنْتانِ</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479FAD31-8FC2-DA78-A24B-8193DFD573FE}"/>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بُنْدُقاً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0B293FD1-0C9D-9045-5A00-2C6410785156}"/>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نافورَةٍ</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6FF1AFD5-9450-E71B-BD9D-C1FFD5C180D8}"/>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ثَمانِيَة</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6" name="Flèche : gauche 25">
            <a:extLst>
              <a:ext uri="{FF2B5EF4-FFF2-40B4-BE49-F238E27FC236}">
                <a16:creationId xmlns:a16="http://schemas.microsoft.com/office/drawing/2014/main" id="{4193FF50-1185-5596-9080-26BEE43EB739}"/>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4E012C76-3448-B114-F8E4-281FE8CFB094}"/>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5B295BE0-EE92-BC0C-D9C6-C23BE4BD8C25}"/>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CE95A591-1464-85FD-4EDD-D718305456ED}"/>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2F4331AC-A626-C061-9FB0-0ED01C98FE43}"/>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0AEA2171-C14E-8778-80C4-BB8D4E1EF1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E94669DB-DED5-FB8F-5215-BB056BBDEC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F10BE73-F608-A036-330C-1449AEA9EC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B77100-6DE2-7F31-5E83-ADE485F3C8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B4746277-FC1F-60B1-5E6E-DD11B2D7686D}"/>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3C0CD04F-7E40-6832-AB5B-BDD0E66F017A}"/>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AD0212A1-3CC0-FCB0-8157-653631E78833}"/>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FE4B512F-07BE-05F6-DD12-34D4231D243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grpSp>
        <p:nvGrpSpPr>
          <p:cNvPr id="11" name="Groupe 10">
            <a:extLst>
              <a:ext uri="{FF2B5EF4-FFF2-40B4-BE49-F238E27FC236}">
                <a16:creationId xmlns:a16="http://schemas.microsoft.com/office/drawing/2014/main" id="{FA3EA099-1C57-2D32-F59A-7A69A0DAE209}"/>
              </a:ext>
            </a:extLst>
          </p:cNvPr>
          <p:cNvGrpSpPr/>
          <p:nvPr/>
        </p:nvGrpSpPr>
        <p:grpSpPr>
          <a:xfrm>
            <a:off x="2298451" y="5420341"/>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8149C80E-68A6-07D9-A10A-A7CD838F99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4CA5C1F2-D596-ADB5-6167-567B109E65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257C1F50-78A4-9685-5722-F52E97B6E70E}"/>
              </a:ext>
            </a:extLst>
          </p:cNvPr>
          <p:cNvGrpSpPr/>
          <p:nvPr/>
        </p:nvGrpSpPr>
        <p:grpSpPr>
          <a:xfrm>
            <a:off x="5025234" y="535531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E68A9F41-A86A-78E6-E184-0DAEEBD71A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E9C95038-F9AE-3213-D808-6DC41817DC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9CF4F41C-E8C3-391A-9360-18C67977E2F8}"/>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249495899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7165-CCFA-D3DC-861B-88E72B4CD27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8A921E8-BE82-5F02-9DE0-50E76165F14E}"/>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84F35737-8937-4145-F6AB-63108259A67B}"/>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97B2"/>
              </a:solidFill>
              <a:effectLst/>
              <a:uLnTx/>
              <a:uFillTx/>
              <a:latin typeface="Calibri" panose="020F0502020204030204"/>
              <a:ea typeface="+mn-ea"/>
              <a:cs typeface="+mn-cs"/>
              <a:sym typeface="Arial"/>
            </a:endParaRPr>
          </a:p>
        </p:txBody>
      </p:sp>
      <p:sp>
        <p:nvSpPr>
          <p:cNvPr id="13" name="Titre 12">
            <a:extLst>
              <a:ext uri="{FF2B5EF4-FFF2-40B4-BE49-F238E27FC236}">
                <a16:creationId xmlns:a16="http://schemas.microsoft.com/office/drawing/2014/main" id="{99C7EEDD-51E0-CF74-E4CC-3C4B1DE830D2}"/>
              </a:ext>
            </a:extLst>
          </p:cNvPr>
          <p:cNvSpPr>
            <a:spLocks noGrp="1"/>
          </p:cNvSpPr>
          <p:nvPr>
            <p:ph type="title"/>
          </p:nvPr>
        </p:nvSpPr>
        <p:spPr/>
        <p:txBody>
          <a:bodyPr>
            <a:normAutofit/>
          </a:bodyPr>
          <a:lstStyle/>
          <a:p>
            <a:pPr lvl="0">
              <a:spcBef>
                <a:spcPts val="0"/>
              </a:spcBef>
            </a:pPr>
            <a:r>
              <a:rPr lang="ar-MA" sz="2400" b="1" dirty="0">
                <a:solidFill>
                  <a:schemeClr val="bg1">
                    <a:lumMod val="50000"/>
                  </a:schemeClr>
                </a:solidFill>
                <a:latin typeface="Microsoft Uighur" panose="02000000000000000000" pitchFamily="2" charset="-78"/>
                <a:cs typeface="Microsoft Uighur" panose="02000000000000000000" pitchFamily="2" charset="-78"/>
                <a:sym typeface="Calibri"/>
              </a:rPr>
              <a:t>من يقرأ؟ </a:t>
            </a:r>
            <a:r>
              <a:rPr lang="ar-MA" sz="2400" i="1" dirty="0">
                <a:solidFill>
                  <a:schemeClr val="bg1">
                    <a:lumMod val="50000"/>
                  </a:schemeClr>
                </a:solidFill>
                <a:latin typeface="Microsoft Uighur" panose="02000000000000000000" pitchFamily="2" charset="-78"/>
                <a:cs typeface="Microsoft Uighur" panose="02000000000000000000" pitchFamily="2" charset="-78"/>
                <a:sym typeface="Calibri"/>
              </a:rPr>
              <a:t>(خاص بفئة غير م).</a:t>
            </a:r>
            <a:endParaRPr lang="ar-MA" sz="2400" i="1" dirty="0">
              <a:solidFill>
                <a:schemeClr val="bg1">
                  <a:lumMod val="65000"/>
                </a:schemeClr>
              </a:solidFill>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A3B519DF-B615-D44E-549B-14FB59EEA063}"/>
              </a:ext>
            </a:extLst>
          </p:cNvPr>
          <p:cNvSpPr/>
          <p:nvPr/>
        </p:nvSpPr>
        <p:spPr>
          <a:xfrm>
            <a:off x="4738798" y="2118086"/>
            <a:ext cx="2733575"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000" b="1" i="0" u="none" strike="noStrike" kern="0" cap="none" spc="0" normalizeH="0" baseline="0" noProof="0" dirty="0" err="1">
                <a:ln>
                  <a:noFill/>
                </a:ln>
                <a:solidFill>
                  <a:srgbClr val="5B9BD5">
                    <a:lumMod val="50000"/>
                  </a:srgbClr>
                </a:solidFill>
                <a:effectLst/>
                <a:uLnTx/>
                <a:uFillTx/>
                <a:latin typeface="Calibri" panose="020F0502020204030204"/>
                <a:ea typeface="+mn-ea"/>
                <a:cs typeface="Microsoft Uighur" panose="020B0604020202020204" charset="-78"/>
                <a:sym typeface="Arial"/>
              </a:rPr>
              <a:t>يُـخْ</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ـ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ــفي</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B28FE63A-BF9C-54D9-73D9-F88093DD7C71}"/>
              </a:ext>
            </a:extLst>
          </p:cNvPr>
          <p:cNvSpPr/>
          <p:nvPr/>
        </p:nvSpPr>
        <p:spPr>
          <a:xfrm>
            <a:off x="4738797" y="2908395"/>
            <a:ext cx="2733576"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بِـنْـ</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ــتـا</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نِ</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8" name="Rectangle : coins arrondis 17">
            <a:extLst>
              <a:ext uri="{FF2B5EF4-FFF2-40B4-BE49-F238E27FC236}">
                <a16:creationId xmlns:a16="http://schemas.microsoft.com/office/drawing/2014/main" id="{CCDD84D8-5412-FEEF-FC15-A208A6A7AD5D}"/>
              </a:ext>
            </a:extLst>
          </p:cNvPr>
          <p:cNvSpPr/>
          <p:nvPr/>
        </p:nvSpPr>
        <p:spPr>
          <a:xfrm>
            <a:off x="4738794" y="3728871"/>
            <a:ext cx="2733577"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Tx/>
              <a:buNone/>
              <a:tabLst/>
              <a:defRPr/>
            </a:pPr>
            <a:r>
              <a:rPr kumimoji="0" lang="a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بُـنْـ</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ــدُ </a:t>
            </a:r>
            <a:r>
              <a:rPr kumimoji="0" lang="ar-MA" sz="4000" b="1" i="0" u="none" strike="noStrike" kern="0" cap="none" spc="0" normalizeH="0" baseline="0" noProof="0" dirty="0">
                <a:ln>
                  <a:noFill/>
                </a:ln>
                <a:solidFill>
                  <a:srgbClr val="C00000"/>
                </a:solidFill>
                <a:effectLst/>
                <a:uLnTx/>
                <a:uFillTx/>
                <a:latin typeface="Calibri" panose="020F0502020204030204"/>
                <a:ea typeface="+mn-ea"/>
                <a:cs typeface="Microsoft Uighur" panose="020B0604020202020204" charset="-78"/>
                <a:sym typeface="Arial"/>
              </a:rPr>
              <a:t>/</a:t>
            </a: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 قـاً</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19" name="Rectangle : coins arrondis 18">
            <a:extLst>
              <a:ext uri="{FF2B5EF4-FFF2-40B4-BE49-F238E27FC236}">
                <a16:creationId xmlns:a16="http://schemas.microsoft.com/office/drawing/2014/main" id="{0054D172-65AE-FA8E-F41D-FE8EC2ED0E2A}"/>
              </a:ext>
            </a:extLst>
          </p:cNvPr>
          <p:cNvSpPr/>
          <p:nvPr/>
        </p:nvSpPr>
        <p:spPr>
          <a:xfrm>
            <a:off x="4738794" y="4519180"/>
            <a:ext cx="273357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نا</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فـو</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رَ</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ةٍ</a:t>
            </a:r>
            <a:endParaRPr lang="fr-MA" sz="4000" b="1" kern="0" dirty="0">
              <a:solidFill>
                <a:srgbClr val="5B9BD5">
                  <a:lumMod val="50000"/>
                </a:srgbClr>
              </a:solidFill>
              <a:cs typeface="Microsoft Uighur" panose="020B0604020202020204" charset="-78"/>
              <a:sym typeface="Arial"/>
            </a:endParaRPr>
          </a:p>
        </p:txBody>
      </p:sp>
      <p:sp>
        <p:nvSpPr>
          <p:cNvPr id="20" name="Rectangle : coins arrondis 19">
            <a:extLst>
              <a:ext uri="{FF2B5EF4-FFF2-40B4-BE49-F238E27FC236}">
                <a16:creationId xmlns:a16="http://schemas.microsoft.com/office/drawing/2014/main" id="{B3048FB2-BBBA-1D97-BE7B-AAEAF200DD8B}"/>
              </a:ext>
            </a:extLst>
          </p:cNvPr>
          <p:cNvSpPr/>
          <p:nvPr/>
        </p:nvSpPr>
        <p:spPr>
          <a:xfrm>
            <a:off x="4738795" y="5326538"/>
            <a:ext cx="2733578"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rtl="1">
              <a:buClr>
                <a:srgbClr val="000000"/>
              </a:buClr>
              <a:defRPr/>
            </a:pPr>
            <a:r>
              <a:rPr lang="ar-MA" sz="4000" b="1" kern="0" dirty="0">
                <a:solidFill>
                  <a:srgbClr val="5B9BD5">
                    <a:lumMod val="50000"/>
                  </a:srgbClr>
                </a:solidFill>
                <a:cs typeface="Microsoft Uighur" panose="020B0604020202020204" charset="-78"/>
                <a:sym typeface="Arial"/>
              </a:rPr>
              <a:t>ثَـ</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ــما</a:t>
            </a:r>
            <a:r>
              <a:rPr lang="ar-MA" sz="4000" b="1" kern="0" dirty="0">
                <a:solidFill>
                  <a:srgbClr val="C00000"/>
                </a:solidFill>
                <a:cs typeface="Microsoft Uighur" panose="020B0604020202020204" charset="-78"/>
                <a:sym typeface="Arial"/>
              </a:rPr>
              <a:t>/</a:t>
            </a:r>
            <a:r>
              <a:rPr lang="ar-MA" sz="4000" b="1" kern="0" dirty="0">
                <a:solidFill>
                  <a:srgbClr val="5B9BD5">
                    <a:lumMod val="50000"/>
                  </a:srgbClr>
                </a:solidFill>
                <a:cs typeface="Microsoft Uighur" panose="020B0604020202020204" charset="-78"/>
                <a:sym typeface="Arial"/>
              </a:rPr>
              <a:t> نِــ</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ـيَــ</a:t>
            </a:r>
            <a:r>
              <a:rPr lang="ar-MA" sz="4000" b="1" kern="0" dirty="0">
                <a:solidFill>
                  <a:srgbClr val="C00000"/>
                </a:solidFill>
                <a:cs typeface="Microsoft Uighur" panose="020B0604020202020204" charset="-78"/>
                <a:sym typeface="Arial"/>
              </a:rPr>
              <a:t> /</a:t>
            </a:r>
            <a:r>
              <a:rPr lang="ar-MA" sz="4000" b="1" kern="0" dirty="0">
                <a:solidFill>
                  <a:srgbClr val="5B9BD5">
                    <a:lumMod val="50000"/>
                  </a:srgbClr>
                </a:solidFill>
                <a:cs typeface="Microsoft Uighur" panose="020B0604020202020204" charset="-78"/>
                <a:sym typeface="Arial"/>
              </a:rPr>
              <a:t> ــة</a:t>
            </a:r>
            <a:endParaRPr kumimoji="0" lang="f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1" name="Rectangle : coins arrondis 20">
            <a:extLst>
              <a:ext uri="{FF2B5EF4-FFF2-40B4-BE49-F238E27FC236}">
                <a16:creationId xmlns:a16="http://schemas.microsoft.com/office/drawing/2014/main" id="{82F9EA13-A2BA-E4A3-8700-13115EE0FDD6}"/>
              </a:ext>
            </a:extLst>
          </p:cNvPr>
          <p:cNvSpPr/>
          <p:nvPr/>
        </p:nvSpPr>
        <p:spPr>
          <a:xfrm>
            <a:off x="1496825" y="2118086"/>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rPr>
              <a:t>يُخْفي</a:t>
            </a:r>
            <a:endParaRPr kumimoji="0" lang="fr-MA" sz="4400" b="1" i="0" u="none" strike="noStrike" kern="0" cap="none" spc="0" normalizeH="0" baseline="0" noProof="0" dirty="0">
              <a:ln>
                <a:noFill/>
              </a:ln>
              <a:solidFill>
                <a:srgbClr val="5B9BD5">
                  <a:lumMod val="50000"/>
                </a:srgbClr>
              </a:solidFill>
              <a:effectLst/>
              <a:uLnTx/>
              <a:uFillTx/>
              <a:latin typeface="Calibri" panose="020F0502020204030204"/>
              <a:ea typeface="+mn-ea"/>
              <a:cs typeface="Microsoft Uighur" panose="020B0604020202020204" charset="-78"/>
              <a:sym typeface="Arial"/>
            </a:endParaRPr>
          </a:p>
        </p:txBody>
      </p:sp>
      <p:sp>
        <p:nvSpPr>
          <p:cNvPr id="22" name="Rectangle : coins arrondis 21">
            <a:extLst>
              <a:ext uri="{FF2B5EF4-FFF2-40B4-BE49-F238E27FC236}">
                <a16:creationId xmlns:a16="http://schemas.microsoft.com/office/drawing/2014/main" id="{E7DFFC5C-96D4-269F-6BE4-4D72F702099C}"/>
              </a:ext>
            </a:extLst>
          </p:cNvPr>
          <p:cNvSpPr/>
          <p:nvPr/>
        </p:nvSpPr>
        <p:spPr>
          <a:xfrm>
            <a:off x="1496824" y="2908395"/>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بِنْتانِ</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3" name="Rectangle : coins arrondis 22">
            <a:extLst>
              <a:ext uri="{FF2B5EF4-FFF2-40B4-BE49-F238E27FC236}">
                <a16:creationId xmlns:a16="http://schemas.microsoft.com/office/drawing/2014/main" id="{916B00EC-CD81-AE67-E00A-0261FC9E9D93}"/>
              </a:ext>
            </a:extLst>
          </p:cNvPr>
          <p:cNvSpPr/>
          <p:nvPr/>
        </p:nvSpPr>
        <p:spPr>
          <a:xfrm>
            <a:off x="1496823" y="3698704"/>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بُنْدُقاً</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4" name="Rectangle : coins arrondis 23">
            <a:extLst>
              <a:ext uri="{FF2B5EF4-FFF2-40B4-BE49-F238E27FC236}">
                <a16:creationId xmlns:a16="http://schemas.microsoft.com/office/drawing/2014/main" id="{D3183FFB-9EA5-1BCD-AA35-09A9597788D1}"/>
              </a:ext>
            </a:extLst>
          </p:cNvPr>
          <p:cNvSpPr/>
          <p:nvPr/>
        </p:nvSpPr>
        <p:spPr>
          <a:xfrm>
            <a:off x="1496821" y="4519180"/>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نافورَةٍ</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5" name="Rectangle : coins arrondis 24">
            <a:extLst>
              <a:ext uri="{FF2B5EF4-FFF2-40B4-BE49-F238E27FC236}">
                <a16:creationId xmlns:a16="http://schemas.microsoft.com/office/drawing/2014/main" id="{06C31537-5A4B-D964-20C1-BE43EFB8E173}"/>
              </a:ext>
            </a:extLst>
          </p:cNvPr>
          <p:cNvSpPr/>
          <p:nvPr/>
        </p:nvSpPr>
        <p:spPr>
          <a:xfrm>
            <a:off x="1496822" y="5326538"/>
            <a:ext cx="2484829" cy="683394"/>
          </a:xfrm>
          <a:prstGeom prst="roundRect">
            <a:avLst/>
          </a:prstGeom>
          <a:solidFill>
            <a:srgbClr val="EC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ar-MA" sz="4000" b="1" kern="0" dirty="0">
                <a:solidFill>
                  <a:srgbClr val="5B9BD5">
                    <a:lumMod val="50000"/>
                  </a:srgbClr>
                </a:solidFill>
                <a:latin typeface="Calibri" panose="020F0502020204030204"/>
                <a:cs typeface="Microsoft Uighur" panose="020B0604020202020204" charset="-78"/>
                <a:sym typeface="Arial"/>
              </a:rPr>
              <a:t>ثَمانِيَة</a:t>
            </a:r>
            <a:endParaRPr lang="fr-MA" sz="4000" b="1" kern="0" dirty="0">
              <a:solidFill>
                <a:srgbClr val="5B9BD5">
                  <a:lumMod val="50000"/>
                </a:srgbClr>
              </a:solidFill>
              <a:latin typeface="Calibri" panose="020F0502020204030204"/>
              <a:cs typeface="Microsoft Uighur" panose="020B0604020202020204" charset="-78"/>
              <a:sym typeface="Arial"/>
            </a:endParaRPr>
          </a:p>
        </p:txBody>
      </p:sp>
      <p:sp>
        <p:nvSpPr>
          <p:cNvPr id="26" name="Flèche : gauche 25">
            <a:extLst>
              <a:ext uri="{FF2B5EF4-FFF2-40B4-BE49-F238E27FC236}">
                <a16:creationId xmlns:a16="http://schemas.microsoft.com/office/drawing/2014/main" id="{ED97AD05-614C-D854-FB1F-2AEEE24AC76D}"/>
              </a:ext>
            </a:extLst>
          </p:cNvPr>
          <p:cNvSpPr/>
          <p:nvPr/>
        </p:nvSpPr>
        <p:spPr>
          <a:xfrm>
            <a:off x="4167719" y="2389135"/>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7" name="Flèche : gauche 26">
            <a:extLst>
              <a:ext uri="{FF2B5EF4-FFF2-40B4-BE49-F238E27FC236}">
                <a16:creationId xmlns:a16="http://schemas.microsoft.com/office/drawing/2014/main" id="{FFAD23DC-AA69-80CE-C93E-A66E20A42812}"/>
              </a:ext>
            </a:extLst>
          </p:cNvPr>
          <p:cNvSpPr/>
          <p:nvPr/>
        </p:nvSpPr>
        <p:spPr>
          <a:xfrm>
            <a:off x="4167719" y="318600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8" name="Flèche : gauche 27">
            <a:extLst>
              <a:ext uri="{FF2B5EF4-FFF2-40B4-BE49-F238E27FC236}">
                <a16:creationId xmlns:a16="http://schemas.microsoft.com/office/drawing/2014/main" id="{E715FF3D-AC98-AAA6-FCFF-DB793075884E}"/>
              </a:ext>
            </a:extLst>
          </p:cNvPr>
          <p:cNvSpPr/>
          <p:nvPr/>
        </p:nvSpPr>
        <p:spPr>
          <a:xfrm>
            <a:off x="4167719" y="3958132"/>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9" name="Flèche : gauche 28">
            <a:extLst>
              <a:ext uri="{FF2B5EF4-FFF2-40B4-BE49-F238E27FC236}">
                <a16:creationId xmlns:a16="http://schemas.microsoft.com/office/drawing/2014/main" id="{9366928D-BD9F-C886-8F41-36FF7C4AE38C}"/>
              </a:ext>
            </a:extLst>
          </p:cNvPr>
          <p:cNvSpPr/>
          <p:nvPr/>
        </p:nvSpPr>
        <p:spPr>
          <a:xfrm>
            <a:off x="4170013" y="4754999"/>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Flèche : gauche 29">
            <a:extLst>
              <a:ext uri="{FF2B5EF4-FFF2-40B4-BE49-F238E27FC236}">
                <a16:creationId xmlns:a16="http://schemas.microsoft.com/office/drawing/2014/main" id="{68B7C0CC-73D4-F776-5B07-E8D54A27DDFD}"/>
              </a:ext>
            </a:extLst>
          </p:cNvPr>
          <p:cNvSpPr/>
          <p:nvPr/>
        </p:nvSpPr>
        <p:spPr>
          <a:xfrm>
            <a:off x="4170013" y="5562357"/>
            <a:ext cx="385010" cy="211755"/>
          </a:xfrm>
          <a:prstGeom prst="leftArrow">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M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Image 2">
            <a:extLst>
              <a:ext uri="{FF2B5EF4-FFF2-40B4-BE49-F238E27FC236}">
                <a16:creationId xmlns:a16="http://schemas.microsoft.com/office/drawing/2014/main" id="{E9FD6F1D-F79F-1775-A24B-D87D0D4CE8C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2573C9CD-75EC-4190-701A-4D2BB42A1C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CA7F87FD-B689-B3A6-ECC2-B80A961463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C22C8B28-D0E9-EF95-1C80-FAB4110C013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2F2A9EFE-EBBC-53A1-0726-C7F862C6117B}"/>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افتتاح الحصة</a:t>
            </a:r>
          </a:p>
        </p:txBody>
      </p:sp>
      <p:sp>
        <p:nvSpPr>
          <p:cNvPr id="8" name="Rectangle 7">
            <a:extLst>
              <a:ext uri="{FF2B5EF4-FFF2-40B4-BE49-F238E27FC236}">
                <a16:creationId xmlns:a16="http://schemas.microsoft.com/office/drawing/2014/main" id="{579E8A34-D813-98A5-7C07-2AE01A116C0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استـماع وتحدث</a:t>
            </a:r>
          </a:p>
        </p:txBody>
      </p:sp>
      <p:sp>
        <p:nvSpPr>
          <p:cNvPr id="9" name="Rectangle 8">
            <a:extLst>
              <a:ext uri="{FF2B5EF4-FFF2-40B4-BE49-F238E27FC236}">
                <a16:creationId xmlns:a16="http://schemas.microsoft.com/office/drawing/2014/main" id="{D9370B18-6900-B75B-99E4-C1BEDDA9E7D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sym typeface="Arial"/>
              </a:rPr>
              <a:t>اختــتام الحــصة</a:t>
            </a:r>
          </a:p>
        </p:txBody>
      </p:sp>
      <p:sp>
        <p:nvSpPr>
          <p:cNvPr id="10" name="Rectangle 9">
            <a:extLst>
              <a:ext uri="{FF2B5EF4-FFF2-40B4-BE49-F238E27FC236}">
                <a16:creationId xmlns:a16="http://schemas.microsoft.com/office/drawing/2014/main" id="{CDBB93C2-D295-E4F4-E301-03556E854F1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sym typeface="Arial"/>
              </a:rPr>
              <a:t>قراءة/ كتابة</a:t>
            </a:r>
          </a:p>
        </p:txBody>
      </p:sp>
      <p:grpSp>
        <p:nvGrpSpPr>
          <p:cNvPr id="11" name="Groupe 10">
            <a:extLst>
              <a:ext uri="{FF2B5EF4-FFF2-40B4-BE49-F238E27FC236}">
                <a16:creationId xmlns:a16="http://schemas.microsoft.com/office/drawing/2014/main" id="{DF8CEAC3-7135-BE81-7D6A-BC6FA4F4B2B3}"/>
              </a:ext>
            </a:extLst>
          </p:cNvPr>
          <p:cNvGrpSpPr/>
          <p:nvPr/>
        </p:nvGrpSpPr>
        <p:grpSpPr>
          <a:xfrm>
            <a:off x="2298451" y="5420341"/>
            <a:ext cx="177140" cy="130051"/>
            <a:chOff x="7831964" y="3929121"/>
            <a:chExt cx="594306" cy="428930"/>
          </a:xfrm>
          <a:solidFill>
            <a:srgbClr val="ECF8FB"/>
          </a:solidFill>
        </p:grpSpPr>
        <p:pic>
          <p:nvPicPr>
            <p:cNvPr id="35" name="Graphique 34">
              <a:extLst>
                <a:ext uri="{FF2B5EF4-FFF2-40B4-BE49-F238E27FC236}">
                  <a16:creationId xmlns:a16="http://schemas.microsoft.com/office/drawing/2014/main" id="{9C30D11F-F2B4-2262-A7FD-A15C0C07A30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36" name="Graphique 35">
              <a:extLst>
                <a:ext uri="{FF2B5EF4-FFF2-40B4-BE49-F238E27FC236}">
                  <a16:creationId xmlns:a16="http://schemas.microsoft.com/office/drawing/2014/main" id="{D228338C-3C2A-C5E6-DC79-9BEFE57E51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grpSp>
        <p:nvGrpSpPr>
          <p:cNvPr id="37" name="Groupe 36">
            <a:extLst>
              <a:ext uri="{FF2B5EF4-FFF2-40B4-BE49-F238E27FC236}">
                <a16:creationId xmlns:a16="http://schemas.microsoft.com/office/drawing/2014/main" id="{134C6F54-BAC6-BAA1-863B-38068CF1A14A}"/>
              </a:ext>
            </a:extLst>
          </p:cNvPr>
          <p:cNvGrpSpPr/>
          <p:nvPr/>
        </p:nvGrpSpPr>
        <p:grpSpPr>
          <a:xfrm>
            <a:off x="5025234" y="5355316"/>
            <a:ext cx="177140" cy="130051"/>
            <a:chOff x="7831964" y="3929121"/>
            <a:chExt cx="594306" cy="428930"/>
          </a:xfrm>
          <a:solidFill>
            <a:srgbClr val="ECF8FB"/>
          </a:solidFill>
        </p:grpSpPr>
        <p:pic>
          <p:nvPicPr>
            <p:cNvPr id="39" name="Graphique 38">
              <a:extLst>
                <a:ext uri="{FF2B5EF4-FFF2-40B4-BE49-F238E27FC236}">
                  <a16:creationId xmlns:a16="http://schemas.microsoft.com/office/drawing/2014/main" id="{C22B4BE7-4680-5649-DD11-F330008D94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a:grpFill/>
            <a:ln>
              <a:noFill/>
            </a:ln>
          </p:spPr>
        </p:pic>
        <p:pic>
          <p:nvPicPr>
            <p:cNvPr id="40" name="Graphique 39">
              <a:extLst>
                <a:ext uri="{FF2B5EF4-FFF2-40B4-BE49-F238E27FC236}">
                  <a16:creationId xmlns:a16="http://schemas.microsoft.com/office/drawing/2014/main" id="{70E20E07-4F4D-85AB-C8D2-D68A12233E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a:grpFill/>
            <a:ln>
              <a:noFill/>
            </a:ln>
          </p:spPr>
        </p:pic>
      </p:grpSp>
      <p:pic>
        <p:nvPicPr>
          <p:cNvPr id="17" name="Espace réservé pour une image  16">
            <a:extLst>
              <a:ext uri="{FF2B5EF4-FFF2-40B4-BE49-F238E27FC236}">
                <a16:creationId xmlns:a16="http://schemas.microsoft.com/office/drawing/2014/main" id="{9D0D0C3C-659B-0FFC-37C5-43BA2397F01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640073126"/>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4182-30B7-3E8C-E785-96AFC44BD17F}"/>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A4C26E8D-D2B5-A538-6AEC-5082725E397D}"/>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marL="0" marR="0" lvl="0" indent="0" algn="r" defTabSz="457200" rtl="1" eaLnBrk="1" fontAlgn="auto" latinLnBrk="0" hangingPunct="1">
              <a:lnSpc>
                <a:spcPct val="100000"/>
              </a:lnSpc>
              <a:spcBef>
                <a:spcPts val="0"/>
              </a:spcBef>
              <a:spcAft>
                <a:spcPts val="0"/>
              </a:spcAft>
              <a:buClrTx/>
              <a:buSzTx/>
              <a:buFont typeface="Arial"/>
              <a:buNone/>
              <a:tabLst/>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rPr>
              <a:t>أقرأ. رددوا بعدي.</a:t>
            </a:r>
          </a:p>
        </p:txBody>
      </p:sp>
      <p:sp>
        <p:nvSpPr>
          <p:cNvPr id="26" name="Google Shape;2403;p107">
            <a:extLst>
              <a:ext uri="{FF2B5EF4-FFF2-40B4-BE49-F238E27FC236}">
                <a16:creationId xmlns:a16="http://schemas.microsoft.com/office/drawing/2014/main" id="{88ED9483-66A5-CE28-1C7F-2A31C52BE15C}"/>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نَقِيّ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3DD23064-63D8-8B51-3579-8438EC72436D}"/>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تَوَقَّـفَ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7AC8A569-1D2A-C4FB-0D17-5E5BAA2EB8E4}"/>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ABF50FDF-E669-C4FB-73B7-2611DF623100}"/>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تيناً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48C018BB-49A7-D584-9A04-6BAEB17F6B97}"/>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يُخْفي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950491ED-CE9C-2F17-563D-66D8760CC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2774ECFC-0814-8694-854C-66DB0487837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467BECCA-AC3C-9734-F66C-92B9D27BA9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228BF789-B129-6AFB-0B07-CC306DFCC8D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45FB1B9D-8295-4FC4-BC1B-469BBB3EC7B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51A5EE83-4F98-638C-CFF1-2B98753FA9C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6C24273F-201F-154D-5743-79FE137894F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0F949D53-D3D9-2F76-2CA5-CC4B1AD2112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74FDE718-39D0-22CA-3A1C-D409AA2B9E38}"/>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بِنْتانِ</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4A49A54C-9466-912A-DD3D-F7A68493CA3F}"/>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بَطَّةً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4D4129AD-5498-5664-E101-8C9B8C001890}"/>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بُنْدُقاً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DB5061DD-1D46-DC83-F463-A0208B77F98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نافورَةٍ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AF6CC583-02EB-9678-37EB-82807C8726EF}"/>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ثَمانِيَة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3" name="Groupe 42">
            <a:extLst>
              <a:ext uri="{FF2B5EF4-FFF2-40B4-BE49-F238E27FC236}">
                <a16:creationId xmlns:a16="http://schemas.microsoft.com/office/drawing/2014/main" id="{BB18ABF9-D894-505E-CE27-AB383204DE82}"/>
              </a:ext>
            </a:extLst>
          </p:cNvPr>
          <p:cNvGrpSpPr/>
          <p:nvPr/>
        </p:nvGrpSpPr>
        <p:grpSpPr>
          <a:xfrm>
            <a:off x="953243" y="436155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E9FB66D-07C3-2030-5AFC-6929887A0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9C26C3AB-491E-0795-1BDF-EBE21D92CF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A337E946-D9F9-B4C9-E187-89C87B33B279}"/>
              </a:ext>
            </a:extLst>
          </p:cNvPr>
          <p:cNvGrpSpPr/>
          <p:nvPr/>
        </p:nvGrpSpPr>
        <p:grpSpPr>
          <a:xfrm>
            <a:off x="1137966" y="3269103"/>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4450DF1D-3A9A-5C02-C2A3-27ED0C7147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6C601B90-C6EB-8A09-E441-235EDA2805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7A0518C1-1ABB-E57F-D6B3-640C275A4803}"/>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7" name="Groupe 6">
            <a:extLst>
              <a:ext uri="{FF2B5EF4-FFF2-40B4-BE49-F238E27FC236}">
                <a16:creationId xmlns:a16="http://schemas.microsoft.com/office/drawing/2014/main" id="{93D42521-1F53-1371-FBC5-FF007486AF95}"/>
              </a:ext>
            </a:extLst>
          </p:cNvPr>
          <p:cNvGrpSpPr/>
          <p:nvPr/>
        </p:nvGrpSpPr>
        <p:grpSpPr>
          <a:xfrm>
            <a:off x="4294915" y="3210868"/>
            <a:ext cx="184723" cy="89615"/>
            <a:chOff x="7831964" y="3929121"/>
            <a:chExt cx="594306" cy="428930"/>
          </a:xfrm>
          <a:solidFill>
            <a:schemeClr val="accent1">
              <a:lumMod val="50000"/>
            </a:schemeClr>
          </a:solidFill>
        </p:grpSpPr>
        <p:pic>
          <p:nvPicPr>
            <p:cNvPr id="8" name="Graphique 7">
              <a:extLst>
                <a:ext uri="{FF2B5EF4-FFF2-40B4-BE49-F238E27FC236}">
                  <a16:creationId xmlns:a16="http://schemas.microsoft.com/office/drawing/2014/main" id="{DFAC644E-93FF-DCC0-0011-504FA6D4E7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9" name="Graphique 8">
              <a:extLst>
                <a:ext uri="{FF2B5EF4-FFF2-40B4-BE49-F238E27FC236}">
                  <a16:creationId xmlns:a16="http://schemas.microsoft.com/office/drawing/2014/main" id="{6FEE7648-6FCA-2AC3-296D-6E666ED033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216546267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6949F-D949-E177-4161-3D66D611D2D7}"/>
            </a:ext>
          </a:extLst>
        </p:cNvPr>
        <p:cNvGrpSpPr/>
        <p:nvPr/>
      </p:nvGrpSpPr>
      <p:grpSpPr>
        <a:xfrm>
          <a:off x="0" y="0"/>
          <a:ext cx="0" cy="0"/>
          <a:chOff x="0" y="0"/>
          <a:chExt cx="0" cy="0"/>
        </a:xfrm>
      </p:grpSpPr>
      <p:sp>
        <p:nvSpPr>
          <p:cNvPr id="4" name="Google Shape;1820;p109">
            <a:extLst>
              <a:ext uri="{FF2B5EF4-FFF2-40B4-BE49-F238E27FC236}">
                <a16:creationId xmlns:a16="http://schemas.microsoft.com/office/drawing/2014/main" id="{0B5D8943-3B73-B71B-9023-96D0F21A3F95}"/>
              </a:ext>
            </a:extLst>
          </p:cNvPr>
          <p:cNvSpPr txBox="1"/>
          <p:nvPr/>
        </p:nvSpPr>
        <p:spPr>
          <a:xfrm>
            <a:off x="-162541" y="837160"/>
            <a:ext cx="7764105" cy="461624"/>
          </a:xfrm>
          <a:prstGeom prst="rect">
            <a:avLst/>
          </a:prstGeom>
          <a:noFill/>
          <a:ln>
            <a:noFill/>
          </a:ln>
        </p:spPr>
        <p:txBody>
          <a:bodyPr spcFirstLastPara="1" wrap="square" lIns="91425" tIns="45700" rIns="91425" bIns="45700" anchor="t" anchorCtr="0">
            <a:spAutoFit/>
          </a:bodyPr>
          <a:lstStyle/>
          <a:p>
            <a:pPr lvl="0" algn="r" rtl="1">
              <a:defRPr/>
            </a:pPr>
            <a:r>
              <a:rPr kumimoji="0" lang="ar-MA" sz="2400" b="1"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Calibri"/>
              </a:rPr>
              <a:t> </a:t>
            </a:r>
            <a:r>
              <a:rPr lang="ar-MA" sz="2400" b="1" dirty="0">
                <a:solidFill>
                  <a:prstClr val="white">
                    <a:lumMod val="50000"/>
                  </a:prstClr>
                </a:solidFill>
                <a:latin typeface="Microsoft Uighur" panose="02000000000000000000" pitchFamily="2" charset="-78"/>
                <a:cs typeface="Microsoft Uighur" panose="02000000000000000000" pitchFamily="2" charset="-78"/>
                <a:sym typeface="Calibri"/>
              </a:rPr>
              <a:t>من يقرأ؟  (خاص بفئة غير م)</a:t>
            </a:r>
            <a:endParaRPr kumimoji="0" lang="ar-MA" sz="2400" b="1" i="0" u="none" strike="noStrike" kern="1200" cap="none" spc="0" normalizeH="0" baseline="0" noProof="0" dirty="0">
              <a:ln>
                <a:noFill/>
              </a:ln>
              <a:solidFill>
                <a:prstClr val="white">
                  <a:lumMod val="50000"/>
                </a:prstClr>
              </a:solidFill>
              <a:effectLst/>
              <a:uLnTx/>
              <a:uFillTx/>
              <a:latin typeface="Microsoft Uighur" panose="02000000000000000000" pitchFamily="2" charset="-78"/>
              <a:ea typeface="+mn-ea"/>
              <a:cs typeface="Microsoft Uighur" panose="02000000000000000000" pitchFamily="2" charset="-78"/>
              <a:sym typeface="Calibri"/>
            </a:endParaRPr>
          </a:p>
        </p:txBody>
      </p:sp>
      <p:sp>
        <p:nvSpPr>
          <p:cNvPr id="26" name="Google Shape;2403;p107">
            <a:extLst>
              <a:ext uri="{FF2B5EF4-FFF2-40B4-BE49-F238E27FC236}">
                <a16:creationId xmlns:a16="http://schemas.microsoft.com/office/drawing/2014/main" id="{FA116CCB-D178-FC06-892F-1E75B9621B80}"/>
              </a:ext>
            </a:extLst>
          </p:cNvPr>
          <p:cNvSpPr/>
          <p:nvPr/>
        </p:nvSpPr>
        <p:spPr>
          <a:xfrm>
            <a:off x="779224" y="2972382"/>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نَقِيّ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7" name="Google Shape;2403;p107">
            <a:extLst>
              <a:ext uri="{FF2B5EF4-FFF2-40B4-BE49-F238E27FC236}">
                <a16:creationId xmlns:a16="http://schemas.microsoft.com/office/drawing/2014/main" id="{A3318AE3-5CA0-4A37-1BE8-8B537F5FDBFB}"/>
              </a:ext>
            </a:extLst>
          </p:cNvPr>
          <p:cNvSpPr/>
          <p:nvPr/>
        </p:nvSpPr>
        <p:spPr>
          <a:xfrm>
            <a:off x="2339715" y="2979000"/>
            <a:ext cx="1310785"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تَوَقَّـفَ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8" name="Google Shape;2403;p107">
            <a:extLst>
              <a:ext uri="{FF2B5EF4-FFF2-40B4-BE49-F238E27FC236}">
                <a16:creationId xmlns:a16="http://schemas.microsoft.com/office/drawing/2014/main" id="{F54C7AEA-0DE7-18F1-FC39-08B45D5991FB}"/>
              </a:ext>
            </a:extLst>
          </p:cNvPr>
          <p:cNvSpPr/>
          <p:nvPr/>
        </p:nvSpPr>
        <p:spPr>
          <a:xfrm>
            <a:off x="3916607"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رَفّ</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29" name="Google Shape;2403;p107">
            <a:extLst>
              <a:ext uri="{FF2B5EF4-FFF2-40B4-BE49-F238E27FC236}">
                <a16:creationId xmlns:a16="http://schemas.microsoft.com/office/drawing/2014/main" id="{E652B8F8-290F-5864-A451-0B9A8822D39B}"/>
              </a:ext>
            </a:extLst>
          </p:cNvPr>
          <p:cNvSpPr/>
          <p:nvPr/>
        </p:nvSpPr>
        <p:spPr>
          <a:xfrm>
            <a:off x="5493500"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تيناً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30" name="Google Shape;2403;p107">
            <a:extLst>
              <a:ext uri="{FF2B5EF4-FFF2-40B4-BE49-F238E27FC236}">
                <a16:creationId xmlns:a16="http://schemas.microsoft.com/office/drawing/2014/main" id="{0728CF1B-A356-195D-4941-72363F67719C}"/>
              </a:ext>
            </a:extLst>
          </p:cNvPr>
          <p:cNvSpPr/>
          <p:nvPr/>
        </p:nvSpPr>
        <p:spPr>
          <a:xfrm>
            <a:off x="7075561" y="2972382"/>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يُخْفي</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pic>
        <p:nvPicPr>
          <p:cNvPr id="15" name="Image 14">
            <a:extLst>
              <a:ext uri="{FF2B5EF4-FFF2-40B4-BE49-F238E27FC236}">
                <a16:creationId xmlns:a16="http://schemas.microsoft.com/office/drawing/2014/main" id="{0CB347AA-8131-F362-994A-1B9078FD716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22" name="Image 21">
            <a:extLst>
              <a:ext uri="{FF2B5EF4-FFF2-40B4-BE49-F238E27FC236}">
                <a16:creationId xmlns:a16="http://schemas.microsoft.com/office/drawing/2014/main" id="{A84E1F10-47F0-438E-72C9-CB643B4D315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23" name="Image 22">
            <a:extLst>
              <a:ext uri="{FF2B5EF4-FFF2-40B4-BE49-F238E27FC236}">
                <a16:creationId xmlns:a16="http://schemas.microsoft.com/office/drawing/2014/main" id="{31E8608A-3719-B21B-3233-6F0DCFF9D3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4" name="Image 53">
            <a:extLst>
              <a:ext uri="{FF2B5EF4-FFF2-40B4-BE49-F238E27FC236}">
                <a16:creationId xmlns:a16="http://schemas.microsoft.com/office/drawing/2014/main" id="{E1D9139B-343F-915C-BAAD-CEE0886AC30C}"/>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55" name="Rectangle 54">
            <a:extLst>
              <a:ext uri="{FF2B5EF4-FFF2-40B4-BE49-F238E27FC236}">
                <a16:creationId xmlns:a16="http://schemas.microsoft.com/office/drawing/2014/main" id="{28E4121B-9980-0C8D-C7F3-6193F9CEBBB2}"/>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56" name="Rectangle 55">
            <a:extLst>
              <a:ext uri="{FF2B5EF4-FFF2-40B4-BE49-F238E27FC236}">
                <a16:creationId xmlns:a16="http://schemas.microsoft.com/office/drawing/2014/main" id="{D43EFCC5-CFAA-CF90-9975-E9F46CAB8F71}"/>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معجم</a:t>
            </a:r>
          </a:p>
        </p:txBody>
      </p:sp>
      <p:sp>
        <p:nvSpPr>
          <p:cNvPr id="57" name="Rectangle 56">
            <a:extLst>
              <a:ext uri="{FF2B5EF4-FFF2-40B4-BE49-F238E27FC236}">
                <a16:creationId xmlns:a16="http://schemas.microsoft.com/office/drawing/2014/main" id="{4BF54D93-B4B8-7090-7ECD-6E03505EF1C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58" name="Rectangle 57">
            <a:extLst>
              <a:ext uri="{FF2B5EF4-FFF2-40B4-BE49-F238E27FC236}">
                <a16:creationId xmlns:a16="http://schemas.microsoft.com/office/drawing/2014/main" id="{26AD8F42-F4B9-CB83-7463-F02214CCEFB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2" name="Google Shape;2403;p107">
            <a:extLst>
              <a:ext uri="{FF2B5EF4-FFF2-40B4-BE49-F238E27FC236}">
                <a16:creationId xmlns:a16="http://schemas.microsoft.com/office/drawing/2014/main" id="{5E7E7CDA-A78F-BDBB-0627-69A452C36D3B}"/>
              </a:ext>
            </a:extLst>
          </p:cNvPr>
          <p:cNvSpPr/>
          <p:nvPr/>
        </p:nvSpPr>
        <p:spPr>
          <a:xfrm>
            <a:off x="5533810" y="4179536"/>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بِنْتانِ</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0" name="Google Shape;2403;p107">
            <a:extLst>
              <a:ext uri="{FF2B5EF4-FFF2-40B4-BE49-F238E27FC236}">
                <a16:creationId xmlns:a16="http://schemas.microsoft.com/office/drawing/2014/main" id="{100009EE-3525-47D9-78F5-72B6FB232AC4}"/>
              </a:ext>
            </a:extLst>
          </p:cNvPr>
          <p:cNvSpPr/>
          <p:nvPr/>
        </p:nvSpPr>
        <p:spPr>
          <a:xfrm>
            <a:off x="7151013" y="413660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بَطَّةً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1" name="Google Shape;2403;p107">
            <a:extLst>
              <a:ext uri="{FF2B5EF4-FFF2-40B4-BE49-F238E27FC236}">
                <a16:creationId xmlns:a16="http://schemas.microsoft.com/office/drawing/2014/main" id="{D2054A59-D671-5E46-FF1B-7CDEBB591916}"/>
              </a:ext>
            </a:extLst>
          </p:cNvPr>
          <p:cNvSpPr/>
          <p:nvPr/>
        </p:nvSpPr>
        <p:spPr>
          <a:xfrm>
            <a:off x="3916607" y="4183699"/>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بُنْدُقاً</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3" name="Google Shape;2403;p107">
            <a:extLst>
              <a:ext uri="{FF2B5EF4-FFF2-40B4-BE49-F238E27FC236}">
                <a16:creationId xmlns:a16="http://schemas.microsoft.com/office/drawing/2014/main" id="{A6436442-8C2F-BC89-9AF3-CDB1F3A59FD5}"/>
              </a:ext>
            </a:extLst>
          </p:cNvPr>
          <p:cNvSpPr/>
          <p:nvPr/>
        </p:nvSpPr>
        <p:spPr>
          <a:xfrm>
            <a:off x="2339715" y="4197888"/>
            <a:ext cx="1310786"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نافورَةٍ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sp>
        <p:nvSpPr>
          <p:cNvPr id="14" name="Google Shape;2403;p107">
            <a:extLst>
              <a:ext uri="{FF2B5EF4-FFF2-40B4-BE49-F238E27FC236}">
                <a16:creationId xmlns:a16="http://schemas.microsoft.com/office/drawing/2014/main" id="{53E8F54E-3607-D31D-CA28-9395F164E635}"/>
              </a:ext>
            </a:extLst>
          </p:cNvPr>
          <p:cNvSpPr/>
          <p:nvPr/>
        </p:nvSpPr>
        <p:spPr>
          <a:xfrm>
            <a:off x="682201" y="4197888"/>
            <a:ext cx="1425358" cy="900000"/>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rPr>
              <a:t>ثَمانِيَة</a:t>
            </a:r>
            <a:endParaRPr kumimoji="0" lang="fr-MA" sz="3200" b="1" i="0" u="none" strike="noStrike" kern="0" cap="none" spc="0" normalizeH="0" baseline="0" noProof="0" dirty="0">
              <a:ln>
                <a:noFill/>
              </a:ln>
              <a:solidFill>
                <a:srgbClr val="5B9BD5">
                  <a:lumMod val="50000"/>
                </a:srgbClr>
              </a:solidFill>
              <a:effectLst/>
              <a:uLnTx/>
              <a:uFillTx/>
              <a:latin typeface="Arial"/>
              <a:ea typeface="+mn-ea"/>
              <a:cs typeface="Arial"/>
              <a:sym typeface="Arial"/>
            </a:endParaRPr>
          </a:p>
        </p:txBody>
      </p:sp>
      <p:grpSp>
        <p:nvGrpSpPr>
          <p:cNvPr id="43" name="Groupe 42">
            <a:extLst>
              <a:ext uri="{FF2B5EF4-FFF2-40B4-BE49-F238E27FC236}">
                <a16:creationId xmlns:a16="http://schemas.microsoft.com/office/drawing/2014/main" id="{10754C64-E065-662B-6BBF-9CC28DFAB361}"/>
              </a:ext>
            </a:extLst>
          </p:cNvPr>
          <p:cNvGrpSpPr/>
          <p:nvPr/>
        </p:nvGrpSpPr>
        <p:grpSpPr>
          <a:xfrm>
            <a:off x="953243" y="4361550"/>
            <a:ext cx="184723" cy="89615"/>
            <a:chOff x="7831964" y="3929121"/>
            <a:chExt cx="594306" cy="428930"/>
          </a:xfrm>
          <a:solidFill>
            <a:schemeClr val="accent1">
              <a:lumMod val="50000"/>
            </a:schemeClr>
          </a:solidFill>
        </p:grpSpPr>
        <p:pic>
          <p:nvPicPr>
            <p:cNvPr id="44" name="Graphique 43">
              <a:extLst>
                <a:ext uri="{FF2B5EF4-FFF2-40B4-BE49-F238E27FC236}">
                  <a16:creationId xmlns:a16="http://schemas.microsoft.com/office/drawing/2014/main" id="{DFD1C82B-1BB2-FFE0-EB7C-49441496D84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45" name="Graphique 44">
              <a:extLst>
                <a:ext uri="{FF2B5EF4-FFF2-40B4-BE49-F238E27FC236}">
                  <a16:creationId xmlns:a16="http://schemas.microsoft.com/office/drawing/2014/main" id="{AF43832B-87E4-67D2-3909-68E4FF7F1B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grpSp>
        <p:nvGrpSpPr>
          <p:cNvPr id="3" name="Groupe 2">
            <a:extLst>
              <a:ext uri="{FF2B5EF4-FFF2-40B4-BE49-F238E27FC236}">
                <a16:creationId xmlns:a16="http://schemas.microsoft.com/office/drawing/2014/main" id="{458FA5B5-1E9C-76C0-9FD9-1A06AB413A1D}"/>
              </a:ext>
            </a:extLst>
          </p:cNvPr>
          <p:cNvGrpSpPr/>
          <p:nvPr/>
        </p:nvGrpSpPr>
        <p:grpSpPr>
          <a:xfrm>
            <a:off x="1137966" y="3269103"/>
            <a:ext cx="184723" cy="89615"/>
            <a:chOff x="7831964" y="3929121"/>
            <a:chExt cx="594306" cy="428930"/>
          </a:xfrm>
          <a:solidFill>
            <a:schemeClr val="accent1">
              <a:lumMod val="50000"/>
            </a:schemeClr>
          </a:solidFill>
        </p:grpSpPr>
        <p:pic>
          <p:nvPicPr>
            <p:cNvPr id="5" name="Graphique 4">
              <a:extLst>
                <a:ext uri="{FF2B5EF4-FFF2-40B4-BE49-F238E27FC236}">
                  <a16:creationId xmlns:a16="http://schemas.microsoft.com/office/drawing/2014/main" id="{27307AD9-FD58-32D0-EF8D-8D792F943BB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6" cy="428930"/>
            </a:xfrm>
            <a:prstGeom prst="rect">
              <a:avLst/>
            </a:prstGeom>
          </p:spPr>
        </p:pic>
        <p:pic>
          <p:nvPicPr>
            <p:cNvPr id="6" name="Graphique 5">
              <a:extLst>
                <a:ext uri="{FF2B5EF4-FFF2-40B4-BE49-F238E27FC236}">
                  <a16:creationId xmlns:a16="http://schemas.microsoft.com/office/drawing/2014/main" id="{474168A5-B8D4-56C8-35F9-656B75B318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pic>
        <p:nvPicPr>
          <p:cNvPr id="19" name="Espace réservé pour une image  18">
            <a:extLst>
              <a:ext uri="{FF2B5EF4-FFF2-40B4-BE49-F238E27FC236}">
                <a16:creationId xmlns:a16="http://schemas.microsoft.com/office/drawing/2014/main" id="{CDE5D805-00F1-863D-E29B-AA0F985CD71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grpSp>
        <p:nvGrpSpPr>
          <p:cNvPr id="7" name="Groupe 6">
            <a:extLst>
              <a:ext uri="{FF2B5EF4-FFF2-40B4-BE49-F238E27FC236}">
                <a16:creationId xmlns:a16="http://schemas.microsoft.com/office/drawing/2014/main" id="{79F738E8-235C-47A2-4EC3-EB6448B4073F}"/>
              </a:ext>
            </a:extLst>
          </p:cNvPr>
          <p:cNvGrpSpPr/>
          <p:nvPr/>
        </p:nvGrpSpPr>
        <p:grpSpPr>
          <a:xfrm>
            <a:off x="4294915" y="3210868"/>
            <a:ext cx="184723" cy="89615"/>
            <a:chOff x="7831964" y="3929121"/>
            <a:chExt cx="594306" cy="428930"/>
          </a:xfrm>
          <a:solidFill>
            <a:schemeClr val="accent1">
              <a:lumMod val="50000"/>
            </a:schemeClr>
          </a:solidFill>
        </p:grpSpPr>
        <p:pic>
          <p:nvPicPr>
            <p:cNvPr id="8" name="Graphique 7">
              <a:extLst>
                <a:ext uri="{FF2B5EF4-FFF2-40B4-BE49-F238E27FC236}">
                  <a16:creationId xmlns:a16="http://schemas.microsoft.com/office/drawing/2014/main" id="{680E8EFC-5BB2-F6A2-3DDE-D49F8CACF2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1964" y="3929121"/>
              <a:ext cx="336415" cy="428930"/>
            </a:xfrm>
            <a:prstGeom prst="rect">
              <a:avLst/>
            </a:prstGeom>
          </p:spPr>
        </p:pic>
        <p:pic>
          <p:nvPicPr>
            <p:cNvPr id="9" name="Graphique 8">
              <a:extLst>
                <a:ext uri="{FF2B5EF4-FFF2-40B4-BE49-F238E27FC236}">
                  <a16:creationId xmlns:a16="http://schemas.microsoft.com/office/drawing/2014/main" id="{69330D6F-DA62-8556-F6D8-4F358DA421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9854" y="3929121"/>
              <a:ext cx="336416" cy="428930"/>
            </a:xfrm>
            <a:prstGeom prst="rect">
              <a:avLst/>
            </a:prstGeom>
          </p:spPr>
        </p:pic>
      </p:grpSp>
    </p:spTree>
    <p:extLst>
      <p:ext uri="{BB962C8B-B14F-4D97-AF65-F5344CB8AC3E}">
        <p14:creationId xmlns:p14="http://schemas.microsoft.com/office/powerpoint/2010/main" val="764383281"/>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2BCAD7-B69B-7F1A-B35E-2BD217DB350E}"/>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90E88F8F-A3EF-1C8C-33CE-1DBF8CD8788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الآن سنتدرب على القراءة بطلاقة. </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سنقرأ معا الجزء الأول من نص: في الغابة.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63C1100F-3A69-C3BF-B745-9DBEC862354A}"/>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CA1C0E6F-8624-B328-6872-9458974461A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4BA62014-BC01-E316-13FA-95D0893827D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4D5963C9-D38D-0DD7-86AE-AD376566122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6DBDC46A-94C6-5662-D43F-3A759F6E8C6E}"/>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92C90D4C-FB14-30AE-30CB-B8F90673569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E4E78B7-330B-573A-BE87-F06305465322}"/>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E8BCDAD-5CE0-9F86-493B-75E53815859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Espace réservé pour une image  12">
            <a:extLst>
              <a:ext uri="{FF2B5EF4-FFF2-40B4-BE49-F238E27FC236}">
                <a16:creationId xmlns:a16="http://schemas.microsoft.com/office/drawing/2014/main" id="{49130AAE-2BE4-DB8C-3E30-A769A0B36C37}"/>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4" name="Image 13">
            <a:extLst>
              <a:ext uri="{FF2B5EF4-FFF2-40B4-BE49-F238E27FC236}">
                <a16:creationId xmlns:a16="http://schemas.microsoft.com/office/drawing/2014/main" id="{019A1583-BBA1-28AC-C9CD-3D1EECDFAF02}"/>
              </a:ext>
            </a:extLst>
          </p:cNvPr>
          <p:cNvPicPr>
            <a:picLocks noChangeAspect="1"/>
          </p:cNvPicPr>
          <p:nvPr/>
        </p:nvPicPr>
        <p:blipFill>
          <a:blip r:embed="rId8"/>
          <a:stretch>
            <a:fillRect/>
          </a:stretch>
        </p:blipFill>
        <p:spPr>
          <a:xfrm>
            <a:off x="3366726" y="2732391"/>
            <a:ext cx="2567544" cy="1128945"/>
          </a:xfrm>
          <a:prstGeom prst="rect">
            <a:avLst/>
          </a:prstGeom>
        </p:spPr>
      </p:pic>
    </p:spTree>
    <p:extLst>
      <p:ext uri="{BB962C8B-B14F-4D97-AF65-F5344CB8AC3E}">
        <p14:creationId xmlns:p14="http://schemas.microsoft.com/office/powerpoint/2010/main" val="241815767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BE4D7AD3-985F-E42F-4B78-E1F56AD38BC0}"/>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10F8B598-DD93-ECCB-E787-DC77E4B5AA29}"/>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S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 </a:t>
            </a: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أقرأ عنوان النص، رددوا بعدي.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FD22B43A-E281-D77D-46FD-116D2EA7243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6853D1CC-5F08-D9BD-7271-90C7300898FC}"/>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8716D-143B-99A2-48BD-AF39A6A8F6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15C0075D-5326-4812-EFEE-B3D1B2F62A31}"/>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C3659454-30FF-1B52-ED4C-8B9D13F76C7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2F77977B-C3AD-4F8C-20FD-B837021D8423}"/>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758F4515-7900-7ACD-EBA8-3683C1341715}"/>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189B7541-03D5-EEA2-49C9-73C6547D4764}"/>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3" name="Espace réservé pour une image  12">
            <a:extLst>
              <a:ext uri="{FF2B5EF4-FFF2-40B4-BE49-F238E27FC236}">
                <a16:creationId xmlns:a16="http://schemas.microsoft.com/office/drawing/2014/main" id="{A950D479-EA31-B6AC-D124-ABA5EDA8139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2" name="Image 11">
            <a:extLst>
              <a:ext uri="{FF2B5EF4-FFF2-40B4-BE49-F238E27FC236}">
                <a16:creationId xmlns:a16="http://schemas.microsoft.com/office/drawing/2014/main" id="{DD6FAF12-C05F-640E-7DE9-FE280C6D70F5}"/>
              </a:ext>
            </a:extLst>
          </p:cNvPr>
          <p:cNvPicPr>
            <a:picLocks noChangeAspect="1"/>
          </p:cNvPicPr>
          <p:nvPr/>
        </p:nvPicPr>
        <p:blipFill>
          <a:blip r:embed="rId8"/>
          <a:stretch>
            <a:fillRect/>
          </a:stretch>
        </p:blipFill>
        <p:spPr>
          <a:xfrm>
            <a:off x="3366726" y="2732391"/>
            <a:ext cx="2567544" cy="1128945"/>
          </a:xfrm>
          <a:prstGeom prst="rect">
            <a:avLst/>
          </a:prstGeom>
        </p:spPr>
      </p:pic>
    </p:spTree>
    <p:extLst>
      <p:ext uri="{BB962C8B-B14F-4D97-AF65-F5344CB8AC3E}">
        <p14:creationId xmlns:p14="http://schemas.microsoft.com/office/powerpoint/2010/main" val="1154107638"/>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39B374DE-CC01-065B-F508-55C8DC92C398}"/>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F9D00DC0-0373-7C8A-AF48-18A4A15A6AF5}"/>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أقرأ أنا أولا، انتبهوا جيدا.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73958DAF-326E-9904-0CFC-4A64283B1CD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130DAD9-3AA5-8FA9-C19A-53D913EBF579}"/>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C4249556-9B92-CD77-AEB7-D87BFE0C90E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648F586-F766-1C57-C833-023F51EBC26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B2909DB-775F-8ADE-7D4E-4B2E0BF2CD43}"/>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7016E39B-716C-E528-39D8-601AF058563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48BD9741-8BA8-9B26-78F1-94A8C24E252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CCC04D5D-A423-E349-8F50-DA8D3499605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4" name="Espace réservé pour une image  13">
            <a:extLst>
              <a:ext uri="{FF2B5EF4-FFF2-40B4-BE49-F238E27FC236}">
                <a16:creationId xmlns:a16="http://schemas.microsoft.com/office/drawing/2014/main" id="{C340DEED-718E-5ABB-F5CA-5FF672EB18D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FD59B23E-944D-6700-72A8-772F26B46D15}"/>
              </a:ext>
            </a:extLst>
          </p:cNvPr>
          <p:cNvPicPr>
            <a:picLocks noChangeAspect="1"/>
          </p:cNvPicPr>
          <p:nvPr/>
        </p:nvPicPr>
        <p:blipFill>
          <a:blip r:embed="rId8"/>
          <a:stretch>
            <a:fillRect/>
          </a:stretch>
        </p:blipFill>
        <p:spPr>
          <a:xfrm>
            <a:off x="812268" y="1770579"/>
            <a:ext cx="7118907" cy="2038911"/>
          </a:xfrm>
          <a:prstGeom prst="rect">
            <a:avLst/>
          </a:prstGeom>
        </p:spPr>
      </p:pic>
      <p:pic>
        <p:nvPicPr>
          <p:cNvPr id="13" name="Image 12">
            <a:extLst>
              <a:ext uri="{FF2B5EF4-FFF2-40B4-BE49-F238E27FC236}">
                <a16:creationId xmlns:a16="http://schemas.microsoft.com/office/drawing/2014/main" id="{F4ED1370-9627-57FC-BE14-2FFBA134451A}"/>
              </a:ext>
            </a:extLst>
          </p:cNvPr>
          <p:cNvPicPr>
            <a:picLocks noChangeAspect="1"/>
          </p:cNvPicPr>
          <p:nvPr/>
        </p:nvPicPr>
        <p:blipFill>
          <a:blip r:embed="rId9"/>
          <a:stretch>
            <a:fillRect/>
          </a:stretch>
        </p:blipFill>
        <p:spPr>
          <a:xfrm>
            <a:off x="2133261" y="4018389"/>
            <a:ext cx="4476922" cy="2577315"/>
          </a:xfrm>
          <a:prstGeom prst="rect">
            <a:avLst/>
          </a:prstGeom>
        </p:spPr>
      </p:pic>
    </p:spTree>
    <p:extLst>
      <p:ext uri="{BB962C8B-B14F-4D97-AF65-F5344CB8AC3E}">
        <p14:creationId xmlns:p14="http://schemas.microsoft.com/office/powerpoint/2010/main" val="2824570993"/>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0263B031-8B7C-08DF-74DE-3F4A2CDFB3A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E0C887B6-99AC-BB5A-D18E-1808C470C35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سنقرأ معا. أقرأ النص جملةً جملة وأنتم ترددون بعدي جماعة.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D717D26F-A4B2-D8F8-9B0D-9E45FF4AD83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6575A1D-96BF-2633-D33D-5DF8A633B826}"/>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6EC1736-4D5C-A2EB-FA6B-FE9D95EB49D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72CDB99F-B8C1-6DD4-BCFA-A22A5549804C}"/>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DC63EA1-E3BD-EFDB-E929-C322F58F0480}"/>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8541D23-1272-8867-DBAB-834B3C5F2B02}"/>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E5B02F5E-6309-7008-4FB4-2FEC574684E7}"/>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820ABE52-0517-84BE-40F3-15470AA7697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8" name="Espace réservé pour une image  17">
            <a:extLst>
              <a:ext uri="{FF2B5EF4-FFF2-40B4-BE49-F238E27FC236}">
                <a16:creationId xmlns:a16="http://schemas.microsoft.com/office/drawing/2014/main" id="{EF1E884C-9AA5-90BD-B04A-B73C0CD9E92A}"/>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B41A268C-A582-1307-549D-A06C864C9741}"/>
              </a:ext>
            </a:extLst>
          </p:cNvPr>
          <p:cNvPicPr>
            <a:picLocks noChangeAspect="1"/>
          </p:cNvPicPr>
          <p:nvPr/>
        </p:nvPicPr>
        <p:blipFill>
          <a:blip r:embed="rId8"/>
          <a:stretch>
            <a:fillRect/>
          </a:stretch>
        </p:blipFill>
        <p:spPr>
          <a:xfrm>
            <a:off x="812268" y="1770579"/>
            <a:ext cx="7118907" cy="2038911"/>
          </a:xfrm>
          <a:prstGeom prst="rect">
            <a:avLst/>
          </a:prstGeom>
        </p:spPr>
      </p:pic>
      <p:pic>
        <p:nvPicPr>
          <p:cNvPr id="11" name="Image 10">
            <a:extLst>
              <a:ext uri="{FF2B5EF4-FFF2-40B4-BE49-F238E27FC236}">
                <a16:creationId xmlns:a16="http://schemas.microsoft.com/office/drawing/2014/main" id="{89DEFE7B-2D80-F25D-0894-332182869F2C}"/>
              </a:ext>
            </a:extLst>
          </p:cNvPr>
          <p:cNvPicPr>
            <a:picLocks noChangeAspect="1"/>
          </p:cNvPicPr>
          <p:nvPr/>
        </p:nvPicPr>
        <p:blipFill>
          <a:blip r:embed="rId9"/>
          <a:stretch>
            <a:fillRect/>
          </a:stretch>
        </p:blipFill>
        <p:spPr>
          <a:xfrm>
            <a:off x="2133261" y="4018389"/>
            <a:ext cx="4476922" cy="2577315"/>
          </a:xfrm>
          <a:prstGeom prst="rect">
            <a:avLst/>
          </a:prstGeom>
        </p:spPr>
      </p:pic>
    </p:spTree>
    <p:extLst>
      <p:ext uri="{BB962C8B-B14F-4D97-AF65-F5344CB8AC3E}">
        <p14:creationId xmlns:p14="http://schemas.microsoft.com/office/powerpoint/2010/main" val="246338933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8746449-9BA9-B2A1-3421-F30C3DCC0A0A}"/>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49AAF594-F8AF-4FA4-ACE4-31DC1525FC12}"/>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باسترسال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83662F0-A3E1-5693-3CF9-F43C1ECB741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A176CCDB-69E9-7384-D3CE-A7542C0BD5F2}"/>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1D36B54-236B-D6EC-6AF3-47EA7AA166C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FFE9FBFE-D6B3-6F14-42C7-DA15D2BFC54F}"/>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A99317C3-3FEF-156D-A422-AB597A973E1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E27894AF-68FC-0577-0EC8-B2279AAD004F}"/>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05C57EB0-13DB-AD47-26A2-B1C70DB0237E}"/>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E1C1D9A1-F11E-FD47-7DCF-3FBBFA445E70}"/>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0" name="Espace réservé pour une image  19">
            <a:extLst>
              <a:ext uri="{FF2B5EF4-FFF2-40B4-BE49-F238E27FC236}">
                <a16:creationId xmlns:a16="http://schemas.microsoft.com/office/drawing/2014/main" id="{0F632AE3-5EB9-3433-7CCC-018AF330B21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0C477962-2D99-8651-F509-F2D3332E4A5B}"/>
              </a:ext>
            </a:extLst>
          </p:cNvPr>
          <p:cNvPicPr>
            <a:picLocks noChangeAspect="1"/>
          </p:cNvPicPr>
          <p:nvPr/>
        </p:nvPicPr>
        <p:blipFill>
          <a:blip r:embed="rId8"/>
          <a:stretch>
            <a:fillRect/>
          </a:stretch>
        </p:blipFill>
        <p:spPr>
          <a:xfrm>
            <a:off x="2133261" y="4018389"/>
            <a:ext cx="4476922" cy="2577315"/>
          </a:xfrm>
          <a:prstGeom prst="rect">
            <a:avLst/>
          </a:prstGeom>
        </p:spPr>
      </p:pic>
      <p:pic>
        <p:nvPicPr>
          <p:cNvPr id="12" name="Image 11">
            <a:extLst>
              <a:ext uri="{FF2B5EF4-FFF2-40B4-BE49-F238E27FC236}">
                <a16:creationId xmlns:a16="http://schemas.microsoft.com/office/drawing/2014/main" id="{6756156D-505E-D07E-5F16-C4256F32632F}"/>
              </a:ext>
            </a:extLst>
          </p:cNvPr>
          <p:cNvPicPr>
            <a:picLocks noChangeAspect="1"/>
          </p:cNvPicPr>
          <p:nvPr/>
        </p:nvPicPr>
        <p:blipFill>
          <a:blip r:embed="rId9"/>
          <a:stretch>
            <a:fillRect/>
          </a:stretch>
        </p:blipFill>
        <p:spPr>
          <a:xfrm>
            <a:off x="4002493" y="1877248"/>
            <a:ext cx="3867690" cy="733527"/>
          </a:xfrm>
          <a:prstGeom prst="rect">
            <a:avLst/>
          </a:prstGeom>
        </p:spPr>
      </p:pic>
    </p:spTree>
    <p:extLst>
      <p:ext uri="{BB962C8B-B14F-4D97-AF65-F5344CB8AC3E}">
        <p14:creationId xmlns:p14="http://schemas.microsoft.com/office/powerpoint/2010/main" val="418152933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25458CD2-1BFA-9CE3-8164-4CFA6BE3662D}"/>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2761640C-218F-A341-76B8-E795947623CA}"/>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AB14824D-D190-938B-6D3A-9F22BAA7AF5C}"/>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33AD1A9-0612-8EC3-9119-388AE9D43ED1}"/>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6FD7F4F-06EA-382D-E475-DF29262513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54FF795-48A7-98E2-BDD3-BE988811E3B2}"/>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011AB389-63CC-A667-212B-C1CF77EA2E0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AAFB4CDE-9B4D-00F4-98B6-4B68E99CA4FC}"/>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F9B30547-E8FF-AC3E-306D-4C1D45EF569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6EED6D00-BB9D-ADDE-9427-DD668C20E87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5" name="Espace réservé pour une image  14">
            <a:extLst>
              <a:ext uri="{FF2B5EF4-FFF2-40B4-BE49-F238E27FC236}">
                <a16:creationId xmlns:a16="http://schemas.microsoft.com/office/drawing/2014/main" id="{8C97F11B-1953-06EA-3F32-F72E5585BA09}"/>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C1138BA1-DB65-BE56-EBE8-89A0ED6DFEF1}"/>
              </a:ext>
            </a:extLst>
          </p:cNvPr>
          <p:cNvPicPr>
            <a:picLocks noChangeAspect="1"/>
          </p:cNvPicPr>
          <p:nvPr/>
        </p:nvPicPr>
        <p:blipFill>
          <a:blip r:embed="rId8"/>
          <a:stretch>
            <a:fillRect/>
          </a:stretch>
        </p:blipFill>
        <p:spPr>
          <a:xfrm>
            <a:off x="2133261" y="4018389"/>
            <a:ext cx="4476922" cy="2577315"/>
          </a:xfrm>
          <a:prstGeom prst="rect">
            <a:avLst/>
          </a:prstGeom>
        </p:spPr>
      </p:pic>
      <p:pic>
        <p:nvPicPr>
          <p:cNvPr id="14" name="Image 13">
            <a:extLst>
              <a:ext uri="{FF2B5EF4-FFF2-40B4-BE49-F238E27FC236}">
                <a16:creationId xmlns:a16="http://schemas.microsoft.com/office/drawing/2014/main" id="{75B64CA8-3ACE-15F6-F019-188D25942D2B}"/>
              </a:ext>
            </a:extLst>
          </p:cNvPr>
          <p:cNvPicPr>
            <a:picLocks noChangeAspect="1"/>
          </p:cNvPicPr>
          <p:nvPr/>
        </p:nvPicPr>
        <p:blipFill>
          <a:blip r:embed="rId9"/>
          <a:stretch>
            <a:fillRect/>
          </a:stretch>
        </p:blipFill>
        <p:spPr>
          <a:xfrm>
            <a:off x="1070189" y="1950579"/>
            <a:ext cx="7078063" cy="838317"/>
          </a:xfrm>
          <a:prstGeom prst="rect">
            <a:avLst/>
          </a:prstGeom>
        </p:spPr>
      </p:pic>
    </p:spTree>
    <p:extLst>
      <p:ext uri="{BB962C8B-B14F-4D97-AF65-F5344CB8AC3E}">
        <p14:creationId xmlns:p14="http://schemas.microsoft.com/office/powerpoint/2010/main" val="732776692"/>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420ED1B3-6EDA-A44D-4B77-05E9DF4CEEB6}"/>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52C1C81A-6892-EFF3-DD16-378723BDE02D}"/>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Calibri"/>
              </a:rPr>
              <a:t>يقرأ الأستاذ الجملة الجديدة، يرددها المتعلمون ثم يعيد القراءة من الأول والتلاميذ يرددون بعده.</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91AC720E-D9BD-AA43-29DC-43C8AFA47FB8}"/>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3CC467C4-00BE-F2E9-9948-35CB2BB4928B}"/>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7E6B1FF0-EF42-9776-B91E-CABE0F496D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8BB3139E-1C2F-589B-E3DE-6A32473E89C6}"/>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7C28AAA9-3875-21C0-DD57-075ACE2B0909}"/>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11A7EACC-AAC2-65EF-0826-3F71EAF73A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D43FE851-003E-AC86-CFCB-650A61D5D06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511C1F2-965A-1EBE-C895-5B796B56AEBA}"/>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23" name="Espace réservé pour une image  22">
            <a:extLst>
              <a:ext uri="{FF2B5EF4-FFF2-40B4-BE49-F238E27FC236}">
                <a16:creationId xmlns:a16="http://schemas.microsoft.com/office/drawing/2014/main" id="{FD33F9B3-310A-3E36-199B-C7F207DFC900}"/>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5" name="Image 4">
            <a:extLst>
              <a:ext uri="{FF2B5EF4-FFF2-40B4-BE49-F238E27FC236}">
                <a16:creationId xmlns:a16="http://schemas.microsoft.com/office/drawing/2014/main" id="{EAF8000F-6611-5D61-6C76-D53B74D2B862}"/>
              </a:ext>
            </a:extLst>
          </p:cNvPr>
          <p:cNvPicPr>
            <a:picLocks noChangeAspect="1"/>
          </p:cNvPicPr>
          <p:nvPr/>
        </p:nvPicPr>
        <p:blipFill>
          <a:blip r:embed="rId8"/>
          <a:stretch>
            <a:fillRect/>
          </a:stretch>
        </p:blipFill>
        <p:spPr>
          <a:xfrm>
            <a:off x="2133261" y="4018389"/>
            <a:ext cx="4476922" cy="2577315"/>
          </a:xfrm>
          <a:prstGeom prst="rect">
            <a:avLst/>
          </a:prstGeom>
        </p:spPr>
      </p:pic>
      <p:pic>
        <p:nvPicPr>
          <p:cNvPr id="13" name="Image 12">
            <a:extLst>
              <a:ext uri="{FF2B5EF4-FFF2-40B4-BE49-F238E27FC236}">
                <a16:creationId xmlns:a16="http://schemas.microsoft.com/office/drawing/2014/main" id="{619096F7-9F13-FC78-5AD4-CEFAC2E5A067}"/>
              </a:ext>
            </a:extLst>
          </p:cNvPr>
          <p:cNvPicPr>
            <a:picLocks noChangeAspect="1"/>
          </p:cNvPicPr>
          <p:nvPr/>
        </p:nvPicPr>
        <p:blipFill>
          <a:blip r:embed="rId9"/>
          <a:stretch>
            <a:fillRect/>
          </a:stretch>
        </p:blipFill>
        <p:spPr>
          <a:xfrm>
            <a:off x="701504" y="1950579"/>
            <a:ext cx="7554379" cy="1457528"/>
          </a:xfrm>
          <a:prstGeom prst="rect">
            <a:avLst/>
          </a:prstGeom>
        </p:spPr>
      </p:pic>
    </p:spTree>
    <p:extLst>
      <p:ext uri="{BB962C8B-B14F-4D97-AF65-F5344CB8AC3E}">
        <p14:creationId xmlns:p14="http://schemas.microsoft.com/office/powerpoint/2010/main" val="296113450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3A1F2CB-BCEB-089D-831C-565C10335A69}"/>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E1161779-FF09-56CE-3E4A-9932B25162B6}"/>
              </a:ext>
            </a:extLst>
          </p:cNvPr>
          <p:cNvPicPr>
            <a:picLocks noChangeAspect="1"/>
          </p:cNvPicPr>
          <p:nvPr/>
        </p:nvPicPr>
        <p:blipFill>
          <a:blip r:embed="rId3"/>
          <a:stretch>
            <a:fillRect/>
          </a:stretch>
        </p:blipFill>
        <p:spPr>
          <a:xfrm>
            <a:off x="2440174" y="1678214"/>
            <a:ext cx="3247965" cy="4610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12" name="Google Shape;2112;p74">
            <a:extLst>
              <a:ext uri="{FF2B5EF4-FFF2-40B4-BE49-F238E27FC236}">
                <a16:creationId xmlns:a16="http://schemas.microsoft.com/office/drawing/2014/main" id="{15488DBD-37AA-58DF-B0D1-B89B5C01FA4F}"/>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fontScale="90000"/>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خذوا ص 142. </a:t>
            </a:r>
            <a:r>
              <a:rPr lang="ar-MA" sz="2400" b="1" dirty="0">
                <a:solidFill>
                  <a:schemeClr val="bg1">
                    <a:lumMod val="50000"/>
                  </a:schemeClr>
                </a:solidFill>
                <a:latin typeface="Microsoft Uighur" panose="02000000000000000000" pitchFamily="2" charset="-78"/>
                <a:cs typeface="Microsoft Uighur" panose="02000000000000000000" pitchFamily="2" charset="-78"/>
              </a:rPr>
              <a:t>في ثنائيات </a:t>
            </a:r>
            <a:r>
              <a:rPr lang="ar-SA" sz="2400" b="1" dirty="0">
                <a:solidFill>
                  <a:schemeClr val="bg1">
                    <a:lumMod val="50000"/>
                  </a:schemeClr>
                </a:solidFill>
                <a:latin typeface="Microsoft Uighur" panose="02000000000000000000" pitchFamily="2" charset="-78"/>
                <a:cs typeface="Microsoft Uighur" panose="02000000000000000000" pitchFamily="2" charset="-78"/>
              </a:rPr>
              <a:t>ـــــ</a:t>
            </a:r>
            <a:r>
              <a:rPr lang="ar-MA" sz="2400" b="1" dirty="0">
                <a:solidFill>
                  <a:schemeClr val="bg1">
                    <a:lumMod val="50000"/>
                  </a:schemeClr>
                </a:solidFill>
                <a:latin typeface="Microsoft Uighur" panose="02000000000000000000" pitchFamily="2" charset="-78"/>
                <a:cs typeface="Microsoft Uighur" panose="02000000000000000000" pitchFamily="2" charset="-78"/>
              </a:rPr>
              <a:t> كل واحد منكم يقرأ الجزء الأول من النص لزميله. سأمر بين الصفوف لأساعدكم.</a:t>
            </a: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903B2CA3-3F65-6111-3262-CD4036AE7A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1DB0EA39-5F06-CFA1-3FA6-935A3DB1DAA2}"/>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8B874730-6E11-484A-09F9-CDD476CD876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275B64BF-0A0F-5742-6993-0FA59639A80D}"/>
              </a:ext>
            </a:extLst>
          </p:cNvPr>
          <p:cNvPicPr>
            <a:picLocks noChangeAspect="1"/>
          </p:cNvPicPr>
          <p:nvPr/>
        </p:nvPicPr>
        <p:blipFill>
          <a:blip r:embed="rId7">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4B4B29D3-881B-6330-4A1C-25FBC8951D3F}"/>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B251B2CB-B0D9-9870-1835-F08F1EC9CD9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95C92620-0999-6B36-00C0-1B71D1D662DB}"/>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D230715-8AC3-715D-61DB-3D206AB3ED22}"/>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sp>
        <p:nvSpPr>
          <p:cNvPr id="13" name="Rectangle : coins arrondis 12">
            <a:extLst>
              <a:ext uri="{FF2B5EF4-FFF2-40B4-BE49-F238E27FC236}">
                <a16:creationId xmlns:a16="http://schemas.microsoft.com/office/drawing/2014/main" id="{2EEE349C-D3E4-83AE-57CC-4B458C72F1BB}"/>
              </a:ext>
            </a:extLst>
          </p:cNvPr>
          <p:cNvSpPr/>
          <p:nvPr/>
        </p:nvSpPr>
        <p:spPr>
          <a:xfrm>
            <a:off x="2506790" y="2176206"/>
            <a:ext cx="3114731" cy="76293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8" name="Espace réservé pour une image  17">
            <a:extLst>
              <a:ext uri="{FF2B5EF4-FFF2-40B4-BE49-F238E27FC236}">
                <a16:creationId xmlns:a16="http://schemas.microsoft.com/office/drawing/2014/main" id="{F8A1AC03-7B18-A3BD-1A92-15E80AE33F53}"/>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pic>
        <p:nvPicPr>
          <p:cNvPr id="16" name="Image 15">
            <a:extLst>
              <a:ext uri="{FF2B5EF4-FFF2-40B4-BE49-F238E27FC236}">
                <a16:creationId xmlns:a16="http://schemas.microsoft.com/office/drawing/2014/main" id="{2695F001-CDE0-E368-6418-C621E27326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28815" y="4805265"/>
            <a:ext cx="1915997" cy="1915997"/>
          </a:xfrm>
          <a:prstGeom prst="rect">
            <a:avLst/>
          </a:prstGeom>
        </p:spPr>
      </p:pic>
    </p:spTree>
    <p:extLst>
      <p:ext uri="{BB962C8B-B14F-4D97-AF65-F5344CB8AC3E}">
        <p14:creationId xmlns:p14="http://schemas.microsoft.com/office/powerpoint/2010/main" val="204809056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9">
          <a:extLst>
            <a:ext uri="{FF2B5EF4-FFF2-40B4-BE49-F238E27FC236}">
              <a16:creationId xmlns:a16="http://schemas.microsoft.com/office/drawing/2014/main" id="{DCB82011-2098-37BF-FED2-5C9BA7B63879}"/>
            </a:ext>
          </a:extLst>
        </p:cNvPr>
        <p:cNvGrpSpPr/>
        <p:nvPr/>
      </p:nvGrpSpPr>
      <p:grpSpPr>
        <a:xfrm>
          <a:off x="0" y="0"/>
          <a:ext cx="0" cy="0"/>
          <a:chOff x="0" y="0"/>
          <a:chExt cx="0" cy="0"/>
        </a:xfrm>
      </p:grpSpPr>
      <p:sp>
        <p:nvSpPr>
          <p:cNvPr id="2112" name="Google Shape;2112;p74">
            <a:extLst>
              <a:ext uri="{FF2B5EF4-FFF2-40B4-BE49-F238E27FC236}">
                <a16:creationId xmlns:a16="http://schemas.microsoft.com/office/drawing/2014/main" id="{657696FA-EFBA-6B90-3664-E07C39D93DF6}"/>
              </a:ext>
            </a:extLst>
          </p:cNvPr>
          <p:cNvSpPr txBox="1">
            <a:spLocks noGrp="1"/>
          </p:cNvSpPr>
          <p:nvPr>
            <p:ph type="title"/>
          </p:nvPr>
        </p:nvSpPr>
        <p:spPr>
          <a:xfrm>
            <a:off x="598241" y="792000"/>
            <a:ext cx="6840000" cy="612000"/>
          </a:xfrm>
          <a:prstGeom prst="rect">
            <a:avLst/>
          </a:prstGeom>
          <a:noFill/>
          <a:ln>
            <a:noFill/>
          </a:ln>
        </p:spPr>
        <p:txBody>
          <a:bodyPr spcFirstLastPara="1" wrap="square" lIns="91425" tIns="45700" rIns="91425" bIns="45700" anchor="ctr" anchorCtr="0">
            <a:normAutofit/>
          </a:bodyPr>
          <a:lstStyle/>
          <a:p>
            <a:pPr lvl="1" algn="r" defTabSz="457200" rtl="1">
              <a:lnSpc>
                <a:spcPct val="83777"/>
              </a:lnSpc>
              <a:defRPr/>
            </a:pPr>
            <a:r>
              <a:rPr lang="ar-MA" sz="2400" b="1" kern="1200" dirty="0">
                <a:solidFill>
                  <a:schemeClr val="bg1">
                    <a:lumMod val="50000"/>
                  </a:schemeClr>
                </a:solidFill>
                <a:latin typeface="Microsoft Uighur" panose="02000000000000000000" pitchFamily="2" charset="-78"/>
                <a:cs typeface="Microsoft Uighur" panose="02000000000000000000" pitchFamily="2" charset="-78"/>
                <a:sym typeface="Calibri"/>
              </a:rPr>
              <a:t>الآن، من يقوم إلى السبورة لقراءة النص؟ </a:t>
            </a:r>
            <a:endParaRPr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endParaRPr>
          </a:p>
        </p:txBody>
      </p:sp>
      <p:pic>
        <p:nvPicPr>
          <p:cNvPr id="2" name="Image 1">
            <a:extLst>
              <a:ext uri="{FF2B5EF4-FFF2-40B4-BE49-F238E27FC236}">
                <a16:creationId xmlns:a16="http://schemas.microsoft.com/office/drawing/2014/main" id="{BC0C316B-AA35-FD71-EA5D-3E67D144F425}"/>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01164281-2870-713A-40A2-EB83F3C80A1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6367CDFA-BAE3-70A5-68B6-B0E8977A64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B3E1FF3D-3479-58C5-4E25-8039E1F7A815}"/>
              </a:ext>
            </a:extLst>
          </p:cNvPr>
          <p:cNvPicPr>
            <a:picLocks noChangeAspect="1"/>
          </p:cNvPicPr>
          <p:nvPr/>
        </p:nvPicPr>
        <p:blipFill>
          <a:blip r:embed="rId6">
            <a:alphaModFix amt="20000"/>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7" name="Rectangle 6">
            <a:extLst>
              <a:ext uri="{FF2B5EF4-FFF2-40B4-BE49-F238E27FC236}">
                <a16:creationId xmlns:a16="http://schemas.microsoft.com/office/drawing/2014/main" id="{5495DA3B-A0CD-D818-329A-E3995EA8CA87}"/>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p>
        </p:txBody>
      </p:sp>
      <p:sp>
        <p:nvSpPr>
          <p:cNvPr id="8" name="Rectangle 7">
            <a:extLst>
              <a:ext uri="{FF2B5EF4-FFF2-40B4-BE49-F238E27FC236}">
                <a16:creationId xmlns:a16="http://schemas.microsoft.com/office/drawing/2014/main" id="{8EF94B4D-AA66-C25A-056B-9C2C52623E8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p>
        </p:txBody>
      </p:sp>
      <p:sp>
        <p:nvSpPr>
          <p:cNvPr id="9" name="Rectangle 8">
            <a:extLst>
              <a:ext uri="{FF2B5EF4-FFF2-40B4-BE49-F238E27FC236}">
                <a16:creationId xmlns:a16="http://schemas.microsoft.com/office/drawing/2014/main" id="{3DBDE261-3FC6-7BBB-24D6-72F82EBDEE71}"/>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p>
        </p:txBody>
      </p:sp>
      <p:sp>
        <p:nvSpPr>
          <p:cNvPr id="10" name="Rectangle 9">
            <a:extLst>
              <a:ext uri="{FF2B5EF4-FFF2-40B4-BE49-F238E27FC236}">
                <a16:creationId xmlns:a16="http://schemas.microsoft.com/office/drawing/2014/main" id="{295A49DB-67F6-3D93-0611-82937D0D308E}"/>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p>
        </p:txBody>
      </p:sp>
      <p:pic>
        <p:nvPicPr>
          <p:cNvPr id="18" name="Espace réservé pour une image  17">
            <a:extLst>
              <a:ext uri="{FF2B5EF4-FFF2-40B4-BE49-F238E27FC236}">
                <a16:creationId xmlns:a16="http://schemas.microsoft.com/office/drawing/2014/main" id="{E9FD6071-F1AB-F84E-76BD-CB8C0A6D0B16}"/>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pic>
        <p:nvPicPr>
          <p:cNvPr id="11" name="Image 10">
            <a:extLst>
              <a:ext uri="{FF2B5EF4-FFF2-40B4-BE49-F238E27FC236}">
                <a16:creationId xmlns:a16="http://schemas.microsoft.com/office/drawing/2014/main" id="{3E3D3308-00DF-E15C-2198-CB9B7C290B60}"/>
              </a:ext>
            </a:extLst>
          </p:cNvPr>
          <p:cNvPicPr>
            <a:picLocks noChangeAspect="1"/>
          </p:cNvPicPr>
          <p:nvPr/>
        </p:nvPicPr>
        <p:blipFill>
          <a:blip r:embed="rId8"/>
          <a:stretch>
            <a:fillRect/>
          </a:stretch>
        </p:blipFill>
        <p:spPr>
          <a:xfrm>
            <a:off x="812268" y="1770579"/>
            <a:ext cx="7118907" cy="2038911"/>
          </a:xfrm>
          <a:prstGeom prst="rect">
            <a:avLst/>
          </a:prstGeom>
        </p:spPr>
      </p:pic>
      <p:pic>
        <p:nvPicPr>
          <p:cNvPr id="13" name="Image 12">
            <a:extLst>
              <a:ext uri="{FF2B5EF4-FFF2-40B4-BE49-F238E27FC236}">
                <a16:creationId xmlns:a16="http://schemas.microsoft.com/office/drawing/2014/main" id="{8F896388-06C8-CF81-36A3-3EE65F1EF680}"/>
              </a:ext>
            </a:extLst>
          </p:cNvPr>
          <p:cNvPicPr>
            <a:picLocks noChangeAspect="1"/>
          </p:cNvPicPr>
          <p:nvPr/>
        </p:nvPicPr>
        <p:blipFill>
          <a:blip r:embed="rId9"/>
          <a:stretch>
            <a:fillRect/>
          </a:stretch>
        </p:blipFill>
        <p:spPr>
          <a:xfrm>
            <a:off x="2133261" y="4018389"/>
            <a:ext cx="4476922" cy="2577315"/>
          </a:xfrm>
          <a:prstGeom prst="rect">
            <a:avLst/>
          </a:prstGeom>
        </p:spPr>
      </p:pic>
    </p:spTree>
    <p:extLst>
      <p:ext uri="{BB962C8B-B14F-4D97-AF65-F5344CB8AC3E}">
        <p14:creationId xmlns:p14="http://schemas.microsoft.com/office/powerpoint/2010/main" val="44989457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xfrm>
            <a:off x="635700" y="756000"/>
            <a:ext cx="6840000" cy="612000"/>
          </a:xfrm>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وقت النجمة الآن. الفائز بنجمة القراءة: ....</a:t>
            </a:r>
            <a:endParaRPr sz="2400" dirty="0">
              <a:solidFill>
                <a:schemeClr val="bg1">
                  <a:lumMod val="50000"/>
                </a:schemeClr>
              </a:solidFill>
            </a:endParaRPr>
          </a:p>
        </p:txBody>
      </p:sp>
      <p:pic>
        <p:nvPicPr>
          <p:cNvPr id="4" name="Espace réservé pour une image  3">
            <a:extLst>
              <a:ext uri="{FF2B5EF4-FFF2-40B4-BE49-F238E27FC236}">
                <a16:creationId xmlns:a16="http://schemas.microsoft.com/office/drawing/2014/main" id="{783A874E-5082-BDA3-751C-2AD4E6EBFE69}"/>
              </a:ext>
            </a:extLst>
          </p:cNvPr>
          <p:cNvPicPr>
            <a:picLocks noGrp="1" noChangeAspect="1"/>
          </p:cNvPicPr>
          <p:nvPr>
            <p:ph type="pic" idx="3"/>
          </p:nvPr>
        </p:nvPicPr>
        <p:blipFill>
          <a:blip r:embed="rId5"/>
          <a:srcRect/>
          <a:stretch>
            <a:fillRect/>
          </a:stretch>
        </p:blipFill>
        <p:spPr>
          <a:xfrm>
            <a:off x="7960105" y="719856"/>
            <a:ext cx="792000" cy="792000"/>
          </a:xfrm>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sp>
        <p:nvSpPr>
          <p:cNvPr id="25" name="Google Shape;563;p140">
            <a:extLst>
              <a:ext uri="{FF2B5EF4-FFF2-40B4-BE49-F238E27FC236}">
                <a16:creationId xmlns:a16="http://schemas.microsoft.com/office/drawing/2014/main" id="{9B7C1AF4-650A-BA13-0DD7-34BF029F356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6" name="Google Shape;564;p140">
            <a:extLst>
              <a:ext uri="{FF2B5EF4-FFF2-40B4-BE49-F238E27FC236}">
                <a16:creationId xmlns:a16="http://schemas.microsoft.com/office/drawing/2014/main" id="{BD20491C-E761-E82E-7D44-FAB5C0375163}"/>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7" name="Google Shape;565;p140">
            <a:extLst>
              <a:ext uri="{FF2B5EF4-FFF2-40B4-BE49-F238E27FC236}">
                <a16:creationId xmlns:a16="http://schemas.microsoft.com/office/drawing/2014/main" id="{27C3A1C4-2742-0D8B-4E08-F209CA0C93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8" name="Google Shape;566;p140">
            <a:extLst>
              <a:ext uri="{FF2B5EF4-FFF2-40B4-BE49-F238E27FC236}">
                <a16:creationId xmlns:a16="http://schemas.microsoft.com/office/drawing/2014/main" id="{518498B1-3BC5-38D9-C41F-D16805F4A4A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9" name="Google Shape;567;p140">
            <a:extLst>
              <a:ext uri="{FF2B5EF4-FFF2-40B4-BE49-F238E27FC236}">
                <a16:creationId xmlns:a16="http://schemas.microsoft.com/office/drawing/2014/main" id="{40BEB9D1-35A8-7FD1-232A-82EB26FAC0E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30" name="Google Shape;568;p140">
            <a:extLst>
              <a:ext uri="{FF2B5EF4-FFF2-40B4-BE49-F238E27FC236}">
                <a16:creationId xmlns:a16="http://schemas.microsoft.com/office/drawing/2014/main" id="{5F998196-5B12-E2D9-2FC2-B60BACEFB2B2}"/>
              </a:ext>
            </a:extLst>
          </p:cNvPr>
          <p:cNvPicPr preferRelativeResize="0"/>
          <p:nvPr/>
        </p:nvPicPr>
        <p:blipFill rotWithShape="1">
          <a:blip r:embed="rId8">
            <a:alphaModFix amt="20000"/>
          </a:blip>
          <a:srcRect/>
          <a:stretch/>
        </p:blipFill>
        <p:spPr>
          <a:xfrm>
            <a:off x="7870183" y="136738"/>
            <a:ext cx="278069" cy="278069"/>
          </a:xfrm>
          <a:prstGeom prst="rect">
            <a:avLst/>
          </a:prstGeom>
          <a:noFill/>
          <a:ln>
            <a:noFill/>
          </a:ln>
        </p:spPr>
      </p:pic>
      <p:pic>
        <p:nvPicPr>
          <p:cNvPr id="31" name="Google Shape;569;p140">
            <a:extLst>
              <a:ext uri="{FF2B5EF4-FFF2-40B4-BE49-F238E27FC236}">
                <a16:creationId xmlns:a16="http://schemas.microsoft.com/office/drawing/2014/main" id="{D868167D-96CF-6FF1-1102-D98C089A0647}"/>
              </a:ext>
            </a:extLst>
          </p:cNvPr>
          <p:cNvPicPr preferRelativeResize="0"/>
          <p:nvPr/>
        </p:nvPicPr>
        <p:blipFill rotWithShape="1">
          <a:blip r:embed="rId9">
            <a:alphaModFix amt="20000"/>
          </a:blip>
          <a:srcRect/>
          <a:stretch/>
        </p:blipFill>
        <p:spPr>
          <a:xfrm>
            <a:off x="6328695" y="136738"/>
            <a:ext cx="278069" cy="278069"/>
          </a:xfrm>
          <a:prstGeom prst="rect">
            <a:avLst/>
          </a:prstGeom>
          <a:noFill/>
          <a:ln>
            <a:noFill/>
          </a:ln>
        </p:spPr>
      </p:pic>
      <p:pic>
        <p:nvPicPr>
          <p:cNvPr id="32" name="Google Shape;570;p140">
            <a:extLst>
              <a:ext uri="{FF2B5EF4-FFF2-40B4-BE49-F238E27FC236}">
                <a16:creationId xmlns:a16="http://schemas.microsoft.com/office/drawing/2014/main" id="{69875019-6CCD-9215-2D3F-748796745820}"/>
              </a:ext>
            </a:extLst>
          </p:cNvPr>
          <p:cNvPicPr preferRelativeResize="0"/>
          <p:nvPr/>
        </p:nvPicPr>
        <p:blipFill rotWithShape="1">
          <a:blip r:embed="rId10">
            <a:alphaModFix amt="20000"/>
          </a:blip>
          <a:srcRect/>
          <a:stretch/>
        </p:blipFill>
        <p:spPr>
          <a:xfrm>
            <a:off x="4785497" y="136738"/>
            <a:ext cx="278069" cy="278069"/>
          </a:xfrm>
          <a:prstGeom prst="rect">
            <a:avLst/>
          </a:prstGeom>
          <a:noFill/>
          <a:ln>
            <a:noFill/>
          </a:ln>
        </p:spPr>
      </p:pic>
      <p:pic>
        <p:nvPicPr>
          <p:cNvPr id="33" name="Google Shape;571;p140">
            <a:extLst>
              <a:ext uri="{FF2B5EF4-FFF2-40B4-BE49-F238E27FC236}">
                <a16:creationId xmlns:a16="http://schemas.microsoft.com/office/drawing/2014/main" id="{F5E500E5-C919-8021-D535-E5FF40043D94}"/>
              </a:ext>
            </a:extLst>
          </p:cNvPr>
          <p:cNvPicPr preferRelativeResize="0"/>
          <p:nvPr/>
        </p:nvPicPr>
        <p:blipFill rotWithShape="1">
          <a:blip r:embed="rId11">
            <a:alphaModFix/>
          </a:blip>
          <a:srcRect/>
          <a:stretch/>
        </p:blipFill>
        <p:spPr>
          <a:xfrm>
            <a:off x="3226912" y="136738"/>
            <a:ext cx="278069" cy="278069"/>
          </a:xfrm>
          <a:prstGeom prst="rect">
            <a:avLst/>
          </a:prstGeom>
          <a:noFill/>
          <a:ln>
            <a:noFill/>
          </a:ln>
        </p:spPr>
      </p:pic>
      <p:pic>
        <p:nvPicPr>
          <p:cNvPr id="34" name="Google Shape;572;p140">
            <a:extLst>
              <a:ext uri="{FF2B5EF4-FFF2-40B4-BE49-F238E27FC236}">
                <a16:creationId xmlns:a16="http://schemas.microsoft.com/office/drawing/2014/main" id="{64D5ADD0-73C3-A999-9925-D680D7BDDCB3}"/>
              </a:ext>
            </a:extLst>
          </p:cNvPr>
          <p:cNvPicPr preferRelativeResize="0"/>
          <p:nvPr/>
        </p:nvPicPr>
        <p:blipFill rotWithShape="1">
          <a:blip r:embed="rId12">
            <a:alphaModFix amt="20000"/>
          </a:blip>
          <a:srcRect/>
          <a:stretch/>
        </p:blipFill>
        <p:spPr>
          <a:xfrm>
            <a:off x="1668327" y="136738"/>
            <a:ext cx="278069" cy="278069"/>
          </a:xfrm>
          <a:prstGeom prst="rect">
            <a:avLst/>
          </a:prstGeom>
          <a:noFill/>
          <a:ln>
            <a:noFill/>
          </a:ln>
        </p:spPr>
      </p:pic>
    </p:spTree>
    <p:extLst>
      <p:ext uri="{BB962C8B-B14F-4D97-AF65-F5344CB8AC3E}">
        <p14:creationId xmlns:p14="http://schemas.microsoft.com/office/powerpoint/2010/main" val="6238938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964E70FA-6054-677F-BD6A-B418DD2A41D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1EDF73C-3EB6-C910-3F17-715B7D11EF5C}"/>
              </a:ext>
            </a:extLst>
          </p:cNvPr>
          <p:cNvSpPr txBox="1">
            <a:spLocks noGrp="1"/>
          </p:cNvSpPr>
          <p:nvPr>
            <p:ph type="title"/>
          </p:nvPr>
        </p:nvSpPr>
        <p:spPr>
          <a:xfrm>
            <a:off x="629476" y="757874"/>
            <a:ext cx="6840000" cy="612000"/>
          </a:xfrm>
          <a:prstGeom prst="rect">
            <a:avLst/>
          </a:prstGeom>
          <a:noFill/>
          <a:ln>
            <a:noFill/>
          </a:ln>
        </p:spPr>
        <p:txBody>
          <a:bodyPr spcFirstLastPara="1" wrap="square" lIns="91425" tIns="45700" rIns="91425" bIns="45700" anchor="ctr" anchorCtr="0">
            <a:normAutofit/>
          </a:bodyPr>
          <a:lstStyle/>
          <a:p>
            <a:pPr lvl="0">
              <a:lnSpc>
                <a:spcPct val="100000"/>
              </a:lnSpc>
            </a:pPr>
            <a:r>
              <a:rPr lang="ar-MA" sz="2400" b="1" dirty="0">
                <a:solidFill>
                  <a:schemeClr val="bg1">
                    <a:lumMod val="50000"/>
                  </a:schemeClr>
                </a:solidFill>
                <a:latin typeface="Microsoft Uighur" panose="02000000000000000000" pitchFamily="2" charset="-78"/>
                <a:cs typeface="Microsoft Uighur" panose="02000000000000000000" pitchFamily="2" charset="-78"/>
              </a:rPr>
              <a:t>قفوا، سنردد أنشودة "حيوانات المزرعة" مع الحركات.</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Wingdings" panose="05000000000000000000" pitchFamily="2" charset="2"/>
              </a:rPr>
              <a:t></a:t>
            </a:r>
            <a:endParaRP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8" name="Espace réservé pour une image  4">
            <a:extLst>
              <a:ext uri="{FF2B5EF4-FFF2-40B4-BE49-F238E27FC236}">
                <a16:creationId xmlns:a16="http://schemas.microsoft.com/office/drawing/2014/main" id="{3B18E324-A72E-8F5D-161E-5F9F2E9902CC}"/>
              </a:ext>
            </a:extLst>
          </p:cNvPr>
          <p:cNvPicPr>
            <a:picLocks noGrp="1" noChangeAspect="1"/>
          </p:cNvPicPr>
          <p:nvPr>
            <p:ph type="pic" idx="3"/>
          </p:nvPr>
        </p:nvPicPr>
        <p:blipFill>
          <a:blip r:embed="rId5"/>
          <a:srcRect/>
          <a:stretch>
            <a:fillRect/>
          </a:stretch>
        </p:blipFill>
        <p:spPr>
          <a:xfrm>
            <a:off x="7908925" y="719138"/>
            <a:ext cx="828675" cy="828675"/>
          </a:xfrm>
        </p:spPr>
      </p:pic>
      <p:sp>
        <p:nvSpPr>
          <p:cNvPr id="9" name="Google Shape;563;p140">
            <a:extLst>
              <a:ext uri="{FF2B5EF4-FFF2-40B4-BE49-F238E27FC236}">
                <a16:creationId xmlns:a16="http://schemas.microsoft.com/office/drawing/2014/main" id="{6413B603-70B4-48BD-A57F-D239CBA74CA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4;p140">
            <a:extLst>
              <a:ext uri="{FF2B5EF4-FFF2-40B4-BE49-F238E27FC236}">
                <a16:creationId xmlns:a16="http://schemas.microsoft.com/office/drawing/2014/main" id="{3DAD73BF-081B-41AC-BCD5-5768A41B9807}"/>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1" name="Google Shape;565;p140">
            <a:extLst>
              <a:ext uri="{FF2B5EF4-FFF2-40B4-BE49-F238E27FC236}">
                <a16:creationId xmlns:a16="http://schemas.microsoft.com/office/drawing/2014/main" id="{08F6FE8D-3ED0-4FD3-A10F-B98F5F07706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6;p140">
            <a:extLst>
              <a:ext uri="{FF2B5EF4-FFF2-40B4-BE49-F238E27FC236}">
                <a16:creationId xmlns:a16="http://schemas.microsoft.com/office/drawing/2014/main" id="{E77B5C19-A867-482A-80F3-FCF42879F6B7}"/>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3" name="Google Shape;567;p140">
            <a:extLst>
              <a:ext uri="{FF2B5EF4-FFF2-40B4-BE49-F238E27FC236}">
                <a16:creationId xmlns:a16="http://schemas.microsoft.com/office/drawing/2014/main" id="{89C35EB9-903C-476D-B2B4-9E5C0F0CCC89}"/>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4" name="Google Shape;568;p140">
            <a:extLst>
              <a:ext uri="{FF2B5EF4-FFF2-40B4-BE49-F238E27FC236}">
                <a16:creationId xmlns:a16="http://schemas.microsoft.com/office/drawing/2014/main" id="{20BB4635-2039-4B1E-B33D-5C529BF1E9F4}"/>
              </a:ext>
            </a:extLst>
          </p:cNvPr>
          <p:cNvPicPr preferRelativeResize="0"/>
          <p:nvPr/>
        </p:nvPicPr>
        <p:blipFill rotWithShape="1">
          <a:blip r:embed="rId6">
            <a:alphaModFix amt="20000"/>
          </a:blip>
          <a:srcRect/>
          <a:stretch/>
        </p:blipFill>
        <p:spPr>
          <a:xfrm>
            <a:off x="7870183" y="136738"/>
            <a:ext cx="278069" cy="278069"/>
          </a:xfrm>
          <a:prstGeom prst="rect">
            <a:avLst/>
          </a:prstGeom>
          <a:noFill/>
          <a:ln>
            <a:noFill/>
          </a:ln>
        </p:spPr>
      </p:pic>
      <p:pic>
        <p:nvPicPr>
          <p:cNvPr id="15" name="Google Shape;569;p140">
            <a:extLst>
              <a:ext uri="{FF2B5EF4-FFF2-40B4-BE49-F238E27FC236}">
                <a16:creationId xmlns:a16="http://schemas.microsoft.com/office/drawing/2014/main" id="{856B5A9A-6801-4021-BED6-FCAE24AB498A}"/>
              </a:ext>
            </a:extLst>
          </p:cNvPr>
          <p:cNvPicPr preferRelativeResize="0"/>
          <p:nvPr/>
        </p:nvPicPr>
        <p:blipFill rotWithShape="1">
          <a:blip r:embed="rId7">
            <a:alphaModFix amt="20000"/>
          </a:blip>
          <a:srcRect/>
          <a:stretch/>
        </p:blipFill>
        <p:spPr>
          <a:xfrm>
            <a:off x="6328695" y="136738"/>
            <a:ext cx="278069" cy="278069"/>
          </a:xfrm>
          <a:prstGeom prst="rect">
            <a:avLst/>
          </a:prstGeom>
          <a:noFill/>
          <a:ln>
            <a:noFill/>
          </a:ln>
        </p:spPr>
      </p:pic>
      <p:pic>
        <p:nvPicPr>
          <p:cNvPr id="16" name="Google Shape;570;p140">
            <a:extLst>
              <a:ext uri="{FF2B5EF4-FFF2-40B4-BE49-F238E27FC236}">
                <a16:creationId xmlns:a16="http://schemas.microsoft.com/office/drawing/2014/main" id="{4D008DB6-0091-455E-8D0C-B4CE85EA4EBB}"/>
              </a:ext>
            </a:extLst>
          </p:cNvPr>
          <p:cNvPicPr preferRelativeResize="0"/>
          <p:nvPr/>
        </p:nvPicPr>
        <p:blipFill rotWithShape="1">
          <a:blip r:embed="rId8">
            <a:alphaModFix amt="20000"/>
          </a:blip>
          <a:srcRect/>
          <a:stretch/>
        </p:blipFill>
        <p:spPr>
          <a:xfrm>
            <a:off x="4785497" y="136738"/>
            <a:ext cx="278069" cy="278069"/>
          </a:xfrm>
          <a:prstGeom prst="rect">
            <a:avLst/>
          </a:prstGeom>
          <a:noFill/>
          <a:ln>
            <a:noFill/>
          </a:ln>
        </p:spPr>
      </p:pic>
      <p:pic>
        <p:nvPicPr>
          <p:cNvPr id="17" name="Google Shape;571;p140">
            <a:extLst>
              <a:ext uri="{FF2B5EF4-FFF2-40B4-BE49-F238E27FC236}">
                <a16:creationId xmlns:a16="http://schemas.microsoft.com/office/drawing/2014/main" id="{7EE3C159-B281-428D-953C-68259697968D}"/>
              </a:ext>
            </a:extLst>
          </p:cNvPr>
          <p:cNvPicPr preferRelativeResize="0"/>
          <p:nvPr/>
        </p:nvPicPr>
        <p:blipFill rotWithShape="1">
          <a:blip r:embed="rId9">
            <a:alphaModFix/>
          </a:blip>
          <a:srcRect/>
          <a:stretch/>
        </p:blipFill>
        <p:spPr>
          <a:xfrm>
            <a:off x="3226912" y="136738"/>
            <a:ext cx="278069" cy="278069"/>
          </a:xfrm>
          <a:prstGeom prst="rect">
            <a:avLst/>
          </a:prstGeom>
          <a:noFill/>
          <a:ln>
            <a:noFill/>
          </a:ln>
        </p:spPr>
      </p:pic>
      <p:pic>
        <p:nvPicPr>
          <p:cNvPr id="18" name="Google Shape;572;p140">
            <a:extLst>
              <a:ext uri="{FF2B5EF4-FFF2-40B4-BE49-F238E27FC236}">
                <a16:creationId xmlns:a16="http://schemas.microsoft.com/office/drawing/2014/main" id="{2B2A36F7-6F6D-4164-B36D-695F82E727DB}"/>
              </a:ext>
            </a:extLst>
          </p:cNvPr>
          <p:cNvPicPr preferRelativeResize="0"/>
          <p:nvPr/>
        </p:nvPicPr>
        <p:blipFill rotWithShape="1">
          <a:blip r:embed="rId10">
            <a:alphaModFix amt="20000"/>
          </a:blip>
          <a:srcRect/>
          <a:stretch/>
        </p:blipFill>
        <p:spPr>
          <a:xfrm>
            <a:off x="1668327" y="136738"/>
            <a:ext cx="278069" cy="278069"/>
          </a:xfrm>
          <a:prstGeom prst="rect">
            <a:avLst/>
          </a:prstGeom>
          <a:noFill/>
          <a:ln>
            <a:noFill/>
          </a:ln>
        </p:spPr>
      </p:pic>
      <p:pic>
        <p:nvPicPr>
          <p:cNvPr id="2" name="Image 1" descr="Une image contenant noir, obscurité&#10;&#10;Le contenu généré par l’IA peut être incorrect.">
            <a:extLst>
              <a:ext uri="{FF2B5EF4-FFF2-40B4-BE49-F238E27FC236}">
                <a16:creationId xmlns:a16="http://schemas.microsoft.com/office/drawing/2014/main" id="{E055C735-E4CE-3E03-90CC-2D27B1D91E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5" name="نشيد الحيوانات">
            <a:hlinkClick r:id="" action="ppaction://media"/>
            <a:extLst>
              <a:ext uri="{FF2B5EF4-FFF2-40B4-BE49-F238E27FC236}">
                <a16:creationId xmlns:a16="http://schemas.microsoft.com/office/drawing/2014/main" id="{A2511118-4EEA-49AE-B9B8-BA545DF3FD87}"/>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12"/>
          <a:stretch>
            <a:fillRect/>
          </a:stretch>
        </p:blipFill>
        <p:spPr>
          <a:xfrm>
            <a:off x="934601" y="1861835"/>
            <a:ext cx="6935582" cy="3910184"/>
          </a:xfrm>
        </p:spPr>
      </p:pic>
    </p:spTree>
    <p:extLst>
      <p:ext uri="{BB962C8B-B14F-4D97-AF65-F5344CB8AC3E}">
        <p14:creationId xmlns:p14="http://schemas.microsoft.com/office/powerpoint/2010/main" val="1358441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0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EBA44D5B-7A6C-36DC-E501-AAC25BF9F0D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DFD7946-26EC-0D2C-4060-DE6992FE897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اليوم سنتعلم كيف نكمل جملة بالضمير المناسب: أنا أو أنتَ أو أَنتِ. تابعوا معي.</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0817AC8F-6EEE-B881-00B2-AF96C8FBE10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35343FA0-A67D-05D7-BE4E-664D2C86225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783E911-0B64-18F5-54C7-C99A3BE47E9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6ADF38D-4670-0C94-3399-62FB76F711A1}"/>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B24DE719-1EB0-A4BC-C084-94D3D7649B6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2EFDB2D-550B-654C-92D0-61BE053C4512}"/>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4702CE8-7FEE-8110-C4D2-809227403B27}"/>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21C9C981-D443-8E9A-D04F-60FD6BE7A9CC}"/>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D6C22D34-BA21-2FBD-17C3-457FC45F996D}"/>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A8A4FB39-7C7E-79C0-7795-770D232AC20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pic>
        <p:nvPicPr>
          <p:cNvPr id="2" name="Image 1">
            <a:extLst>
              <a:ext uri="{FF2B5EF4-FFF2-40B4-BE49-F238E27FC236}">
                <a16:creationId xmlns:a16="http://schemas.microsoft.com/office/drawing/2014/main" id="{BC6799E6-071D-5B35-7C59-6FBD8D982571}"/>
              </a:ext>
            </a:extLst>
          </p:cNvPr>
          <p:cNvPicPr>
            <a:picLocks noChangeAspect="1"/>
          </p:cNvPicPr>
          <p:nvPr/>
        </p:nvPicPr>
        <p:blipFill>
          <a:blip r:embed="rId8"/>
          <a:stretch>
            <a:fillRect/>
          </a:stretch>
        </p:blipFill>
        <p:spPr>
          <a:xfrm>
            <a:off x="6097035" y="2753027"/>
            <a:ext cx="1863070" cy="1899130"/>
          </a:xfrm>
          <a:prstGeom prst="rect">
            <a:avLst/>
          </a:prstGeom>
        </p:spPr>
      </p:pic>
      <p:pic>
        <p:nvPicPr>
          <p:cNvPr id="4" name="Image 3">
            <a:extLst>
              <a:ext uri="{FF2B5EF4-FFF2-40B4-BE49-F238E27FC236}">
                <a16:creationId xmlns:a16="http://schemas.microsoft.com/office/drawing/2014/main" id="{400E2CC5-E8E4-7A68-4225-90E291C4A6D3}"/>
              </a:ext>
            </a:extLst>
          </p:cNvPr>
          <p:cNvPicPr>
            <a:picLocks noChangeAspect="1"/>
          </p:cNvPicPr>
          <p:nvPr/>
        </p:nvPicPr>
        <p:blipFill>
          <a:blip r:embed="rId9"/>
          <a:stretch>
            <a:fillRect/>
          </a:stretch>
        </p:blipFill>
        <p:spPr>
          <a:xfrm>
            <a:off x="3673845" y="2753027"/>
            <a:ext cx="1808981" cy="1893120"/>
          </a:xfrm>
          <a:prstGeom prst="rect">
            <a:avLst/>
          </a:prstGeom>
        </p:spPr>
      </p:pic>
      <p:pic>
        <p:nvPicPr>
          <p:cNvPr id="5" name="Image 4">
            <a:extLst>
              <a:ext uri="{FF2B5EF4-FFF2-40B4-BE49-F238E27FC236}">
                <a16:creationId xmlns:a16="http://schemas.microsoft.com/office/drawing/2014/main" id="{BD97D722-50FE-068D-0D2D-142DCEDDF5F4}"/>
              </a:ext>
            </a:extLst>
          </p:cNvPr>
          <p:cNvPicPr>
            <a:picLocks noChangeAspect="1"/>
          </p:cNvPicPr>
          <p:nvPr/>
        </p:nvPicPr>
        <p:blipFill>
          <a:blip r:embed="rId10"/>
          <a:stretch>
            <a:fillRect/>
          </a:stretch>
        </p:blipFill>
        <p:spPr>
          <a:xfrm>
            <a:off x="1238634" y="2753027"/>
            <a:ext cx="1821002" cy="1941199"/>
          </a:xfrm>
          <a:prstGeom prst="rect">
            <a:avLst/>
          </a:prstGeom>
        </p:spPr>
      </p:pic>
      <p:pic>
        <p:nvPicPr>
          <p:cNvPr id="20" name="Espace réservé pour une image  19">
            <a:extLst>
              <a:ext uri="{FF2B5EF4-FFF2-40B4-BE49-F238E27FC236}">
                <a16:creationId xmlns:a16="http://schemas.microsoft.com/office/drawing/2014/main" id="{DDE3D5E1-AA47-C1CA-D59C-137F3DF1100D}"/>
              </a:ext>
            </a:extLst>
          </p:cNvPr>
          <p:cNvPicPr>
            <a:picLocks noGrp="1" noChangeAspect="1"/>
          </p:cNvPicPr>
          <p:nvPr>
            <p:ph type="pic" idx="3"/>
          </p:nvPr>
        </p:nvPicPr>
        <p:blipFill>
          <a:blip r:embed="rId11">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4010860963"/>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095B3151-F39C-D4BD-3194-0539359176DC}"/>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4616FBFE-D999-2785-5C6A-7E15E8F6ED70}"/>
              </a:ext>
            </a:extLst>
          </p:cNvPr>
          <p:cNvSpPr txBox="1">
            <a:spLocks noGrp="1"/>
          </p:cNvSpPr>
          <p:nvPr>
            <p:ph type="title"/>
          </p:nvPr>
        </p:nvSpPr>
        <p:spPr>
          <a:xfrm>
            <a:off x="260156"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i="1" dirty="0">
                <a:solidFill>
                  <a:schemeClr val="bg1">
                    <a:lumMod val="50000"/>
                  </a:schemeClr>
                </a:solidFill>
                <a:latin typeface="Microsoft Uighur" panose="02000000000000000000" pitchFamily="2" charset="-78"/>
                <a:cs typeface="Microsoft Uighur" panose="02000000000000000000" pitchFamily="2" charset="-78"/>
              </a:rPr>
              <a:t>لنتذكر؛ نقول:  أنا أَكْتُبُ -- أنتَ تَكْتُبُ    --- أَنْتِ تَكْتُبينَ؟ رددوا. ردد أنت</a:t>
            </a:r>
          </a:p>
        </p:txBody>
      </p:sp>
      <p:sp>
        <p:nvSpPr>
          <p:cNvPr id="6" name="Google Shape;563;p140">
            <a:extLst>
              <a:ext uri="{FF2B5EF4-FFF2-40B4-BE49-F238E27FC236}">
                <a16:creationId xmlns:a16="http://schemas.microsoft.com/office/drawing/2014/main" id="{2705B947-A118-DE18-680B-B9B09D15515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5B298FEF-7B11-D35C-742F-082BB26FFD1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1F50E387-CDD9-23FC-9B73-7176877B7BC2}"/>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7DF7EE5-B9D8-4600-2620-F15B22CB909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FBCE6BC-D8CB-DD77-D782-DA043AA21062}"/>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4D8C89D8-D618-5115-E9C4-DD7A14B6F3C5}"/>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C72F0C15-1C4E-76CC-8B1F-F475F7209E30}"/>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E2F4871-7CFC-4E43-E9AB-85F4A5AB94E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2C0A17F6-24D8-C3D3-D451-2D2BBA0D1CC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423B09F-D77D-2EDD-92FF-D4DFC2788778}"/>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 name="Google Shape;2403;p107">
            <a:extLst>
              <a:ext uri="{FF2B5EF4-FFF2-40B4-BE49-F238E27FC236}">
                <a16:creationId xmlns:a16="http://schemas.microsoft.com/office/drawing/2014/main" id="{A740305A-BEEB-C89F-D864-9B34F7080C7F}"/>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lang="ar-MA" sz="4000" b="1" kern="0" dirty="0">
                <a:solidFill>
                  <a:srgbClr val="5B9BD5">
                    <a:lumMod val="50000"/>
                  </a:srgbClr>
                </a:solidFill>
                <a:latin typeface="Arial"/>
                <a:cs typeface="Arial"/>
                <a:sym typeface="Arial"/>
              </a:rPr>
              <a:t>كْـتُـبُ</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4" name="Google Shape;2403;p107">
            <a:extLst>
              <a:ext uri="{FF2B5EF4-FFF2-40B4-BE49-F238E27FC236}">
                <a16:creationId xmlns:a16="http://schemas.microsoft.com/office/drawing/2014/main" id="{CCF615DD-70F3-A19E-8821-CF63142FB5AE}"/>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ـكْـتُـبُ</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5" name="Image 4">
            <a:extLst>
              <a:ext uri="{FF2B5EF4-FFF2-40B4-BE49-F238E27FC236}">
                <a16:creationId xmlns:a16="http://schemas.microsoft.com/office/drawing/2014/main" id="{639113A9-47D9-0475-9508-C1984B1E2947}"/>
              </a:ext>
            </a:extLst>
          </p:cNvPr>
          <p:cNvPicPr>
            <a:picLocks noChangeAspect="1"/>
          </p:cNvPicPr>
          <p:nvPr/>
        </p:nvPicPr>
        <p:blipFill>
          <a:blip r:embed="rId8"/>
          <a:stretch>
            <a:fillRect/>
          </a:stretch>
        </p:blipFill>
        <p:spPr>
          <a:xfrm>
            <a:off x="6286852" y="2320304"/>
            <a:ext cx="1209580" cy="1232992"/>
          </a:xfrm>
          <a:prstGeom prst="rect">
            <a:avLst/>
          </a:prstGeom>
        </p:spPr>
      </p:pic>
      <p:pic>
        <p:nvPicPr>
          <p:cNvPr id="16" name="Image 15">
            <a:extLst>
              <a:ext uri="{FF2B5EF4-FFF2-40B4-BE49-F238E27FC236}">
                <a16:creationId xmlns:a16="http://schemas.microsoft.com/office/drawing/2014/main" id="{50A666A2-D65D-A9C9-3094-BAE88E842269}"/>
              </a:ext>
            </a:extLst>
          </p:cNvPr>
          <p:cNvPicPr>
            <a:picLocks noChangeAspect="1"/>
          </p:cNvPicPr>
          <p:nvPr/>
        </p:nvPicPr>
        <p:blipFill>
          <a:blip r:embed="rId9"/>
          <a:stretch>
            <a:fillRect/>
          </a:stretch>
        </p:blipFill>
        <p:spPr>
          <a:xfrm>
            <a:off x="4064104" y="2313214"/>
            <a:ext cx="1184967" cy="1240082"/>
          </a:xfrm>
          <a:prstGeom prst="rect">
            <a:avLst/>
          </a:prstGeom>
        </p:spPr>
      </p:pic>
      <p:sp>
        <p:nvSpPr>
          <p:cNvPr id="18" name="Google Shape;2403;p107">
            <a:extLst>
              <a:ext uri="{FF2B5EF4-FFF2-40B4-BE49-F238E27FC236}">
                <a16:creationId xmlns:a16="http://schemas.microsoft.com/office/drawing/2014/main" id="{AED2BFC1-0B31-A270-F2E1-418BE021ACA1}"/>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lang="ar-MA" sz="4000" b="1" kern="0" dirty="0">
                <a:solidFill>
                  <a:srgbClr val="5B9BD5">
                    <a:lumMod val="50000"/>
                  </a:srgbClr>
                </a:solidFill>
                <a:latin typeface="Arial"/>
                <a:cs typeface="Arial"/>
                <a:sym typeface="Arial"/>
              </a:rPr>
              <a:t>كْـتُـبـ</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يـنَ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9" name="Image 18">
            <a:extLst>
              <a:ext uri="{FF2B5EF4-FFF2-40B4-BE49-F238E27FC236}">
                <a16:creationId xmlns:a16="http://schemas.microsoft.com/office/drawing/2014/main" id="{841519FB-FF87-9A22-D0FF-DAE1120A1F28}"/>
              </a:ext>
            </a:extLst>
          </p:cNvPr>
          <p:cNvPicPr>
            <a:picLocks noChangeAspect="1"/>
          </p:cNvPicPr>
          <p:nvPr/>
        </p:nvPicPr>
        <p:blipFill>
          <a:blip r:embed="rId10"/>
          <a:stretch>
            <a:fillRect/>
          </a:stretch>
        </p:blipFill>
        <p:spPr>
          <a:xfrm>
            <a:off x="1700461" y="2329078"/>
            <a:ext cx="1184967" cy="1263182"/>
          </a:xfrm>
          <a:prstGeom prst="rect">
            <a:avLst/>
          </a:prstGeom>
        </p:spPr>
      </p:pic>
      <p:pic>
        <p:nvPicPr>
          <p:cNvPr id="23" name="Espace réservé pour une image  22">
            <a:extLst>
              <a:ext uri="{FF2B5EF4-FFF2-40B4-BE49-F238E27FC236}">
                <a16:creationId xmlns:a16="http://schemas.microsoft.com/office/drawing/2014/main" id="{9C5414D1-9F9D-23BD-F466-653230EB57E1}"/>
              </a:ext>
            </a:extLst>
          </p:cNvPr>
          <p:cNvPicPr>
            <a:picLocks noGrp="1" noChangeAspect="1"/>
          </p:cNvPicPr>
          <p:nvPr>
            <p:ph type="pic" idx="3"/>
          </p:nvPr>
        </p:nvPicPr>
        <p:blipFill>
          <a:blip r:embed="rId11">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2213555457"/>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4A96947F-9D9E-00EF-A36A-CBFEB9135D60}"/>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8254D80E-8380-A39A-609A-52B7B9C3F327}"/>
              </a:ext>
            </a:extLst>
          </p:cNvPr>
          <p:cNvSpPr txBox="1">
            <a:spLocks noGrp="1"/>
          </p:cNvSpPr>
          <p:nvPr>
            <p:ph type="title"/>
          </p:nvPr>
        </p:nvSpPr>
        <p:spPr>
          <a:xfrm>
            <a:off x="260156" y="719856"/>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i="1" dirty="0">
                <a:solidFill>
                  <a:schemeClr val="bg1">
                    <a:lumMod val="50000"/>
                  </a:schemeClr>
                </a:solidFill>
                <a:latin typeface="Microsoft Uighur" panose="02000000000000000000" pitchFamily="2" charset="-78"/>
                <a:cs typeface="Microsoft Uighur" panose="02000000000000000000" pitchFamily="2" charset="-78"/>
              </a:rPr>
              <a:t> أنا أَرْسُمُ -- أنتَ ترسُمُ    --- أَنْتِ تَرْسُمينَ؟ رددوا. ردد أنت</a:t>
            </a:r>
          </a:p>
        </p:txBody>
      </p:sp>
      <p:sp>
        <p:nvSpPr>
          <p:cNvPr id="6" name="Google Shape;563;p140">
            <a:extLst>
              <a:ext uri="{FF2B5EF4-FFF2-40B4-BE49-F238E27FC236}">
                <a16:creationId xmlns:a16="http://schemas.microsoft.com/office/drawing/2014/main" id="{DB78F4EE-DD5D-A001-53E6-BEB833036AD5}"/>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720A131F-36BA-42FE-F126-A8E8583CE6E4}"/>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AA55D63-EF00-B52A-C0F2-AF04ED4BD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9EE23D9-C14D-C351-B979-70AE02EE707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1C0784CB-F453-A02A-2B85-55F2EFD46867}"/>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71C09A6-E08E-C8B0-BFFB-DC12D014C40E}"/>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257E280-B63F-69C1-714B-0FA2C7515F54}"/>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0BEC298-44AC-BB6D-3FFB-F2814A94B764}"/>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867983B-5564-B67D-D4AB-E22390780620}"/>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28900BC-BEF8-ADA3-3117-05132757D0F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2" name="Google Shape;2403;p107">
            <a:extLst>
              <a:ext uri="{FF2B5EF4-FFF2-40B4-BE49-F238E27FC236}">
                <a16:creationId xmlns:a16="http://schemas.microsoft.com/office/drawing/2014/main" id="{94080005-32C9-D500-227C-398AE970E0CE}"/>
              </a:ext>
            </a:extLst>
          </p:cNvPr>
          <p:cNvSpPr/>
          <p:nvPr/>
        </p:nvSpPr>
        <p:spPr>
          <a:xfrm>
            <a:off x="6100001"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رْسُمُ</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4" name="Google Shape;2403;p107">
            <a:extLst>
              <a:ext uri="{FF2B5EF4-FFF2-40B4-BE49-F238E27FC236}">
                <a16:creationId xmlns:a16="http://schemas.microsoft.com/office/drawing/2014/main" id="{67151456-1EB5-FA34-67DF-287B524230AF}"/>
              </a:ext>
            </a:extLst>
          </p:cNvPr>
          <p:cNvSpPr/>
          <p:nvPr/>
        </p:nvSpPr>
        <p:spPr>
          <a:xfrm>
            <a:off x="3840580" y="4016966"/>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a:t>
            </a:r>
            <a:r>
              <a:rPr kumimoji="0" lang="ar-MA" sz="4000" b="1" i="0" u="none" strike="noStrike" kern="0" cap="none" spc="0" normalizeH="0" baseline="0" noProof="0" dirty="0">
                <a:ln>
                  <a:noFill/>
                </a:ln>
                <a:solidFill>
                  <a:srgbClr val="424D7B"/>
                </a:solidFill>
                <a:effectLst/>
                <a:uLnTx/>
                <a:uFillTx/>
                <a:latin typeface="Arial"/>
                <a:cs typeface="Arial"/>
                <a:sym typeface="Arial"/>
              </a:rPr>
              <a:t>ـرْسُمُ</a:t>
            </a:r>
            <a:endParaRPr kumimoji="0" lang="fr-MA" sz="3600" b="1" i="0" u="none" strike="noStrike" kern="0" cap="none" spc="0" normalizeH="0" baseline="0" noProof="0" dirty="0">
              <a:ln>
                <a:noFill/>
              </a:ln>
              <a:solidFill>
                <a:srgbClr val="424D7B"/>
              </a:solidFill>
              <a:effectLst/>
              <a:uLnTx/>
              <a:uFillTx/>
              <a:latin typeface="Arial"/>
              <a:cs typeface="Arial"/>
              <a:sym typeface="Arial"/>
            </a:endParaRPr>
          </a:p>
        </p:txBody>
      </p:sp>
      <p:pic>
        <p:nvPicPr>
          <p:cNvPr id="5" name="Image 4">
            <a:extLst>
              <a:ext uri="{FF2B5EF4-FFF2-40B4-BE49-F238E27FC236}">
                <a16:creationId xmlns:a16="http://schemas.microsoft.com/office/drawing/2014/main" id="{40971056-0D1B-F35D-9E94-8A91C85AE92E}"/>
              </a:ext>
            </a:extLst>
          </p:cNvPr>
          <p:cNvPicPr>
            <a:picLocks noChangeAspect="1"/>
          </p:cNvPicPr>
          <p:nvPr/>
        </p:nvPicPr>
        <p:blipFill>
          <a:blip r:embed="rId8"/>
          <a:stretch>
            <a:fillRect/>
          </a:stretch>
        </p:blipFill>
        <p:spPr>
          <a:xfrm>
            <a:off x="6286852" y="2320304"/>
            <a:ext cx="1209580" cy="1232992"/>
          </a:xfrm>
          <a:prstGeom prst="rect">
            <a:avLst/>
          </a:prstGeom>
        </p:spPr>
      </p:pic>
      <p:pic>
        <p:nvPicPr>
          <p:cNvPr id="16" name="Image 15">
            <a:extLst>
              <a:ext uri="{FF2B5EF4-FFF2-40B4-BE49-F238E27FC236}">
                <a16:creationId xmlns:a16="http://schemas.microsoft.com/office/drawing/2014/main" id="{7401F3D8-FEC2-925C-B1F6-BB7AD9396A8E}"/>
              </a:ext>
            </a:extLst>
          </p:cNvPr>
          <p:cNvPicPr>
            <a:picLocks noChangeAspect="1"/>
          </p:cNvPicPr>
          <p:nvPr/>
        </p:nvPicPr>
        <p:blipFill>
          <a:blip r:embed="rId9"/>
          <a:stretch>
            <a:fillRect/>
          </a:stretch>
        </p:blipFill>
        <p:spPr>
          <a:xfrm>
            <a:off x="4064104" y="2313214"/>
            <a:ext cx="1184967" cy="1240082"/>
          </a:xfrm>
          <a:prstGeom prst="rect">
            <a:avLst/>
          </a:prstGeom>
        </p:spPr>
      </p:pic>
      <p:sp>
        <p:nvSpPr>
          <p:cNvPr id="18" name="Google Shape;2403;p107">
            <a:extLst>
              <a:ext uri="{FF2B5EF4-FFF2-40B4-BE49-F238E27FC236}">
                <a16:creationId xmlns:a16="http://schemas.microsoft.com/office/drawing/2014/main" id="{666E1467-B414-93D7-C898-7569D96EB686}"/>
              </a:ext>
            </a:extLst>
          </p:cNvPr>
          <p:cNvSpPr/>
          <p:nvPr/>
        </p:nvSpPr>
        <p:spPr>
          <a:xfrm>
            <a:off x="1435592" y="4016965"/>
            <a:ext cx="1791320" cy="938719"/>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تَـ</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رْسُـم</a:t>
            </a:r>
            <a:r>
              <a:rPr lang="ar-MA" sz="4000" b="1" kern="0" dirty="0">
                <a:solidFill>
                  <a:srgbClr val="5B9BD5">
                    <a:lumMod val="50000"/>
                  </a:srgbClr>
                </a:solidFill>
                <a:latin typeface="Arial"/>
                <a:cs typeface="Arial"/>
                <a:sym typeface="Arial"/>
              </a:rPr>
              <a:t>ي</a:t>
            </a:r>
            <a:r>
              <a:rPr kumimoji="0" lang="ar-MA" sz="4000" b="1" i="0" u="none" strike="noStrike" kern="0" cap="none" spc="0" normalizeH="0" baseline="0" noProof="0" dirty="0">
                <a:ln>
                  <a:noFill/>
                </a:ln>
                <a:solidFill>
                  <a:srgbClr val="5B9BD5">
                    <a:lumMod val="50000"/>
                  </a:srgbClr>
                </a:solidFill>
                <a:effectLst/>
                <a:uLnTx/>
                <a:uFillTx/>
                <a:latin typeface="Arial"/>
                <a:cs typeface="Arial"/>
                <a:sym typeface="Arial"/>
              </a:rPr>
              <a:t>نَ</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pic>
        <p:nvPicPr>
          <p:cNvPr id="19" name="Image 18">
            <a:extLst>
              <a:ext uri="{FF2B5EF4-FFF2-40B4-BE49-F238E27FC236}">
                <a16:creationId xmlns:a16="http://schemas.microsoft.com/office/drawing/2014/main" id="{4EB256F0-33E4-ECCA-A3DB-FEE6DFE43D42}"/>
              </a:ext>
            </a:extLst>
          </p:cNvPr>
          <p:cNvPicPr>
            <a:picLocks noChangeAspect="1"/>
          </p:cNvPicPr>
          <p:nvPr/>
        </p:nvPicPr>
        <p:blipFill>
          <a:blip r:embed="rId10"/>
          <a:stretch>
            <a:fillRect/>
          </a:stretch>
        </p:blipFill>
        <p:spPr>
          <a:xfrm>
            <a:off x="1700461" y="2329078"/>
            <a:ext cx="1184967" cy="1263182"/>
          </a:xfrm>
          <a:prstGeom prst="rect">
            <a:avLst/>
          </a:prstGeom>
        </p:spPr>
      </p:pic>
      <p:pic>
        <p:nvPicPr>
          <p:cNvPr id="22" name="Espace réservé pour une image  21">
            <a:extLst>
              <a:ext uri="{FF2B5EF4-FFF2-40B4-BE49-F238E27FC236}">
                <a16:creationId xmlns:a16="http://schemas.microsoft.com/office/drawing/2014/main" id="{850E8625-28E4-E456-C1FE-29AD3C9AB234}"/>
              </a:ext>
            </a:extLst>
          </p:cNvPr>
          <p:cNvPicPr>
            <a:picLocks noGrp="1" noChangeAspect="1"/>
          </p:cNvPicPr>
          <p:nvPr>
            <p:ph type="pic" idx="3"/>
          </p:nvPr>
        </p:nvPicPr>
        <p:blipFill>
          <a:blip r:embed="rId11">
            <a:extLst>
              <a:ext uri="{28A0092B-C50C-407E-A947-70E740481C1C}">
                <a14:useLocalDpi xmlns:a14="http://schemas.microsoft.com/office/drawing/2010/main" val="0"/>
              </a:ext>
            </a:extLst>
          </a:blip>
          <a:srcRect/>
          <a:stretch>
            <a:fillRect/>
          </a:stretch>
        </p:blipFill>
        <p:spPr>
          <a:prstGeom prst="rect">
            <a:avLst/>
          </a:prstGeom>
          <a:noFill/>
          <a:ln>
            <a:noFill/>
          </a:ln>
        </p:spPr>
      </p:pic>
    </p:spTree>
    <p:extLst>
      <p:ext uri="{BB962C8B-B14F-4D97-AF65-F5344CB8AC3E}">
        <p14:creationId xmlns:p14="http://schemas.microsoft.com/office/powerpoint/2010/main" val="368517911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B5A172F9-7943-45A6-210F-8628A6C8D37D}"/>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467296-67FE-482D-E03B-E46517095BBF}"/>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أحب الأسد القوي. على ألواحكم، انقلوا الضمير المناسب للجملة: أنا أو أنتَ أو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ACBBA8AA-D82C-BE4C-C76F-A28D45057BDC}"/>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2D6E87B-E4F8-C921-28FC-A87A5B638400}"/>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7B4D592C-1B5C-0639-5FE3-14F361862177}"/>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4405851-A597-9CB2-A6CF-6826C9C9EC8A}"/>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EAF13374-2B80-02B7-2C0F-565F4D42B804}"/>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C6C340F-DA36-37C4-ACF7-89753E2969C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211BDBD-49B1-0C90-D243-75182F5BC43D}"/>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998C16C3-45E5-6519-79C5-2ED18B6D31A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645C2877-527D-27EB-7C7F-2713E4E7C52A}"/>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8F84A7F5-4A43-B403-5AFD-E7E24779C986}"/>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F96A3CFE-E903-6396-E1A0-63B7D77F799C}"/>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أُحِب ٱلْأَسَدَ ٱلْقَوِيَّ.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C4C2551D-607A-ED86-2583-B267F66FE468}"/>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E7D770A1-538D-10AF-72AF-B79333A7A721}"/>
              </a:ext>
            </a:extLst>
          </p:cNvPr>
          <p:cNvSpPr/>
          <p:nvPr/>
        </p:nvSpPr>
        <p:spPr>
          <a:xfrm>
            <a:off x="5618432" y="212810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510045DF-30C2-DBC9-16EB-2873FBBF6772}"/>
              </a:ext>
            </a:extLst>
          </p:cNvPr>
          <p:cNvSpPr/>
          <p:nvPr/>
        </p:nvSpPr>
        <p:spPr>
          <a:xfrm>
            <a:off x="3796191" y="212076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A6164E7A-8622-47A8-F57A-33A136BE66CE}"/>
              </a:ext>
            </a:extLst>
          </p:cNvPr>
          <p:cNvSpPr/>
          <p:nvPr/>
        </p:nvSpPr>
        <p:spPr>
          <a:xfrm>
            <a:off x="2128701" y="214217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77138067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F729409C-9374-CC94-A7B9-E3513381FB7A}"/>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73120957-B357-A001-3295-1C3408E93484}"/>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أنا أحب الأسد القوي. صححوا: أنا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4CBD317E-A905-88B9-2221-74EA84C46E42}"/>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EC9577-7941-2AE5-932E-44840EC4B18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94AB3D3A-0DEE-AFEA-1D29-4BDEEF397D86}"/>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D959F6D-30B3-B35A-0F72-43CDFBCE5B26}"/>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2DA02FC3-A3A5-1A98-8566-FA8C8EA4F02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DDAB7236-A83B-BAC2-B3DA-8DDCCE9DBD78}"/>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EE46A9C5-F958-F80C-D26D-353BEB7B57EE}"/>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FD712FF9-2869-710A-66E1-7579AB45E759}"/>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770D6499-2572-9ACF-84CE-A42DC56E87EB}"/>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4B8FAAE5-F04E-D2CB-722E-227930A45037}"/>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3C6265ED-634A-954D-6065-C409BBB3702C}"/>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أَنـا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أُحِبُّ</a:t>
            </a:r>
            <a:r>
              <a:rPr kumimoji="0" lang="ar-MA" sz="4000" b="1" i="0" u="none" strike="noStrike" kern="0" cap="none" spc="0" normalizeH="0" baseline="0" noProof="0" dirty="0">
                <a:ln>
                  <a:noFill/>
                </a:ln>
                <a:solidFill>
                  <a:srgbClr val="5B9BD5">
                    <a:lumMod val="50000"/>
                  </a:srgbClr>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ٱلْأَسَدَ ٱلْقَوِيَّ.</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EA22BCF7-82E6-F45F-ED09-651B1FF4922B}"/>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9AC051DD-FBFE-18BE-408A-91605A391CBA}"/>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464989813"/>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50EA5FA4-9DC7-6DF3-8D97-4672FC923EC5}"/>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5E05EC25-426C-78AE-72EF-17F16CD1ADF9}"/>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تَلْعَبينَ في الحديقةِ. على ألواحكم، انقلوا الضمير المناسب للجملة: أنا أو أنتَ أو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9177C136-4DD7-D5E4-D608-72348F48E203}"/>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D783721A-0428-ED25-9F19-67AD0882CB5E}"/>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280B3A3D-0E35-E08B-E42C-19736C65453F}"/>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9CD1CB42-4991-FC83-33E7-DEB69385A99B}"/>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54F48AFA-3AB1-A8BE-02F5-87211C9F2CAE}"/>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7A517BDC-729D-8BC5-780F-02B73D715A9F}"/>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F2EC2F81-5CA1-CC32-2C59-D2B54AE0BCDB}"/>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A219FE50-A7C5-FF0E-1D02-1CFBFABE45C5}"/>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A794E1A2-0E65-62B1-EBE6-7164ABAB418F}"/>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52361A4E-3E92-E35F-B062-0A79EC049EBE}"/>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CFCA1544-DC4D-F250-FCBD-D71ED22E771F}"/>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تَـلْعَبيـنَ فـي ٱلْحَديقَةِ.</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BD145FBA-ECC7-5520-DA13-365B447FA5CD}"/>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722C4E21-A154-7B95-671A-C5874984A1C2}"/>
              </a:ext>
            </a:extLst>
          </p:cNvPr>
          <p:cNvSpPr/>
          <p:nvPr/>
        </p:nvSpPr>
        <p:spPr>
          <a:xfrm>
            <a:off x="5618432" y="212810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1BAA12E9-1BC0-4E04-9324-967723AF62A5}"/>
              </a:ext>
            </a:extLst>
          </p:cNvPr>
          <p:cNvSpPr/>
          <p:nvPr/>
        </p:nvSpPr>
        <p:spPr>
          <a:xfrm>
            <a:off x="3796191" y="212076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EEBB5BD0-FBBC-5EC2-EF56-5191FCB8D98D}"/>
              </a:ext>
            </a:extLst>
          </p:cNvPr>
          <p:cNvSpPr/>
          <p:nvPr/>
        </p:nvSpPr>
        <p:spPr>
          <a:xfrm>
            <a:off x="2128701" y="214217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134388410"/>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84FE5311-F9B7-E19E-C352-C1ACE022E719}"/>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2C83549D-5348-9E4A-1772-8B5378FE7EA0}"/>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تلعبين في الحديقةِ. صححوا: أنا</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604F869-2EAE-724F-5547-35E365186219}"/>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6B5C65E1-8A45-4664-AA35-74981ED5398B}"/>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CB0DBCC3-59E0-BF46-122C-626AC3B6FD15}"/>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42BA4B2B-0BDA-14DA-32A2-086759861229}"/>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3DC7012-0ABF-9140-0FE8-A8778847DA31}"/>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013F9C95-9D2B-F48F-3B76-CD6F60AD1A63}"/>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1F22FFA6-7CF5-DDC8-5A5A-F26F568373B8}"/>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1197170C-50BB-706C-6C98-A9241C321F17}"/>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F0A6272-CFFE-BE51-1A8E-2EFB4F381A72}"/>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D48CBBF9-77D2-1820-850C-DB27DF17EA64}"/>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C51F5869-DEAE-8470-820A-C85ABA2C1A41}"/>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تَـلْعَبيـنَ فـي ٱلْحَديقَةِ.</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7D1CB94C-E06A-50BB-F398-2EDD9D8FDC30}"/>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9F9FEDD0-CCFB-B7D5-C9DC-533B3FE5220D}"/>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930872409"/>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77895FA3-114F-763C-64DB-70B0E0AA4B24}"/>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042F3A0E-8706-7A77-18E6-C9B37921FF7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تعيشُ في المغربِ. على ألواحكم، انقلوا الضمير المناسب للجملة: أنا أو أنتَ أو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72B7757E-1C6B-C7B5-7231-7C0F28E0786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DADC4ED-E1D6-E70C-55F5-9535E98CCC45}"/>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6EEB433C-5F06-F3C5-14F4-F74E6830342D}"/>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08C41704-6367-2939-A644-BD5D4356A37F}"/>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76A5C6F3-A0E0-6072-6BB8-E2D23586D45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966C6448-A72C-0F79-3B92-D910F5EFD97C}"/>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334D8361-1B3B-DFAB-4126-1DE1FBAF60DF}"/>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6672390E-1A82-DA3E-30E9-F061A5865B3F}"/>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425A3931-F147-1830-FFBF-5D394CE8217C}"/>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ED517E73-6143-60D8-2F5F-E54F8110B60A}"/>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993D4EB7-C0BC-BDE4-0CAA-BAB98A8C3263}"/>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تَـعيـشُ فـي ٱلْمَـغْـرِبِ.</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BB5E7B56-6AC2-1A04-72D3-12268A9BFE85}"/>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BC6E8530-27FA-CE48-0058-5E225308A83A}"/>
              </a:ext>
            </a:extLst>
          </p:cNvPr>
          <p:cNvSpPr/>
          <p:nvPr/>
        </p:nvSpPr>
        <p:spPr>
          <a:xfrm>
            <a:off x="5618432" y="212810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أَنا</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0" name="Google Shape;2403;p107">
            <a:extLst>
              <a:ext uri="{FF2B5EF4-FFF2-40B4-BE49-F238E27FC236}">
                <a16:creationId xmlns:a16="http://schemas.microsoft.com/office/drawing/2014/main" id="{1FDA2937-F1DD-D939-22B1-D5849A96061D}"/>
              </a:ext>
            </a:extLst>
          </p:cNvPr>
          <p:cNvSpPr/>
          <p:nvPr/>
        </p:nvSpPr>
        <p:spPr>
          <a:xfrm>
            <a:off x="3796191" y="2120760"/>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
        <p:nvSpPr>
          <p:cNvPr id="21" name="Google Shape;2403;p107">
            <a:extLst>
              <a:ext uri="{FF2B5EF4-FFF2-40B4-BE49-F238E27FC236}">
                <a16:creationId xmlns:a16="http://schemas.microsoft.com/office/drawing/2014/main" id="{5C6367A3-D90D-8E94-12BA-43ECFD4307FE}"/>
              </a:ext>
            </a:extLst>
          </p:cNvPr>
          <p:cNvSpPr/>
          <p:nvPr/>
        </p:nvSpPr>
        <p:spPr>
          <a:xfrm>
            <a:off x="2128701" y="2142177"/>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lang="ar-MA" sz="4000" b="1" kern="0" dirty="0">
                <a:solidFill>
                  <a:srgbClr val="C00000"/>
                </a:solidFil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2555479926"/>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50">
          <a:extLst>
            <a:ext uri="{FF2B5EF4-FFF2-40B4-BE49-F238E27FC236}">
              <a16:creationId xmlns:a16="http://schemas.microsoft.com/office/drawing/2014/main" id="{D244147F-A5AA-FE15-81B1-B1654762D51B}"/>
            </a:ext>
          </a:extLst>
        </p:cNvPr>
        <p:cNvGrpSpPr/>
        <p:nvPr/>
      </p:nvGrpSpPr>
      <p:grpSpPr>
        <a:xfrm>
          <a:off x="0" y="0"/>
          <a:ext cx="0" cy="0"/>
          <a:chOff x="0" y="0"/>
          <a:chExt cx="0" cy="0"/>
        </a:xfrm>
      </p:grpSpPr>
      <p:sp>
        <p:nvSpPr>
          <p:cNvPr id="2452" name="Google Shape;2452;p113">
            <a:extLst>
              <a:ext uri="{FF2B5EF4-FFF2-40B4-BE49-F238E27FC236}">
                <a16:creationId xmlns:a16="http://schemas.microsoft.com/office/drawing/2014/main" id="{3D5097B2-94D6-5A4B-E55C-5E11AB622CBC}"/>
              </a:ext>
            </a:extLst>
          </p:cNvPr>
          <p:cNvSpPr txBox="1">
            <a:spLocks noGrp="1"/>
          </p:cNvSpPr>
          <p:nvPr>
            <p:ph type="title"/>
          </p:nvPr>
        </p:nvSpPr>
        <p:spPr>
          <a:xfrm>
            <a:off x="250825" y="775274"/>
            <a:ext cx="7245607" cy="612000"/>
          </a:xfrm>
          <a:prstGeom prst="rect">
            <a:avLst/>
          </a:prstGeom>
          <a:noFill/>
          <a:ln>
            <a:noFill/>
          </a:ln>
        </p:spPr>
        <p:txBody>
          <a:bodyPr spcFirstLastPara="1" wrap="square" lIns="91425" tIns="45700" rIns="91425" bIns="45700" anchor="ctr" anchorCtr="0">
            <a:noAutofit/>
          </a:bodyPr>
          <a:lstStyle/>
          <a:p>
            <a:pPr lvl="0">
              <a:lnSpc>
                <a:spcPct val="100000"/>
              </a:lnSpc>
              <a:buClrTx/>
              <a:buSzTx/>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أحسنتم، أنتَ تعيش في المغرب. صححوا: أنتَ</a:t>
            </a:r>
            <a:endParaRPr lang="ar-MA" sz="2400" b="1" i="1" dirty="0">
              <a:solidFill>
                <a:schemeClr val="bg1">
                  <a:lumMod val="50000"/>
                </a:schemeClr>
              </a:solidFill>
              <a:latin typeface="Microsoft Uighur" panose="02000000000000000000" pitchFamily="2" charset="-78"/>
              <a:cs typeface="Microsoft Uighur" panose="02000000000000000000" pitchFamily="2" charset="-78"/>
            </a:endParaRPr>
          </a:p>
        </p:txBody>
      </p:sp>
      <p:sp>
        <p:nvSpPr>
          <p:cNvPr id="6" name="Google Shape;563;p140">
            <a:extLst>
              <a:ext uri="{FF2B5EF4-FFF2-40B4-BE49-F238E27FC236}">
                <a16:creationId xmlns:a16="http://schemas.microsoft.com/office/drawing/2014/main" id="{DD0BBD9B-DF54-50AC-590C-2E7C64E406FE}"/>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2198F51A-34C4-4A7B-9980-8C9E1012CC2C}"/>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D3AEFD6D-A6B2-2B1D-92E8-E4383DCEE7FB}"/>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A43E70CA-A26D-83DB-C20F-0776EBD6EF48}"/>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DEC39D59-E09E-261E-D741-2B3AF9D424A8}"/>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0A54D47-EF31-ABBB-4BB7-AD824030ACBB}"/>
              </a:ext>
            </a:extLst>
          </p:cNvPr>
          <p:cNvPicPr preferRelativeResize="0"/>
          <p:nvPr/>
        </p:nvPicPr>
        <p:blipFill rotWithShape="1">
          <a:blip r:embed="rId3">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8A0D2623-A380-5FFE-7F68-7D9EEB8BF8E1}"/>
              </a:ext>
            </a:extLst>
          </p:cNvPr>
          <p:cNvPicPr preferRelativeResize="0"/>
          <p:nvPr/>
        </p:nvPicPr>
        <p:blipFill rotWithShape="1">
          <a:blip r:embed="rId4">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4A76250C-1CA1-ABF9-D490-774C281AE946}"/>
              </a:ext>
            </a:extLst>
          </p:cNvPr>
          <p:cNvPicPr preferRelativeResize="0"/>
          <p:nvPr/>
        </p:nvPicPr>
        <p:blipFill rotWithShape="1">
          <a:blip r:embed="rId5">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1C698B46-CF09-01E6-BFA2-D6EF249B52B4}"/>
              </a:ext>
            </a:extLst>
          </p:cNvPr>
          <p:cNvPicPr preferRelativeResize="0"/>
          <p:nvPr/>
        </p:nvPicPr>
        <p:blipFill rotWithShape="1">
          <a:blip r:embed="rId6">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BA45D21B-0586-3028-8FC2-5BB0AF95E185}"/>
              </a:ext>
            </a:extLst>
          </p:cNvPr>
          <p:cNvPicPr preferRelativeResize="0"/>
          <p:nvPr/>
        </p:nvPicPr>
        <p:blipFill rotWithShape="1">
          <a:blip r:embed="rId7">
            <a:alphaModFix amt="20000"/>
          </a:blip>
          <a:srcRect/>
          <a:stretch/>
        </p:blipFill>
        <p:spPr>
          <a:xfrm>
            <a:off x="1668327" y="136738"/>
            <a:ext cx="278069" cy="278069"/>
          </a:xfrm>
          <a:prstGeom prst="rect">
            <a:avLst/>
          </a:prstGeom>
          <a:noFill/>
          <a:ln>
            <a:noFill/>
          </a:ln>
        </p:spPr>
      </p:pic>
      <p:sp>
        <p:nvSpPr>
          <p:cNvPr id="17" name="Google Shape;2403;p107">
            <a:extLst>
              <a:ext uri="{FF2B5EF4-FFF2-40B4-BE49-F238E27FC236}">
                <a16:creationId xmlns:a16="http://schemas.microsoft.com/office/drawing/2014/main" id="{042C216D-C4D6-9846-87C1-633A78DA8312}"/>
              </a:ext>
            </a:extLst>
          </p:cNvPr>
          <p:cNvSpPr/>
          <p:nvPr/>
        </p:nvSpPr>
        <p:spPr>
          <a:xfrm>
            <a:off x="1956654" y="3594195"/>
            <a:ext cx="4974279" cy="1264146"/>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lvl="0" algn="ctr" defTabSz="914400" rtl="1">
              <a:buClr>
                <a:srgbClr val="000000"/>
              </a:buClr>
              <a:defRPr/>
            </a:pPr>
            <a:r>
              <a:rPr kumimoji="0" lang="ar-MA" sz="4000" b="1" i="0" u="none" strike="noStrike" kern="0" cap="none" spc="0" normalizeH="0" baseline="0" noProof="0" dirty="0">
                <a:ln>
                  <a:noFill/>
                </a:ln>
                <a:solidFill>
                  <a:srgbClr val="C00000"/>
                </a:solidFill>
                <a:effectLst/>
                <a:uLnTx/>
                <a:uFillTx/>
                <a:latin typeface="Arial"/>
                <a:ea typeface="+mn-ea"/>
                <a:cs typeface="Arial"/>
                <a:sym typeface="Arial"/>
              </a:rPr>
              <a:t>أَنْتَ </a:t>
            </a:r>
            <a:r>
              <a:rPr lang="a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rPr>
              <a:t>تَـعيـشُ فـي ٱلْمَـغْـرِبِ.</a:t>
            </a:r>
            <a:endParaRPr lang="fr-MA" sz="4000" b="1" kern="0" dirty="0">
              <a:solidFill>
                <a:srgbClr val="5B9BD5">
                  <a:lumMod val="50000"/>
                </a:srgbClr>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2" name="Espace réservé pour une image  21">
            <a:extLst>
              <a:ext uri="{FF2B5EF4-FFF2-40B4-BE49-F238E27FC236}">
                <a16:creationId xmlns:a16="http://schemas.microsoft.com/office/drawing/2014/main" id="{5E75C3C2-B682-EA91-A26F-518DC5A683EE}"/>
              </a:ext>
            </a:extLst>
          </p:cNvPr>
          <p:cNvPicPr>
            <a:picLocks noGrp="1" noChangeAspect="1"/>
          </p:cNvPicPr>
          <p:nvPr>
            <p:ph type="pic" idx="3"/>
          </p:nvPr>
        </p:nvPicPr>
        <p:blipFill>
          <a:blip r:embed="rId8">
            <a:extLst>
              <a:ext uri="{28A0092B-C50C-407E-A947-70E740481C1C}">
                <a14:useLocalDpi xmlns:a14="http://schemas.microsoft.com/office/drawing/2010/main" val="0"/>
              </a:ext>
            </a:extLst>
          </a:blip>
          <a:srcRect/>
          <a:stretch>
            <a:fillRect/>
          </a:stretch>
        </p:blipFill>
        <p:spPr>
          <a:prstGeom prst="rect">
            <a:avLst/>
          </a:prstGeom>
          <a:noFill/>
          <a:ln>
            <a:noFill/>
          </a:ln>
        </p:spPr>
      </p:pic>
      <p:sp>
        <p:nvSpPr>
          <p:cNvPr id="4" name="Google Shape;2403;p107">
            <a:extLst>
              <a:ext uri="{FF2B5EF4-FFF2-40B4-BE49-F238E27FC236}">
                <a16:creationId xmlns:a16="http://schemas.microsoft.com/office/drawing/2014/main" id="{A3C369F8-2E61-87E2-2CEE-3CE5FE8981AD}"/>
              </a:ext>
            </a:extLst>
          </p:cNvPr>
          <p:cNvSpPr/>
          <p:nvPr/>
        </p:nvSpPr>
        <p:spPr>
          <a:xfrm>
            <a:off x="3797165" y="2088103"/>
            <a:ext cx="988332" cy="805263"/>
          </a:xfrm>
          <a:prstGeom prst="roundRect">
            <a:avLst>
              <a:gd name="adj" fmla="val 16667"/>
            </a:avLst>
          </a:prstGeom>
          <a:solidFill>
            <a:srgbClr val="ECF8FB"/>
          </a:solidFill>
          <a:ln w="28575" cap="flat" cmpd="sng">
            <a:noFill/>
            <a:prstDash val="solid"/>
            <a:miter lim="800000"/>
            <a:headEnd type="none" w="sm" len="sm"/>
            <a:tailEnd type="none" w="sm" len="sm"/>
          </a:ln>
        </p:spPr>
        <p:txBody>
          <a:bodyPr spcFirstLastPara="1" wrap="square" lIns="91425" tIns="45700" rIns="91425" bIns="396000" anchor="ctr" anchorCtr="0">
            <a:noAutofit/>
          </a:bodyPr>
          <a:lstStyle/>
          <a:p>
            <a:pPr marL="0" marR="0" lvl="0" indent="0" algn="ctr" defTabSz="514337" rtl="1" eaLnBrk="1" fontAlgn="auto" latinLnBrk="0" hangingPunct="1">
              <a:lnSpc>
                <a:spcPct val="100000"/>
              </a:lnSpc>
              <a:spcBef>
                <a:spcPts val="0"/>
              </a:spcBef>
              <a:spcAft>
                <a:spcPts val="0"/>
              </a:spcAft>
              <a:buClr>
                <a:srgbClr val="000000"/>
              </a:buClr>
              <a:buSzTx/>
              <a:buFont typeface="Arial"/>
              <a:buNone/>
              <a:tabLst/>
              <a:defRPr/>
            </a:pPr>
            <a:endParaRPr kumimoji="0" lang="ar-MA" sz="3200" b="1" i="0" u="none" strike="noStrike" kern="1200" cap="none" spc="0" normalizeH="0" baseline="0" noProof="0" dirty="0">
              <a:ln>
                <a:noFill/>
              </a:ln>
              <a:solidFill>
                <a:srgbClr val="5B9BD5">
                  <a:lumMod val="50000"/>
                </a:srgbClr>
              </a:solidFill>
              <a:effectLst/>
              <a:uLnTx/>
              <a:uFillTx/>
              <a:latin typeface="Calibri" panose="020F0502020204030204"/>
              <a:ea typeface="+mn-ea"/>
              <a:cs typeface="Arial" panose="020B0604020202020204" pitchFamily="34" charset="0"/>
              <a:sym typeface="Arial"/>
            </a:endParaRPr>
          </a:p>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4000" b="1" i="0" u="none" strike="noStrike" kern="0" cap="none" spc="0" normalizeH="0" baseline="0" noProof="0" dirty="0">
                <a:ln>
                  <a:noFill/>
                </a:ln>
                <a:solidFill>
                  <a:srgbClr val="C00000"/>
                </a:solidFill>
                <a:effectLst/>
                <a:uLnTx/>
                <a:uFillTx/>
                <a:latin typeface="Arial"/>
                <a:cs typeface="Arial"/>
                <a:sym typeface="Arial"/>
              </a:rPr>
              <a:t>أَنْتَ</a:t>
            </a:r>
            <a:endParaRPr kumimoji="0" lang="fr-MA" sz="3600" b="1" i="0" u="none" strike="noStrike" kern="0" cap="none" spc="0" normalizeH="0" baseline="0" noProof="0" dirty="0">
              <a:ln>
                <a:noFill/>
              </a:ln>
              <a:solidFill>
                <a:srgbClr val="5B9BD5">
                  <a:lumMod val="50000"/>
                </a:srgbClr>
              </a:solidFill>
              <a:effectLst/>
              <a:uLnTx/>
              <a:uFillTx/>
              <a:latin typeface="Arial"/>
              <a:cs typeface="Arial"/>
              <a:sym typeface="Arial"/>
            </a:endParaRPr>
          </a:p>
        </p:txBody>
      </p:sp>
    </p:spTree>
    <p:extLst>
      <p:ext uri="{BB962C8B-B14F-4D97-AF65-F5344CB8AC3E}">
        <p14:creationId xmlns:p14="http://schemas.microsoft.com/office/powerpoint/2010/main" val="581176900"/>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B790F-7AAF-B8BC-0513-BB148D36241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9F31359-1A53-53CB-A059-BAC683CDB336}"/>
              </a:ext>
            </a:extLst>
          </p:cNvPr>
          <p:cNvPicPr>
            <a:picLocks noChangeAspect="1"/>
          </p:cNvPicPr>
          <p:nvPr/>
        </p:nvPicPr>
        <p:blipFill>
          <a:blip r:embed="rId2"/>
          <a:stretch>
            <a:fillRect/>
          </a:stretch>
        </p:blipFill>
        <p:spPr>
          <a:xfrm>
            <a:off x="2889235" y="1704227"/>
            <a:ext cx="3221447" cy="45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1EE23659-F9DF-C550-5C5B-1D0822DC9681}"/>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702A1BB8-7FA0-C094-84FD-081103703BF2}"/>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EF2CB4B2-17D8-C734-7A78-2B77DAE7376B}"/>
              </a:ext>
            </a:extLst>
          </p:cNvPr>
          <p:cNvSpPr>
            <a:spLocks noGrp="1"/>
          </p:cNvSpPr>
          <p:nvPr>
            <p:ph type="title"/>
          </p:nvPr>
        </p:nvSpPr>
        <p:spPr>
          <a:xfrm>
            <a:off x="396152" y="756000"/>
            <a:ext cx="7163172" cy="612000"/>
          </a:xfrm>
        </p:spPr>
        <p:txBody>
          <a:bodyPr>
            <a:noAutofit/>
          </a:bodyPr>
          <a:lstStyle/>
          <a:p>
            <a:pPr lvl="0" defTabSz="9144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خذوا الكراسة الصفحة 147.  </a:t>
            </a:r>
            <a:endParaRPr lang="fr-FR" sz="2400" b="1" i="1" dirty="0">
              <a:solidFill>
                <a:schemeClr val="bg1">
                  <a:lumMod val="50000"/>
                </a:schemeClr>
              </a:solidFill>
            </a:endParaRPr>
          </a:p>
        </p:txBody>
      </p:sp>
      <p:pic>
        <p:nvPicPr>
          <p:cNvPr id="16" name="Espace réservé pour une image  14" descr="Une image contenant accessoire, sac, Bagages et sacs, Bagage à main&#10;&#10;Le contenu généré par l’IA peut être incorrect.">
            <a:extLst>
              <a:ext uri="{FF2B5EF4-FFF2-40B4-BE49-F238E27FC236}">
                <a16:creationId xmlns:a16="http://schemas.microsoft.com/office/drawing/2014/main" id="{EBA70910-0255-93EC-BC34-C9067218F62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526" r="526"/>
          <a:stretch>
            <a:fillRect/>
          </a:stretch>
        </p:blipFill>
        <p:spPr>
          <a:xfrm>
            <a:off x="8037581" y="756000"/>
            <a:ext cx="710267" cy="710266"/>
          </a:xfrm>
        </p:spPr>
      </p:pic>
      <p:sp>
        <p:nvSpPr>
          <p:cNvPr id="2" name="Google Shape;563;p140">
            <a:extLst>
              <a:ext uri="{FF2B5EF4-FFF2-40B4-BE49-F238E27FC236}">
                <a16:creationId xmlns:a16="http://schemas.microsoft.com/office/drawing/2014/main" id="{2A777BC3-4671-AD90-85A4-67A816F3BB51}"/>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9BB4B8E6-DB28-BCE6-A81A-E40C749227D9}"/>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FD52F2B1-3F40-F29A-AB26-C54F20E1FCCC}"/>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9D7DBB0E-0C66-DB50-DE8A-6A929DABF9A4}"/>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C2C95C77-EC8C-2E6B-E30D-8156303A208A}"/>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88047E84-AAF6-55D4-DEBC-C94E708E7F6E}"/>
              </a:ext>
            </a:extLst>
          </p:cNvPr>
          <p:cNvPicPr preferRelativeResize="0"/>
          <p:nvPr/>
        </p:nvPicPr>
        <p:blipFill rotWithShape="1">
          <a:blip r:embed="rId4">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2E73F5E3-511B-9132-D913-B2F8C931AD28}"/>
              </a:ext>
            </a:extLst>
          </p:cNvPr>
          <p:cNvPicPr preferRelativeResize="0"/>
          <p:nvPr/>
        </p:nvPicPr>
        <p:blipFill rotWithShape="1">
          <a:blip r:embed="rId5">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85C5898D-D518-04D0-337F-69C163239C77}"/>
              </a:ext>
            </a:extLst>
          </p:cNvPr>
          <p:cNvPicPr preferRelativeResize="0"/>
          <p:nvPr/>
        </p:nvPicPr>
        <p:blipFill rotWithShape="1">
          <a:blip r:embed="rId6">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30FFE279-FA97-9DCB-3564-2F332383149B}"/>
              </a:ext>
            </a:extLst>
          </p:cNvPr>
          <p:cNvPicPr preferRelativeResize="0"/>
          <p:nvPr/>
        </p:nvPicPr>
        <p:blipFill rotWithShape="1">
          <a:blip r:embed="rId7">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A01280C8-9483-A796-271C-F29DA5EE94BD}"/>
              </a:ext>
            </a:extLst>
          </p:cNvPr>
          <p:cNvPicPr preferRelativeResize="0"/>
          <p:nvPr/>
        </p:nvPicPr>
        <p:blipFill rotWithShape="1">
          <a:blip r:embed="rId8">
            <a:alphaModFix amt="20000"/>
          </a:blip>
          <a:srcRect/>
          <a:stretch/>
        </p:blipFill>
        <p:spPr>
          <a:xfrm>
            <a:off x="1668327" y="136738"/>
            <a:ext cx="278069" cy="278069"/>
          </a:xfrm>
          <a:prstGeom prst="rect">
            <a:avLst/>
          </a:prstGeom>
          <a:noFill/>
          <a:ln>
            <a:noFill/>
          </a:ln>
        </p:spPr>
      </p:pic>
      <p:sp>
        <p:nvSpPr>
          <p:cNvPr id="7" name="Rectangle : coins arrondis 6">
            <a:extLst>
              <a:ext uri="{FF2B5EF4-FFF2-40B4-BE49-F238E27FC236}">
                <a16:creationId xmlns:a16="http://schemas.microsoft.com/office/drawing/2014/main" id="{B057C803-3D41-4284-DAB0-84A736E4BAB3}"/>
              </a:ext>
            </a:extLst>
          </p:cNvPr>
          <p:cNvSpPr/>
          <p:nvPr/>
        </p:nvSpPr>
        <p:spPr>
          <a:xfrm>
            <a:off x="2747766" y="3542556"/>
            <a:ext cx="3504386" cy="129070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370113464"/>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511E-1D1B-6EBD-BE90-995195E161A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9543EEE-436B-D56B-4525-D1ACAAB98E43}"/>
              </a:ext>
            </a:extLst>
          </p:cNvPr>
          <p:cNvSpPr/>
          <p:nvPr/>
        </p:nvSpPr>
        <p:spPr>
          <a:xfrm>
            <a:off x="-613787" y="173516"/>
            <a:ext cx="324000" cy="324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sym typeface="Arial"/>
            </a:endParaRPr>
          </a:p>
        </p:txBody>
      </p:sp>
      <p:sp>
        <p:nvSpPr>
          <p:cNvPr id="34" name="Rectangle 33">
            <a:extLst>
              <a:ext uri="{FF2B5EF4-FFF2-40B4-BE49-F238E27FC236}">
                <a16:creationId xmlns:a16="http://schemas.microsoft.com/office/drawing/2014/main" id="{CF8BD48B-25BA-25B0-E325-008995E10DA6}"/>
              </a:ext>
            </a:extLst>
          </p:cNvPr>
          <p:cNvSpPr/>
          <p:nvPr/>
        </p:nvSpPr>
        <p:spPr>
          <a:xfrm>
            <a:off x="-613787" y="584942"/>
            <a:ext cx="324000" cy="324000"/>
          </a:xfrm>
          <a:prstGeom prst="rect">
            <a:avLst/>
          </a:prstGeom>
          <a:solidFill>
            <a:srgbClr val="0097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97B2"/>
              </a:solidFill>
              <a:effectLst/>
              <a:uLnTx/>
              <a:uFillTx/>
              <a:latin typeface="Microsoft Uighur" panose="02000000000000000000" pitchFamily="2" charset="-78"/>
              <a:ea typeface="+mn-ea"/>
              <a:cs typeface="+mn-cs"/>
              <a:sym typeface="Arial"/>
            </a:endParaRPr>
          </a:p>
        </p:txBody>
      </p:sp>
      <p:sp>
        <p:nvSpPr>
          <p:cNvPr id="13" name="Titre 12">
            <a:extLst>
              <a:ext uri="{FF2B5EF4-FFF2-40B4-BE49-F238E27FC236}">
                <a16:creationId xmlns:a16="http://schemas.microsoft.com/office/drawing/2014/main" id="{856CF25B-AAA1-27F0-B74B-67F3415174D6}"/>
              </a:ext>
            </a:extLst>
          </p:cNvPr>
          <p:cNvSpPr>
            <a:spLocks noGrp="1"/>
          </p:cNvSpPr>
          <p:nvPr>
            <p:ph type="title"/>
          </p:nvPr>
        </p:nvSpPr>
        <p:spPr>
          <a:xfrm>
            <a:off x="205273" y="746942"/>
            <a:ext cx="7372712" cy="612000"/>
          </a:xfrm>
        </p:spPr>
        <p:txBody>
          <a:bodyPr>
            <a:noAutofit/>
          </a:bodyPr>
          <a:lstStyle/>
          <a:p>
            <a:pPr lvl="0" defTabSz="914400">
              <a:lnSpc>
                <a:spcPct val="100000"/>
              </a:lnSpc>
              <a:spcBef>
                <a:spcPts val="0"/>
              </a:spcBef>
              <a:defRPr/>
            </a:pPr>
            <a:r>
              <a:rPr lang="ar-MA" sz="2000" b="1" dirty="0">
                <a:solidFill>
                  <a:schemeClr val="bg1">
                    <a:lumMod val="50000"/>
                  </a:schemeClr>
                </a:solidFill>
                <a:latin typeface="Microsoft Uighur" panose="02000000000000000000" pitchFamily="2" charset="-78"/>
                <a:cs typeface="Microsoft Uighur" panose="02000000000000000000" pitchFamily="2" charset="-78"/>
              </a:rPr>
              <a:t>أكملوا الجمل ما يناسب – اكتبوا بخط جميل. (</a:t>
            </a:r>
            <a:r>
              <a:rPr lang="ar-MA" sz="2000" b="1" i="1" dirty="0">
                <a:solidFill>
                  <a:schemeClr val="bg1">
                    <a:lumMod val="50000"/>
                  </a:schemeClr>
                </a:solidFill>
                <a:latin typeface="Microsoft Uighur" panose="02000000000000000000" pitchFamily="2" charset="-78"/>
                <a:cs typeface="Microsoft Uighur" panose="02000000000000000000" pitchFamily="2" charset="-78"/>
              </a:rPr>
              <a:t>يشرح الأستاذ المطلوب. يتم التصحيح على السبورة وفي الكراسات). </a:t>
            </a:r>
            <a:endParaRPr lang="fr-FR" sz="2000" b="1" i="1" dirty="0">
              <a:solidFill>
                <a:schemeClr val="bg1">
                  <a:lumMod val="50000"/>
                </a:schemeClr>
              </a:solidFill>
            </a:endParaRPr>
          </a:p>
        </p:txBody>
      </p:sp>
      <p:sp>
        <p:nvSpPr>
          <p:cNvPr id="2" name="Google Shape;563;p140">
            <a:extLst>
              <a:ext uri="{FF2B5EF4-FFF2-40B4-BE49-F238E27FC236}">
                <a16:creationId xmlns:a16="http://schemas.microsoft.com/office/drawing/2014/main" id="{EFDEAA23-AF23-E011-F120-38F72049F8D6}"/>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2" name="Google Shape;564;p140">
            <a:extLst>
              <a:ext uri="{FF2B5EF4-FFF2-40B4-BE49-F238E27FC236}">
                <a16:creationId xmlns:a16="http://schemas.microsoft.com/office/drawing/2014/main" id="{F4345AA7-CB7A-7BDD-3320-2B9E8A51617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5" name="Google Shape;565;p140">
            <a:extLst>
              <a:ext uri="{FF2B5EF4-FFF2-40B4-BE49-F238E27FC236}">
                <a16:creationId xmlns:a16="http://schemas.microsoft.com/office/drawing/2014/main" id="{41666757-8C72-239F-39DD-A9091446B8E0}"/>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17" name="Google Shape;566;p140">
            <a:extLst>
              <a:ext uri="{FF2B5EF4-FFF2-40B4-BE49-F238E27FC236}">
                <a16:creationId xmlns:a16="http://schemas.microsoft.com/office/drawing/2014/main" id="{3E5FBE36-1A32-504E-CEAE-A471C8CA843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mn-ea"/>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ea typeface="+mn-ea"/>
              <a:cs typeface="Microsoft Uighur" panose="02000000000000000000" pitchFamily="2" charset="-78"/>
              <a:sym typeface="Arial"/>
            </a:endParaRPr>
          </a:p>
        </p:txBody>
      </p:sp>
      <p:sp>
        <p:nvSpPr>
          <p:cNvPr id="20" name="Google Shape;567;p140">
            <a:extLst>
              <a:ext uri="{FF2B5EF4-FFF2-40B4-BE49-F238E27FC236}">
                <a16:creationId xmlns:a16="http://schemas.microsoft.com/office/drawing/2014/main" id="{0B479003-14E8-1031-D8E1-E0470A916193}"/>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mn-ea"/>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sym typeface="Arial"/>
            </a:endParaRPr>
          </a:p>
        </p:txBody>
      </p:sp>
      <p:pic>
        <p:nvPicPr>
          <p:cNvPr id="21" name="Google Shape;568;p140">
            <a:extLst>
              <a:ext uri="{FF2B5EF4-FFF2-40B4-BE49-F238E27FC236}">
                <a16:creationId xmlns:a16="http://schemas.microsoft.com/office/drawing/2014/main" id="{CACCEB22-63E1-9939-E16A-E3426BED38DF}"/>
              </a:ext>
            </a:extLst>
          </p:cNvPr>
          <p:cNvPicPr preferRelativeResize="0"/>
          <p:nvPr/>
        </p:nvPicPr>
        <p:blipFill rotWithShape="1">
          <a:blip r:embed="rId2">
            <a:alphaModFix amt="20000"/>
          </a:blip>
          <a:srcRect/>
          <a:stretch/>
        </p:blipFill>
        <p:spPr>
          <a:xfrm>
            <a:off x="7870183" y="136738"/>
            <a:ext cx="278069" cy="278069"/>
          </a:xfrm>
          <a:prstGeom prst="rect">
            <a:avLst/>
          </a:prstGeom>
          <a:noFill/>
          <a:ln>
            <a:noFill/>
          </a:ln>
        </p:spPr>
      </p:pic>
      <p:pic>
        <p:nvPicPr>
          <p:cNvPr id="22" name="Google Shape;569;p140">
            <a:extLst>
              <a:ext uri="{FF2B5EF4-FFF2-40B4-BE49-F238E27FC236}">
                <a16:creationId xmlns:a16="http://schemas.microsoft.com/office/drawing/2014/main" id="{7866A381-2EA7-C4EA-494E-C3EFE7E080A5}"/>
              </a:ext>
            </a:extLst>
          </p:cNvPr>
          <p:cNvPicPr preferRelativeResize="0"/>
          <p:nvPr/>
        </p:nvPicPr>
        <p:blipFill rotWithShape="1">
          <a:blip r:embed="rId3">
            <a:alphaModFix amt="20000"/>
          </a:blip>
          <a:srcRect/>
          <a:stretch/>
        </p:blipFill>
        <p:spPr>
          <a:xfrm>
            <a:off x="6328695" y="136738"/>
            <a:ext cx="278069" cy="278069"/>
          </a:xfrm>
          <a:prstGeom prst="rect">
            <a:avLst/>
          </a:prstGeom>
          <a:noFill/>
          <a:ln>
            <a:noFill/>
          </a:ln>
        </p:spPr>
      </p:pic>
      <p:pic>
        <p:nvPicPr>
          <p:cNvPr id="23" name="Google Shape;570;p140">
            <a:extLst>
              <a:ext uri="{FF2B5EF4-FFF2-40B4-BE49-F238E27FC236}">
                <a16:creationId xmlns:a16="http://schemas.microsoft.com/office/drawing/2014/main" id="{9221C487-6F4A-B18D-EA5A-F10440810577}"/>
              </a:ext>
            </a:extLst>
          </p:cNvPr>
          <p:cNvPicPr preferRelativeResize="0"/>
          <p:nvPr/>
        </p:nvPicPr>
        <p:blipFill rotWithShape="1">
          <a:blip r:embed="rId4">
            <a:alphaModFix amt="20000"/>
          </a:blip>
          <a:srcRect/>
          <a:stretch/>
        </p:blipFill>
        <p:spPr>
          <a:xfrm>
            <a:off x="4785497" y="136738"/>
            <a:ext cx="278069" cy="278069"/>
          </a:xfrm>
          <a:prstGeom prst="rect">
            <a:avLst/>
          </a:prstGeom>
          <a:noFill/>
          <a:ln>
            <a:noFill/>
          </a:ln>
        </p:spPr>
      </p:pic>
      <p:pic>
        <p:nvPicPr>
          <p:cNvPr id="24" name="Google Shape;571;p140">
            <a:extLst>
              <a:ext uri="{FF2B5EF4-FFF2-40B4-BE49-F238E27FC236}">
                <a16:creationId xmlns:a16="http://schemas.microsoft.com/office/drawing/2014/main" id="{5DA144FE-0046-24CB-5FF1-EE7174F02E88}"/>
              </a:ext>
            </a:extLst>
          </p:cNvPr>
          <p:cNvPicPr preferRelativeResize="0"/>
          <p:nvPr/>
        </p:nvPicPr>
        <p:blipFill rotWithShape="1">
          <a:blip r:embed="rId5">
            <a:alphaModFix/>
          </a:blip>
          <a:srcRect/>
          <a:stretch/>
        </p:blipFill>
        <p:spPr>
          <a:xfrm>
            <a:off x="3226912" y="136738"/>
            <a:ext cx="278069" cy="278069"/>
          </a:xfrm>
          <a:prstGeom prst="rect">
            <a:avLst/>
          </a:prstGeom>
          <a:noFill/>
          <a:ln>
            <a:noFill/>
          </a:ln>
        </p:spPr>
      </p:pic>
      <p:pic>
        <p:nvPicPr>
          <p:cNvPr id="25" name="Google Shape;572;p140">
            <a:extLst>
              <a:ext uri="{FF2B5EF4-FFF2-40B4-BE49-F238E27FC236}">
                <a16:creationId xmlns:a16="http://schemas.microsoft.com/office/drawing/2014/main" id="{95EFEEA5-AC14-8529-11FC-C8CD1AEA9F6A}"/>
              </a:ext>
            </a:extLst>
          </p:cNvPr>
          <p:cNvPicPr preferRelativeResize="0"/>
          <p:nvPr/>
        </p:nvPicPr>
        <p:blipFill rotWithShape="1">
          <a:blip r:embed="rId6">
            <a:alphaModFix amt="20000"/>
          </a:blip>
          <a:srcRect/>
          <a:stretch/>
        </p:blipFill>
        <p:spPr>
          <a:xfrm>
            <a:off x="1668327" y="136738"/>
            <a:ext cx="278069" cy="278069"/>
          </a:xfrm>
          <a:prstGeom prst="rect">
            <a:avLst/>
          </a:prstGeom>
          <a:noFill/>
          <a:ln>
            <a:noFill/>
          </a:ln>
        </p:spPr>
      </p:pic>
      <p:pic>
        <p:nvPicPr>
          <p:cNvPr id="4" name="Image 3">
            <a:extLst>
              <a:ext uri="{FF2B5EF4-FFF2-40B4-BE49-F238E27FC236}">
                <a16:creationId xmlns:a16="http://schemas.microsoft.com/office/drawing/2014/main" id="{58E48270-439B-0B09-5FE7-96B824BB7E6F}"/>
              </a:ext>
            </a:extLst>
          </p:cNvPr>
          <p:cNvPicPr>
            <a:picLocks noChangeAspect="1"/>
          </p:cNvPicPr>
          <p:nvPr/>
        </p:nvPicPr>
        <p:blipFill>
          <a:blip r:embed="rId7"/>
          <a:stretch>
            <a:fillRect/>
          </a:stretch>
        </p:blipFill>
        <p:spPr>
          <a:xfrm>
            <a:off x="822347" y="1853193"/>
            <a:ext cx="7187561" cy="3324567"/>
          </a:xfrm>
          <a:prstGeom prst="rect">
            <a:avLst/>
          </a:prstGeom>
        </p:spPr>
      </p:pic>
      <p:pic>
        <p:nvPicPr>
          <p:cNvPr id="9" name="Espace réservé pour une image  8">
            <a:extLst>
              <a:ext uri="{FF2B5EF4-FFF2-40B4-BE49-F238E27FC236}">
                <a16:creationId xmlns:a16="http://schemas.microsoft.com/office/drawing/2014/main" id="{69B4591E-9340-2A49-CB55-CB8382E0D6D5}"/>
              </a:ext>
            </a:extLst>
          </p:cNvPr>
          <p:cNvPicPr>
            <a:picLocks noGrp="1" noChangeAspect="1"/>
          </p:cNvPicPr>
          <p:nvPr>
            <p:ph type="pic" sz="quarter" idx="12"/>
          </p:nvPr>
        </p:nvPicPr>
        <p:blipFill>
          <a:blip r:embed="rId8">
            <a:extLst>
              <a:ext uri="{28A0092B-C50C-407E-A947-70E740481C1C}">
                <a14:useLocalDpi xmlns:a14="http://schemas.microsoft.com/office/drawing/2010/main" val="0"/>
              </a:ext>
            </a:extLst>
          </a:blip>
          <a:srcRect/>
          <a:stretch>
            <a:fillRect/>
          </a:stretch>
        </p:blipFill>
        <p:spPr>
          <a:prstGeom prst="rect">
            <a:avLst/>
          </a:prstGeom>
        </p:spPr>
      </p:pic>
      <p:pic>
        <p:nvPicPr>
          <p:cNvPr id="10" name="Image 9">
            <a:extLst>
              <a:ext uri="{FF2B5EF4-FFF2-40B4-BE49-F238E27FC236}">
                <a16:creationId xmlns:a16="http://schemas.microsoft.com/office/drawing/2014/main" id="{91ECED41-08C7-4B8A-8244-28EE6B241A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73464" y="5202600"/>
            <a:ext cx="1500785" cy="1500785"/>
          </a:xfrm>
          <a:prstGeom prst="rect">
            <a:avLst/>
          </a:prstGeom>
        </p:spPr>
      </p:pic>
    </p:spTree>
    <p:extLst>
      <p:ext uri="{BB962C8B-B14F-4D97-AF65-F5344CB8AC3E}">
        <p14:creationId xmlns:p14="http://schemas.microsoft.com/office/powerpoint/2010/main" val="2734556702"/>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1BD5B-23AA-3089-0BAA-1E3355A79DA4}"/>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CCFFE058-F4A7-EA75-5278-27A7705449E0}"/>
              </a:ext>
            </a:extLst>
          </p:cNvPr>
          <p:cNvSpPr>
            <a:spLocks noGrp="1"/>
          </p:cNvSpPr>
          <p:nvPr>
            <p:ph type="title"/>
          </p:nvPr>
        </p:nvSpPr>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في حصص سابقة كيف ننقل جملا. من يقرأ الجمل التالية:</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257B000A-7654-1A1C-7D3B-6B8F675597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A21A348-6DB2-265C-B288-0A1F544DC3F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D2DC9831-219D-2560-5F74-B72974C913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C81160B6-1CC3-48D1-C64D-066A5AD19F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4AB99E92-F598-9FD9-1FB0-23D45AAB1D26}"/>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2031D69B-7BAA-EE80-E7B0-5E82DB654F1E}"/>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57A9CB44-7B9C-08DC-6338-1B29A623825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98E3AA92-884F-1792-5506-0871068001F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EFC91AB0-2D4D-AD60-0B74-A8CCA7FD95A0}"/>
              </a:ext>
            </a:extLst>
          </p:cNvPr>
          <p:cNvPicPr>
            <a:picLocks noChangeAspect="1"/>
          </p:cNvPicPr>
          <p:nvPr/>
        </p:nvPicPr>
        <p:blipFill>
          <a:blip r:embed="rId6"/>
          <a:stretch>
            <a:fillRect/>
          </a:stretch>
        </p:blipFill>
        <p:spPr>
          <a:xfrm>
            <a:off x="700719" y="1925193"/>
            <a:ext cx="7521515" cy="4342707"/>
          </a:xfrm>
          <a:prstGeom prst="rect">
            <a:avLst/>
          </a:prstGeom>
        </p:spPr>
      </p:pic>
      <p:sp>
        <p:nvSpPr>
          <p:cNvPr id="18" name="ZoneTexte 17">
            <a:extLst>
              <a:ext uri="{FF2B5EF4-FFF2-40B4-BE49-F238E27FC236}">
                <a16:creationId xmlns:a16="http://schemas.microsoft.com/office/drawing/2014/main" id="{76A023DE-C85F-EC0D-9669-CEB45C077AC8}"/>
              </a:ext>
            </a:extLst>
          </p:cNvPr>
          <p:cNvSpPr txBox="1"/>
          <p:nvPr/>
        </p:nvSpPr>
        <p:spPr>
          <a:xfrm>
            <a:off x="765771" y="3800583"/>
            <a:ext cx="7243446" cy="1569660"/>
          </a:xfrm>
          <a:prstGeom prst="rect">
            <a:avLst/>
          </a:prstGeom>
          <a:noFill/>
        </p:spPr>
        <p:txBody>
          <a:bodyPr wrap="square" rtlCol="0">
            <a:sp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أَنْتِ تُحِبّـيـنَ </a:t>
            </a:r>
            <a:r>
              <a:rPr lang="ar-MA" sz="9600" dirty="0" err="1">
                <a:solidFill>
                  <a:srgbClr val="C00000"/>
                </a:solidFill>
                <a:latin typeface="Microsoft Uighur" panose="02000000000000000000" pitchFamily="2" charset="-78"/>
                <a:cs typeface="Microsoft Uighur" panose="02000000000000000000" pitchFamily="2" charset="-78"/>
                <a:sym typeface="Calibri"/>
              </a:rPr>
              <a:t>ٱلْـفِـيَـلَـةَ</a:t>
            </a:r>
            <a:r>
              <a:rPr lang="ar-MA" sz="9600" dirty="0">
                <a:solidFill>
                  <a:srgbClr val="C00000"/>
                </a:solidFill>
                <a:latin typeface="Microsoft Uighur" panose="02000000000000000000" pitchFamily="2" charset="-78"/>
                <a:cs typeface="Microsoft Uighur" panose="02000000000000000000" pitchFamily="2" charset="-78"/>
                <a:sym typeface="Calibri"/>
              </a:rPr>
              <a:t> .</a:t>
            </a:r>
          </a:p>
        </p:txBody>
      </p:sp>
      <p:sp>
        <p:nvSpPr>
          <p:cNvPr id="7" name="ZoneTexte 6">
            <a:extLst>
              <a:ext uri="{FF2B5EF4-FFF2-40B4-BE49-F238E27FC236}">
                <a16:creationId xmlns:a16="http://schemas.microsoft.com/office/drawing/2014/main" id="{17585382-A0E1-4F9E-F632-A906DD595437}"/>
              </a:ext>
            </a:extLst>
          </p:cNvPr>
          <p:cNvSpPr txBox="1"/>
          <p:nvPr/>
        </p:nvSpPr>
        <p:spPr>
          <a:xfrm>
            <a:off x="700718" y="2376109"/>
            <a:ext cx="7521515" cy="1569660"/>
          </a:xfrm>
          <a:prstGeom prst="rect">
            <a:avLst/>
          </a:prstGeom>
          <a:noFill/>
        </p:spPr>
        <p:txBody>
          <a:bodyPr wrap="square" rtlCol="0">
            <a:sp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أَنا أُحِبُّ ٱلْكَتاكيتَ .</a:t>
            </a:r>
          </a:p>
        </p:txBody>
      </p:sp>
      <p:pic>
        <p:nvPicPr>
          <p:cNvPr id="17" name="Espace réservé pour une image  16">
            <a:extLst>
              <a:ext uri="{FF2B5EF4-FFF2-40B4-BE49-F238E27FC236}">
                <a16:creationId xmlns:a16="http://schemas.microsoft.com/office/drawing/2014/main" id="{3B459121-02C5-E698-A2A3-5CDA566E73EE}"/>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054075125"/>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8461-89F3-FDCA-0152-3BA09D0CABE2}"/>
            </a:ext>
          </a:extLst>
        </p:cNvPr>
        <p:cNvGrpSpPr/>
        <p:nvPr/>
      </p:nvGrpSpPr>
      <p:grpSpPr>
        <a:xfrm>
          <a:off x="0" y="0"/>
          <a:ext cx="0" cy="0"/>
          <a:chOff x="0" y="0"/>
          <a:chExt cx="0" cy="0"/>
        </a:xfrm>
      </p:grpSpPr>
      <p:sp>
        <p:nvSpPr>
          <p:cNvPr id="11" name="Titre 10">
            <a:extLst>
              <a:ext uri="{FF2B5EF4-FFF2-40B4-BE49-F238E27FC236}">
                <a16:creationId xmlns:a16="http://schemas.microsoft.com/office/drawing/2014/main" id="{6D8E0D9A-5FDE-041F-4BA5-8AC827898EA9}"/>
              </a:ext>
            </a:extLst>
          </p:cNvPr>
          <p:cNvSpPr>
            <a:spLocks noGrp="1"/>
          </p:cNvSpPr>
          <p:nvPr>
            <p:ph type="title"/>
          </p:nvPr>
        </p:nvSpPr>
        <p:spPr/>
        <p:txBody>
          <a:bodyPr>
            <a:noAutofit/>
          </a:bodyPr>
          <a:lstStyle/>
          <a:p>
            <a:pPr lvl="0" defTabSz="457200">
              <a:lnSpc>
                <a:spcPct val="100000"/>
              </a:lnSpc>
              <a:defRPr/>
            </a:pPr>
            <a:r>
              <a:rPr lang="ar-MA" sz="2400" b="1" dirty="0">
                <a:solidFill>
                  <a:schemeClr val="bg1">
                    <a:lumMod val="50000"/>
                  </a:schemeClr>
                </a:solidFill>
                <a:latin typeface="Microsoft Uighur" panose="02000000000000000000" pitchFamily="2" charset="-78"/>
                <a:cs typeface="Microsoft Uighur" panose="02000000000000000000" pitchFamily="2" charset="-78"/>
              </a:rPr>
              <a:t>الآن خذوا دفاتر الكتابة: انقلوا الجملة في دفاتركم. اكتبوا بخط جميل. سأمر لمراقبتكم.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5" name="Espace réservé pour une image  14" descr="Une image contenant habits, sourire, Animation, Dessin animé&#10;&#10;Le contenu généré par l’IA peut être incorrect.">
            <a:extLst>
              <a:ext uri="{FF2B5EF4-FFF2-40B4-BE49-F238E27FC236}">
                <a16:creationId xmlns:a16="http://schemas.microsoft.com/office/drawing/2014/main" id="{C737238B-5515-2DCF-72A9-AEC65E5F827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7F636CFD-5CDD-549E-B5E2-E1C475C4FF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72BB30E5-7FD4-B399-5F4F-758BC4857A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E4FFACF9-B4B1-90DC-B7E2-52BDF4811E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D18F7B83-0396-4A09-FFFF-5955F22BC9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6DDFF620-E6EA-D773-E9DB-43F4A143FEC8}"/>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افتتاح الحصة</a:t>
            </a:r>
          </a:p>
        </p:txBody>
      </p:sp>
      <p:sp>
        <p:nvSpPr>
          <p:cNvPr id="9" name="Rectangle 8">
            <a:extLst>
              <a:ext uri="{FF2B5EF4-FFF2-40B4-BE49-F238E27FC236}">
                <a16:creationId xmlns:a16="http://schemas.microsoft.com/office/drawing/2014/main" id="{D355AADA-9EA9-99B3-4AB6-59A6E925ECA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استـماع وتحدث</a:t>
            </a:r>
          </a:p>
        </p:txBody>
      </p:sp>
      <p:sp>
        <p:nvSpPr>
          <p:cNvPr id="10" name="Rectangle 9">
            <a:extLst>
              <a:ext uri="{FF2B5EF4-FFF2-40B4-BE49-F238E27FC236}">
                <a16:creationId xmlns:a16="http://schemas.microsoft.com/office/drawing/2014/main" id="{747EDE07-B227-C44A-B495-97CE75F7E7A0}"/>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ea typeface="+mn-ea"/>
                <a:cs typeface="Arial" panose="020B0604020202020204" pitchFamily="34" charset="0"/>
              </a:rPr>
              <a:t>اختــتام الحــصة</a:t>
            </a:r>
          </a:p>
        </p:txBody>
      </p:sp>
      <p:sp>
        <p:nvSpPr>
          <p:cNvPr id="13" name="Rectangle 12">
            <a:extLst>
              <a:ext uri="{FF2B5EF4-FFF2-40B4-BE49-F238E27FC236}">
                <a16:creationId xmlns:a16="http://schemas.microsoft.com/office/drawing/2014/main" id="{FB6DAE55-B33F-666F-B5B8-F5100A51701B}"/>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ea typeface="+mn-ea"/>
                <a:cs typeface="Arial" panose="020B0604020202020204" pitchFamily="34" charset="0"/>
              </a:rPr>
              <a:t>قراءة/ كتابة</a:t>
            </a:r>
          </a:p>
        </p:txBody>
      </p:sp>
      <p:pic>
        <p:nvPicPr>
          <p:cNvPr id="8" name="Image 7">
            <a:extLst>
              <a:ext uri="{FF2B5EF4-FFF2-40B4-BE49-F238E27FC236}">
                <a16:creationId xmlns:a16="http://schemas.microsoft.com/office/drawing/2014/main" id="{BB7AA8C6-C584-A88E-D883-D1DD0C3E9094}"/>
              </a:ext>
            </a:extLst>
          </p:cNvPr>
          <p:cNvPicPr>
            <a:picLocks noChangeAspect="1"/>
          </p:cNvPicPr>
          <p:nvPr/>
        </p:nvPicPr>
        <p:blipFill>
          <a:blip r:embed="rId7"/>
          <a:stretch>
            <a:fillRect/>
          </a:stretch>
        </p:blipFill>
        <p:spPr>
          <a:xfrm>
            <a:off x="747372" y="1925193"/>
            <a:ext cx="7400879" cy="4342707"/>
          </a:xfrm>
          <a:prstGeom prst="rect">
            <a:avLst/>
          </a:prstGeom>
        </p:spPr>
      </p:pic>
      <p:sp>
        <p:nvSpPr>
          <p:cNvPr id="7" name="ZoneTexte 6">
            <a:extLst>
              <a:ext uri="{FF2B5EF4-FFF2-40B4-BE49-F238E27FC236}">
                <a16:creationId xmlns:a16="http://schemas.microsoft.com/office/drawing/2014/main" id="{0E797828-9A36-5034-7FFF-B85F459A53E0}"/>
              </a:ext>
            </a:extLst>
          </p:cNvPr>
          <p:cNvSpPr txBox="1"/>
          <p:nvPr/>
        </p:nvSpPr>
        <p:spPr>
          <a:xfrm>
            <a:off x="700718" y="2376109"/>
            <a:ext cx="7521515" cy="1569660"/>
          </a:xfrm>
          <a:prstGeom prst="rect">
            <a:avLst/>
          </a:prstGeom>
          <a:noFill/>
        </p:spPr>
        <p:txBody>
          <a:bodyPr wrap="square" rtlCol="0">
            <a:sp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أَنا أُحِبُّ ٱلْكَتاكيتَ .</a:t>
            </a:r>
          </a:p>
        </p:txBody>
      </p:sp>
      <p:sp>
        <p:nvSpPr>
          <p:cNvPr id="12" name="ZoneTexte 11">
            <a:extLst>
              <a:ext uri="{FF2B5EF4-FFF2-40B4-BE49-F238E27FC236}">
                <a16:creationId xmlns:a16="http://schemas.microsoft.com/office/drawing/2014/main" id="{F9A08502-71C4-FE64-429C-BDBF65F1EDFC}"/>
              </a:ext>
            </a:extLst>
          </p:cNvPr>
          <p:cNvSpPr txBox="1"/>
          <p:nvPr/>
        </p:nvSpPr>
        <p:spPr>
          <a:xfrm>
            <a:off x="765771" y="3800583"/>
            <a:ext cx="7243446" cy="1569660"/>
          </a:xfrm>
          <a:prstGeom prst="rect">
            <a:avLst/>
          </a:prstGeom>
          <a:noFill/>
        </p:spPr>
        <p:txBody>
          <a:bodyPr wrap="square" rtlCol="0">
            <a:spAutoFit/>
          </a:bodyPr>
          <a:lstStyle/>
          <a:p>
            <a:pPr lvl="0" algn="ctr" rtl="1">
              <a:defRPr/>
            </a:pPr>
            <a:r>
              <a:rPr lang="ar-MA" sz="9600" dirty="0">
                <a:solidFill>
                  <a:srgbClr val="C00000"/>
                </a:solidFill>
                <a:latin typeface="Microsoft Uighur" panose="02000000000000000000" pitchFamily="2" charset="-78"/>
                <a:cs typeface="Microsoft Uighur" panose="02000000000000000000" pitchFamily="2" charset="-78"/>
                <a:sym typeface="Calibri"/>
              </a:rPr>
              <a:t>أَنْتِ تُحِبّـيـنَ </a:t>
            </a:r>
            <a:r>
              <a:rPr lang="ar-MA" sz="9600" dirty="0" err="1">
                <a:solidFill>
                  <a:srgbClr val="C00000"/>
                </a:solidFill>
                <a:latin typeface="Microsoft Uighur" panose="02000000000000000000" pitchFamily="2" charset="-78"/>
                <a:cs typeface="Microsoft Uighur" panose="02000000000000000000" pitchFamily="2" charset="-78"/>
                <a:sym typeface="Calibri"/>
              </a:rPr>
              <a:t>ٱلْـفِـيَـلَـةَ</a:t>
            </a:r>
            <a:r>
              <a:rPr lang="ar-MA" sz="9600" dirty="0">
                <a:solidFill>
                  <a:srgbClr val="C00000"/>
                </a:solidFill>
                <a:latin typeface="Microsoft Uighur" panose="02000000000000000000" pitchFamily="2" charset="-78"/>
                <a:cs typeface="Microsoft Uighur" panose="02000000000000000000" pitchFamily="2" charset="-78"/>
                <a:sym typeface="Calibri"/>
              </a:rPr>
              <a:t> .</a:t>
            </a:r>
          </a:p>
        </p:txBody>
      </p:sp>
    </p:spTree>
    <p:extLst>
      <p:ext uri="{BB962C8B-B14F-4D97-AF65-F5344CB8AC3E}">
        <p14:creationId xmlns:p14="http://schemas.microsoft.com/office/powerpoint/2010/main" val="3311104191"/>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5" name="Google Shape;2435;p11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r" rtl="1">
              <a:lnSpc>
                <a:spcPct val="100000"/>
              </a:lnSpc>
              <a:spcBef>
                <a:spcPts val="0"/>
              </a:spcBef>
              <a:spcAft>
                <a:spcPts val="0"/>
              </a:spcAft>
              <a:buClr>
                <a:srgbClr val="A5A5A5"/>
              </a:buClr>
              <a:buSzPct val="100000"/>
              <a:buFont typeface="Arial"/>
              <a:buNone/>
            </a:pPr>
            <a:r>
              <a:rPr lang="ar-MA" sz="2400" b="1" kern="1200" dirty="0">
                <a:solidFill>
                  <a:schemeClr val="bg1">
                    <a:lumMod val="50000"/>
                  </a:schemeClr>
                </a:solidFill>
                <a:latin typeface="Microsoft Uighur" panose="02000000000000000000" pitchFamily="2" charset="-78"/>
                <a:ea typeface="+mn-ea"/>
                <a:cs typeface="Microsoft Uighur" panose="02000000000000000000" pitchFamily="2" charset="-78"/>
                <a:sym typeface="Arial"/>
              </a:rPr>
              <a:t>وقت النجمة الآن. الفائز بنجمة الكتابة: ....</a:t>
            </a:r>
            <a:endParaRPr lang="fr-MA" sz="2400" b="1" kern="1200" dirty="0">
              <a:solidFill>
                <a:schemeClr val="bg1">
                  <a:lumMod val="50000"/>
                </a:schemeClr>
              </a:solidFill>
              <a:latin typeface="Microsoft Uighur" panose="02000000000000000000" pitchFamily="2" charset="-78"/>
              <a:ea typeface="+mn-ea"/>
              <a:cs typeface="Microsoft Uighur" panose="02000000000000000000" pitchFamily="2" charset="-78"/>
            </a:endParaRPr>
          </a:p>
        </p:txBody>
      </p:sp>
      <p:sp>
        <p:nvSpPr>
          <p:cNvPr id="6" name="Google Shape;563;p140">
            <a:extLst>
              <a:ext uri="{FF2B5EF4-FFF2-40B4-BE49-F238E27FC236}">
                <a16:creationId xmlns:a16="http://schemas.microsoft.com/office/drawing/2014/main" id="{AFDF3300-B1A0-46B4-83EC-9F7DF424A4F0}"/>
              </a:ext>
            </a:extLst>
          </p:cNvPr>
          <p:cNvSpPr/>
          <p:nvPr/>
        </p:nvSpPr>
        <p:spPr>
          <a:xfrm>
            <a:off x="6610183"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افتتاح الحصة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7" name="Google Shape;564;p140">
            <a:extLst>
              <a:ext uri="{FF2B5EF4-FFF2-40B4-BE49-F238E27FC236}">
                <a16:creationId xmlns:a16="http://schemas.microsoft.com/office/drawing/2014/main" id="{FA4982C0-BF54-46B4-A6EA-72F187B537E1}"/>
              </a:ext>
            </a:extLst>
          </p:cNvPr>
          <p:cNvSpPr/>
          <p:nvPr/>
        </p:nvSpPr>
        <p:spPr>
          <a:xfrm>
            <a:off x="351523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استـماع وتحدث</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8" name="Google Shape;565;p140">
            <a:extLst>
              <a:ext uri="{FF2B5EF4-FFF2-40B4-BE49-F238E27FC236}">
                <a16:creationId xmlns:a16="http://schemas.microsoft.com/office/drawing/2014/main" id="{8F570B6A-C180-4B4D-B32A-09053A5B4ED9}"/>
              </a:ext>
            </a:extLst>
          </p:cNvPr>
          <p:cNvSpPr/>
          <p:nvPr/>
        </p:nvSpPr>
        <p:spPr>
          <a:xfrm>
            <a:off x="398069"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اختــتام الحــصة</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9" name="Google Shape;566;p140">
            <a:extLst>
              <a:ext uri="{FF2B5EF4-FFF2-40B4-BE49-F238E27FC236}">
                <a16:creationId xmlns:a16="http://schemas.microsoft.com/office/drawing/2014/main" id="{2BB1D911-F38E-48C0-ACE3-90CE3E2322A0}"/>
              </a:ext>
            </a:extLst>
          </p:cNvPr>
          <p:cNvSpPr/>
          <p:nvPr/>
        </p:nvSpPr>
        <p:spPr>
          <a:xfrm>
            <a:off x="507211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alpha val="20000"/>
                  </a:srgbClr>
                </a:solidFill>
                <a:effectLst/>
                <a:uLnTx/>
                <a:uFillTx/>
                <a:latin typeface="Microsoft Uighur" panose="02000000000000000000" pitchFamily="2" charset="-78"/>
                <a:ea typeface="Arial"/>
                <a:cs typeface="Microsoft Uighur" panose="02000000000000000000" pitchFamily="2" charset="-78"/>
                <a:sym typeface="Arial"/>
              </a:rPr>
              <a:t>معــــــــــجم</a:t>
            </a:r>
            <a:endParaRPr kumimoji="0" sz="1800" b="0" i="0" u="none" strike="noStrike" kern="0" cap="none" spc="0" normalizeH="0" baseline="0" noProof="0" dirty="0">
              <a:ln>
                <a:noFill/>
              </a:ln>
              <a:solidFill>
                <a:srgbClr val="000000">
                  <a:alpha val="20000"/>
                </a:srgbClr>
              </a:solidFill>
              <a:effectLst/>
              <a:uLnTx/>
              <a:uFillTx/>
              <a:latin typeface="Microsoft Uighur" panose="02000000000000000000" pitchFamily="2" charset="-78"/>
              <a:cs typeface="Microsoft Uighur" panose="02000000000000000000" pitchFamily="2" charset="-78"/>
              <a:sym typeface="Arial"/>
            </a:endParaRPr>
          </a:p>
        </p:txBody>
      </p:sp>
      <p:sp>
        <p:nvSpPr>
          <p:cNvPr id="10" name="Google Shape;567;p140">
            <a:extLst>
              <a:ext uri="{FF2B5EF4-FFF2-40B4-BE49-F238E27FC236}">
                <a16:creationId xmlns:a16="http://schemas.microsoft.com/office/drawing/2014/main" id="{F0EA831A-0B90-4218-BA55-BB4EFB21E6E0}"/>
              </a:ext>
            </a:extLst>
          </p:cNvPr>
          <p:cNvSpPr/>
          <p:nvPr/>
        </p:nvSpPr>
        <p:spPr>
          <a:xfrm>
            <a:off x="1956654" y="131773"/>
            <a:ext cx="1260000" cy="288000"/>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565F88"/>
              </a:buClr>
              <a:buSzPts val="1600"/>
              <a:buFont typeface="Arial"/>
              <a:buNone/>
              <a:tabLst/>
              <a:defRPr/>
            </a:pPr>
            <a:r>
              <a:rPr kumimoji="0" lang="ar-MA" sz="2000" b="1" i="0" u="none" strike="noStrike" kern="0" cap="none" spc="0" normalizeH="0" baseline="0" noProof="0" dirty="0">
                <a:ln>
                  <a:noFill/>
                </a:ln>
                <a:solidFill>
                  <a:srgbClr val="565F88"/>
                </a:solidFill>
                <a:effectLst/>
                <a:uLnTx/>
                <a:uFillTx/>
                <a:latin typeface="Microsoft Uighur" panose="02000000000000000000" pitchFamily="2" charset="-78"/>
                <a:ea typeface="Arial"/>
                <a:cs typeface="Microsoft Uighur" panose="02000000000000000000" pitchFamily="2" charset="-78"/>
                <a:sym typeface="Arial"/>
              </a:rPr>
              <a:t>قراءة/ كتابة</a:t>
            </a:r>
            <a:endParaRPr kumimoji="0" sz="1800" b="0" i="0" u="none" strike="noStrike" kern="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Arial"/>
            </a:endParaRPr>
          </a:p>
        </p:txBody>
      </p:sp>
      <p:pic>
        <p:nvPicPr>
          <p:cNvPr id="11" name="Google Shape;568;p140">
            <a:extLst>
              <a:ext uri="{FF2B5EF4-FFF2-40B4-BE49-F238E27FC236}">
                <a16:creationId xmlns:a16="http://schemas.microsoft.com/office/drawing/2014/main" id="{169EB74D-460A-442B-83EA-DCFE06B9F712}"/>
              </a:ext>
            </a:extLst>
          </p:cNvPr>
          <p:cNvPicPr preferRelativeResize="0"/>
          <p:nvPr/>
        </p:nvPicPr>
        <p:blipFill rotWithShape="1">
          <a:blip r:embed="rId5">
            <a:alphaModFix amt="20000"/>
          </a:blip>
          <a:srcRect/>
          <a:stretch/>
        </p:blipFill>
        <p:spPr>
          <a:xfrm>
            <a:off x="7870183" y="136738"/>
            <a:ext cx="278069" cy="278069"/>
          </a:xfrm>
          <a:prstGeom prst="rect">
            <a:avLst/>
          </a:prstGeom>
          <a:noFill/>
          <a:ln>
            <a:noFill/>
          </a:ln>
        </p:spPr>
      </p:pic>
      <p:pic>
        <p:nvPicPr>
          <p:cNvPr id="12" name="Google Shape;569;p140">
            <a:extLst>
              <a:ext uri="{FF2B5EF4-FFF2-40B4-BE49-F238E27FC236}">
                <a16:creationId xmlns:a16="http://schemas.microsoft.com/office/drawing/2014/main" id="{B18C8158-A98A-4DFC-A274-411DFE43B907}"/>
              </a:ext>
            </a:extLst>
          </p:cNvPr>
          <p:cNvPicPr preferRelativeResize="0"/>
          <p:nvPr/>
        </p:nvPicPr>
        <p:blipFill rotWithShape="1">
          <a:blip r:embed="rId6">
            <a:alphaModFix amt="20000"/>
          </a:blip>
          <a:srcRect/>
          <a:stretch/>
        </p:blipFill>
        <p:spPr>
          <a:xfrm>
            <a:off x="6328695" y="136738"/>
            <a:ext cx="278069" cy="278069"/>
          </a:xfrm>
          <a:prstGeom prst="rect">
            <a:avLst/>
          </a:prstGeom>
          <a:noFill/>
          <a:ln>
            <a:noFill/>
          </a:ln>
        </p:spPr>
      </p:pic>
      <p:pic>
        <p:nvPicPr>
          <p:cNvPr id="13" name="Google Shape;570;p140">
            <a:extLst>
              <a:ext uri="{FF2B5EF4-FFF2-40B4-BE49-F238E27FC236}">
                <a16:creationId xmlns:a16="http://schemas.microsoft.com/office/drawing/2014/main" id="{5FDFC831-10DE-4CA6-8F92-308CE1AA6C47}"/>
              </a:ext>
            </a:extLst>
          </p:cNvPr>
          <p:cNvPicPr preferRelativeResize="0"/>
          <p:nvPr/>
        </p:nvPicPr>
        <p:blipFill rotWithShape="1">
          <a:blip r:embed="rId7">
            <a:alphaModFix amt="20000"/>
          </a:blip>
          <a:srcRect/>
          <a:stretch/>
        </p:blipFill>
        <p:spPr>
          <a:xfrm>
            <a:off x="4785497" y="136738"/>
            <a:ext cx="278069" cy="278069"/>
          </a:xfrm>
          <a:prstGeom prst="rect">
            <a:avLst/>
          </a:prstGeom>
          <a:noFill/>
          <a:ln>
            <a:noFill/>
          </a:ln>
        </p:spPr>
      </p:pic>
      <p:pic>
        <p:nvPicPr>
          <p:cNvPr id="14" name="Google Shape;571;p140">
            <a:extLst>
              <a:ext uri="{FF2B5EF4-FFF2-40B4-BE49-F238E27FC236}">
                <a16:creationId xmlns:a16="http://schemas.microsoft.com/office/drawing/2014/main" id="{30E34BB0-B3C9-447E-BFFC-E7F4D5163D91}"/>
              </a:ext>
            </a:extLst>
          </p:cNvPr>
          <p:cNvPicPr preferRelativeResize="0"/>
          <p:nvPr/>
        </p:nvPicPr>
        <p:blipFill rotWithShape="1">
          <a:blip r:embed="rId8">
            <a:alphaModFix/>
          </a:blip>
          <a:srcRect/>
          <a:stretch/>
        </p:blipFill>
        <p:spPr>
          <a:xfrm>
            <a:off x="3226912" y="136738"/>
            <a:ext cx="278069" cy="278069"/>
          </a:xfrm>
          <a:prstGeom prst="rect">
            <a:avLst/>
          </a:prstGeom>
          <a:noFill/>
          <a:ln>
            <a:noFill/>
          </a:ln>
        </p:spPr>
      </p:pic>
      <p:pic>
        <p:nvPicPr>
          <p:cNvPr id="15" name="Google Shape;572;p140">
            <a:extLst>
              <a:ext uri="{FF2B5EF4-FFF2-40B4-BE49-F238E27FC236}">
                <a16:creationId xmlns:a16="http://schemas.microsoft.com/office/drawing/2014/main" id="{9BE20AD9-B8D0-44A2-A4AC-7A65F23C3177}"/>
              </a:ext>
            </a:extLst>
          </p:cNvPr>
          <p:cNvPicPr preferRelativeResize="0"/>
          <p:nvPr/>
        </p:nvPicPr>
        <p:blipFill rotWithShape="1">
          <a:blip r:embed="rId9">
            <a:alphaModFix amt="20000"/>
          </a:blip>
          <a:srcRect/>
          <a:stretch/>
        </p:blipFill>
        <p:spPr>
          <a:xfrm>
            <a:off x="1668327" y="136738"/>
            <a:ext cx="278069" cy="278069"/>
          </a:xfrm>
          <a:prstGeom prst="rect">
            <a:avLst/>
          </a:prstGeom>
          <a:noFill/>
          <a:ln>
            <a:noFill/>
          </a:ln>
        </p:spPr>
      </p:pic>
      <p:pic>
        <p:nvPicPr>
          <p:cNvPr id="2" name="Joyful_Prize_Celebration_Animation">
            <a:hlinkClick r:id="" action="ppaction://media"/>
            <a:extLst>
              <a:ext uri="{FF2B5EF4-FFF2-40B4-BE49-F238E27FC236}">
                <a16:creationId xmlns:a16="http://schemas.microsoft.com/office/drawing/2014/main" id="{C7CD5873-7C7C-93C6-9959-9294D106DAA2}"/>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22027" r="21803"/>
          <a:stretch>
            <a:fillRect/>
          </a:stretch>
        </p:blipFill>
        <p:spPr>
          <a:xfrm>
            <a:off x="2835612" y="2166095"/>
            <a:ext cx="3472775" cy="34777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Image 2" descr="Une image contenant noir, obscurité&#10;&#10;Le contenu généré par l’IA peut être incorrect.">
            <a:extLst>
              <a:ext uri="{FF2B5EF4-FFF2-40B4-BE49-F238E27FC236}">
                <a16:creationId xmlns:a16="http://schemas.microsoft.com/office/drawing/2014/main" id="{44C513DD-75E8-7F23-C79D-4B9527C2CF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532020" y="6241000"/>
            <a:ext cx="540000" cy="540000"/>
          </a:xfrm>
          <a:prstGeom prst="rect">
            <a:avLst/>
          </a:prstGeom>
        </p:spPr>
      </p:pic>
      <p:pic>
        <p:nvPicPr>
          <p:cNvPr id="1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D6F0B9A8-F30E-BF6F-CE1F-F10B728F95FA}"/>
              </a:ext>
            </a:extLst>
          </p:cNvPr>
          <p:cNvPicPr>
            <a:picLocks noGrp="1" noChangeAspect="1"/>
          </p:cNvPicPr>
          <p:nvPr>
            <p:ph type="pic" idx="3"/>
          </p:nvPr>
        </p:nvPicPr>
        <p:blipFill>
          <a:blip r:embed="rId1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870297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5" fill="hold"/>
                                        <p:tgtEl>
                                          <p:spTgt spid="2"/>
                                        </p:tgtEl>
                                      </p:cBhvr>
                                    </p:cmd>
                                  </p:childTnLst>
                                </p:cTn>
                              </p:par>
                            </p:childTnLst>
                          </p:cTn>
                        </p:par>
                        <p:par>
                          <p:cTn id="7" fill="hold">
                            <p:stCondLst>
                              <p:cond delay="7835"/>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CF86-41EE-9F88-75A4-31F87B9A691E}"/>
            </a:ext>
          </a:extLst>
        </p:cNvPr>
        <p:cNvGrpSpPr/>
        <p:nvPr/>
      </p:nvGrpSpPr>
      <p:grpSpPr>
        <a:xfrm>
          <a:off x="0" y="0"/>
          <a:ext cx="0" cy="0"/>
          <a:chOff x="0" y="0"/>
          <a:chExt cx="0" cy="0"/>
        </a:xfrm>
      </p:grpSpPr>
      <p:sp>
        <p:nvSpPr>
          <p:cNvPr id="26" name="Titre 3">
            <a:extLst>
              <a:ext uri="{FF2B5EF4-FFF2-40B4-BE49-F238E27FC236}">
                <a16:creationId xmlns:a16="http://schemas.microsoft.com/office/drawing/2014/main" id="{84CE3BA4-A9C8-3056-7C94-5DB4D7DA86C4}"/>
              </a:ext>
            </a:extLst>
          </p:cNvPr>
          <p:cNvSpPr>
            <a:spLocks noGrp="1"/>
          </p:cNvSpPr>
          <p:nvPr>
            <p:ph type="title"/>
          </p:nvPr>
        </p:nvSpPr>
        <p:spPr>
          <a:xfrm>
            <a:off x="326807" y="874536"/>
            <a:ext cx="7886700" cy="720000"/>
          </a:xfrm>
        </p:spPr>
        <p:txBody>
          <a:bodyPr/>
          <a:lstStyle/>
          <a:p>
            <a:pPr lvl="0">
              <a:lnSpc>
                <a:spcPct val="90000"/>
              </a:lnSpc>
              <a:spcBef>
                <a:spcPct val="0"/>
              </a:spcBef>
              <a:buClrTx/>
              <a:defRPr/>
            </a:pPr>
            <a:r>
              <a:rPr lang="ar-MA" sz="4000" kern="1200" dirty="0">
                <a:latin typeface="Arial" panose="020B0604020202020204" pitchFamily="34" charset="0"/>
                <a:cs typeface="Microsoft Uighur" panose="02000000000000000000" pitchFamily="2" charset="-78"/>
              </a:rPr>
              <a:t>اختتام الحصة</a:t>
            </a:r>
            <a:endParaRPr lang="ar-MA" sz="4000" kern="1200" dirty="0">
              <a:latin typeface="Arial" panose="020B0604020202020204" pitchFamily="34" charset="0"/>
              <a:cs typeface="Arial" panose="020B0604020202020204" pitchFamily="34" charset="0"/>
            </a:endParaRPr>
          </a:p>
        </p:txBody>
      </p:sp>
      <p:pic>
        <p:nvPicPr>
          <p:cNvPr id="28" name="Image 27">
            <a:extLst>
              <a:ext uri="{FF2B5EF4-FFF2-40B4-BE49-F238E27FC236}">
                <a16:creationId xmlns:a16="http://schemas.microsoft.com/office/drawing/2014/main" id="{9A3116D8-BA86-ED70-01EB-9F7E4CBD9482}"/>
              </a:ext>
            </a:extLst>
          </p:cNvPr>
          <p:cNvPicPr>
            <a:picLocks noChangeAspect="1"/>
          </p:cNvPicPr>
          <p:nvPr/>
        </p:nvPicPr>
        <p:blipFill rotWithShape="1">
          <a:blip r:embed="rId2">
            <a:extLst>
              <a:ext uri="{28A0092B-C50C-407E-A947-70E740481C1C}">
                <a14:useLocalDpi xmlns:a14="http://schemas.microsoft.com/office/drawing/2010/main" val="0"/>
              </a:ext>
            </a:extLst>
          </a:blip>
          <a:srcRect l="-5495" t="10740" r="-4368" b="1155"/>
          <a:stretch>
            <a:fillRect/>
          </a:stretch>
        </p:blipFill>
        <p:spPr>
          <a:xfrm>
            <a:off x="678137" y="1807373"/>
            <a:ext cx="7789894" cy="4824000"/>
          </a:xfrm>
          <a:prstGeom prst="rect">
            <a:avLst/>
          </a:prstGeom>
        </p:spPr>
      </p:pic>
      <p:sp>
        <p:nvSpPr>
          <p:cNvPr id="29" name="Espace réservé du texte 5">
            <a:extLst>
              <a:ext uri="{FF2B5EF4-FFF2-40B4-BE49-F238E27FC236}">
                <a16:creationId xmlns:a16="http://schemas.microsoft.com/office/drawing/2014/main" id="{859FE26B-F7C0-4478-818F-25C48C00C2F4}"/>
              </a:ext>
            </a:extLst>
          </p:cNvPr>
          <p:cNvSpPr txBox="1">
            <a:spLocks/>
          </p:cNvSpPr>
          <p:nvPr/>
        </p:nvSpPr>
        <p:spPr>
          <a:xfrm>
            <a:off x="1487424" y="3014118"/>
            <a:ext cx="5931197" cy="684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rtl="1">
              <a:buClr>
                <a:srgbClr val="424D7B"/>
              </a:buClr>
              <a:buSzPct val="50000"/>
            </a:pPr>
            <a:r>
              <a:rPr lang="ar-MA" sz="2800" b="1" dirty="0">
                <a:cs typeface="Microsoft Uighur" panose="02000000000000000000" pitchFamily="2" charset="-78"/>
                <a:sym typeface="Arial"/>
              </a:rPr>
              <a:t>ماذا تعلمتم اليوم؟</a:t>
            </a:r>
          </a:p>
          <a:p>
            <a:pPr lvl="0" algn="r" rtl="1">
              <a:buClr>
                <a:srgbClr val="424D7B"/>
              </a:buClr>
              <a:buSzPct val="50000"/>
            </a:pPr>
            <a:r>
              <a:rPr lang="ar-MA" sz="2800" b="1" dirty="0">
                <a:cs typeface="Microsoft Uighur" panose="02000000000000000000" pitchFamily="2" charset="-78"/>
                <a:sym typeface="Arial"/>
              </a:rPr>
              <a:t>واجباتكم المنزلية.</a:t>
            </a:r>
          </a:p>
        </p:txBody>
      </p:sp>
      <p:sp>
        <p:nvSpPr>
          <p:cNvPr id="30" name="ZoneTexte 29">
            <a:extLst>
              <a:ext uri="{FF2B5EF4-FFF2-40B4-BE49-F238E27FC236}">
                <a16:creationId xmlns:a16="http://schemas.microsoft.com/office/drawing/2014/main" id="{E3AE826B-2226-45B3-4A5A-929D227A82B7}"/>
              </a:ext>
            </a:extLst>
          </p:cNvPr>
          <p:cNvSpPr txBox="1"/>
          <p:nvPr/>
        </p:nvSpPr>
        <p:spPr>
          <a:xfrm>
            <a:off x="5412400" y="1777877"/>
            <a:ext cx="1758816" cy="646331"/>
          </a:xfrm>
          <a:prstGeom prst="rect">
            <a:avLst/>
          </a:prstGeom>
          <a:noFill/>
        </p:spPr>
        <p:txBody>
          <a:bodyPr wrap="non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424D7B"/>
                </a:solidFill>
                <a:effectLst/>
                <a:uLnTx/>
                <a:uFillTx/>
                <a:latin typeface="Microsoft Uighur" panose="02000000000000000000" pitchFamily="2" charset="-78"/>
                <a:ea typeface="+mn-ea"/>
                <a:cs typeface="Microsoft Uighur" panose="02000000000000000000" pitchFamily="2" charset="-78"/>
                <a:sym typeface="Arial"/>
              </a:rPr>
              <a:t>اختتام الحصة</a:t>
            </a:r>
          </a:p>
        </p:txBody>
      </p:sp>
      <p:sp>
        <p:nvSpPr>
          <p:cNvPr id="2" name="Oval 80">
            <a:extLst>
              <a:ext uri="{FF2B5EF4-FFF2-40B4-BE49-F238E27FC236}">
                <a16:creationId xmlns:a16="http://schemas.microsoft.com/office/drawing/2014/main" id="{A96A6766-E253-A43A-14E9-40234BF1ACD7}"/>
              </a:ext>
            </a:extLst>
          </p:cNvPr>
          <p:cNvSpPr>
            <a:spLocks noChangeAspect="1"/>
          </p:cNvSpPr>
          <p:nvPr/>
        </p:nvSpPr>
        <p:spPr>
          <a:xfrm>
            <a:off x="5480303" y="1050922"/>
            <a:ext cx="432000" cy="432000"/>
          </a:xfrm>
          <a:prstGeom prst="ellipse">
            <a:avLst/>
          </a:prstGeom>
          <a:solidFill>
            <a:srgbClr val="00ACA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Arial" panose="020B0604020202020204" pitchFamily="34" charset="0"/>
              </a:rPr>
              <a:t>4</a:t>
            </a:r>
            <a:endParaRPr kumimoji="0" lang="fr-MA" sz="2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n-cs"/>
            </a:endParaRPr>
          </a:p>
        </p:txBody>
      </p:sp>
    </p:spTree>
    <p:extLst>
      <p:ext uri="{BB962C8B-B14F-4D97-AF65-F5344CB8AC3E}">
        <p14:creationId xmlns:p14="http://schemas.microsoft.com/office/powerpoint/2010/main" val="14803300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250"/>
                                  </p:stCondLst>
                                  <p:childTnLst>
                                    <p:set>
                                      <p:cBhvr>
                                        <p:cTn id="6" dur="1" fill="hold">
                                          <p:stCondLst>
                                            <p:cond delay="0"/>
                                          </p:stCondLst>
                                        </p:cTn>
                                        <p:tgtEl>
                                          <p:spTgt spid="29"/>
                                        </p:tgtEl>
                                        <p:attrNameLst>
                                          <p:attrName>style.visibility</p:attrName>
                                        </p:attrNameLst>
                                      </p:cBhvr>
                                      <p:to>
                                        <p:strVal val="visible"/>
                                      </p:to>
                                    </p:set>
                                  </p:childTnLst>
                                </p:cTn>
                              </p:par>
                              <p:par>
                                <p:cTn id="7" presetID="22" presetClass="entr" presetSubtype="1" fill="hold" grpId="0" nodeType="withEffect">
                                  <p:stCondLst>
                                    <p:cond delay="1200"/>
                                  </p:stCondLst>
                                  <p:childTnLst>
                                    <p:set>
                                      <p:cBhvr>
                                        <p:cTn id="8" dur="1" fill="hold">
                                          <p:stCondLst>
                                            <p:cond delay="0"/>
                                          </p:stCondLst>
                                        </p:cTn>
                                        <p:tgtEl>
                                          <p:spTgt spid="30"/>
                                        </p:tgtEl>
                                        <p:attrNameLst>
                                          <p:attrName>style.visibility</p:attrName>
                                        </p:attrNameLst>
                                      </p:cBhvr>
                                      <p:to>
                                        <p:strVal val="visible"/>
                                      </p:to>
                                    </p:set>
                                    <p:animEffect transition="in" filter="wipe(up)">
                                      <p:cBhvr>
                                        <p:cTn id="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710775" y="712979"/>
            <a:ext cx="6840000" cy="612000"/>
          </a:xfrm>
        </p:spPr>
        <p:txBody>
          <a:bodyPr>
            <a:no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تعلمنا اليوم كيف </a:t>
            </a:r>
            <a:r>
              <a:rPr lang="ar-MA" sz="2400" b="1" dirty="0">
                <a:solidFill>
                  <a:schemeClr val="bg1">
                    <a:lumMod val="50000"/>
                  </a:schemeClr>
                </a:solidFill>
                <a:cs typeface="Microsoft Uighur" panose="02000000000000000000" pitchFamily="2" charset="-78"/>
              </a:rPr>
              <a:t>نذكر الحيوان الذي نفضله ولماذا</a:t>
            </a:r>
            <a:r>
              <a:rPr lang="ar-MA" sz="2400" b="1" dirty="0">
                <a:solidFill>
                  <a:schemeClr val="bg1">
                    <a:lumMod val="50000"/>
                  </a:schemeClr>
                </a:solidFill>
                <a:latin typeface="Microsoft Uighur" panose="02000000000000000000" pitchFamily="2" charset="-78"/>
                <a:cs typeface="Microsoft Uighur" panose="02000000000000000000" pitchFamily="2" charset="-78"/>
              </a:rPr>
              <a:t>. </a:t>
            </a:r>
            <a:r>
              <a:rPr lang="ar-MA" sz="2400" b="1" dirty="0">
                <a:solidFill>
                  <a:schemeClr val="bg1">
                    <a:lumMod val="50000"/>
                  </a:schemeClr>
                </a:solidFill>
                <a:latin typeface="Microsoft Uighur" panose="02000000000000000000" pitchFamily="2" charset="-78"/>
                <a:cs typeface="Microsoft Uighur" panose="02000000000000000000" pitchFamily="2" charset="-78"/>
                <a:sym typeface="Arial"/>
              </a:rPr>
              <a:t>من يذكر حيوانه المفضل ولماذا يحبه,</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2" name="Espace réservé pour une image  11" descr="Une image contenant habits, illustration, clipart, Dessin animé&#10;&#10;Le contenu généré par l’IA peut être incorrect.">
            <a:extLst>
              <a:ext uri="{FF2B5EF4-FFF2-40B4-BE49-F238E27FC236}">
                <a16:creationId xmlns:a16="http://schemas.microsoft.com/office/drawing/2014/main" id="{6F6A87EE-E775-7EFD-4796-4B7FF80571D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FB575B5A-738C-450A-464A-FBFBFD0FD1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4" name="Image 3">
            <a:extLst>
              <a:ext uri="{FF2B5EF4-FFF2-40B4-BE49-F238E27FC236}">
                <a16:creationId xmlns:a16="http://schemas.microsoft.com/office/drawing/2014/main" id="{A72E7D97-A5AB-D3F5-E9DC-82112519E4A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5" name="Image 4">
            <a:extLst>
              <a:ext uri="{FF2B5EF4-FFF2-40B4-BE49-F238E27FC236}">
                <a16:creationId xmlns:a16="http://schemas.microsoft.com/office/drawing/2014/main" id="{DBE6014F-DADE-A479-6BBA-D4EBF39B91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6" name="Image 5">
            <a:extLst>
              <a:ext uri="{FF2B5EF4-FFF2-40B4-BE49-F238E27FC236}">
                <a16:creationId xmlns:a16="http://schemas.microsoft.com/office/drawing/2014/main" id="{909BB1EB-9325-B004-460A-96C2B250E5D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3" name="Rectangle 2">
            <a:extLst>
              <a:ext uri="{FF2B5EF4-FFF2-40B4-BE49-F238E27FC236}">
                <a16:creationId xmlns:a16="http://schemas.microsoft.com/office/drawing/2014/main" id="{F9DECD59-EB1C-75C5-C9F9-FF729E0BE0DC}"/>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8" name="Rectangle 7">
            <a:extLst>
              <a:ext uri="{FF2B5EF4-FFF2-40B4-BE49-F238E27FC236}">
                <a16:creationId xmlns:a16="http://schemas.microsoft.com/office/drawing/2014/main" id="{E421523B-CA66-51D8-7E71-5E83001EBEAD}"/>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9" name="Rectangle 8">
            <a:extLst>
              <a:ext uri="{FF2B5EF4-FFF2-40B4-BE49-F238E27FC236}">
                <a16:creationId xmlns:a16="http://schemas.microsoft.com/office/drawing/2014/main" id="{BD459FDE-4069-6561-9C77-E8A9C95F347F}"/>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0" name="Rectangle 9">
            <a:extLst>
              <a:ext uri="{FF2B5EF4-FFF2-40B4-BE49-F238E27FC236}">
                <a16:creationId xmlns:a16="http://schemas.microsoft.com/office/drawing/2014/main" id="{5E52088A-47EA-42C8-D3F2-AB81AFFF516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5" name="Nada-Standing">
            <a:hlinkClick r:id="" action="ppaction://media"/>
            <a:extLst>
              <a:ext uri="{FF2B5EF4-FFF2-40B4-BE49-F238E27FC236}">
                <a16:creationId xmlns:a16="http://schemas.microsoft.com/office/drawing/2014/main" id="{7F5B733F-D7F7-0622-30DE-172FB2D3553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685429" y="1994199"/>
            <a:ext cx="2064477" cy="3297059"/>
          </a:xfrm>
          <a:prstGeom prst="rect">
            <a:avLst/>
          </a:prstGeom>
        </p:spPr>
      </p:pic>
      <p:pic>
        <p:nvPicPr>
          <p:cNvPr id="21" name="Image 20">
            <a:extLst>
              <a:ext uri="{FF2B5EF4-FFF2-40B4-BE49-F238E27FC236}">
                <a16:creationId xmlns:a16="http://schemas.microsoft.com/office/drawing/2014/main" id="{11E445B6-C2CF-8FDE-2445-1A8080D22F47}"/>
              </a:ext>
            </a:extLst>
          </p:cNvPr>
          <p:cNvPicPr>
            <a:picLocks noChangeAspect="1"/>
          </p:cNvPicPr>
          <p:nvPr/>
        </p:nvPicPr>
        <p:blipFill>
          <a:blip r:embed="rId10"/>
          <a:stretch>
            <a:fillRect/>
          </a:stretch>
        </p:blipFill>
        <p:spPr>
          <a:xfrm>
            <a:off x="1759628" y="2383671"/>
            <a:ext cx="2933509" cy="290758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399183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7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598241" y="703211"/>
            <a:ext cx="6840000" cy="612000"/>
          </a:xfrm>
        </p:spPr>
        <p:txBody>
          <a:bodyPr>
            <a:noAutofit/>
          </a:bodyPr>
          <a:lstStyle/>
          <a:p>
            <a:pPr lvl="0" defTabSz="457200">
              <a:lnSpc>
                <a:spcPct val="100000"/>
              </a:lnSpc>
              <a:spcBef>
                <a:spcPts val="0"/>
              </a:spcBef>
              <a:defRPr/>
            </a:pPr>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تعلمنا أيضا كيف نقرأ نصا بطلاقة. من يقرأ هذا الجزء من النص؟</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8" name="Espace réservé pour une image  17" descr="Une image contenant habits, illustration, clipart, Dessin animé&#10;&#10;Le contenu généré par l’IA peut être incorrect.">
            <a:extLst>
              <a:ext uri="{FF2B5EF4-FFF2-40B4-BE49-F238E27FC236}">
                <a16:creationId xmlns:a16="http://schemas.microsoft.com/office/drawing/2014/main" id="{66B73E0D-2C76-1D56-3A59-6FDA1FF6286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pic>
        <p:nvPicPr>
          <p:cNvPr id="2" name="Image 1">
            <a:extLst>
              <a:ext uri="{FF2B5EF4-FFF2-40B4-BE49-F238E27FC236}">
                <a16:creationId xmlns:a16="http://schemas.microsoft.com/office/drawing/2014/main" id="{B0E38B78-9CA8-3769-2FBF-D17EFFF0304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B5D2ED31-BB8E-2990-E96D-FCC485B4CB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BB911C86-E6DF-5A18-ED7C-3A3154B69AD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3436C4FF-CDD9-3F43-F6E3-BA603317878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2F485152-8228-472F-1A28-D255288317B4}"/>
              </a:ext>
            </a:extLst>
          </p:cNvPr>
          <p:cNvSpPr>
            <a:spLocks/>
          </p:cNvSpPr>
          <p:nvPr/>
        </p:nvSpPr>
        <p:spPr>
          <a:xfrm>
            <a:off x="6610183" y="131773"/>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57B2D23-5EE4-82DE-964F-5DBE8F6C8B16}"/>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5" name="Rectangle 14">
            <a:extLst>
              <a:ext uri="{FF2B5EF4-FFF2-40B4-BE49-F238E27FC236}">
                <a16:creationId xmlns:a16="http://schemas.microsoft.com/office/drawing/2014/main" id="{AD12187F-C6F6-F7D7-A963-181CAED15D54}"/>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6" name="Rectangle 15">
            <a:extLst>
              <a:ext uri="{FF2B5EF4-FFF2-40B4-BE49-F238E27FC236}">
                <a16:creationId xmlns:a16="http://schemas.microsoft.com/office/drawing/2014/main" id="{565CCCDB-C661-88DD-2054-41ED7E97710F}"/>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14" name="standing">
            <a:hlinkClick r:id="" action="ppaction://media"/>
            <a:extLst>
              <a:ext uri="{FF2B5EF4-FFF2-40B4-BE49-F238E27FC236}">
                <a16:creationId xmlns:a16="http://schemas.microsoft.com/office/drawing/2014/main" id="{43481F58-667E-D39E-869F-4B28682B2FD8}"/>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t="2860" b="2355"/>
          <a:stretch>
            <a:fillRect/>
          </a:stretch>
        </p:blipFill>
        <p:spPr>
          <a:xfrm>
            <a:off x="3975920" y="3267914"/>
            <a:ext cx="1659272" cy="2795769"/>
          </a:xfrm>
          <a:prstGeom prst="rect">
            <a:avLst/>
          </a:prstGeom>
        </p:spPr>
      </p:pic>
      <p:pic>
        <p:nvPicPr>
          <p:cNvPr id="10" name="Image 9">
            <a:extLst>
              <a:ext uri="{FF2B5EF4-FFF2-40B4-BE49-F238E27FC236}">
                <a16:creationId xmlns:a16="http://schemas.microsoft.com/office/drawing/2014/main" id="{EA2D1176-6D69-BCBC-F470-EB6A572D447E}"/>
              </a:ext>
            </a:extLst>
          </p:cNvPr>
          <p:cNvPicPr>
            <a:picLocks noChangeAspect="1"/>
          </p:cNvPicPr>
          <p:nvPr/>
        </p:nvPicPr>
        <p:blipFill>
          <a:blip r:embed="rId10"/>
          <a:stretch>
            <a:fillRect/>
          </a:stretch>
        </p:blipFill>
        <p:spPr>
          <a:xfrm>
            <a:off x="864331" y="2031024"/>
            <a:ext cx="7078063" cy="838317"/>
          </a:xfrm>
          <a:prstGeom prst="rect">
            <a:avLst/>
          </a:prstGeom>
        </p:spPr>
      </p:pic>
    </p:spTree>
    <p:extLst>
      <p:ext uri="{BB962C8B-B14F-4D97-AF65-F5344CB8AC3E}">
        <p14:creationId xmlns:p14="http://schemas.microsoft.com/office/powerpoint/2010/main" val="2159601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3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28971-125A-CB14-DBFF-07A72BEBE204}"/>
            </a:ext>
          </a:extLst>
        </p:cNvPr>
        <p:cNvGrpSpPr/>
        <p:nvPr/>
      </p:nvGrpSpPr>
      <p:grpSpPr>
        <a:xfrm>
          <a:off x="0" y="0"/>
          <a:ext cx="0" cy="0"/>
          <a:chOff x="0" y="0"/>
          <a:chExt cx="0" cy="0"/>
        </a:xfrm>
      </p:grpSpPr>
      <p:sp>
        <p:nvSpPr>
          <p:cNvPr id="7" name="Titre 6"/>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Arial"/>
                <a:cs typeface="Microsoft Uighur" panose="02000000000000000000" pitchFamily="2" charset="-78"/>
                <a:sym typeface="Arial"/>
              </a:rPr>
              <a:t>في البيت أعيدوا قراءة الجزء الأول من النص في الكراسة ص 142. </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9A360744-3760-6259-7580-5E18D7ADAEC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389357" y="5467739"/>
            <a:ext cx="1030408" cy="1030408"/>
          </a:xfrm>
        </p:spPr>
      </p:pic>
      <p:pic>
        <p:nvPicPr>
          <p:cNvPr id="2" name="Image 1">
            <a:extLst>
              <a:ext uri="{FF2B5EF4-FFF2-40B4-BE49-F238E27FC236}">
                <a16:creationId xmlns:a16="http://schemas.microsoft.com/office/drawing/2014/main" id="{FFF0BD9C-D5A4-4EBE-6AAA-9FD70F5896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D83B9EEF-94D7-2501-AAEE-344F8873272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021CA13A-81DC-3944-837D-805643D1ED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0FC43ADE-F098-4507-7B5A-5C020DE5CCF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FAE4EE96-1009-05FF-637B-E8D5CB64CAAD}"/>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2ED6C72E-1925-C645-5288-6EF0BA7C4CF7}"/>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F80FD56D-D379-8A6A-F6C5-C36DDA8216DC}"/>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65662A7-E1E4-F3FE-96AA-8D2502E3F893}"/>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70C2899B-60B5-9F53-A380-B9F21928491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7" name="Image 16">
            <a:extLst>
              <a:ext uri="{FF2B5EF4-FFF2-40B4-BE49-F238E27FC236}">
                <a16:creationId xmlns:a16="http://schemas.microsoft.com/office/drawing/2014/main" id="{B863604D-189E-5DFE-3427-350AD0AC839F}"/>
              </a:ext>
            </a:extLst>
          </p:cNvPr>
          <p:cNvPicPr>
            <a:picLocks noChangeAspect="1"/>
          </p:cNvPicPr>
          <p:nvPr/>
        </p:nvPicPr>
        <p:blipFill>
          <a:blip r:embed="rId8"/>
          <a:stretch>
            <a:fillRect/>
          </a:stretch>
        </p:blipFill>
        <p:spPr>
          <a:xfrm>
            <a:off x="2440174" y="1678214"/>
            <a:ext cx="3247965" cy="4610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 coins arrondis 17">
            <a:extLst>
              <a:ext uri="{FF2B5EF4-FFF2-40B4-BE49-F238E27FC236}">
                <a16:creationId xmlns:a16="http://schemas.microsoft.com/office/drawing/2014/main" id="{B2B61E9D-ADFA-71C1-5140-56813FD24809}"/>
              </a:ext>
            </a:extLst>
          </p:cNvPr>
          <p:cNvSpPr/>
          <p:nvPr/>
        </p:nvSpPr>
        <p:spPr>
          <a:xfrm>
            <a:off x="2506790" y="2176206"/>
            <a:ext cx="3114731" cy="76293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0657953"/>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DC01A-8164-A1F4-983B-E2B3BD1AC73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FFC5B5-6BDC-A81C-2BA8-2A6718C99146}"/>
              </a:ext>
            </a:extLst>
          </p:cNvPr>
          <p:cNvSpPr>
            <a:spLocks noGrp="1"/>
          </p:cNvSpPr>
          <p:nvPr>
            <p:ph type="title"/>
          </p:nvPr>
        </p:nvSpPr>
        <p:spPr>
          <a:xfrm>
            <a:off x="389356" y="741635"/>
            <a:ext cx="7257769" cy="612000"/>
          </a:xfrm>
        </p:spPr>
        <p:txBody>
          <a:bodyPr>
            <a:normAutofit/>
          </a:bodyPr>
          <a:lstStyle/>
          <a:p>
            <a:pPr lvl="0"/>
            <a:r>
              <a:rPr lang="ar-MA" sz="2400" b="1" dirty="0">
                <a:solidFill>
                  <a:schemeClr val="bg1">
                    <a:lumMod val="50000"/>
                  </a:schemeClr>
                </a:solidFill>
                <a:latin typeface="Microsoft Uighur" panose="02000000000000000000" pitchFamily="2" charset="-78"/>
                <a:ea typeface="Calibri" panose="020F0502020204030204" pitchFamily="34" charset="0"/>
                <a:cs typeface="Microsoft Uighur" panose="02000000000000000000" pitchFamily="2" charset="-78"/>
              </a:rPr>
              <a:t>انقلوا أيضا الجمل ص 147 في دفاتركم، غدا سأملي عليكم كلمات منها.</a:t>
            </a:r>
            <a:endParaRPr lang="fr-FR"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13" name="Espace réservé pour une image  12" descr="Une image contenant dessin humoristique, Dessin animé, clipart, jouet&#10;&#10;Le contenu généré par l’IA peut être incorrect.">
            <a:extLst>
              <a:ext uri="{FF2B5EF4-FFF2-40B4-BE49-F238E27FC236}">
                <a16:creationId xmlns:a16="http://schemas.microsoft.com/office/drawing/2014/main" id="{E4AFABEC-4AB6-9BA6-9E86-2B48AD259C3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759582" y="4665306"/>
            <a:ext cx="1496939" cy="1496939"/>
          </a:xfrm>
        </p:spPr>
      </p:pic>
      <p:pic>
        <p:nvPicPr>
          <p:cNvPr id="2" name="Image 1">
            <a:extLst>
              <a:ext uri="{FF2B5EF4-FFF2-40B4-BE49-F238E27FC236}">
                <a16:creationId xmlns:a16="http://schemas.microsoft.com/office/drawing/2014/main" id="{9D276B7B-85D5-3819-C7EB-3102A6B61C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0183" y="136738"/>
            <a:ext cx="278069" cy="278069"/>
          </a:xfrm>
          <a:prstGeom prst="rect">
            <a:avLst/>
          </a:prstGeom>
          <a:ln>
            <a:noFill/>
          </a:ln>
        </p:spPr>
      </p:pic>
      <p:pic>
        <p:nvPicPr>
          <p:cNvPr id="3" name="Image 2">
            <a:extLst>
              <a:ext uri="{FF2B5EF4-FFF2-40B4-BE49-F238E27FC236}">
                <a16:creationId xmlns:a16="http://schemas.microsoft.com/office/drawing/2014/main" id="{4CA0B21E-5323-277B-D0F7-FB5BDB31A2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50169" y="136738"/>
            <a:ext cx="278069" cy="278069"/>
          </a:xfrm>
          <a:prstGeom prst="rect">
            <a:avLst/>
          </a:prstGeom>
          <a:ln>
            <a:noFill/>
          </a:ln>
        </p:spPr>
      </p:pic>
      <p:pic>
        <p:nvPicPr>
          <p:cNvPr id="4" name="Image 3">
            <a:extLst>
              <a:ext uri="{FF2B5EF4-FFF2-40B4-BE49-F238E27FC236}">
                <a16:creationId xmlns:a16="http://schemas.microsoft.com/office/drawing/2014/main" id="{939AC255-B634-13FD-111C-BB12DA2CF0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18241" y="136738"/>
            <a:ext cx="278069" cy="278069"/>
          </a:xfrm>
          <a:prstGeom prst="rect">
            <a:avLst/>
          </a:prstGeom>
          <a:ln>
            <a:noFill/>
          </a:ln>
        </p:spPr>
      </p:pic>
      <p:pic>
        <p:nvPicPr>
          <p:cNvPr id="5" name="Image 4">
            <a:extLst>
              <a:ext uri="{FF2B5EF4-FFF2-40B4-BE49-F238E27FC236}">
                <a16:creationId xmlns:a16="http://schemas.microsoft.com/office/drawing/2014/main" id="{9F83F018-7E90-FC0E-091F-DC97ABBE1B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107559" y="136738"/>
            <a:ext cx="278069" cy="278069"/>
          </a:xfrm>
          <a:prstGeom prst="rect">
            <a:avLst/>
          </a:prstGeom>
          <a:ln>
            <a:noFill/>
          </a:ln>
        </p:spPr>
      </p:pic>
      <p:sp>
        <p:nvSpPr>
          <p:cNvPr id="6" name="Rectangle 5">
            <a:extLst>
              <a:ext uri="{FF2B5EF4-FFF2-40B4-BE49-F238E27FC236}">
                <a16:creationId xmlns:a16="http://schemas.microsoft.com/office/drawing/2014/main" id="{DBA691B9-D8F5-4C59-E1C3-197605FC8AC7}"/>
              </a:ext>
            </a:extLst>
          </p:cNvPr>
          <p:cNvSpPr>
            <a:spLocks/>
          </p:cNvSpPr>
          <p:nvPr/>
        </p:nvSpPr>
        <p:spPr>
          <a:xfrm>
            <a:off x="6610183" y="168972"/>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rtl="1">
              <a:defRPr/>
            </a:pPr>
            <a:r>
              <a:rPr lang="ar-MA" sz="1600" b="1" dirty="0">
                <a:solidFill>
                  <a:srgbClr val="565F88">
                    <a:alpha val="20000"/>
                  </a:srgbClr>
                </a:solidFill>
                <a:latin typeface="Arial" panose="020B0604020202020204" pitchFamily="34" charset="0"/>
              </a:rPr>
              <a:t>افتتاح الحصة</a:t>
            </a:r>
          </a:p>
        </p:txBody>
      </p:sp>
      <p:sp>
        <p:nvSpPr>
          <p:cNvPr id="9" name="Rectangle 8">
            <a:extLst>
              <a:ext uri="{FF2B5EF4-FFF2-40B4-BE49-F238E27FC236}">
                <a16:creationId xmlns:a16="http://schemas.microsoft.com/office/drawing/2014/main" id="{B92D4A44-D567-D777-398B-FBEE07EEB838}"/>
              </a:ext>
            </a:extLst>
          </p:cNvPr>
          <p:cNvSpPr>
            <a:spLocks/>
          </p:cNvSpPr>
          <p:nvPr/>
        </p:nvSpPr>
        <p:spPr>
          <a:xfrm>
            <a:off x="4805556" y="137421"/>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استـماع وتحدث</a:t>
            </a:r>
          </a:p>
        </p:txBody>
      </p:sp>
      <p:sp>
        <p:nvSpPr>
          <p:cNvPr id="10" name="Rectangle 9">
            <a:extLst>
              <a:ext uri="{FF2B5EF4-FFF2-40B4-BE49-F238E27FC236}">
                <a16:creationId xmlns:a16="http://schemas.microsoft.com/office/drawing/2014/main" id="{1D3E4C0D-B438-56D3-1373-9783F530B58D}"/>
              </a:ext>
            </a:extLst>
          </p:cNvPr>
          <p:cNvSpPr>
            <a:spLocks/>
          </p:cNvSpPr>
          <p:nvPr/>
        </p:nvSpPr>
        <p:spPr>
          <a:xfrm>
            <a:off x="864331"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solidFill>
                <a:effectLst/>
                <a:uLnTx/>
                <a:uFillTx/>
                <a:latin typeface="Arial" panose="020B0604020202020204" pitchFamily="34" charset="0"/>
                <a:cs typeface="+mn-cs"/>
              </a:rPr>
              <a:t>اختــتام الحــصة</a:t>
            </a:r>
          </a:p>
        </p:txBody>
      </p:sp>
      <p:sp>
        <p:nvSpPr>
          <p:cNvPr id="11" name="Rectangle 10">
            <a:extLst>
              <a:ext uri="{FF2B5EF4-FFF2-40B4-BE49-F238E27FC236}">
                <a16:creationId xmlns:a16="http://schemas.microsoft.com/office/drawing/2014/main" id="{B8C7E07E-5949-F2D0-B92C-EBDAEDD2AFF1}"/>
              </a:ext>
            </a:extLst>
          </p:cNvPr>
          <p:cNvSpPr>
            <a:spLocks/>
          </p:cNvSpPr>
          <p:nvPr/>
        </p:nvSpPr>
        <p:spPr>
          <a:xfrm>
            <a:off x="2870775" y="126807"/>
            <a:ext cx="1260000" cy="28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spcBef>
                <a:spcPts val="0"/>
              </a:spcBef>
              <a:buClrTx/>
              <a:buSzTx/>
              <a:buFontTx/>
              <a:buNone/>
              <a:tabLst/>
              <a:defRPr/>
            </a:pPr>
            <a:r>
              <a:rPr kumimoji="0" lang="ar-MA" sz="1600" b="1" i="0" u="none" strike="noStrike" kern="1200" cap="none" spc="0" normalizeH="0" baseline="0" noProof="0" dirty="0">
                <a:ln>
                  <a:noFill/>
                </a:ln>
                <a:solidFill>
                  <a:srgbClr val="565F88">
                    <a:alpha val="20000"/>
                  </a:srgbClr>
                </a:solidFill>
                <a:effectLst/>
                <a:uLnTx/>
                <a:uFillTx/>
                <a:latin typeface="Arial" panose="020B0604020202020204" pitchFamily="34" charset="0"/>
                <a:cs typeface="+mn-cs"/>
              </a:rPr>
              <a:t>قراءة/ كتابة</a:t>
            </a:r>
          </a:p>
        </p:txBody>
      </p:sp>
      <p:pic>
        <p:nvPicPr>
          <p:cNvPr id="8" name="Espace réservé pour une image  17" descr="Une image contenant illustration, Dessin animé, clipart, dessin humoristique&#10;&#10;Le contenu généré par l’IA peut être incorrect.">
            <a:extLst>
              <a:ext uri="{FF2B5EF4-FFF2-40B4-BE49-F238E27FC236}">
                <a16:creationId xmlns:a16="http://schemas.microsoft.com/office/drawing/2014/main" id="{4368D5B1-3926-32BB-8BE2-1698FCC0092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960105" y="719856"/>
            <a:ext cx="828000" cy="828000"/>
          </a:xfrm>
          <a:prstGeom prst="rect">
            <a:avLst/>
          </a:prstGeom>
        </p:spPr>
      </p:pic>
      <p:pic>
        <p:nvPicPr>
          <p:cNvPr id="14" name="Image 13">
            <a:extLst>
              <a:ext uri="{FF2B5EF4-FFF2-40B4-BE49-F238E27FC236}">
                <a16:creationId xmlns:a16="http://schemas.microsoft.com/office/drawing/2014/main" id="{503BE4F3-0AB3-920F-70AB-FE491EEE69BE}"/>
              </a:ext>
            </a:extLst>
          </p:cNvPr>
          <p:cNvPicPr>
            <a:picLocks noChangeAspect="1"/>
          </p:cNvPicPr>
          <p:nvPr/>
        </p:nvPicPr>
        <p:blipFill>
          <a:blip r:embed="rId8"/>
          <a:stretch>
            <a:fillRect/>
          </a:stretch>
        </p:blipFill>
        <p:spPr>
          <a:xfrm>
            <a:off x="2889235" y="1704227"/>
            <a:ext cx="3221447" cy="45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 coins arrondis 14">
            <a:extLst>
              <a:ext uri="{FF2B5EF4-FFF2-40B4-BE49-F238E27FC236}">
                <a16:creationId xmlns:a16="http://schemas.microsoft.com/office/drawing/2014/main" id="{24A2CE99-FA9B-D605-31A4-1083E517E978}"/>
              </a:ext>
            </a:extLst>
          </p:cNvPr>
          <p:cNvSpPr/>
          <p:nvPr/>
        </p:nvSpPr>
        <p:spPr>
          <a:xfrm>
            <a:off x="2747766" y="3542556"/>
            <a:ext cx="3504386" cy="129070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06018963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201096F-3989-E00B-F3DD-7D6099C78F8E}"/>
              </a:ext>
            </a:extLst>
          </p:cNvPr>
          <p:cNvSpPr>
            <a:spLocks noGrp="1"/>
          </p:cNvSpPr>
          <p:nvPr>
            <p:ph type="title"/>
          </p:nvPr>
        </p:nvSpPr>
        <p:spPr/>
        <p:txBody>
          <a:bodyPr>
            <a:normAutofit/>
          </a:bodyPr>
          <a:lstStyle/>
          <a:p>
            <a:r>
              <a:rPr lang="ar-MA" sz="2400" b="1" dirty="0">
                <a:solidFill>
                  <a:schemeClr val="bg1">
                    <a:lumMod val="50000"/>
                  </a:schemeClr>
                </a:solidFill>
                <a:latin typeface="Microsoft Uighur" panose="02000000000000000000" pitchFamily="2" charset="-78"/>
                <a:cs typeface="Microsoft Uighur" panose="02000000000000000000" pitchFamily="2" charset="-78"/>
              </a:rPr>
              <a:t>إلى الحصة القادمة</a:t>
            </a:r>
            <a:endParaRPr lang="fr-MA" sz="2400" b="1" dirty="0">
              <a:solidFill>
                <a:schemeClr val="bg1">
                  <a:lumMod val="50000"/>
                </a:schemeClr>
              </a:solidFill>
              <a:latin typeface="Microsoft Uighur" panose="02000000000000000000" pitchFamily="2" charset="-78"/>
              <a:cs typeface="Microsoft Uighur" panose="02000000000000000000" pitchFamily="2" charset="-78"/>
            </a:endParaRPr>
          </a:p>
        </p:txBody>
      </p:sp>
      <p:pic>
        <p:nvPicPr>
          <p:cNvPr id="7" name="اختتام الحصة1">
            <a:hlinkClick r:id="" action="ppaction://media"/>
            <a:extLst>
              <a:ext uri="{FF2B5EF4-FFF2-40B4-BE49-F238E27FC236}">
                <a16:creationId xmlns:a16="http://schemas.microsoft.com/office/drawing/2014/main" id="{A609221D-73F8-334D-9355-A605E97DD2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1483" y="1818443"/>
            <a:ext cx="7038622" cy="3959225"/>
          </a:xfrm>
          <a:prstGeom prst="rect">
            <a:avLst/>
          </a:prstGeom>
          <a:noFill/>
          <a:ln>
            <a:noFill/>
          </a:ln>
        </p:spPr>
      </p:pic>
      <p:pic>
        <p:nvPicPr>
          <p:cNvPr id="14" name="Espace réservé pour une image  13" descr="Une image contenant habits, illustration, dessin humoristique&#10;&#10;Le contenu généré par l’IA peut être incorrect.">
            <a:extLst>
              <a:ext uri="{FF2B5EF4-FFF2-40B4-BE49-F238E27FC236}">
                <a16:creationId xmlns:a16="http://schemas.microsoft.com/office/drawing/2014/main" id="{7965D559-1EAC-4EB3-9578-5A21B5DDCB27}"/>
              </a:ext>
            </a:extLst>
          </p:cNvPr>
          <p:cNvPicPr>
            <a:picLocks noGrp="1" noChangeAspect="1"/>
          </p:cNvPicPr>
          <p:nvPr>
            <p:ph type="pic" idx="10"/>
          </p:nvPr>
        </p:nvPicPr>
        <p:blipFill>
          <a:blip r:embed="rId5">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950844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B4AE278-DF46-4A21-C1D7-E90EB0C3EB7B}"/>
              </a:ext>
            </a:extLst>
          </p:cNvPr>
          <p:cNvSpPr txBox="1"/>
          <p:nvPr/>
        </p:nvSpPr>
        <p:spPr>
          <a:xfrm>
            <a:off x="1681258" y="1401940"/>
            <a:ext cx="5781483" cy="1328056"/>
          </a:xfrm>
          <a:prstGeom prst="rect">
            <a:avLst/>
          </a:prstGeom>
        </p:spPr>
        <p:txBody>
          <a:bodyPr anchor="ctr">
            <a:normAutofit/>
          </a:bodyPr>
          <a:lstStyle>
            <a:lvl1pPr algn="ctr" defTabSz="914400" eaLnBrk="1" latinLnBrk="0" hangingPunct="1">
              <a:lnSpc>
                <a:spcPct val="90000"/>
              </a:lnSpc>
              <a:spcBef>
                <a:spcPct val="0"/>
              </a:spcBef>
              <a:buNone/>
              <a:defRPr lang="fr-MA"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44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بناء على إنجازات المتعلمين خلال الممارسة المستقلة </a:t>
            </a:r>
          </a:p>
        </p:txBody>
      </p:sp>
      <p:sp>
        <p:nvSpPr>
          <p:cNvPr id="6" name="TextBox 5">
            <a:extLst>
              <a:ext uri="{FF2B5EF4-FFF2-40B4-BE49-F238E27FC236}">
                <a16:creationId xmlns:a16="http://schemas.microsoft.com/office/drawing/2014/main" id="{BD47C1E3-1B7F-A87E-8B36-0B2CCD4ED51E}"/>
              </a:ext>
            </a:extLst>
          </p:cNvPr>
          <p:cNvSpPr txBox="1"/>
          <p:nvPr/>
        </p:nvSpPr>
        <p:spPr>
          <a:xfrm>
            <a:off x="1749352" y="4025460"/>
            <a:ext cx="5781483" cy="1328056"/>
          </a:xfrm>
          <a:prstGeom prst="rect">
            <a:avLst/>
          </a:prstGeom>
        </p:spPr>
        <p:txBody>
          <a:bodyPr anchor="ctr">
            <a:normAutofit/>
          </a:bodyPr>
          <a:lstStyle>
            <a:defPPr marR="0" lvl="0" algn="l" rtl="0">
              <a:lnSpc>
                <a:spcPct val="100000"/>
              </a:lnSpc>
              <a:spcBef>
                <a:spcPts val="0"/>
              </a:spcBef>
              <a:spcAft>
                <a:spcPts val="0"/>
              </a:spcAft>
            </a:defPPr>
            <a:lvl1pPr algn="ctr" defTabSz="914400" eaLnBrk="1" latinLnBrk="0" hangingPunct="1">
              <a:lnSpc>
                <a:spcPct val="90000"/>
              </a:lnSpc>
              <a:spcBef>
                <a:spcPct val="0"/>
              </a:spcBef>
              <a:buNone/>
              <a:defRPr sz="4400" b="1" kern="1200">
                <a:solidFill>
                  <a:srgbClr val="565F88"/>
                </a:solidFill>
                <a:latin typeface="Microsoft Uighur" panose="02000000000000000000" pitchFamily="2" charset="-78"/>
                <a:ea typeface="+mj-ea"/>
                <a:cs typeface="Microsoft Uighur" panose="02000000000000000000" pitchFamily="2" charset="-78"/>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ar-MA" sz="3600" b="1" i="0" u="none" strike="noStrike" kern="1200" cap="none" spc="0" normalizeH="0" baseline="0" noProof="0" dirty="0">
                <a:ln>
                  <a:noFill/>
                </a:ln>
                <a:solidFill>
                  <a:srgbClr val="565F88"/>
                </a:solidFill>
                <a:effectLst/>
                <a:uLnTx/>
                <a:uFillTx/>
                <a:latin typeface="Microsoft Uighur" panose="02000000000000000000" pitchFamily="2" charset="-78"/>
                <a:ea typeface="+mj-ea"/>
                <a:cs typeface="Microsoft Uighur" panose="02000000000000000000" pitchFamily="2" charset="-78"/>
              </a:rPr>
              <a:t>تسجل النسبة على صفحة اليوم من مذكرة الأستاذ.</a:t>
            </a:r>
          </a:p>
        </p:txBody>
      </p:sp>
      <p:grpSp>
        <p:nvGrpSpPr>
          <p:cNvPr id="2" name="Groupe 1">
            <a:extLst>
              <a:ext uri="{FF2B5EF4-FFF2-40B4-BE49-F238E27FC236}">
                <a16:creationId xmlns:a16="http://schemas.microsoft.com/office/drawing/2014/main" id="{04FFAC5B-3A94-CF60-E0F3-FB44EA96AD01}"/>
              </a:ext>
            </a:extLst>
          </p:cNvPr>
          <p:cNvGrpSpPr/>
          <p:nvPr/>
        </p:nvGrpSpPr>
        <p:grpSpPr>
          <a:xfrm>
            <a:off x="1292094" y="2839748"/>
            <a:ext cx="6696000" cy="890781"/>
            <a:chOff x="1331545" y="2851205"/>
            <a:chExt cx="6696000" cy="890781"/>
          </a:xfrm>
        </p:grpSpPr>
        <p:pic>
          <p:nvPicPr>
            <p:cNvPr id="14" name="Image 13">
              <a:extLst>
                <a:ext uri="{FF2B5EF4-FFF2-40B4-BE49-F238E27FC236}">
                  <a16:creationId xmlns:a16="http://schemas.microsoft.com/office/drawing/2014/main" id="{D29A9D9E-DA16-02EB-A182-E2D45A811C09}"/>
                </a:ext>
              </a:extLst>
            </p:cNvPr>
            <p:cNvPicPr preferRelativeResize="0">
              <a:picLocks/>
            </p:cNvPicPr>
            <p:nvPr/>
          </p:nvPicPr>
          <p:blipFill>
            <a:blip r:embed="rId2"/>
            <a:stretch>
              <a:fillRect/>
            </a:stretch>
          </p:blipFill>
          <p:spPr>
            <a:xfrm>
              <a:off x="1331545" y="2851205"/>
              <a:ext cx="6696000" cy="890781"/>
            </a:xfrm>
            <a:prstGeom prst="rect">
              <a:avLst/>
            </a:prstGeom>
          </p:spPr>
        </p:pic>
        <p:sp>
          <p:nvSpPr>
            <p:cNvPr id="15" name="Rectangle 14">
              <a:extLst>
                <a:ext uri="{FF2B5EF4-FFF2-40B4-BE49-F238E27FC236}">
                  <a16:creationId xmlns:a16="http://schemas.microsoft.com/office/drawing/2014/main" id="{F450F678-FB89-B61B-431D-D2EE915D0630}"/>
                </a:ext>
              </a:extLst>
            </p:cNvPr>
            <p:cNvSpPr/>
            <p:nvPr/>
          </p:nvSpPr>
          <p:spPr>
            <a:xfrm>
              <a:off x="1438551" y="3070709"/>
              <a:ext cx="4896252" cy="646331"/>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تقديرك لنسبة التحكم في هدف الدرس؟ </a:t>
              </a:r>
            </a:p>
          </p:txBody>
        </p:sp>
      </p:grpSp>
    </p:spTree>
    <p:extLst>
      <p:ext uri="{BB962C8B-B14F-4D97-AF65-F5344CB8AC3E}">
        <p14:creationId xmlns:p14="http://schemas.microsoft.com/office/powerpoint/2010/main" val="3563925132"/>
      </p:ext>
    </p:extLst>
  </p:cSld>
  <p:clrMapOvr>
    <a:masterClrMapping/>
  </p:clrMapOvr>
  <p:transition spd="slow">
    <p:fade/>
  </p:transition>
</p:sld>
</file>

<file path=ppt/theme/theme1.xml><?xml version="1.0" encoding="utf-8"?>
<a:theme xmlns:a="http://schemas.openxmlformats.org/drawingml/2006/main" name="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2- معــــــــــجم">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4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01- نشاط اعتيادي">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03- استماع وتحدث">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04- قراءة/ كتابة">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04- قراءة/ كتابة">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28122</TotalTime>
  <Words>2206</Words>
  <Application>Microsoft Office PowerPoint</Application>
  <PresentationFormat>Affichage à l'écran (4:3)</PresentationFormat>
  <Paragraphs>566</Paragraphs>
  <Slides>76</Slides>
  <Notes>38</Notes>
  <HiddenSlides>0</HiddenSlides>
  <MMClips>9</MMClips>
  <ScaleCrop>false</ScaleCrop>
  <HeadingPairs>
    <vt:vector size="6" baseType="variant">
      <vt:variant>
        <vt:lpstr>Polices utilisées</vt:lpstr>
      </vt:variant>
      <vt:variant>
        <vt:i4>11</vt:i4>
      </vt:variant>
      <vt:variant>
        <vt:lpstr>Thème</vt:lpstr>
      </vt:variant>
      <vt:variant>
        <vt:i4>17</vt:i4>
      </vt:variant>
      <vt:variant>
        <vt:lpstr>Titres des diapositives</vt:lpstr>
      </vt:variant>
      <vt:variant>
        <vt:i4>76</vt:i4>
      </vt:variant>
    </vt:vector>
  </HeadingPairs>
  <TitlesOfParts>
    <vt:vector size="104" baseType="lpstr">
      <vt:lpstr>Dosis Medium</vt:lpstr>
      <vt:lpstr>Arial</vt:lpstr>
      <vt:lpstr>Dosis ExtraBold</vt:lpstr>
      <vt:lpstr>Wingdings</vt:lpstr>
      <vt:lpstr>Calibri</vt:lpstr>
      <vt:lpstr>Dosis</vt:lpstr>
      <vt:lpstr>Calibri Light</vt:lpstr>
      <vt:lpstr>Modern Love</vt:lpstr>
      <vt:lpstr>Dosis SemiBold</vt:lpstr>
      <vt:lpstr>Microsoft Uighur</vt:lpstr>
      <vt:lpstr>Noto Sans Symbols</vt:lpstr>
      <vt:lpstr>01- نشاط اعتيادي</vt:lpstr>
      <vt:lpstr>Thème Office</vt:lpstr>
      <vt:lpstr>02- معــــــــــجم</vt:lpstr>
      <vt:lpstr>03- استماع وتحدث</vt:lpstr>
      <vt:lpstr>04- قراءة/ كتابة</vt:lpstr>
      <vt:lpstr>1_04- قراءة/ كتابة</vt:lpstr>
      <vt:lpstr>3_Env-Enseignant</vt:lpstr>
      <vt:lpstr>2_Thème Office</vt:lpstr>
      <vt:lpstr>4_Env-Enseignant</vt:lpstr>
      <vt:lpstr>3_04- قراءة/ كتابة</vt:lpstr>
      <vt:lpstr>1_01- نشاط اعتيادي</vt:lpstr>
      <vt:lpstr>1_03- استماع وتحدث</vt:lpstr>
      <vt:lpstr>2_04- قراءة/ كتابة</vt:lpstr>
      <vt:lpstr>4_04- قراءة/ كتابة</vt:lpstr>
      <vt:lpstr>5_04- قراءة/ كتابة</vt:lpstr>
      <vt:lpstr>7_Env-Enseignant</vt:lpstr>
      <vt:lpstr>6_04- قراءة/ كتابة</vt:lpstr>
      <vt:lpstr>Présentation PowerPoint</vt:lpstr>
      <vt:lpstr>Présentation PowerPoint</vt:lpstr>
      <vt:lpstr>تنظيم حصص الأسبوع</vt:lpstr>
      <vt:lpstr>هيكلة حصة اليوم</vt:lpstr>
      <vt:lpstr>عند نهاية الحصة</vt:lpstr>
      <vt:lpstr>افتتاح الحصة</vt:lpstr>
      <vt:lpstr>مرحبا بكم ، سننطلق في حصة اللغة العربية.</vt:lpstr>
      <vt:lpstr>قبل أن نبدأ حصة اليوم سأخبركم عن شروط الحصول على نجمة التميز. </vt:lpstr>
      <vt:lpstr>ضعوا اللوحة والكراسة في القمطر.</vt:lpstr>
      <vt:lpstr>خذوا الألواح سأملي عليكم مقاطع وكلمات (يملي الأستاذ على المتعلمين، تباعا الإملاء– المكتوب في الشريحة الانتقالية الخاصة بافتتاح الحصة - مع التصحيح على السبورة والألواح)</vt:lpstr>
      <vt:lpstr>نقرأ معا. من يقرأ؟</vt:lpstr>
      <vt:lpstr>أنا أقرأ وأنتم ترددون بعدي، بعدها ستقرؤون في مجموعات.  </vt:lpstr>
      <vt:lpstr>استماع وتحدث</vt:lpstr>
      <vt:lpstr>في الحصة السابقة تعلمنا كيف نذكر الحيوان الذي نفضل. ما هو حيوان مجد المفضل؟  لماذا يفضله؟ </vt:lpstr>
      <vt:lpstr>اليوم ستقومون بتشخيص الحوار. أنصتوا جيدا. يسمع الأستاذ الحوار</vt:lpstr>
      <vt:lpstr>Présentation PowerPoint</vt:lpstr>
      <vt:lpstr>Présentation PowerPoint</vt:lpstr>
      <vt:lpstr>Présentation PowerPoint</vt:lpstr>
      <vt:lpstr>Présentation PowerPoint</vt:lpstr>
      <vt:lpstr>Présentation PowerPoint</vt:lpstr>
      <vt:lpstr>أحسنتم، لماذا تفضل القطة؟ رددوا. ردد أنت.</vt:lpstr>
      <vt:lpstr>بماذا أجاب مجد ندى؟ لماذا يفضل القطة؟</vt:lpstr>
      <vt:lpstr>أحسنتم، لأن القطة حيوان جميل وهي تحب أن تلعب معي.  رددوا. ردد أنت.</vt:lpstr>
      <vt:lpstr>وأنتم، أي حيوان تفضلون؟  لماذا؟ (يساعد الأستاذ المتعلمين على ذكر بعض أوصاف الحيوانات: جميلة – وفي – ظريف - لطيف – قوي – سريع - شجاع ...) </vt:lpstr>
      <vt:lpstr>الآن دوركم. في ثنائيات. ستمرون إلى السبورة  لتشخيص الحوار. انتبهوا كل واحد منكم عند سؤاله عن حيوانه المفضل يجب أن يذكر الحيوان الذي يفضل هو، ويذكر لماذا يفضله.</vt:lpstr>
      <vt:lpstr>الآن سنلعب لعبة "صيد الأصوات". قفوا عندما تسمعون كلمة تنتهي بالقاف مع تنوين الفتح. من يقف أولا هو الفائز. يسمع الأستاذ 6 كلمات من بينها ما يتضمن قافا بتنوين الفتح.</vt:lpstr>
      <vt:lpstr>وقت النجمة الآن. الفائز بنجمة الاستماع هو (هي)....</vt:lpstr>
      <vt:lpstr>قراءة/ كتابة</vt:lpstr>
      <vt:lpstr>- يتم تقسيم المتعلمين حسب درجة تحكمهم في كفاية القراءة إلى مجموعتين: مجموعة متحكمة ومجموعة غير متحكمة؛ -الشرائح الخاصة بتصفية الصعوبات موجهة للمتعلمين غير المتحكمين. - خلال الاشتغال مع مجموعة غير المتحكمين يتم تشغيل مجموعة المتحكمين بنشاط النقل (نقل جزء من النص في الدفاتر)؛ - يتم تخصيص على الاٌقل حوالي 10 دقائق من مدة مكون القراءة للمتعلمين غير المتحكمين، وذلك للعمل على تدريبهم على تعرف وقراءة الحروف المتشابهة وقراءة كلمات تتضمن الصعوبات القرائية من أجل تصفيتها خلال المرحلة الخامسة؛ عند الانتقال إلى الاشتغال على النص القرائي، يتم إشراك جميع المتعلمين في النشاط.   </vt:lpstr>
      <vt:lpstr> اليوم سنواصل قراءة كلمات تتضمن الحروف المتشابهة: ب – ت –ث – ن – ي- ف - ق. انتبهوا.</vt:lpstr>
      <vt:lpstr> خذوا ألواحكم. اكتبوا حرف النون. </vt:lpstr>
      <vt:lpstr> أحسنتم، هذا هو حرف النون ــــ  في حرف النون توجد نقطة فوق الحرف. صححوا.</vt:lpstr>
      <vt:lpstr> خذوا ألواحكم. اكتبوا حرف الباء. </vt:lpstr>
      <vt:lpstr> أحسنتم، هذا هو حرف الباء ــــ  في حرف الباء توجد نقطة تحت الحرف. صححوا.</vt:lpstr>
      <vt:lpstr>على ألواحكم، اكتبوا حرف التاء. </vt:lpstr>
      <vt:lpstr> أحسنتم، هذا هو حرف التاء ــــ  في حرف التاء توجد نقطتان فوق الحرف. صححوا.</vt:lpstr>
      <vt:lpstr> خذوا ألواحكم. اكتبوا حرف الياء. </vt:lpstr>
      <vt:lpstr> أحسنتم، هذا هو حرف الياء ــــ  في حرف الياء توجد نقطتان تحت الحرف. صححوا.</vt:lpstr>
      <vt:lpstr> نقرأ الحروف. أنا أقرأ وأنتم ترددون بعدي.</vt:lpstr>
      <vt:lpstr> من يقرأ؟       (خاص بفئة غير م/ قراءة في كل مرة بترتيب مغاير )</vt:lpstr>
      <vt:lpstr>أنا أقرأ وأنتم ترددون بعدي.</vt:lpstr>
      <vt:lpstr>من يقرأ؟ (خاص بفئة غير م).</vt:lpstr>
      <vt:lpstr>Présentation PowerPoint</vt:lpstr>
      <vt:lpstr>Présentation PowerPoint</vt:lpstr>
      <vt:lpstr> الآن سنتدرب على القراءة بطلاقة. سنقرأ معا الجزء الأول من نص: في الغابة. </vt:lpstr>
      <vt:lpstr> أقرأ عنوان النص، رددوا بعدي. </vt:lpstr>
      <vt:lpstr>أقرأ أنا أولا، انتبهوا جيدا. </vt:lpstr>
      <vt:lpstr>الآن سنقرأ معا. أقرأ النص جملةً جملة وأنتم ترددون بعدي جماعة. </vt:lpstr>
      <vt:lpstr>يقرأ الأستاذ  الجملة باسترسال والتلاميذ يرددون بعده.</vt:lpstr>
      <vt:lpstr>يقرأ الأستاذ الجملة الجديدة، يرددها المتعلمون ثم يعيد القراءة من الأول والتلاميذ يرددون بعده.</vt:lpstr>
      <vt:lpstr>يقرأ الأستاذ الجملة الجديدة، يرددها المتعلمون ثم يعيد القراءة من الأول والتلاميذ يرددون بعده.</vt:lpstr>
      <vt:lpstr>خذوا ص 142. في ثنائيات ـــــ كل واحد منكم يقرأ الجزء الأول من النص لزميله. سأمر بين الصفوف لأساعدكم. </vt:lpstr>
      <vt:lpstr>الآن، من يقوم إلى السبورة لقراءة النص؟ </vt:lpstr>
      <vt:lpstr>وقت النجمة الآن. الفائز بنجمة القراءة: ....</vt:lpstr>
      <vt:lpstr>قفوا، سنردد أنشودة "حيوانات المزرعة" مع الحركات.</vt:lpstr>
      <vt:lpstr>اليوم سنتعلم كيف نكمل جملة بالضمير المناسب: أنا أو أنتَ أو أَنتِ. تابعوا معي.</vt:lpstr>
      <vt:lpstr>   لنتذكر؛ نقول:  أنا أَكْتُبُ -- أنتَ تَكْتُبُ    --- أَنْتِ تَكْتُبينَ؟ رددوا. ردد أنت</vt:lpstr>
      <vt:lpstr> أنا أَرْسُمُ -- أنتَ ترسُمُ    --- أَنْتِ تَرْسُمينَ؟ رددوا. ردد أنت</vt:lpstr>
      <vt:lpstr>أحب الأسد القوي. على ألواحكم، انقلوا الضمير المناسب للجملة: أنا أو أنتَ أو أنتِ.</vt:lpstr>
      <vt:lpstr>أحسنتم، أنا أحب الأسد القوي. صححوا: أنا</vt:lpstr>
      <vt:lpstr>تَلْعَبينَ في الحديقةِ. على ألواحكم، انقلوا الضمير المناسب للجملة: أنا أو أنتَ أو أنتِ.</vt:lpstr>
      <vt:lpstr>أحسنتم، أنتِ تلعبين في الحديقةِ. صححوا: أنا</vt:lpstr>
      <vt:lpstr>تعيشُ في المغربِ. على ألواحكم، انقلوا الضمير المناسب للجملة: أنا أو أنتَ أو أنتِ.</vt:lpstr>
      <vt:lpstr>أحسنتم، أنتَ تعيش في المغرب. صححوا: أنتَ</vt:lpstr>
      <vt:lpstr>خذوا الكراسة الصفحة 147.  </vt:lpstr>
      <vt:lpstr>أكملوا الجمل ما يناسب – اكتبوا بخط جميل. (يشرح الأستاذ المطلوب. يتم التصحيح على السبورة وفي الكراسات). </vt:lpstr>
      <vt:lpstr>تعلمنا في حصص سابقة كيف ننقل جملا. من يقرأ الجمل التالية:</vt:lpstr>
      <vt:lpstr>الآن خذوا دفاتر الكتابة: انقلوا الجملة في دفاتركم. اكتبوا بخط جميل. سأمر لمراقبتكم. </vt:lpstr>
      <vt:lpstr>وقت النجمة الآن. الفائز بنجمة الكتابة: ....</vt:lpstr>
      <vt:lpstr>اختتام الحصة</vt:lpstr>
      <vt:lpstr>تعلمنا اليوم كيف نذكر الحيوان الذي نفضله ولماذا. من يذكر حيوانه المفضل ولماذا يحبه,</vt:lpstr>
      <vt:lpstr>تعلمنا أيضا كيف نقرأ نصا بطلاقة. من يقرأ هذا الجزء من النص؟</vt:lpstr>
      <vt:lpstr>في البيت أعيدوا قراءة الجزء الأول من النص في الكراسة ص 142. </vt:lpstr>
      <vt:lpstr>انقلوا أيضا الجمل ص 147 في دفاتركم، غدا سأملي عليكم كلمات منها.</vt:lpstr>
      <vt:lpstr>إلى الحصة القادمة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 HAMDOUNI BTIHAJ</dc:creator>
  <cp:lastModifiedBy>EL HAMDOUNI BTIHAJ</cp:lastModifiedBy>
  <cp:revision>176</cp:revision>
  <dcterms:created xsi:type="dcterms:W3CDTF">2023-09-20T21:35:22Z</dcterms:created>
  <dcterms:modified xsi:type="dcterms:W3CDTF">2026-05-17T14:53:54Z</dcterms:modified>
</cp:coreProperties>
</file>