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6.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7.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8.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9.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0.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1.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1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3.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14.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15.xml" ContentType="application/vnd.openxmlformats-officedocument.theme+xml"/>
  <Override PartName="/ppt/slideLayouts/slideLayout278.xml" ContentType="application/vnd.openxmlformats-officedocument.presentationml.slideLayout+xml"/>
  <Override PartName="/ppt/theme/theme1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17.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theme/theme18.xml" ContentType="application/vnd.openxmlformats-officedocument.theme+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theme/theme19.xml" ContentType="application/vnd.openxmlformats-officedocument.theme+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802" r:id="rId6"/>
    <p:sldMasterId id="2147483829" r:id="rId7"/>
    <p:sldMasterId id="2147483845" r:id="rId8"/>
    <p:sldMasterId id="2147483860" r:id="rId9"/>
    <p:sldMasterId id="2147483883" r:id="rId10"/>
    <p:sldMasterId id="2147483901" r:id="rId11"/>
    <p:sldMasterId id="2147483925" r:id="rId12"/>
    <p:sldMasterId id="2147483952" r:id="rId13"/>
    <p:sldMasterId id="2147483994" r:id="rId14"/>
    <p:sldMasterId id="2147483997" r:id="rId15"/>
    <p:sldMasterId id="2147484023" r:id="rId16"/>
    <p:sldMasterId id="2147484025" r:id="rId17"/>
    <p:sldMasterId id="2147484049" r:id="rId18"/>
    <p:sldMasterId id="2147484083" r:id="rId19"/>
    <p:sldMasterId id="2147484127" r:id="rId20"/>
  </p:sldMasterIdLst>
  <p:notesMasterIdLst>
    <p:notesMasterId r:id="rId101"/>
  </p:notesMasterIdLst>
  <p:sldIdLst>
    <p:sldId id="2147482971" r:id="rId21"/>
    <p:sldId id="2147482558" r:id="rId22"/>
    <p:sldId id="2147482469" r:id="rId23"/>
    <p:sldId id="2147482602" r:id="rId24"/>
    <p:sldId id="2147482616" r:id="rId25"/>
    <p:sldId id="2147482691" r:id="rId26"/>
    <p:sldId id="2147482480" r:id="rId27"/>
    <p:sldId id="2134806825" r:id="rId28"/>
    <p:sldId id="2147482481" r:id="rId29"/>
    <p:sldId id="2147482795" r:id="rId30"/>
    <p:sldId id="2147482784" r:id="rId31"/>
    <p:sldId id="2147482631" r:id="rId32"/>
    <p:sldId id="2147482788" r:id="rId33"/>
    <p:sldId id="2147482700" r:id="rId34"/>
    <p:sldId id="2134806235" r:id="rId35"/>
    <p:sldId id="2134806630" r:id="rId36"/>
    <p:sldId id="2147482867" r:id="rId37"/>
    <p:sldId id="2147482495" r:id="rId38"/>
    <p:sldId id="2147482496" r:id="rId39"/>
    <p:sldId id="2147482497" r:id="rId40"/>
    <p:sldId id="2147482498" r:id="rId41"/>
    <p:sldId id="2147482876" r:id="rId42"/>
    <p:sldId id="2147482877" r:id="rId43"/>
    <p:sldId id="2147482878" r:id="rId44"/>
    <p:sldId id="2147482880" r:id="rId45"/>
    <p:sldId id="2147482843" r:id="rId46"/>
    <p:sldId id="2147482633" r:id="rId47"/>
    <p:sldId id="2147482881" r:id="rId48"/>
    <p:sldId id="2147482827" r:id="rId49"/>
    <p:sldId id="2147482828" r:id="rId50"/>
    <p:sldId id="2147482829" r:id="rId51"/>
    <p:sldId id="2147482808" r:id="rId52"/>
    <p:sldId id="2147482634" r:id="rId53"/>
    <p:sldId id="2147482701" r:id="rId54"/>
    <p:sldId id="2147482928" r:id="rId55"/>
    <p:sldId id="329" r:id="rId56"/>
    <p:sldId id="2147482930" r:id="rId57"/>
    <p:sldId id="2147482972" r:id="rId58"/>
    <p:sldId id="2147482973" r:id="rId59"/>
    <p:sldId id="2147482974" r:id="rId60"/>
    <p:sldId id="2147482975" r:id="rId61"/>
    <p:sldId id="2147482976" r:id="rId62"/>
    <p:sldId id="2147482977" r:id="rId63"/>
    <p:sldId id="2147482936" r:id="rId64"/>
    <p:sldId id="2147482965" r:id="rId65"/>
    <p:sldId id="2147482958" r:id="rId66"/>
    <p:sldId id="2147482979" r:id="rId67"/>
    <p:sldId id="2147482908" r:id="rId68"/>
    <p:sldId id="2147482978" r:id="rId69"/>
    <p:sldId id="2147482947" r:id="rId70"/>
    <p:sldId id="2147482966" r:id="rId71"/>
    <p:sldId id="2147482948" r:id="rId72"/>
    <p:sldId id="2147482967" r:id="rId73"/>
    <p:sldId id="2147482949" r:id="rId74"/>
    <p:sldId id="2147482951" r:id="rId75"/>
    <p:sldId id="2147482981" r:id="rId76"/>
    <p:sldId id="2147482982" r:id="rId77"/>
    <p:sldId id="2147482952" r:id="rId78"/>
    <p:sldId id="2147482956" r:id="rId79"/>
    <p:sldId id="2147482957" r:id="rId80"/>
    <p:sldId id="2147482983" r:id="rId81"/>
    <p:sldId id="366" r:id="rId82"/>
    <p:sldId id="2147482477" r:id="rId83"/>
    <p:sldId id="2147482984" r:id="rId84"/>
    <p:sldId id="2147482988" r:id="rId85"/>
    <p:sldId id="2147482994" r:id="rId86"/>
    <p:sldId id="2147482991" r:id="rId87"/>
    <p:sldId id="2147482995" r:id="rId88"/>
    <p:sldId id="2147482996" r:id="rId89"/>
    <p:sldId id="2147482998" r:id="rId90"/>
    <p:sldId id="2147482852" r:id="rId91"/>
    <p:sldId id="2147482970" r:id="rId92"/>
    <p:sldId id="2147482439" r:id="rId93"/>
    <p:sldId id="2147482694" r:id="rId94"/>
    <p:sldId id="2147482999" r:id="rId95"/>
    <p:sldId id="2134806317" r:id="rId96"/>
    <p:sldId id="2134806458" r:id="rId97"/>
    <p:sldId id="2147482790" r:id="rId98"/>
    <p:sldId id="2147482738" r:id="rId99"/>
    <p:sldId id="2147482625" r:id="rId100"/>
  </p:sldIdLst>
  <p:sldSz cx="9144000" cy="6858000" type="screen4x3"/>
  <p:notesSz cx="6858000" cy="9144000"/>
  <p:embeddedFontLst>
    <p:embeddedFont>
      <p:font typeface="Dosis" pitchFamily="2" charset="0"/>
      <p:regular r:id="rId102"/>
      <p:bold r:id="rId103"/>
    </p:embeddedFont>
    <p:embeddedFont>
      <p:font typeface="Dosis ExtraBold" pitchFamily="2" charset="0"/>
      <p:bold r:id="rId104"/>
    </p:embeddedFont>
    <p:embeddedFont>
      <p:font typeface="Dosis Medium" pitchFamily="2" charset="0"/>
      <p:regular r:id="rId105"/>
    </p:embeddedFont>
    <p:embeddedFont>
      <p:font typeface="Dosis SemiBold" pitchFamily="2" charset="0"/>
      <p:bold r:id="rId106"/>
    </p:embeddedFont>
    <p:embeddedFont>
      <p:font typeface="Microsoft Uighur" panose="02000000000000000000" pitchFamily="2" charset="-78"/>
      <p:regular r:id="rId107"/>
      <p:bold r:id="rId108"/>
    </p:embeddedFont>
    <p:embeddedFont>
      <p:font typeface="Modern Love" panose="04090805081005020601" pitchFamily="82" charset="0"/>
      <p:regular r:id="rId109"/>
    </p:embeddedFont>
    <p:embeddedFont>
      <p:font typeface="Noto Sans Symbols" panose="020B0604020202020204" charset="0"/>
      <p:regular r:id="rId110"/>
      <p:bold r:id="rId11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06585"/>
    <a:srgbClr val="FFFFFF"/>
    <a:srgbClr val="0097B2"/>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74" d="100"/>
          <a:sy n="74" d="100"/>
        </p:scale>
        <p:origin x="10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84" Type="http://schemas.openxmlformats.org/officeDocument/2006/relationships/slide" Target="slides/slide64.xml"/><Relationship Id="rId89" Type="http://schemas.openxmlformats.org/officeDocument/2006/relationships/slide" Target="slides/slide69.xml"/><Relationship Id="rId112" Type="http://schemas.openxmlformats.org/officeDocument/2006/relationships/presProps" Target="presProps.xml"/><Relationship Id="rId16" Type="http://schemas.openxmlformats.org/officeDocument/2006/relationships/slideMaster" Target="slideMasters/slideMaster16.xml"/><Relationship Id="rId107" Type="http://schemas.openxmlformats.org/officeDocument/2006/relationships/font" Target="fonts/font6.fntdata"/><Relationship Id="rId11" Type="http://schemas.openxmlformats.org/officeDocument/2006/relationships/slideMaster" Target="slideMasters/slideMaster11.xml"/><Relationship Id="rId32" Type="http://schemas.openxmlformats.org/officeDocument/2006/relationships/slide" Target="slides/slide12.xml"/><Relationship Id="rId37" Type="http://schemas.openxmlformats.org/officeDocument/2006/relationships/slide" Target="slides/slide17.xml"/><Relationship Id="rId53" Type="http://schemas.openxmlformats.org/officeDocument/2006/relationships/slide" Target="slides/slide33.xml"/><Relationship Id="rId58" Type="http://schemas.openxmlformats.org/officeDocument/2006/relationships/slide" Target="slides/slide38.xml"/><Relationship Id="rId74" Type="http://schemas.openxmlformats.org/officeDocument/2006/relationships/slide" Target="slides/slide54.xml"/><Relationship Id="rId79" Type="http://schemas.openxmlformats.org/officeDocument/2006/relationships/slide" Target="slides/slide59.xml"/><Relationship Id="rId102" Type="http://schemas.openxmlformats.org/officeDocument/2006/relationships/font" Target="fonts/font1.fntdata"/><Relationship Id="rId5" Type="http://schemas.openxmlformats.org/officeDocument/2006/relationships/slideMaster" Target="slideMasters/slideMaster5.xml"/><Relationship Id="rId90" Type="http://schemas.openxmlformats.org/officeDocument/2006/relationships/slide" Target="slides/slide70.xml"/><Relationship Id="rId95" Type="http://schemas.openxmlformats.org/officeDocument/2006/relationships/slide" Target="slides/slide75.xml"/><Relationship Id="rId22" Type="http://schemas.openxmlformats.org/officeDocument/2006/relationships/slide" Target="slides/slide2.xml"/><Relationship Id="rId27" Type="http://schemas.openxmlformats.org/officeDocument/2006/relationships/slide" Target="slides/slide7.xml"/><Relationship Id="rId43" Type="http://schemas.openxmlformats.org/officeDocument/2006/relationships/slide" Target="slides/slide23.xml"/><Relationship Id="rId48" Type="http://schemas.openxmlformats.org/officeDocument/2006/relationships/slide" Target="slides/slide28.xml"/><Relationship Id="rId64" Type="http://schemas.openxmlformats.org/officeDocument/2006/relationships/slide" Target="slides/slide44.xml"/><Relationship Id="rId69" Type="http://schemas.openxmlformats.org/officeDocument/2006/relationships/slide" Target="slides/slide49.xml"/><Relationship Id="rId113" Type="http://schemas.openxmlformats.org/officeDocument/2006/relationships/viewProps" Target="viewProps.xml"/><Relationship Id="rId80" Type="http://schemas.openxmlformats.org/officeDocument/2006/relationships/slide" Target="slides/slide60.xml"/><Relationship Id="rId85" Type="http://schemas.openxmlformats.org/officeDocument/2006/relationships/slide" Target="slides/slide65.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3.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font" Target="fonts/font2.fntdata"/><Relationship Id="rId108" Type="http://schemas.openxmlformats.org/officeDocument/2006/relationships/font" Target="fonts/font7.fntdata"/><Relationship Id="rId54" Type="http://schemas.openxmlformats.org/officeDocument/2006/relationships/slide" Target="slides/slide34.xml"/><Relationship Id="rId70" Type="http://schemas.openxmlformats.org/officeDocument/2006/relationships/slide" Target="slides/slide50.xml"/><Relationship Id="rId75" Type="http://schemas.openxmlformats.org/officeDocument/2006/relationships/slide" Target="slides/slide55.xml"/><Relationship Id="rId91" Type="http://schemas.openxmlformats.org/officeDocument/2006/relationships/slide" Target="slides/slide71.xml"/><Relationship Id="rId96" Type="http://schemas.openxmlformats.org/officeDocument/2006/relationships/slide" Target="slides/slide7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6" Type="http://schemas.openxmlformats.org/officeDocument/2006/relationships/font" Target="fonts/font5.fntdata"/><Relationship Id="rId114"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slide" Target="slides/slide53.xml"/><Relationship Id="rId78" Type="http://schemas.openxmlformats.org/officeDocument/2006/relationships/slide" Target="slides/slide58.xml"/><Relationship Id="rId81" Type="http://schemas.openxmlformats.org/officeDocument/2006/relationships/slide" Target="slides/slide61.xml"/><Relationship Id="rId86" Type="http://schemas.openxmlformats.org/officeDocument/2006/relationships/slide" Target="slides/slide66.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109" Type="http://schemas.openxmlformats.org/officeDocument/2006/relationships/font" Target="fonts/font8.fntdata"/><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font" Target="fonts/font3.fntdata"/><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110" Type="http://schemas.openxmlformats.org/officeDocument/2006/relationships/font" Target="fonts/font9.fntdata"/><Relationship Id="rId115" Type="http://schemas.openxmlformats.org/officeDocument/2006/relationships/tableStyles" Target="tableStyles.xml"/><Relationship Id="rId61" Type="http://schemas.openxmlformats.org/officeDocument/2006/relationships/slide" Target="slides/slide41.xml"/><Relationship Id="rId82" Type="http://schemas.openxmlformats.org/officeDocument/2006/relationships/slide" Target="slides/slide6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slide" Target="slides/slide73.xml"/><Relationship Id="rId98" Type="http://schemas.openxmlformats.org/officeDocument/2006/relationships/slide" Target="slides/slide78.xml"/><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 Id="rId20" Type="http://schemas.openxmlformats.org/officeDocument/2006/relationships/slideMaster" Target="slideMasters/slideMaster20.xml"/><Relationship Id="rId41" Type="http://schemas.openxmlformats.org/officeDocument/2006/relationships/slide" Target="slides/slide21.xml"/><Relationship Id="rId62" Type="http://schemas.openxmlformats.org/officeDocument/2006/relationships/slide" Target="slides/slide42.xml"/><Relationship Id="rId83" Type="http://schemas.openxmlformats.org/officeDocument/2006/relationships/slide" Target="slides/slide63.xml"/><Relationship Id="rId88" Type="http://schemas.openxmlformats.org/officeDocument/2006/relationships/slide" Target="slides/slide68.xml"/><Relationship Id="rId11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17/05/2026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7405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DDA4AD7-7EED-9D3C-84C3-218C31A3902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D714CC8A-F663-4392-C856-8C0A5EC5FF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25A0C4F-6B99-DD06-F906-6066F3F1BE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800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D7AE67F-7227-07C6-2B7F-D9456B1019B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C276FD6-A17C-F928-0B7F-419218D076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12F0919-70C2-69AD-4041-9A627296D73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4267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7988CFF-5EC0-8933-9C34-C195D3BF0647}"/>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E1530C8C-00CB-6CA5-B64D-41664F79A5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0DCA134D-F15E-0695-1241-FB9E44EAA45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3558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7AC25C1-D00E-20D3-995D-4A0E28BAA22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50078B2-1C63-238B-7588-5EDE63969C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0C1B117-8612-C5CB-9332-16D3FC1A0A0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40297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2958FD1-1366-EE83-C7B7-A9F06A83D81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FBC0AE0-D3A2-8F2E-9448-34E944B3C83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DFCCC1C-DBB9-916D-F1E4-412C467336E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59383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11001E-AF65-CBAB-5A8C-80E94E2E3DC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AABDB93-BA61-1FF8-6A0C-08A6EBD127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3EEC16E-07BB-3F1F-F534-E805D2D37A5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37761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E8CBACD-6F6D-39B7-DDC5-75F257E0265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7A7CC70-0495-CC90-21BC-C7BA6662EB0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12E307B-4A8C-E4E5-3C22-B4A265894DF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41513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36F1E4-24E1-93DA-2FA3-6EE26D9078D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3D1FA18-7E01-DCA2-6BB5-02B70073897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6E8D2CF-F856-184F-9EC6-DE6F3CC12C6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3322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51744DD-0EAE-FCB2-460A-7669AB7642C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7751E41-DEA7-E6BE-A656-34E61B5EEB7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F6FF221-0FE0-5830-E22E-63D546122B1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11604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B22AF2B-D460-2264-EEAE-3770BC1A06D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7DA9F6F-0F41-57E6-5C3E-698CB38FC3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F5EF391-B1FB-AD04-18DA-3C18BD8DDF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85514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B8B5EE2-AD31-50D9-340A-BE6A38CD7E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EE7AE4-E9B0-CCA4-6B6A-170B1DD170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BF4D7A-6793-CCAA-3D31-712AAC1E70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05794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A4D91E9-2C56-6019-4CA0-3C0E2B0D334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B115BB0-DE42-D172-95CF-14ADB689D1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2A45839-56F3-EDE5-9CCA-3B539FE313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06140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3405C2A-06DD-C1BB-0A0C-EFAF6DAE2FC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6BC496E-B6F6-5401-75D3-3D94216BCD8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16A5B9F-08AF-C182-20B7-A0ECDC4C68D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833327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956699A-9B20-DA6C-17A7-7A3C13A0D31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E546E3C-C63B-EBAA-DD0D-1B0701DCB8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CA8CF8E-415E-AAEC-0DE2-DE9F4B554A6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15220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1F427FB-6C5F-5AB6-D12A-87B8365E23C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19CE6C-0D81-3EF8-0267-C2DD7860CD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9C856E5-3C36-7EBA-0683-2E6C517138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7043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E5222A5-AA38-41A7-A98E-810665923CA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DE4656-9F03-B781-53C8-CE3B9144A30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9EC188A-649D-B1EC-EF69-1F382CCE1E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83455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F609516C-FAB1-F9EA-A9FD-0E5579CA45E1}"/>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3BFCB639-5F53-93F8-E3F1-E0017C8C66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E4F448F0-E390-69AD-455F-18F7B69AB70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62001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D99A249-4E3E-1641-60A5-8DFDE270510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61928AD9-509D-97BD-7521-5F23EAF8C4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FB4F359-D589-D526-E27D-8394F556053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31303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9BF663A5-051B-57DC-6F71-85CFC8F4E1C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5E911B4-7336-719B-A095-1721771B94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9D651144-E4B7-D724-B176-97AE5AB2554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035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1196664-1268-6E8A-0092-C88EFBAB16BA}"/>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84D2C790-D657-BAF3-C2C8-14A49E0A50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EA59B3B-9000-1587-8CCE-66565EC5658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97266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11.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35.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2.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5.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4" Type="http://schemas.openxmlformats.org/officeDocument/2006/relationships/image" Target="../media/image5.png"/></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7.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9.xml"/><Relationship Id="rId4" Type="http://schemas.openxmlformats.org/officeDocument/2006/relationships/image" Target="../media/image5.png"/></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9.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9.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0.xml"/><Relationship Id="rId4" Type="http://schemas.openxmlformats.org/officeDocument/2006/relationships/image" Target="../media/image5.png"/></Relationships>
</file>

<file path=ppt/slideLayouts/_rels/slideLayout37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0.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0735247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858233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85819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lvl1pPr>
          </a:lstStyle>
          <a:p>
            <a:r>
              <a:rPr lang="fr-FR" dirty="0"/>
              <a:t>Modifiez le style du titre</a:t>
            </a:r>
            <a:endParaRPr lang="fr-MA" dirty="0"/>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930562"/>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261783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80187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0174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03924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789303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044817"/>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4157430"/>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1087346"/>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585619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468969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1860770"/>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110503"/>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693217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9435068"/>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752081"/>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683264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742790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891635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8196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12497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827194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365742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132392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35797805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557509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11361165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63214353"/>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744333215"/>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7338249"/>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712455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162196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9135174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5584452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9402750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162688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4333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58289648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9755728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497000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719713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64199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1032296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1331838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8501471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5022235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6631017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557140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84852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3311884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2953426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589832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5461804"/>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696555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157839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94853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9709763"/>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143277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001686"/>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2081401"/>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95153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675178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597583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02475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9806929"/>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683665"/>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17621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4463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43576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5852691"/>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89670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693432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4112770"/>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365546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96790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54823"/>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43311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851873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547434"/>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047944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9235102"/>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149886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646476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16921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671207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465957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5692514"/>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217340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569470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008692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451699"/>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60730"/>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253895"/>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180964"/>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07764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630853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91246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4173113"/>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921917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42349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0907096"/>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451922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980845"/>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926396"/>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071551"/>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214104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0469941"/>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25473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864364"/>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219695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648970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3953988"/>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30838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277761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52ED80C0-3B4C-3036-01A5-1F37374145A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4297FA55-5B79-22F2-F6ED-B2D3F4682C3B}"/>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40D31A6-CE8E-5100-4F26-6FA6D76DA21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56CBFBF-AFEE-3366-64D1-DD3D0D326A1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8586B20C-E7BB-B0C0-AB4C-D4BE0863F5CC}"/>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EC50F6AC-B2E9-BBB6-CD70-83853AB7524C}"/>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F868F9F2-B468-D1F7-AEBA-1A83979188A3}"/>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1396B05B-CCB2-7A24-BF51-622B888CAB3B}"/>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6D472B76-9E02-0FDE-FEF3-D6E747C27164}"/>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D92535DB-640F-3B2A-2D6A-F35A7E42669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F114D985-926D-03EF-5967-B980ECCB9C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9798F4A3-4894-1F1B-70AE-839B739185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A231085F-1AF5-C644-B029-1C4EDEB966E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082CA9A-3E77-3092-A0E5-DEDE0653ED9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08D24DA-2244-DCEE-9208-A28B7B65AB90}"/>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A133BF68-2054-D590-F88A-635B68431F6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182041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432789"/>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4966203"/>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455814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92675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653735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622849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2511943"/>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6857680"/>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9628937"/>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20413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39911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1040115"/>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925817"/>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97789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961665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2025118"/>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854036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9219883"/>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187630"/>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01875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7627495"/>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0454591"/>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592002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71745606"/>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0311810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5104755"/>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0603543"/>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3812969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358641691"/>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940587"/>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176255"/>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053629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014439"/>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80778"/>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40801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799553"/>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53136268"/>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094500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635309730"/>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0055565"/>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0704082"/>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960574"/>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249897894"/>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539772"/>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182502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568028"/>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268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3477704"/>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1944752"/>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514513"/>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475843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9704643"/>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2104672"/>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136332"/>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456079"/>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563725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5687866"/>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5655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4245524"/>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480083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1043209"/>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7881575"/>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441390"/>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7653291"/>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587936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9687275"/>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71275"/>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9855895"/>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231590"/>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48458"/>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7114436"/>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8168815"/>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893685"/>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4859256"/>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0492197"/>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992782"/>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042427"/>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9701459"/>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128468"/>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3994620"/>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6825179"/>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558538"/>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790320"/>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3917416"/>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378041"/>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5631882"/>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55510676"/>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940698"/>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34127017"/>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86614404"/>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6663507"/>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2079759701"/>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984204575"/>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728137755"/>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8792472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2851603227"/>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702041766"/>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397459302"/>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544966350"/>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1343831931"/>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29519971"/>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845616"/>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50560686"/>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22429206"/>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47151748"/>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80842372"/>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29206061"/>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240094392"/>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15432023"/>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281420248"/>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9876945"/>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71689062"/>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44491818"/>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32778371"/>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52162092"/>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3205877"/>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9668554"/>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1651461"/>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0703117"/>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4098121"/>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286043"/>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27067"/>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1091715"/>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183184"/>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2061560"/>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153821"/>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248772"/>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340308"/>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5783185"/>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3599170"/>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0569523"/>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972488"/>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7750343"/>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5652915"/>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0835092"/>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2672779"/>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96232691"/>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647058"/>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859910"/>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4885730"/>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3250238"/>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9632499"/>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9861502"/>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140182"/>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1379058"/>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7892382"/>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18814"/>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572066"/>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4181534"/>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720366"/>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9812446"/>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720342"/>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9164339"/>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6747143"/>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58869"/>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0105343"/>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4749510"/>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2873314"/>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0911730"/>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388102"/>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868217"/>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59357681"/>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79990125"/>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72065991"/>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5075422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image" Target="../media/image2.bin"/><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2.bin"/><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image" Target="../media/image2.bin"/><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theme" Target="../theme/theme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image" Target="../media/image2.bin"/><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theme" Target="../theme/theme5.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image" Target="../media/image2.bin"/><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theme" Target="../theme/theme6.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image" Target="../media/image11.jpg"/><Relationship Id="rId2" Type="http://schemas.openxmlformats.org/officeDocument/2006/relationships/slideLayout" Target="../slideLayouts/slideLayout122.xml"/><Relationship Id="rId16" Type="http://schemas.openxmlformats.org/officeDocument/2006/relationships/theme" Target="../theme/theme7.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theme" Target="../theme/theme8.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image" Target="../media/image2.bin"/><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theme" Target="../theme/theme9.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theme" Target="../theme/theme1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10" Type="http://schemas.openxmlformats.org/officeDocument/2006/relationships/slideLayout" Target="../slideLayouts/slideLayout182.xml"/><Relationship Id="rId19" Type="http://schemas.openxmlformats.org/officeDocument/2006/relationships/image" Target="../media/image2.bin"/><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3" Type="http://schemas.openxmlformats.org/officeDocument/2006/relationships/slideLayout" Target="../slideLayouts/slideLayout192.xml"/><Relationship Id="rId21" Type="http://schemas.openxmlformats.org/officeDocument/2006/relationships/slideLayout" Target="../slideLayouts/slideLayout210.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5" Type="http://schemas.openxmlformats.org/officeDocument/2006/relationships/image" Target="../media/image2.bin"/><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24" Type="http://schemas.openxmlformats.org/officeDocument/2006/relationships/theme" Target="../theme/theme11.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23" Type="http://schemas.openxmlformats.org/officeDocument/2006/relationships/slideLayout" Target="../slideLayouts/slideLayout212.xml"/><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slideLayout" Target="../slideLayouts/slideLayout2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26" Type="http://schemas.openxmlformats.org/officeDocument/2006/relationships/theme" Target="../theme/theme12.xml"/><Relationship Id="rId3" Type="http://schemas.openxmlformats.org/officeDocument/2006/relationships/slideLayout" Target="../slideLayouts/slideLayout215.xml"/><Relationship Id="rId21" Type="http://schemas.openxmlformats.org/officeDocument/2006/relationships/slideLayout" Target="../slideLayouts/slideLayout233.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5" Type="http://schemas.openxmlformats.org/officeDocument/2006/relationships/slideLayout" Target="../slideLayouts/slideLayout237.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0" Type="http://schemas.openxmlformats.org/officeDocument/2006/relationships/slideLayout" Target="../slideLayouts/slideLayout232.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24" Type="http://schemas.openxmlformats.org/officeDocument/2006/relationships/slideLayout" Target="../slideLayouts/slideLayout236.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23" Type="http://schemas.openxmlformats.org/officeDocument/2006/relationships/slideLayout" Target="../slideLayouts/slideLayout235.xml"/><Relationship Id="rId10" Type="http://schemas.openxmlformats.org/officeDocument/2006/relationships/slideLayout" Target="../slideLayouts/slideLayout222.xml"/><Relationship Id="rId19" Type="http://schemas.openxmlformats.org/officeDocument/2006/relationships/slideLayout" Target="../slideLayouts/slideLayout231.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 Id="rId22" Type="http://schemas.openxmlformats.org/officeDocument/2006/relationships/slideLayout" Target="../slideLayouts/slideLayout234.xml"/><Relationship Id="rId27" Type="http://schemas.openxmlformats.org/officeDocument/2006/relationships/image" Target="../media/image2.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Layout" Target="../slideLayouts/slideLayout250.xml"/><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slideLayout" Target="../slideLayouts/slideLayout249.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5" Type="http://schemas.openxmlformats.org/officeDocument/2006/relationships/image" Target="../media/image1.jpg"/><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52.xml"/><Relationship Id="rId1" Type="http://schemas.openxmlformats.org/officeDocument/2006/relationships/slideLayout" Target="../slideLayouts/slideLayout25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0.xml"/><Relationship Id="rId13" Type="http://schemas.openxmlformats.org/officeDocument/2006/relationships/slideLayout" Target="../slideLayouts/slideLayout265.xml"/><Relationship Id="rId18" Type="http://schemas.openxmlformats.org/officeDocument/2006/relationships/slideLayout" Target="../slideLayouts/slideLayout270.xml"/><Relationship Id="rId26" Type="http://schemas.openxmlformats.org/officeDocument/2006/relationships/theme" Target="../theme/theme15.xml"/><Relationship Id="rId3" Type="http://schemas.openxmlformats.org/officeDocument/2006/relationships/slideLayout" Target="../slideLayouts/slideLayout255.xml"/><Relationship Id="rId21" Type="http://schemas.openxmlformats.org/officeDocument/2006/relationships/slideLayout" Target="../slideLayouts/slideLayout273.xml"/><Relationship Id="rId7" Type="http://schemas.openxmlformats.org/officeDocument/2006/relationships/slideLayout" Target="../slideLayouts/slideLayout259.xml"/><Relationship Id="rId12" Type="http://schemas.openxmlformats.org/officeDocument/2006/relationships/slideLayout" Target="../slideLayouts/slideLayout264.xml"/><Relationship Id="rId17" Type="http://schemas.openxmlformats.org/officeDocument/2006/relationships/slideLayout" Target="../slideLayouts/slideLayout269.xml"/><Relationship Id="rId25" Type="http://schemas.openxmlformats.org/officeDocument/2006/relationships/slideLayout" Target="../slideLayouts/slideLayout277.xml"/><Relationship Id="rId2" Type="http://schemas.openxmlformats.org/officeDocument/2006/relationships/slideLayout" Target="../slideLayouts/slideLayout254.xml"/><Relationship Id="rId16" Type="http://schemas.openxmlformats.org/officeDocument/2006/relationships/slideLayout" Target="../slideLayouts/slideLayout268.xml"/><Relationship Id="rId20" Type="http://schemas.openxmlformats.org/officeDocument/2006/relationships/slideLayout" Target="../slideLayouts/slideLayout272.xml"/><Relationship Id="rId1" Type="http://schemas.openxmlformats.org/officeDocument/2006/relationships/slideLayout" Target="../slideLayouts/slideLayout253.xml"/><Relationship Id="rId6" Type="http://schemas.openxmlformats.org/officeDocument/2006/relationships/slideLayout" Target="../slideLayouts/slideLayout258.xml"/><Relationship Id="rId11" Type="http://schemas.openxmlformats.org/officeDocument/2006/relationships/slideLayout" Target="../slideLayouts/slideLayout263.xml"/><Relationship Id="rId24" Type="http://schemas.openxmlformats.org/officeDocument/2006/relationships/slideLayout" Target="../slideLayouts/slideLayout276.xml"/><Relationship Id="rId5" Type="http://schemas.openxmlformats.org/officeDocument/2006/relationships/slideLayout" Target="../slideLayouts/slideLayout257.xml"/><Relationship Id="rId15" Type="http://schemas.openxmlformats.org/officeDocument/2006/relationships/slideLayout" Target="../slideLayouts/slideLayout267.xml"/><Relationship Id="rId23" Type="http://schemas.openxmlformats.org/officeDocument/2006/relationships/slideLayout" Target="../slideLayouts/slideLayout275.xml"/><Relationship Id="rId10" Type="http://schemas.openxmlformats.org/officeDocument/2006/relationships/slideLayout" Target="../slideLayouts/slideLayout262.xml"/><Relationship Id="rId19" Type="http://schemas.openxmlformats.org/officeDocument/2006/relationships/slideLayout" Target="../slideLayouts/slideLayout271.xml"/><Relationship Id="rId4" Type="http://schemas.openxmlformats.org/officeDocument/2006/relationships/slideLayout" Target="../slideLayouts/slideLayout256.xml"/><Relationship Id="rId9" Type="http://schemas.openxmlformats.org/officeDocument/2006/relationships/slideLayout" Target="../slideLayouts/slideLayout261.xml"/><Relationship Id="rId14" Type="http://schemas.openxmlformats.org/officeDocument/2006/relationships/slideLayout" Target="../slideLayouts/slideLayout266.xml"/><Relationship Id="rId22" Type="http://schemas.openxmlformats.org/officeDocument/2006/relationships/slideLayout" Target="../slideLayouts/slideLayout274.xml"/><Relationship Id="rId27" Type="http://schemas.openxmlformats.org/officeDocument/2006/relationships/image" Target="../media/image20.jp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7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slideLayout" Target="../slideLayouts/slideLayout291.xml"/><Relationship Id="rId18" Type="http://schemas.openxmlformats.org/officeDocument/2006/relationships/slideLayout" Target="../slideLayouts/slideLayout296.xml"/><Relationship Id="rId3" Type="http://schemas.openxmlformats.org/officeDocument/2006/relationships/slideLayout" Target="../slideLayouts/slideLayout281.xml"/><Relationship Id="rId21" Type="http://schemas.openxmlformats.org/officeDocument/2006/relationships/slideLayout" Target="../slideLayouts/slideLayout299.xml"/><Relationship Id="rId7" Type="http://schemas.openxmlformats.org/officeDocument/2006/relationships/slideLayout" Target="../slideLayouts/slideLayout285.xml"/><Relationship Id="rId12" Type="http://schemas.openxmlformats.org/officeDocument/2006/relationships/slideLayout" Target="../slideLayouts/slideLayout290.xml"/><Relationship Id="rId17" Type="http://schemas.openxmlformats.org/officeDocument/2006/relationships/slideLayout" Target="../slideLayouts/slideLayout295.xml"/><Relationship Id="rId2" Type="http://schemas.openxmlformats.org/officeDocument/2006/relationships/slideLayout" Target="../slideLayouts/slideLayout280.xml"/><Relationship Id="rId16" Type="http://schemas.openxmlformats.org/officeDocument/2006/relationships/slideLayout" Target="../slideLayouts/slideLayout294.xml"/><Relationship Id="rId20" Type="http://schemas.openxmlformats.org/officeDocument/2006/relationships/slideLayout" Target="../slideLayouts/slideLayout298.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24" Type="http://schemas.openxmlformats.org/officeDocument/2006/relationships/image" Target="../media/image20.jpg"/><Relationship Id="rId5" Type="http://schemas.openxmlformats.org/officeDocument/2006/relationships/slideLayout" Target="../slideLayouts/slideLayout283.xml"/><Relationship Id="rId15" Type="http://schemas.openxmlformats.org/officeDocument/2006/relationships/slideLayout" Target="../slideLayouts/slideLayout293.xml"/><Relationship Id="rId23" Type="http://schemas.openxmlformats.org/officeDocument/2006/relationships/theme" Target="../theme/theme17.xml"/><Relationship Id="rId10" Type="http://schemas.openxmlformats.org/officeDocument/2006/relationships/slideLayout" Target="../slideLayouts/slideLayout288.xml"/><Relationship Id="rId19" Type="http://schemas.openxmlformats.org/officeDocument/2006/relationships/slideLayout" Target="../slideLayouts/slideLayout297.xml"/><Relationship Id="rId4" Type="http://schemas.openxmlformats.org/officeDocument/2006/relationships/slideLayout" Target="../slideLayouts/slideLayout282.xml"/><Relationship Id="rId9" Type="http://schemas.openxmlformats.org/officeDocument/2006/relationships/slideLayout" Target="../slideLayouts/slideLayout287.xml"/><Relationship Id="rId14" Type="http://schemas.openxmlformats.org/officeDocument/2006/relationships/slideLayout" Target="../slideLayouts/slideLayout292.xml"/><Relationship Id="rId22" Type="http://schemas.openxmlformats.org/officeDocument/2006/relationships/slideLayout" Target="../slideLayouts/slideLayout30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slideLayout" Target="../slideLayouts/slideLayout313.xml"/><Relationship Id="rId18" Type="http://schemas.openxmlformats.org/officeDocument/2006/relationships/slideLayout" Target="../slideLayouts/slideLayout318.xml"/><Relationship Id="rId26" Type="http://schemas.openxmlformats.org/officeDocument/2006/relationships/slideLayout" Target="../slideLayouts/slideLayout326.xml"/><Relationship Id="rId3" Type="http://schemas.openxmlformats.org/officeDocument/2006/relationships/slideLayout" Target="../slideLayouts/slideLayout303.xml"/><Relationship Id="rId21" Type="http://schemas.openxmlformats.org/officeDocument/2006/relationships/slideLayout" Target="../slideLayouts/slideLayout321.xml"/><Relationship Id="rId7" Type="http://schemas.openxmlformats.org/officeDocument/2006/relationships/slideLayout" Target="../slideLayouts/slideLayout307.xml"/><Relationship Id="rId12" Type="http://schemas.openxmlformats.org/officeDocument/2006/relationships/slideLayout" Target="../slideLayouts/slideLayout312.xml"/><Relationship Id="rId17" Type="http://schemas.openxmlformats.org/officeDocument/2006/relationships/slideLayout" Target="../slideLayouts/slideLayout317.xml"/><Relationship Id="rId25" Type="http://schemas.openxmlformats.org/officeDocument/2006/relationships/slideLayout" Target="../slideLayouts/slideLayout325.xml"/><Relationship Id="rId2" Type="http://schemas.openxmlformats.org/officeDocument/2006/relationships/slideLayout" Target="../slideLayouts/slideLayout302.xml"/><Relationship Id="rId16" Type="http://schemas.openxmlformats.org/officeDocument/2006/relationships/slideLayout" Target="../slideLayouts/slideLayout316.xml"/><Relationship Id="rId20" Type="http://schemas.openxmlformats.org/officeDocument/2006/relationships/slideLayout" Target="../slideLayouts/slideLayout320.xml"/><Relationship Id="rId29" Type="http://schemas.openxmlformats.org/officeDocument/2006/relationships/image" Target="../media/image11.jpg"/><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24" Type="http://schemas.openxmlformats.org/officeDocument/2006/relationships/slideLayout" Target="../slideLayouts/slideLayout324.xml"/><Relationship Id="rId5" Type="http://schemas.openxmlformats.org/officeDocument/2006/relationships/slideLayout" Target="../slideLayouts/slideLayout305.xml"/><Relationship Id="rId15" Type="http://schemas.openxmlformats.org/officeDocument/2006/relationships/slideLayout" Target="../slideLayouts/slideLayout315.xml"/><Relationship Id="rId23" Type="http://schemas.openxmlformats.org/officeDocument/2006/relationships/slideLayout" Target="../slideLayouts/slideLayout323.xml"/><Relationship Id="rId28" Type="http://schemas.openxmlformats.org/officeDocument/2006/relationships/theme" Target="../theme/theme18.xml"/><Relationship Id="rId10" Type="http://schemas.openxmlformats.org/officeDocument/2006/relationships/slideLayout" Target="../slideLayouts/slideLayout310.xml"/><Relationship Id="rId19" Type="http://schemas.openxmlformats.org/officeDocument/2006/relationships/slideLayout" Target="../slideLayouts/slideLayout319.xml"/><Relationship Id="rId4" Type="http://schemas.openxmlformats.org/officeDocument/2006/relationships/slideLayout" Target="../slideLayouts/slideLayout304.xml"/><Relationship Id="rId9" Type="http://schemas.openxmlformats.org/officeDocument/2006/relationships/slideLayout" Target="../slideLayouts/slideLayout309.xml"/><Relationship Id="rId14" Type="http://schemas.openxmlformats.org/officeDocument/2006/relationships/slideLayout" Target="../slideLayouts/slideLayout314.xml"/><Relationship Id="rId22" Type="http://schemas.openxmlformats.org/officeDocument/2006/relationships/slideLayout" Target="../slideLayouts/slideLayout322.xml"/><Relationship Id="rId27" Type="http://schemas.openxmlformats.org/officeDocument/2006/relationships/slideLayout" Target="../slideLayouts/slideLayout32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35.xml"/><Relationship Id="rId13" Type="http://schemas.openxmlformats.org/officeDocument/2006/relationships/slideLayout" Target="../slideLayouts/slideLayout340.xml"/><Relationship Id="rId18" Type="http://schemas.openxmlformats.org/officeDocument/2006/relationships/slideLayout" Target="../slideLayouts/slideLayout345.xml"/><Relationship Id="rId3" Type="http://schemas.openxmlformats.org/officeDocument/2006/relationships/slideLayout" Target="../slideLayouts/slideLayout330.xml"/><Relationship Id="rId21" Type="http://schemas.openxmlformats.org/officeDocument/2006/relationships/slideLayout" Target="../slideLayouts/slideLayout348.xml"/><Relationship Id="rId7" Type="http://schemas.openxmlformats.org/officeDocument/2006/relationships/slideLayout" Target="../slideLayouts/slideLayout334.xml"/><Relationship Id="rId12" Type="http://schemas.openxmlformats.org/officeDocument/2006/relationships/slideLayout" Target="../slideLayouts/slideLayout339.xml"/><Relationship Id="rId17" Type="http://schemas.openxmlformats.org/officeDocument/2006/relationships/slideLayout" Target="../slideLayouts/slideLayout344.xml"/><Relationship Id="rId25" Type="http://schemas.openxmlformats.org/officeDocument/2006/relationships/image" Target="../media/image20.jpg"/><Relationship Id="rId2" Type="http://schemas.openxmlformats.org/officeDocument/2006/relationships/slideLayout" Target="../slideLayouts/slideLayout329.xml"/><Relationship Id="rId16" Type="http://schemas.openxmlformats.org/officeDocument/2006/relationships/slideLayout" Target="../slideLayouts/slideLayout343.xml"/><Relationship Id="rId20" Type="http://schemas.openxmlformats.org/officeDocument/2006/relationships/slideLayout" Target="../slideLayouts/slideLayout347.xml"/><Relationship Id="rId1" Type="http://schemas.openxmlformats.org/officeDocument/2006/relationships/slideLayout" Target="../slideLayouts/slideLayout328.xml"/><Relationship Id="rId6" Type="http://schemas.openxmlformats.org/officeDocument/2006/relationships/slideLayout" Target="../slideLayouts/slideLayout333.xml"/><Relationship Id="rId11" Type="http://schemas.openxmlformats.org/officeDocument/2006/relationships/slideLayout" Target="../slideLayouts/slideLayout338.xml"/><Relationship Id="rId24" Type="http://schemas.openxmlformats.org/officeDocument/2006/relationships/theme" Target="../theme/theme19.xml"/><Relationship Id="rId5" Type="http://schemas.openxmlformats.org/officeDocument/2006/relationships/slideLayout" Target="../slideLayouts/slideLayout332.xml"/><Relationship Id="rId15" Type="http://schemas.openxmlformats.org/officeDocument/2006/relationships/slideLayout" Target="../slideLayouts/slideLayout342.xml"/><Relationship Id="rId23" Type="http://schemas.openxmlformats.org/officeDocument/2006/relationships/slideLayout" Target="../slideLayouts/slideLayout350.xml"/><Relationship Id="rId10" Type="http://schemas.openxmlformats.org/officeDocument/2006/relationships/slideLayout" Target="../slideLayouts/slideLayout337.xml"/><Relationship Id="rId19" Type="http://schemas.openxmlformats.org/officeDocument/2006/relationships/slideLayout" Target="../slideLayouts/slideLayout346.xml"/><Relationship Id="rId4" Type="http://schemas.openxmlformats.org/officeDocument/2006/relationships/slideLayout" Target="../slideLayouts/slideLayout331.xml"/><Relationship Id="rId9" Type="http://schemas.openxmlformats.org/officeDocument/2006/relationships/slideLayout" Target="../slideLayouts/slideLayout336.xml"/><Relationship Id="rId14" Type="http://schemas.openxmlformats.org/officeDocument/2006/relationships/slideLayout" Target="../slideLayouts/slideLayout341.xml"/><Relationship Id="rId22" Type="http://schemas.openxmlformats.org/officeDocument/2006/relationships/slideLayout" Target="../slideLayouts/slideLayout34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58.xml"/><Relationship Id="rId13" Type="http://schemas.openxmlformats.org/officeDocument/2006/relationships/slideLayout" Target="../slideLayouts/slideLayout363.xml"/><Relationship Id="rId18" Type="http://schemas.openxmlformats.org/officeDocument/2006/relationships/slideLayout" Target="../slideLayouts/slideLayout368.xml"/><Relationship Id="rId26" Type="http://schemas.openxmlformats.org/officeDocument/2006/relationships/slideLayout" Target="../slideLayouts/slideLayout376.xml"/><Relationship Id="rId3" Type="http://schemas.openxmlformats.org/officeDocument/2006/relationships/slideLayout" Target="../slideLayouts/slideLayout353.xml"/><Relationship Id="rId21" Type="http://schemas.openxmlformats.org/officeDocument/2006/relationships/slideLayout" Target="../slideLayouts/slideLayout371.xml"/><Relationship Id="rId7" Type="http://schemas.openxmlformats.org/officeDocument/2006/relationships/slideLayout" Target="../slideLayouts/slideLayout357.xml"/><Relationship Id="rId12" Type="http://schemas.openxmlformats.org/officeDocument/2006/relationships/slideLayout" Target="../slideLayouts/slideLayout362.xml"/><Relationship Id="rId17" Type="http://schemas.openxmlformats.org/officeDocument/2006/relationships/slideLayout" Target="../slideLayouts/slideLayout367.xml"/><Relationship Id="rId25" Type="http://schemas.openxmlformats.org/officeDocument/2006/relationships/slideLayout" Target="../slideLayouts/slideLayout375.xml"/><Relationship Id="rId2" Type="http://schemas.openxmlformats.org/officeDocument/2006/relationships/slideLayout" Target="../slideLayouts/slideLayout352.xml"/><Relationship Id="rId16" Type="http://schemas.openxmlformats.org/officeDocument/2006/relationships/slideLayout" Target="../slideLayouts/slideLayout366.xml"/><Relationship Id="rId20" Type="http://schemas.openxmlformats.org/officeDocument/2006/relationships/slideLayout" Target="../slideLayouts/slideLayout370.xml"/><Relationship Id="rId29" Type="http://schemas.openxmlformats.org/officeDocument/2006/relationships/image" Target="../media/image2.bin"/><Relationship Id="rId1" Type="http://schemas.openxmlformats.org/officeDocument/2006/relationships/slideLayout" Target="../slideLayouts/slideLayout351.xml"/><Relationship Id="rId6" Type="http://schemas.openxmlformats.org/officeDocument/2006/relationships/slideLayout" Target="../slideLayouts/slideLayout356.xml"/><Relationship Id="rId11" Type="http://schemas.openxmlformats.org/officeDocument/2006/relationships/slideLayout" Target="../slideLayouts/slideLayout361.xml"/><Relationship Id="rId24" Type="http://schemas.openxmlformats.org/officeDocument/2006/relationships/slideLayout" Target="../slideLayouts/slideLayout374.xml"/><Relationship Id="rId5" Type="http://schemas.openxmlformats.org/officeDocument/2006/relationships/slideLayout" Target="../slideLayouts/slideLayout355.xml"/><Relationship Id="rId15" Type="http://schemas.openxmlformats.org/officeDocument/2006/relationships/slideLayout" Target="../slideLayouts/slideLayout365.xml"/><Relationship Id="rId23" Type="http://schemas.openxmlformats.org/officeDocument/2006/relationships/slideLayout" Target="../slideLayouts/slideLayout373.xml"/><Relationship Id="rId28" Type="http://schemas.openxmlformats.org/officeDocument/2006/relationships/theme" Target="../theme/theme20.xml"/><Relationship Id="rId10" Type="http://schemas.openxmlformats.org/officeDocument/2006/relationships/slideLayout" Target="../slideLayouts/slideLayout360.xml"/><Relationship Id="rId19" Type="http://schemas.openxmlformats.org/officeDocument/2006/relationships/slideLayout" Target="../slideLayouts/slideLayout369.xml"/><Relationship Id="rId4" Type="http://schemas.openxmlformats.org/officeDocument/2006/relationships/slideLayout" Target="../slideLayouts/slideLayout354.xml"/><Relationship Id="rId9" Type="http://schemas.openxmlformats.org/officeDocument/2006/relationships/slideLayout" Target="../slideLayouts/slideLayout359.xml"/><Relationship Id="rId14" Type="http://schemas.openxmlformats.org/officeDocument/2006/relationships/slideLayout" Target="../slideLayouts/slideLayout364.xml"/><Relationship Id="rId22" Type="http://schemas.openxmlformats.org/officeDocument/2006/relationships/slideLayout" Target="../slideLayouts/slideLayout372.xml"/><Relationship Id="rId27" Type="http://schemas.openxmlformats.org/officeDocument/2006/relationships/slideLayout" Target="../slideLayouts/slideLayout3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92015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4079" r:id="rId23"/>
    <p:sldLayoutId id="214748408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647188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524087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41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6622090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02464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9134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1829491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3981720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40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8039160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0939594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 id="214748392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0560594"/>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1"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76180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880733078"/>
      </p:ext>
    </p:extLst>
  </p:cSld>
  <p:clrMap bg1="lt1" tx1="dk1" bg2="dk2" tx2="lt2" accent1="accent1" accent2="accent2" accent3="accent3" accent4="accent4" accent5="accent5" accent6="accent6" hlink="hlink" folHlink="folHlink"/>
  <p:sldLayoutIdLst>
    <p:sldLayoutId id="2147483995" r:id="rId1"/>
    <p:sldLayoutId id="2147483996"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939277471"/>
      </p:ext>
    </p:extLst>
  </p:cSld>
  <p:clrMap bg1="lt1" tx1="dk1" bg2="dk2" tx2="lt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7" r:id="rId20"/>
    <p:sldLayoutId id="2147484018" r:id="rId21"/>
    <p:sldLayoutId id="2147484019" r:id="rId22"/>
    <p:sldLayoutId id="2147484020" r:id="rId23"/>
    <p:sldLayoutId id="2147484021" r:id="rId24"/>
    <p:sldLayoutId id="2147484022"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983708"/>
      </p:ext>
    </p:extLst>
  </p:cSld>
  <p:clrMap bg1="lt1" tx1="dk1" bg2="lt2" tx2="dk2" accent1="accent1" accent2="accent2" accent3="accent3" accent4="accent4" accent5="accent5" accent6="accent6" hlink="hlink" folHlink="folHlink"/>
  <p:sldLayoutIdLst>
    <p:sldLayoutId id="2147484024"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01218774"/>
      </p:ext>
    </p:extLst>
  </p:cSld>
  <p:clrMap bg1="lt1" tx1="dk1" bg2="dk2" tx2="lt2" accent1="accent1" accent2="accent2" accent3="accent3" accent4="accent4" accent5="accent5" accent6="accent6" hlink="hlink" folHlink="folHlink"/>
  <p:sldLayoutIdLst>
    <p:sldLayoutId id="2147484027"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 id="2147484156"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13905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7" r:id="rId2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00149706"/>
      </p:ext>
    </p:extLst>
  </p:cSld>
  <p:clrMap bg1="lt1" tx1="dk1" bg2="dk2" tx2="lt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5" r:id="rId12"/>
    <p:sldLayoutId id="2147484096" r:id="rId13"/>
    <p:sldLayoutId id="2147484097" r:id="rId14"/>
    <p:sldLayoutId id="2147484098" r:id="rId15"/>
    <p:sldLayoutId id="2147484099" r:id="rId16"/>
    <p:sldLayoutId id="2147484100" r:id="rId17"/>
    <p:sldLayoutId id="2147484101" r:id="rId18"/>
    <p:sldLayoutId id="2147484102" r:id="rId19"/>
    <p:sldLayoutId id="2147484103" r:id="rId20"/>
    <p:sldLayoutId id="2147484104" r:id="rId21"/>
    <p:sldLayoutId id="2147484105" r:id="rId22"/>
    <p:sldLayoutId id="2147484106"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711312889"/>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 id="2147484152" r:id="rId25"/>
    <p:sldLayoutId id="2147484153" r:id="rId26"/>
    <p:sldLayoutId id="214748415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13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25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6.wdp"/></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7.xml"/></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278.xml"/><Relationship Id="rId5" Type="http://schemas.openxmlformats.org/officeDocument/2006/relationships/image" Target="../media/image42.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30.gif"/><Relationship Id="rId2" Type="http://schemas.openxmlformats.org/officeDocument/2006/relationships/image" Target="../media/image43.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0.png"/><Relationship Id="rId7" Type="http://schemas.openxmlformats.org/officeDocument/2006/relationships/image" Target="../media/image45.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2.png"/><Relationship Id="rId7" Type="http://schemas.openxmlformats.org/officeDocument/2006/relationships/image" Target="../media/image45.png"/><Relationship Id="rId2" Type="http://schemas.openxmlformats.org/officeDocument/2006/relationships/image" Target="../media/image51.png"/><Relationship Id="rId1" Type="http://schemas.openxmlformats.org/officeDocument/2006/relationships/slideLayout" Target="../slideLayouts/slideLayout3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30.gif"/></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3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0.png"/><Relationship Id="rId1" Type="http://schemas.openxmlformats.org/officeDocument/2006/relationships/slideLayout" Target="../slideLayouts/slideLayout170.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17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gif"/><Relationship Id="rId1" Type="http://schemas.openxmlformats.org/officeDocument/2006/relationships/slideLayout" Target="../slideLayouts/slideLayout252.xml"/><Relationship Id="rId5" Type="http://schemas.openxmlformats.org/officeDocument/2006/relationships/image" Target="../media/image44.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3.png"/><Relationship Id="rId2" Type="http://schemas.openxmlformats.org/officeDocument/2006/relationships/image" Target="../media/image40.png"/><Relationship Id="rId1" Type="http://schemas.openxmlformats.org/officeDocument/2006/relationships/slideLayout" Target="../slideLayouts/slideLayout5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3.png"/><Relationship Id="rId2" Type="http://schemas.openxmlformats.org/officeDocument/2006/relationships/image" Target="../media/image26.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3.png"/><Relationship Id="rId2" Type="http://schemas.openxmlformats.org/officeDocument/2006/relationships/image" Target="../media/image26.png"/><Relationship Id="rId1" Type="http://schemas.openxmlformats.org/officeDocument/2006/relationships/slideLayout" Target="../slideLayouts/slideLayout5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5.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7.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5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5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71.png"/><Relationship Id="rId4" Type="http://schemas.openxmlformats.org/officeDocument/2006/relationships/image" Target="../media/image40.png"/><Relationship Id="rId9"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0.png"/><Relationship Id="rId7" Type="http://schemas.openxmlformats.org/officeDocument/2006/relationships/image" Target="../media/image68.png"/><Relationship Id="rId2" Type="http://schemas.openxmlformats.org/officeDocument/2006/relationships/image" Target="../media/image26.png"/><Relationship Id="rId1" Type="http://schemas.openxmlformats.org/officeDocument/2006/relationships/slideLayout" Target="../slideLayouts/slideLayout7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65.png"/></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0.png"/><Relationship Id="rId7" Type="http://schemas.openxmlformats.org/officeDocument/2006/relationships/image" Target="../media/image68.png"/><Relationship Id="rId2" Type="http://schemas.openxmlformats.org/officeDocument/2006/relationships/image" Target="../media/image26.png"/><Relationship Id="rId1" Type="http://schemas.openxmlformats.org/officeDocument/2006/relationships/slideLayout" Target="../slideLayouts/slideLayout7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5.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7.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8.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76.png"/><Relationship Id="rId3" Type="http://schemas.openxmlformats.org/officeDocument/2006/relationships/image" Target="../media/image30.gif"/><Relationship Id="rId7" Type="http://schemas.openxmlformats.org/officeDocument/2006/relationships/image" Target="../media/image45.png"/><Relationship Id="rId12"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187.xml"/><Relationship Id="rId6" Type="http://schemas.openxmlformats.org/officeDocument/2006/relationships/image" Target="../media/image44.png"/><Relationship Id="rId11" Type="http://schemas.openxmlformats.org/officeDocument/2006/relationships/image" Target="../media/image74.png"/><Relationship Id="rId5" Type="http://schemas.openxmlformats.org/officeDocument/2006/relationships/image" Target="../media/image40.png"/><Relationship Id="rId10" Type="http://schemas.openxmlformats.org/officeDocument/2006/relationships/image" Target="../media/image73.png"/><Relationship Id="rId4" Type="http://schemas.openxmlformats.org/officeDocument/2006/relationships/image" Target="../media/image26.png"/><Relationship Id="rId9" Type="http://schemas.openxmlformats.org/officeDocument/2006/relationships/image" Target="../media/image72.png"/><Relationship Id="rId14" Type="http://schemas.openxmlformats.org/officeDocument/2006/relationships/image" Target="../media/image77.png"/></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89.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gif"/><Relationship Id="rId1" Type="http://schemas.openxmlformats.org/officeDocument/2006/relationships/slideLayout" Target="../slideLayouts/slideLayout252.xml"/><Relationship Id="rId6" Type="http://schemas.openxmlformats.org/officeDocument/2006/relationships/image" Target="../media/image45.png"/><Relationship Id="rId5" Type="http://schemas.openxmlformats.org/officeDocument/2006/relationships/image" Target="../media/image80.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4.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1.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1.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1.sv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25.pn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81.svg"/><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4.png"/></Relationships>
</file>

<file path=ppt/slides/_rels/slide5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3.png"/></Relationships>
</file>

<file path=ppt/slides/_rels/slide54.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5.png"/></Relationships>
</file>

<file path=ppt/slides/_rels/slide5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6.png"/></Relationships>
</file>

<file path=ppt/slides/_rels/slide56.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7.png"/></Relationships>
</file>

<file path=ppt/slides/_rels/slide5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8.png"/></Relationships>
</file>

<file path=ppt/slides/_rels/slide5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3.png"/></Relationships>
</file>

<file path=ppt/slides/_rels/slide59.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90.png"/></Relationships>
</file>

<file path=ppt/slides/_rels/slide6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3.png"/></Relationships>
</file>

<file path=ppt/slides/_rels/slide6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slideLayout" Target="../slideLayouts/slideLayout330.xml"/><Relationship Id="rId7" Type="http://schemas.openxmlformats.org/officeDocument/2006/relationships/image" Target="../media/image30.gif"/><Relationship Id="rId12" Type="http://schemas.openxmlformats.org/officeDocument/2006/relationships/image" Target="../media/image9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9.png"/><Relationship Id="rId11" Type="http://schemas.openxmlformats.org/officeDocument/2006/relationships/image" Target="../media/image95.png"/><Relationship Id="rId5" Type="http://schemas.openxmlformats.org/officeDocument/2006/relationships/image" Target="../media/image26.png"/><Relationship Id="rId10" Type="http://schemas.openxmlformats.org/officeDocument/2006/relationships/image" Target="../media/image94.png"/><Relationship Id="rId4" Type="http://schemas.openxmlformats.org/officeDocument/2006/relationships/notesSlide" Target="../notesSlides/notesSlide29.xml"/><Relationship Id="rId9" Type="http://schemas.openxmlformats.org/officeDocument/2006/relationships/image" Target="../media/image93.png"/></Relationships>
</file>

<file path=ppt/slides/_rels/slide6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Layout" Target="../slideLayouts/slideLayout329.xml"/><Relationship Id="rId7" Type="http://schemas.openxmlformats.org/officeDocument/2006/relationships/image" Target="../media/image93.png"/><Relationship Id="rId12" Type="http://schemas.openxmlformats.org/officeDocument/2006/relationships/image" Target="../media/image9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2.png"/><Relationship Id="rId11" Type="http://schemas.openxmlformats.org/officeDocument/2006/relationships/image" Target="../media/image30.gif"/><Relationship Id="rId5" Type="http://schemas.openxmlformats.org/officeDocument/2006/relationships/image" Target="../media/image26.png"/><Relationship Id="rId10" Type="http://schemas.openxmlformats.org/officeDocument/2006/relationships/image" Target="../media/image96.png"/><Relationship Id="rId4" Type="http://schemas.openxmlformats.org/officeDocument/2006/relationships/notesSlide" Target="../notesSlides/notesSlide30.xml"/><Relationship Id="rId9" Type="http://schemas.openxmlformats.org/officeDocument/2006/relationships/image" Target="../media/image95.png"/></Relationships>
</file>

<file path=ppt/slides/_rels/slide64.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1.xml"/><Relationship Id="rId1" Type="http://schemas.openxmlformats.org/officeDocument/2006/relationships/slideLayout" Target="../slideLayouts/slideLayout328.xml"/><Relationship Id="rId6" Type="http://schemas.openxmlformats.org/officeDocument/2006/relationships/image" Target="../media/image95.png"/><Relationship Id="rId11" Type="http://schemas.openxmlformats.org/officeDocument/2006/relationships/image" Target="../media/image101.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6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328.xml"/><Relationship Id="rId6" Type="http://schemas.openxmlformats.org/officeDocument/2006/relationships/image" Target="../media/image95.png"/><Relationship Id="rId11" Type="http://schemas.openxmlformats.org/officeDocument/2006/relationships/image" Target="../media/image101.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6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3.xml"/><Relationship Id="rId1" Type="http://schemas.openxmlformats.org/officeDocument/2006/relationships/slideLayout" Target="../slideLayouts/slideLayout328.xml"/><Relationship Id="rId6" Type="http://schemas.openxmlformats.org/officeDocument/2006/relationships/image" Target="../media/image95.png"/><Relationship Id="rId11" Type="http://schemas.openxmlformats.org/officeDocument/2006/relationships/image" Target="../media/image101.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6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4.xml"/><Relationship Id="rId1" Type="http://schemas.openxmlformats.org/officeDocument/2006/relationships/slideLayout" Target="../slideLayouts/slideLayout328.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6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328.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6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328.xml"/><Relationship Id="rId6" Type="http://schemas.openxmlformats.org/officeDocument/2006/relationships/image" Target="../media/image95.png"/><Relationship Id="rId11" Type="http://schemas.openxmlformats.org/officeDocument/2006/relationships/image" Target="../media/image101.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7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328.xml"/><Relationship Id="rId6" Type="http://schemas.openxmlformats.org/officeDocument/2006/relationships/image" Target="../media/image95.png"/><Relationship Id="rId11" Type="http://schemas.openxmlformats.org/officeDocument/2006/relationships/image" Target="../media/image101.png"/><Relationship Id="rId5" Type="http://schemas.openxmlformats.org/officeDocument/2006/relationships/image" Target="../media/image94.png"/><Relationship Id="rId10" Type="http://schemas.openxmlformats.org/officeDocument/2006/relationships/image" Target="../media/image100.png"/><Relationship Id="rId4" Type="http://schemas.openxmlformats.org/officeDocument/2006/relationships/image" Target="../media/image93.png"/><Relationship Id="rId9" Type="http://schemas.openxmlformats.org/officeDocument/2006/relationships/image" Target="../media/image99.png"/></Relationships>
</file>

<file path=ppt/slides/_rels/slide71.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103.png"/><Relationship Id="rId7" Type="http://schemas.openxmlformats.org/officeDocument/2006/relationships/image" Target="../media/image95.png"/><Relationship Id="rId2" Type="http://schemas.openxmlformats.org/officeDocument/2006/relationships/image" Target="../media/image102.png"/><Relationship Id="rId1" Type="http://schemas.openxmlformats.org/officeDocument/2006/relationships/slideLayout" Target="../slideLayouts/slideLayout350.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72.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3.png"/><Relationship Id="rId7" Type="http://schemas.openxmlformats.org/officeDocument/2006/relationships/image" Target="../media/image26.png"/><Relationship Id="rId2" Type="http://schemas.openxmlformats.org/officeDocument/2006/relationships/image" Target="../media/image92.png"/><Relationship Id="rId1" Type="http://schemas.openxmlformats.org/officeDocument/2006/relationships/slideLayout" Target="../slideLayouts/slideLayout350.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104.png"/></Relationships>
</file>

<file path=ppt/slides/_rels/slide7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09.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78.png"/><Relationship Id="rId4" Type="http://schemas.openxmlformats.org/officeDocument/2006/relationships/image" Target="../media/image79.png"/><Relationship Id="rId9" Type="http://schemas.openxmlformats.org/officeDocument/2006/relationships/image" Target="../media/image46.png"/></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gif"/><Relationship Id="rId1" Type="http://schemas.openxmlformats.org/officeDocument/2006/relationships/slideLayout" Target="../slideLayouts/slideLayout299.xml"/><Relationship Id="rId4" Type="http://schemas.openxmlformats.org/officeDocument/2006/relationships/image" Target="../media/image46.png"/></Relationships>
</file>

<file path=ppt/slides/_rels/slide7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300.xml"/><Relationship Id="rId7" Type="http://schemas.openxmlformats.org/officeDocument/2006/relationships/image" Target="../media/image4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68.png"/><Relationship Id="rId4" Type="http://schemas.openxmlformats.org/officeDocument/2006/relationships/image" Target="../media/image25.png"/><Relationship Id="rId9" Type="http://schemas.openxmlformats.org/officeDocument/2006/relationships/image" Target="../media/image105.png"/></Relationships>
</file>

<file path=ppt/slides/_rels/slide7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95.xml"/><Relationship Id="rId7" Type="http://schemas.openxmlformats.org/officeDocument/2006/relationships/image" Target="../media/image4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5" Type="http://schemas.openxmlformats.org/officeDocument/2006/relationships/image" Target="../media/image106.png"/><Relationship Id="rId10" Type="http://schemas.openxmlformats.org/officeDocument/2006/relationships/image" Target="../media/image88.png"/><Relationship Id="rId4" Type="http://schemas.openxmlformats.org/officeDocument/2006/relationships/image" Target="../media/image25.png"/><Relationship Id="rId9" Type="http://schemas.openxmlformats.org/officeDocument/2006/relationships/image" Target="../media/image46.png"/></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90.png"/><Relationship Id="rId2" Type="http://schemas.openxmlformats.org/officeDocument/2006/relationships/image" Target="../media/image40.png"/><Relationship Id="rId1" Type="http://schemas.openxmlformats.org/officeDocument/2006/relationships/slideLayout" Target="../slideLayouts/slideLayout95.xml"/><Relationship Id="rId6" Type="http://schemas.openxmlformats.org/officeDocument/2006/relationships/image" Target="../media/image107.png"/><Relationship Id="rId5" Type="http://schemas.openxmlformats.org/officeDocument/2006/relationships/image" Target="../media/image46.png"/><Relationship Id="rId4" Type="http://schemas.openxmlformats.org/officeDocument/2006/relationships/image" Target="../media/image45.png"/></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02.png"/><Relationship Id="rId2" Type="http://schemas.openxmlformats.org/officeDocument/2006/relationships/image" Target="../media/image40.png"/><Relationship Id="rId1" Type="http://schemas.openxmlformats.org/officeDocument/2006/relationships/slideLayout" Target="../slideLayouts/slideLayout95.xml"/><Relationship Id="rId6" Type="http://schemas.openxmlformats.org/officeDocument/2006/relationships/image" Target="../media/image107.png"/><Relationship Id="rId5" Type="http://schemas.openxmlformats.org/officeDocument/2006/relationships/image" Target="../media/image46.png"/><Relationship Id="rId4" Type="http://schemas.openxmlformats.org/officeDocument/2006/relationships/image" Target="../media/image45.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7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0.gif"/><Relationship Id="rId4" Type="http://schemas.openxmlformats.org/officeDocument/2006/relationships/image" Target="../media/image108.png"/></Relationships>
</file>

<file path=ppt/slides/_rels/slide8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A4DF3682-1194-CDB4-F095-1583B69003E5}"/>
              </a:ext>
            </a:extLst>
          </p:cNvPr>
          <p:cNvPicPr>
            <a:picLocks noChangeAspect="1"/>
          </p:cNvPicPr>
          <p:nvPr/>
        </p:nvPicPr>
        <p:blipFill>
          <a:blip r:embed="rId2"/>
          <a:srcRect b="351"/>
          <a:stretch>
            <a:fillRect/>
          </a:stretch>
        </p:blipFill>
        <p:spPr>
          <a:xfrm>
            <a:off x="20" y="1282"/>
            <a:ext cx="9143980" cy="6856718"/>
          </a:xfrm>
          <a:prstGeom prst="rect">
            <a:avLst/>
          </a:prstGeom>
        </p:spPr>
      </p:pic>
    </p:spTree>
    <p:extLst>
      <p:ext uri="{BB962C8B-B14F-4D97-AF65-F5344CB8AC3E}">
        <p14:creationId xmlns:p14="http://schemas.microsoft.com/office/powerpoint/2010/main" val="2353811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sz="1400" b="1" dirty="0">
                <a:latin typeface="Microsoft Uighur" panose="02000000000000000000" pitchFamily="2" charset="-78"/>
                <a:ea typeface="Microsoft Himalaya" panose="01010100010101010101" pitchFamily="2" charset="0"/>
                <a:cs typeface="Microsoft Uighur" panose="02000000000000000000" pitchFamily="2" charset="-78"/>
              </a:rPr>
              <a:t>رسم الحروف المتشابهة مع الشدة </a:t>
            </a: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وإكمال كلمات</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sz="1400" dirty="0"/>
              <a:t>استماع وتحدث .</a:t>
            </a:r>
          </a:p>
          <a:p>
            <a:r>
              <a:rPr lang="ar-MA" sz="1400" dirty="0"/>
              <a:t>قراءة : تصفية الصعوبات + الطلاقة + الفهم القرائي</a:t>
            </a:r>
          </a:p>
          <a:p>
            <a:r>
              <a:rPr lang="ar-MA" sz="1400" dirty="0"/>
              <a:t> ظواهر لغوية - إملاء </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23389" y="3874876"/>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tzm-Arab-MA" sz="1400" dirty="0"/>
              <a:t>ستماع وتحدث.</a:t>
            </a:r>
          </a:p>
          <a:p>
            <a:r>
              <a:rPr lang="tzm-Arab-MA" sz="1400" dirty="0"/>
              <a:t>قراءة : تصفية الصعوبات + الطلاقة</a:t>
            </a:r>
          </a:p>
          <a:p>
            <a:r>
              <a:rPr lang="tzm-Arab-MA" sz="1400" dirty="0"/>
              <a:t> ظواهر لغوية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استماع وتحدث.</a:t>
            </a:r>
          </a:p>
          <a:p>
            <a:pPr algn="r" rtl="1">
              <a:spcBef>
                <a:spcPts val="0"/>
              </a:spcBef>
              <a:buClr>
                <a:srgbClr val="424D7B"/>
              </a:buClr>
            </a:pPr>
            <a:r>
              <a:rPr lang="ar-MA" sz="1400" dirty="0">
                <a:solidFill>
                  <a:srgbClr val="424D7B"/>
                </a:solidFill>
                <a:cs typeface="Microsoft Uighur" panose="02000000000000000000" pitchFamily="2" charset="-78"/>
              </a:rPr>
              <a:t>قراءة : تصفية الصعوبات + الطلاقة</a:t>
            </a:r>
          </a:p>
          <a:p>
            <a:pPr algn="r" rtl="1">
              <a:spcBef>
                <a:spcPts val="0"/>
              </a:spcBef>
              <a:buClr>
                <a:srgbClr val="424D7B"/>
              </a:buClr>
            </a:pPr>
            <a:r>
              <a:rPr lang="ar-MA" sz="1400" dirty="0">
                <a:solidFill>
                  <a:srgbClr val="424D7B"/>
                </a:solidFill>
                <a:cs typeface="Microsoft Uighur" panose="02000000000000000000" pitchFamily="2" charset="-78"/>
              </a:rPr>
              <a:t>ظواهر لغوية</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Microsoft Uighur" panose="02000000000000000000" pitchFamily="2" charset="-78"/>
                <a:cs typeface="Microsoft Uighur" panose="02000000000000000000" pitchFamily="2" charset="-78"/>
              </a:rPr>
              <a:t> 3 - </a:t>
            </a:r>
            <a:endParaRPr lang="ar-MA" sz="1600"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466068"/>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تعرف واستثمار الأساليب والأفعال الكلامية</a:t>
            </a:r>
          </a:p>
          <a:p>
            <a:pPr marL="0" indent="0" algn="r" rtl="1">
              <a:spcBef>
                <a:spcPts val="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a:t>
            </a:r>
            <a:r>
              <a:rPr lang="ar-MA" sz="2000" dirty="0">
                <a:solidFill>
                  <a:srgbClr val="424D7B"/>
                </a:solidFill>
                <a:latin typeface="Dosis SemiBold" pitchFamily="2" charset="0"/>
                <a:cs typeface="Microsoft Uighur" panose="02000000000000000000" pitchFamily="2" charset="-78"/>
              </a:rPr>
              <a:t>- حصة التدرب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87618"/>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dirty="0">
                <a:cs typeface="Microsoft Uighur" panose="02000000000000000000" pitchFamily="2" charset="-78"/>
              </a:rPr>
              <a:t>لِأَنَّهُ – مِثْلَ – اَلَّتي – ماذا– لِماذا – خَرَجوا</a:t>
            </a:r>
            <a:endParaRPr lang="ar-MA" sz="2200" dirty="0">
              <a:cs typeface="Microsoft Uighur" panose="02000000000000000000" pitchFamily="2" charset="-78"/>
              <a:sym typeface="Arial"/>
            </a:endParaRPr>
          </a:p>
          <a:p>
            <a:pPr marL="0" lvl="0" indent="0" algn="r" rtl="1">
              <a:buClr>
                <a:srgbClr val="424D7B"/>
              </a:buClr>
              <a:buSzPct val="50000"/>
              <a:buNone/>
              <a:defRPr/>
            </a:pP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21740" y="5894764"/>
            <a:ext cx="4803972"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000" b="1" dirty="0">
                <a:solidFill>
                  <a:srgbClr val="424D7B"/>
                </a:solidFill>
                <a:latin typeface="Dosis SemiBold" pitchFamily="2" charset="0"/>
                <a:cs typeface="Microsoft Uighur" panose="02000000000000000000" pitchFamily="2" charset="-78"/>
                <a:sym typeface="Arial"/>
              </a:rPr>
              <a:t>قراءة: تصفية الصعوبات + الطلاقة: قراءة الجزء الثاني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000" b="1" dirty="0">
                <a:solidFill>
                  <a:srgbClr val="424D7B"/>
                </a:solidFill>
                <a:latin typeface="Dosis SemiBold" pitchFamily="2" charset="0"/>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1299" y="5661402"/>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5811" y="1973048"/>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606703" y="1519663"/>
            <a:ext cx="539338" cy="539338"/>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971695"/>
            <a:chOff x="1331545" y="2851205"/>
            <a:chExt cx="6696000" cy="971695"/>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672168" y="2991903"/>
              <a:ext cx="4594159" cy="830997"/>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31844" y="3839548"/>
            <a:ext cx="6841435" cy="890781"/>
            <a:chOff x="1186110" y="2851205"/>
            <a:chExt cx="6841435"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186110" y="3134373"/>
              <a:ext cx="5225655"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الثاني من النص بطلاقة</a:t>
              </a:r>
              <a:r>
                <a:rPr lang="ar-MA" sz="2400" b="1" kern="1200" dirty="0">
                  <a:solidFill>
                    <a:srgbClr val="424D7B"/>
                  </a:solidFill>
                  <a:latin typeface="Microsoft Uighur" panose="02000000000000000000" pitchFamily="2" charset="-78"/>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60167" y="4730329"/>
            <a:ext cx="6713112" cy="890781"/>
            <a:chOff x="1314433" y="2851205"/>
            <a:chExt cx="6713112"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14433" y="3134373"/>
              <a:ext cx="5309631"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المضارع مع الضمائر: أنا – أنتَ - أنتِ.</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991732" y="3553108"/>
            <a:ext cx="627117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جَـ – شِبْـ – جَحْشٌ - </a:t>
            </a:r>
            <a:r>
              <a:rPr lang="ar-MA" sz="2800" dirty="0">
                <a:cs typeface="Microsoft Uighur" panose="02000000000000000000" pitchFamily="2" charset="-78"/>
                <a:sym typeface="Arial"/>
              </a:rPr>
              <a:t>شِبْلٌ</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لِأَنَّهُ – مِثْلَ – اَلَّتي – ماذا– لِماذا – خَرَجوا</a:t>
            </a:r>
          </a:p>
          <a:p>
            <a:pPr marL="0" lvl="0" indent="0" algn="r" rtl="1">
              <a:buClr>
                <a:srgbClr val="424D7B"/>
              </a:buClr>
              <a:buSzPct val="50000"/>
              <a:buNone/>
              <a:defRPr/>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b="1" dirty="0">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habits, dessin humoristique&#10;&#10;Le contenu généré par l’IA peut être incorrect.">
            <a:extLst>
              <a:ext uri="{FF2B5EF4-FFF2-40B4-BE49-F238E27FC236}">
                <a16:creationId xmlns:a16="http://schemas.microsoft.com/office/drawing/2014/main" id="{0CCD6767-0177-6DA4-AF06-70A3C182A1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9236" y="6174400"/>
            <a:ext cx="540000" cy="540000"/>
          </a:xfrm>
          <a:prstGeom prst="rect">
            <a:avLst/>
          </a:prstGeom>
        </p:spPr>
      </p:pic>
      <p:pic>
        <p:nvPicPr>
          <p:cNvPr id="4" name="majd_wave">
            <a:hlinkClick r:id="" action="ppaction://media"/>
            <a:extLst>
              <a:ext uri="{FF2B5EF4-FFF2-40B4-BE49-F238E27FC236}">
                <a16:creationId xmlns:a16="http://schemas.microsoft.com/office/drawing/2014/main" id="{33193E76-ED26-9166-2D14-E6D5BBA5CF8E}"/>
              </a:ext>
            </a:extLst>
          </p:cNvPr>
          <p:cNvPicPr>
            <a:picLocks noChangeAspect="1"/>
          </p:cNvPicPr>
          <p:nvPr/>
        </p:nvPicPr>
        <p:blipFill>
          <a:blip r:embed="rId8"/>
          <a:stretch>
            <a:fillRect/>
          </a:stretch>
        </p:blipFill>
        <p:spPr>
          <a:xfrm>
            <a:off x="2172103" y="1823126"/>
            <a:ext cx="2402345" cy="4271479"/>
          </a:xfrm>
          <a:prstGeom prst="rect">
            <a:avLst/>
          </a:prstGeom>
        </p:spPr>
      </p:pic>
      <p:pic>
        <p:nvPicPr>
          <p:cNvPr id="14" name="Nada-Wave">
            <a:hlinkClick r:id="" action="ppaction://media"/>
            <a:extLst>
              <a:ext uri="{FF2B5EF4-FFF2-40B4-BE49-F238E27FC236}">
                <a16:creationId xmlns:a16="http://schemas.microsoft.com/office/drawing/2014/main" id="{B9E0046F-4315-26D4-F1F8-EDC269A53E68}"/>
              </a:ext>
            </a:extLst>
          </p:cNvPr>
          <p:cNvPicPr>
            <a:picLocks noChangeAspect="1"/>
          </p:cNvPicPr>
          <p:nvPr/>
        </p:nvPicPr>
        <p:blipFill>
          <a:blip r:embed="rId9"/>
          <a:stretch>
            <a:fillRect/>
          </a:stretch>
        </p:blipFill>
        <p:spPr>
          <a:xfrm>
            <a:off x="4443819" y="1890905"/>
            <a:ext cx="2632075" cy="4203700"/>
          </a:xfrm>
          <a:prstGeom prst="rect">
            <a:avLst/>
          </a:prstGeom>
        </p:spPr>
      </p:pic>
    </p:spTree>
    <p:extLst>
      <p:ext uri="{BB962C8B-B14F-4D97-AF65-F5344CB8AC3E}">
        <p14:creationId xmlns:p14="http://schemas.microsoft.com/office/powerpoint/2010/main" val="2858235458"/>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solidFill>
                  <a:srgbClr val="424D7C"/>
                </a:solidFill>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C"/>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C"/>
                </a:solidFill>
                <a:latin typeface="Microsoft Uighur" panose="02000000000000000000" pitchFamily="2" charset="-78"/>
                <a:cs typeface="Microsoft Uighur" panose="02000000000000000000" pitchFamily="2" charset="-78"/>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2"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CE2B9FE0-0B83-EA02-E5D4-1C120006289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7" name="Image 6">
            <a:extLst>
              <a:ext uri="{FF2B5EF4-FFF2-40B4-BE49-F238E27FC236}">
                <a16:creationId xmlns:a16="http://schemas.microsoft.com/office/drawing/2014/main" id="{1960F85E-98EA-C9F4-D990-BA6C066B03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9D57D557-E2DA-4591-1B79-FEAFDE1022F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614928C5-280B-E219-65D6-52095BBF0B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864EC2C6-6B5C-B5D1-9D6E-E916B8D1868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FA8AA7F-F7EB-625E-7757-8D0616205D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241C0FC-0B34-1496-ECEC-A05D75F73C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05D0768-8D72-6C53-AFFB-64A8AAAD18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6542951-2AB2-A5C4-8E30-D03160FB33B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4271839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nvPicPr>
        <p:blipFill>
          <a:blip r:embed="rId3"/>
          <a:stretch>
            <a:fillRect/>
          </a:stretch>
        </p:blipFill>
        <p:spPr>
          <a:xfrm>
            <a:off x="972066" y="1683316"/>
            <a:ext cx="7038975" cy="3959225"/>
          </a:xfrm>
          <a:prstGeom prst="rect">
            <a:avLst/>
          </a:prstGeom>
          <a:noFill/>
          <a:ln>
            <a:noFill/>
          </a:ln>
          <a:effectLst>
            <a:softEdge rad="112500"/>
          </a:effectLst>
        </p:spPr>
      </p:pic>
      <p:pic>
        <p:nvPicPr>
          <p:cNvPr id="14" name="Image 13"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36342" y="5889970"/>
            <a:ext cx="540000" cy="540000"/>
          </a:xfrm>
          <a:prstGeom prst="rect">
            <a:avLst/>
          </a:prstGeom>
        </p:spPr>
      </p:pic>
      <p:pic>
        <p:nvPicPr>
          <p:cNvPr id="16" name="Image 15">
            <a:extLst>
              <a:ext uri="{FF2B5EF4-FFF2-40B4-BE49-F238E27FC236}">
                <a16:creationId xmlns:a16="http://schemas.microsoft.com/office/drawing/2014/main" id="{120BD17F-2524-9EFC-785A-20E94A9312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86461A1-3171-8BA3-95C4-8B57D0725F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A45A94AD-61AC-7763-C15E-3B6BDF9BE4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5C1014-7EC7-C3D0-B618-01ECCCD2F2E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03B6D804-110C-F8E4-964E-DA35C4CDD4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7623A2B0-9678-65B5-4F09-640EA35216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2297E4CB-3A1B-219B-D812-0BBAF31D6D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7E296FC7-13BE-0C75-AC70-018D337100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003114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727F-D971-9D8B-0736-7457515DF4F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34248B6-1EF9-366D-4C5C-6B08649588A5}"/>
              </a:ext>
            </a:extLst>
          </p:cNvPr>
          <p:cNvSpPr txBox="1"/>
          <p:nvPr/>
        </p:nvSpPr>
        <p:spPr>
          <a:xfrm>
            <a:off x="1000060" y="1552577"/>
            <a:ext cx="7435503"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تعويض النشاط الاعتيادي الخاص بقراءة لوحة المقاطع بنشاط اعتيادي خاص بالإملاء ؛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ZoneTexte 9">
            <a:extLst>
              <a:ext uri="{FF2B5EF4-FFF2-40B4-BE49-F238E27FC236}">
                <a16:creationId xmlns:a16="http://schemas.microsoft.com/office/drawing/2014/main" id="{6DA9A622-18F5-5A9C-A0DD-02AD606FA871}"/>
              </a:ext>
            </a:extLst>
          </p:cNvPr>
          <p:cNvSpPr txBox="1"/>
          <p:nvPr/>
        </p:nvSpPr>
        <p:spPr>
          <a:xfrm>
            <a:off x="1000060" y="2190750"/>
            <a:ext cx="712173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يطلب من المتعلمين، في نهاية كل حصة، قراءة كلمات الصفحة المخصصة للحرف مع نقل هذه الكلمات على دفتر الواجبات المنزلية؛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ZoneTexte 11">
            <a:extLst>
              <a:ext uri="{FF2B5EF4-FFF2-40B4-BE49-F238E27FC236}">
                <a16:creationId xmlns:a16="http://schemas.microsoft.com/office/drawing/2014/main" id="{FCE88AA2-D28B-9E03-59F8-61616354B5DF}"/>
              </a:ext>
            </a:extLst>
          </p:cNvPr>
          <p:cNvSpPr txBox="1"/>
          <p:nvPr/>
        </p:nvSpPr>
        <p:spPr>
          <a:xfrm>
            <a:off x="508617" y="3118324"/>
            <a:ext cx="8037537"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يمر الأستاذ سريعا بين الصفوف في بداية كل حصة لمراقبة إنجاز الواجب المنزلي (نقل الكلمات)؛</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02EDE4B6-8845-BCB8-02D5-7D134C5FB2EA}"/>
              </a:ext>
            </a:extLst>
          </p:cNvPr>
          <p:cNvSpPr txBox="1"/>
          <p:nvPr/>
        </p:nvSpPr>
        <p:spPr>
          <a:xfrm>
            <a:off x="560789" y="3735709"/>
            <a:ext cx="7561009"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يملي الأستاذ على المتعلمين في بداية كل حصة مقطعين وكلمتين من الكلمات التي نقلها المتعلمون كواجب منزلي في الحصة السابقة؛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7E1E31D7-F1FE-C0B3-4BFF-EEE99AF4B9F1}"/>
              </a:ext>
            </a:extLst>
          </p:cNvPr>
          <p:cNvSpPr txBox="1"/>
          <p:nvPr/>
        </p:nvSpPr>
        <p:spPr>
          <a:xfrm>
            <a:off x="686978" y="4698243"/>
            <a:ext cx="7590505"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نشاط الإملاء في بداية كل حصة على الألواح ويتم التصحيح وتقديم التغذية الراجعة في حينه؛</a:t>
            </a:r>
            <a:endParaRPr kumimoji="0" lang="fr-MA"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ZoneTexte 17">
            <a:extLst>
              <a:ext uri="{FF2B5EF4-FFF2-40B4-BE49-F238E27FC236}">
                <a16:creationId xmlns:a16="http://schemas.microsoft.com/office/drawing/2014/main" id="{6673C35A-685D-403B-0B05-7F8FD1ADFD7E}"/>
              </a:ext>
            </a:extLst>
          </p:cNvPr>
          <p:cNvSpPr txBox="1"/>
          <p:nvPr/>
        </p:nvSpPr>
        <p:spPr>
          <a:xfrm>
            <a:off x="560789" y="5291445"/>
            <a:ext cx="759050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 </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9" name="Image 18">
            <a:extLst>
              <a:ext uri="{FF2B5EF4-FFF2-40B4-BE49-F238E27FC236}">
                <a16:creationId xmlns:a16="http://schemas.microsoft.com/office/drawing/2014/main" id="{9FBAB088-5AE2-A7E4-7758-AF9F0E9F667D}"/>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967" r="1801" b="2222"/>
          <a:stretch/>
        </p:blipFill>
        <p:spPr>
          <a:xfrm>
            <a:off x="8207535" y="1676460"/>
            <a:ext cx="332151" cy="329769"/>
          </a:xfrm>
          <a:prstGeom prst="rect">
            <a:avLst/>
          </a:prstGeom>
        </p:spPr>
      </p:pic>
      <p:pic>
        <p:nvPicPr>
          <p:cNvPr id="20" name="Image 19">
            <a:extLst>
              <a:ext uri="{FF2B5EF4-FFF2-40B4-BE49-F238E27FC236}">
                <a16:creationId xmlns:a16="http://schemas.microsoft.com/office/drawing/2014/main" id="{7577B17B-819D-09AB-4B3A-3FF816015421}"/>
              </a:ext>
            </a:extLst>
          </p:cNvPr>
          <p:cNvPicPr>
            <a:picLocks noChangeAspect="1"/>
          </p:cNvPicPr>
          <p:nvPr/>
        </p:nvPicPr>
        <p:blipFill rotWithShape="1">
          <a:blip r:embed="rId3">
            <a:extLst>
              <a:ext uri="{28A0092B-C50C-407E-A947-70E740481C1C}">
                <a14:useLocalDpi xmlns:a14="http://schemas.microsoft.com/office/drawing/2010/main" val="0"/>
              </a:ext>
            </a:extLst>
          </a:blip>
          <a:srcRect l="2325" t="2204" r="2325" b="2222"/>
          <a:stretch/>
        </p:blipFill>
        <p:spPr>
          <a:xfrm>
            <a:off x="8215691" y="2481659"/>
            <a:ext cx="331200" cy="331200"/>
          </a:xfrm>
          <a:prstGeom prst="rect">
            <a:avLst/>
          </a:prstGeom>
        </p:spPr>
      </p:pic>
      <p:pic>
        <p:nvPicPr>
          <p:cNvPr id="21" name="Image 20">
            <a:extLst>
              <a:ext uri="{FF2B5EF4-FFF2-40B4-BE49-F238E27FC236}">
                <a16:creationId xmlns:a16="http://schemas.microsoft.com/office/drawing/2014/main" id="{2D98A6A3-83E8-337E-CA24-6D48C3188827}"/>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24" r="1650" b="2222"/>
          <a:stretch/>
        </p:blipFill>
        <p:spPr>
          <a:xfrm>
            <a:off x="8212613" y="3184823"/>
            <a:ext cx="331200" cy="331200"/>
          </a:xfrm>
          <a:prstGeom prst="rect">
            <a:avLst/>
          </a:prstGeom>
        </p:spPr>
      </p:pic>
      <p:pic>
        <p:nvPicPr>
          <p:cNvPr id="22" name="Image 21">
            <a:extLst>
              <a:ext uri="{FF2B5EF4-FFF2-40B4-BE49-F238E27FC236}">
                <a16:creationId xmlns:a16="http://schemas.microsoft.com/office/drawing/2014/main" id="{E80B9C99-364A-614D-4990-71DBCA581B35}"/>
              </a:ext>
            </a:extLst>
          </p:cNvPr>
          <p:cNvPicPr>
            <a:picLocks noChangeAspect="1"/>
          </p:cNvPicPr>
          <p:nvPr/>
        </p:nvPicPr>
        <p:blipFill rotWithShape="1">
          <a:blip r:embed="rId5">
            <a:extLst>
              <a:ext uri="{28A0092B-C50C-407E-A947-70E740481C1C}">
                <a14:useLocalDpi xmlns:a14="http://schemas.microsoft.com/office/drawing/2010/main" val="0"/>
              </a:ext>
            </a:extLst>
          </a:blip>
          <a:srcRect l="1818" t="1855" r="1934" b="2222"/>
          <a:stretch/>
        </p:blipFill>
        <p:spPr>
          <a:xfrm>
            <a:off x="8221262" y="3845125"/>
            <a:ext cx="331200" cy="331200"/>
          </a:xfrm>
          <a:prstGeom prst="rect">
            <a:avLst/>
          </a:prstGeom>
        </p:spPr>
      </p:pic>
      <p:pic>
        <p:nvPicPr>
          <p:cNvPr id="25" name="Image 24" descr="Une image contenant Graphique, logo, Police, symbole&#10;&#10;Le contenu généré par l’IA peut être incorrect.">
            <a:extLst>
              <a:ext uri="{FF2B5EF4-FFF2-40B4-BE49-F238E27FC236}">
                <a16:creationId xmlns:a16="http://schemas.microsoft.com/office/drawing/2014/main" id="{033B1538-B5FD-1A02-8906-1D5BA84C1284}"/>
              </a:ext>
            </a:extLst>
          </p:cNvPr>
          <p:cNvPicPr>
            <a:picLocks noChangeAspect="1"/>
          </p:cNvPicPr>
          <p:nvPr/>
        </p:nvPicPr>
        <p:blipFill rotWithShape="1">
          <a:blip r:embed="rId6">
            <a:extLst>
              <a:ext uri="{28A0092B-C50C-407E-A947-70E740481C1C}">
                <a14:useLocalDpi xmlns:a14="http://schemas.microsoft.com/office/drawing/2010/main" val="0"/>
              </a:ext>
            </a:extLst>
          </a:blip>
          <a:srcRect l="1635" t="5149" r="2812"/>
          <a:stretch/>
        </p:blipFill>
        <p:spPr>
          <a:xfrm>
            <a:off x="8214954" y="4771026"/>
            <a:ext cx="331200" cy="331200"/>
          </a:xfrm>
          <a:prstGeom prst="rect">
            <a:avLst/>
          </a:prstGeom>
        </p:spPr>
      </p:pic>
      <p:pic>
        <p:nvPicPr>
          <p:cNvPr id="31" name="Image 30">
            <a:extLst>
              <a:ext uri="{FF2B5EF4-FFF2-40B4-BE49-F238E27FC236}">
                <a16:creationId xmlns:a16="http://schemas.microsoft.com/office/drawing/2014/main" id="{A99BA3DA-3B49-C93A-B28A-22DDE1EBAA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15691" y="5375744"/>
            <a:ext cx="331200" cy="331200"/>
          </a:xfrm>
          <a:prstGeom prst="rect">
            <a:avLst/>
          </a:prstGeom>
          <a:ln>
            <a:noFill/>
          </a:ln>
        </p:spPr>
      </p:pic>
    </p:spTree>
    <p:extLst>
      <p:ext uri="{BB962C8B-B14F-4D97-AF65-F5344CB8AC3E}">
        <p14:creationId xmlns:p14="http://schemas.microsoft.com/office/powerpoint/2010/main" val="206830956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المقاطع والكلمات–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لقراءة الكلمات البصرية.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أقرأ وأنتم ترددون بعدي. من يقرأ؟</a:t>
            </a:r>
            <a:endParaRPr lang="fr-FR" sz="2400" dirty="0">
              <a:solidFill>
                <a:schemeClr val="bg1">
                  <a:lumMod val="50000"/>
                </a:schemeClr>
              </a:solidFill>
            </a:endParaRPr>
          </a:p>
        </p:txBody>
      </p:sp>
      <p:pic>
        <p:nvPicPr>
          <p:cNvPr id="26" name="Espace réservé pour une image  5">
            <a:extLst>
              <a:ext uri="{FF2B5EF4-FFF2-40B4-BE49-F238E27FC236}">
                <a16:creationId xmlns:a16="http://schemas.microsoft.com/office/drawing/2014/main" id="{CDF74163-DF9E-512E-8310-3D9EAF77460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75157"/>
            <a:ext cx="792002" cy="792000"/>
          </a:xfrm>
          <a:prstGeom prst="rect">
            <a:avLst/>
          </a:prstGeom>
          <a:noFill/>
          <a:ln>
            <a:noFill/>
          </a:ln>
        </p:spPr>
      </p:pic>
      <p:pic>
        <p:nvPicPr>
          <p:cNvPr id="3" name="Image 2">
            <a:extLst>
              <a:ext uri="{FF2B5EF4-FFF2-40B4-BE49-F238E27FC236}">
                <a16:creationId xmlns:a16="http://schemas.microsoft.com/office/drawing/2014/main" id="{2D15EBD9-E843-0007-FD0F-E4E887EBF7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536A611-DBDD-BFE4-4797-302B6CA58F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020AABD-5F5D-741F-4026-83169A5C87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A9606CF-2311-BDBB-7120-BB138B1932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A7EB5C08-DD85-4373-D1C6-1EDAF9E9D3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FC602F5-2B15-C30D-97B7-B023A204CD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742F33C6-9CAE-232D-14F1-0B6B8A7078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AC1AAF6-393F-86C1-56F1-95BB4B5C6E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2" name="Rectangle : coins arrondis 1">
            <a:extLst>
              <a:ext uri="{FF2B5EF4-FFF2-40B4-BE49-F238E27FC236}">
                <a16:creationId xmlns:a16="http://schemas.microsoft.com/office/drawing/2014/main" id="{32451F28-972C-9139-0131-AC35ECF615E9}"/>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C4B6B0BB-19B9-E259-DF53-81F2EEE595CC}"/>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8032D149-921A-AC4A-A47B-E380FFD1D7A0}"/>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27DABEEC-5F03-2673-8C66-74D31C17E017}"/>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7D41DD77-A547-20AD-4066-567EFB2059C2}"/>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E0DD4AD1-DE56-8E5A-A284-22852938562A}"/>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1636267C-660F-20E6-436A-3FCCA1BB28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CFE3ADD-728C-6E8D-40DA-956EA24C46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388A8C7-CB29-EFD8-87CD-B25BD59D4D6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0E40E8-DEA8-D5CF-3D90-EEFEE823658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96514D3-7347-FAAD-8D5A-3E81F21F6E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1DCCE59-75BA-2A58-EF6F-666C95D830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BBDE360D-1874-80DB-73E7-7792D44A8C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19BAFA-45FA-0E58-691B-4D7A4FB9C6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91E5063D-6719-AA9A-A9E8-E18C7646C3AD}"/>
              </a:ext>
            </a:extLst>
          </p:cNvPr>
          <p:cNvPicPr>
            <a:picLocks noChangeAspect="1"/>
          </p:cNvPicPr>
          <p:nvPr/>
        </p:nvPicPr>
        <p:blipFill>
          <a:blip r:embed="rId8"/>
          <a:stretch>
            <a:fillRect/>
          </a:stretch>
        </p:blipFill>
        <p:spPr>
          <a:xfrm>
            <a:off x="2355235" y="1916332"/>
            <a:ext cx="4172024" cy="4272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48904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208641"/>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التدرب - </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3"/>
          <a:srcRect/>
          <a:stretch/>
        </p:blipFill>
        <p:spPr>
          <a:xfrm>
            <a:off x="7418621" y="1919681"/>
            <a:ext cx="628849" cy="799482"/>
          </a:xfrm>
          <a:prstGeom prst="rect">
            <a:avLst/>
          </a:prstGeom>
        </p:spPr>
      </p:pic>
      <p:pic>
        <p:nvPicPr>
          <p:cNvPr id="4" name="Espace réservé pour une image  20">
            <a:extLst>
              <a:ext uri="{FF2B5EF4-FFF2-40B4-BE49-F238E27FC236}">
                <a16:creationId xmlns:a16="http://schemas.microsoft.com/office/drawing/2014/main" id="{270A01EA-E648-34B1-5133-5FEC94521A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00742" y="1635422"/>
            <a:ext cx="684000" cy="684000"/>
          </a:xfrm>
          <a:prstGeom prst="rect">
            <a:avLst/>
          </a:prstGeom>
        </p:spPr>
      </p:pic>
      <p:pic>
        <p:nvPicPr>
          <p:cNvPr id="3" name="Image 2">
            <a:extLst>
              <a:ext uri="{FF2B5EF4-FFF2-40B4-BE49-F238E27FC236}">
                <a16:creationId xmlns:a16="http://schemas.microsoft.com/office/drawing/2014/main" id="{075889A0-8E2F-188E-D4D7-EE91FFD92D3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296984" y="1038964"/>
            <a:ext cx="432000" cy="432000"/>
          </a:xfrm>
          <a:prstGeom prst="rect">
            <a:avLst/>
          </a:prstGeom>
          <a:ln>
            <a:noFill/>
          </a:ln>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120056" y="774000"/>
            <a:ext cx="7476131"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الحصة السابقة تعلمنا كيف </a:t>
            </a:r>
            <a:r>
              <a:rPr lang="ar-MA" sz="2400" b="1" dirty="0">
                <a:solidFill>
                  <a:schemeClr val="bg1">
                    <a:lumMod val="50000"/>
                  </a:schemeClr>
                </a:solidFill>
                <a:cs typeface="Microsoft Uighur" panose="02000000000000000000" pitchFamily="2" charset="-78"/>
              </a:rPr>
              <a:t>نذكر الحيوان الذي نفضل ولماذا نفضله</a:t>
            </a:r>
            <a:r>
              <a:rPr lang="ar-MA" sz="2400" b="1" dirty="0">
                <a:solidFill>
                  <a:schemeClr val="bg1">
                    <a:lumMod val="50000"/>
                  </a:schemeClr>
                </a:solidFill>
                <a:latin typeface="Microsoft Uighur" panose="02000000000000000000" pitchFamily="2" charset="-78"/>
                <a:cs typeface="Microsoft Uighur" panose="02000000000000000000" pitchFamily="2" charset="-78"/>
              </a:rPr>
              <a:t>. ما </a:t>
            </a:r>
            <a:r>
              <a:rPr lang="ar-MA" sz="2400" b="1" dirty="0">
                <a:solidFill>
                  <a:schemeClr val="bg1">
                    <a:lumMod val="50000"/>
                  </a:schemeClr>
                </a:solidFill>
                <a:cs typeface="Microsoft Uighur" panose="02000000000000000000" pitchFamily="2" charset="-78"/>
              </a:rPr>
              <a:t>هو حيوان </a:t>
            </a:r>
            <a:r>
              <a:rPr lang="ar-MA" sz="2400" b="1" dirty="0">
                <a:solidFill>
                  <a:schemeClr val="bg1">
                    <a:lumMod val="50000"/>
                  </a:schemeClr>
                </a:solidFill>
                <a:latin typeface="Microsoft Uighur" panose="02000000000000000000" pitchFamily="2" charset="-78"/>
                <a:cs typeface="Microsoft Uighur" panose="02000000000000000000" pitchFamily="2" charset="-78"/>
              </a:rPr>
              <a:t>مجد المفضل؟ </a:t>
            </a:r>
          </a:p>
        </p:txBody>
      </p:sp>
      <p:pic>
        <p:nvPicPr>
          <p:cNvPr id="2" name="Image 1">
            <a:extLst>
              <a:ext uri="{FF2B5EF4-FFF2-40B4-BE49-F238E27FC236}">
                <a16:creationId xmlns:a16="http://schemas.microsoft.com/office/drawing/2014/main" id="{F85E58E3-BCF3-7489-9323-B9E0BF9D08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9CAF9FB-25FF-1F27-B20B-A3D4408D1F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6359F-9511-D6FA-2C14-DE55C621C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6D0C2D1-296A-87EA-3B41-730571631B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CFFAD72-81FD-2BB3-3353-9C3E0259FE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2304389C-0E04-D46C-57BC-A95274E6B6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0" name="Rectangle 9">
            <a:extLst>
              <a:ext uri="{FF2B5EF4-FFF2-40B4-BE49-F238E27FC236}">
                <a16:creationId xmlns:a16="http://schemas.microsoft.com/office/drawing/2014/main" id="{1992E2E9-A7A0-521C-C13C-5830F21D0C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56A81BD-F846-D819-8ABC-6F089FA239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865F605E-79F7-255E-9B54-987C815D0E7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11" name="Image 10">
            <a:extLst>
              <a:ext uri="{FF2B5EF4-FFF2-40B4-BE49-F238E27FC236}">
                <a16:creationId xmlns:a16="http://schemas.microsoft.com/office/drawing/2014/main" id="{9AACF1AC-133F-76ED-05AD-857089C218C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spTree>
    <p:extLst>
      <p:ext uri="{BB962C8B-B14F-4D97-AF65-F5344CB8AC3E}">
        <p14:creationId xmlns:p14="http://schemas.microsoft.com/office/powerpoint/2010/main" val="77456228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Titre 6"/>
          <p:cNvSpPr>
            <a:spLocks noGrp="1"/>
          </p:cNvSpPr>
          <p:nvPr>
            <p:ph type="title"/>
          </p:nvPr>
        </p:nvSpPr>
        <p:spPr/>
        <p:txBody>
          <a:bodyPr>
            <a:noAutofit/>
          </a:bodyPr>
          <a:lstStyle/>
          <a:p>
            <a:pPr lvl="0" defTabSz="457200">
              <a:lnSpc>
                <a:spcPct val="100000"/>
              </a:lnSpc>
              <a:spcBef>
                <a:spcPts val="0"/>
              </a:spcBef>
              <a:buClr>
                <a:srgbClr val="A5A5A5"/>
              </a:buClr>
              <a:buSzPts val="180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سنتدرب على تشخيص الحوار.  أنصتوا جيدا.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D175FF31-B22E-27F7-9E6F-E49BDE9EB9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3" name="Image 2">
            <a:extLst>
              <a:ext uri="{FF2B5EF4-FFF2-40B4-BE49-F238E27FC236}">
                <a16:creationId xmlns:a16="http://schemas.microsoft.com/office/drawing/2014/main" id="{E7FB50D3-44DF-8896-ECAF-F005DF5A20F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5C5A7B2F-32DE-DF34-617B-7F42A353C4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D9E6A806-4054-2744-92A3-98F03E45FB1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8DC353-0853-BC57-A6F3-BCE4D1CCB52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3B8A8EA6-B43D-C83E-9F65-F82BEF27F5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7EC9093-09BF-6ECA-0D32-9567F0DBD1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3054D0A8-85CB-A886-0E41-1CDB026B7C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73919AE-FBE6-8603-D842-91A59A2163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5E6635AD-BFE0-86E9-3CDD-725FB9EA0A1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spTree>
    <p:extLst>
      <p:ext uri="{BB962C8B-B14F-4D97-AF65-F5344CB8AC3E}">
        <p14:creationId xmlns:p14="http://schemas.microsoft.com/office/powerpoint/2010/main" val="319803320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5E09-B5AB-A2CE-7C67-07E5B1951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82EEE-4985-5BF8-6B84-EAE38DCD1B07}"/>
              </a:ext>
            </a:extLst>
          </p:cNvPr>
          <p:cNvSpPr>
            <a:spLocks noGrp="1"/>
          </p:cNvSpPr>
          <p:nvPr>
            <p:ph type="title"/>
          </p:nvPr>
        </p:nvSpPr>
        <p:spPr/>
        <p:txBody>
          <a:bodyPr>
            <a:normAutofit/>
          </a:bodyPr>
          <a:lstStyle/>
          <a:p>
            <a:r>
              <a:rPr lang="ar-MA" sz="2400" b="1" i="1" dirty="0">
                <a:solidFill>
                  <a:schemeClr val="bg1">
                    <a:lumMod val="50000"/>
                  </a:schemeClr>
                </a:solidFill>
                <a:latin typeface="Microsoft Uighur" panose="02000000000000000000" pitchFamily="2" charset="-78"/>
                <a:cs typeface="Microsoft Uighur" panose="02000000000000000000" pitchFamily="2" charset="-78"/>
              </a:rPr>
              <a:t>يسمع الأستاذ الحوار للمتعلمين</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A8A16E3-7B10-801E-3742-2AB0945367BF}"/>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8A1B7EBE-5234-2F37-2638-B835838F79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B9C0DA-7F26-2793-0EC5-A5089041F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12A807C-FC60-0580-D583-9035173F16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0A2909FC-49A8-ABB5-6CE1-9D6D232D9E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D36C980-6CC0-BE2E-5881-7E4F58109F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7AC7E879-3F0F-F02E-FD6F-567DD691AC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9772B613-E2B2-F03B-D629-411E8F6D0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E9F0D9EC-F64E-AE1E-F42E-EB2E12FCEF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71F52FD6-103F-2CB8-88DA-502A4585848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spTree>
    <p:extLst>
      <p:ext uri="{BB962C8B-B14F-4D97-AF65-F5344CB8AC3E}">
        <p14:creationId xmlns:p14="http://schemas.microsoft.com/office/powerpoint/2010/main" val="300504647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C2D97-0399-F233-9271-EF6F86F30D8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D715EE3-2A1F-63D6-E677-A7436E6B026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65F475F-E2F0-5676-11DC-9ABA1E27483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Google Shape;1414;p76">
            <a:extLst>
              <a:ext uri="{FF2B5EF4-FFF2-40B4-BE49-F238E27FC236}">
                <a16:creationId xmlns:a16="http://schemas.microsoft.com/office/drawing/2014/main" id="{8C1D6F11-4BA1-AA54-EF41-A54B6CE2E37D}"/>
              </a:ext>
            </a:extLst>
          </p:cNvPr>
          <p:cNvSpPr txBox="1"/>
          <p:nvPr/>
        </p:nvSpPr>
        <p:spPr>
          <a:xfrm>
            <a:off x="453470" y="908488"/>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على مجد لتعرف حيوانه المفضل؟</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F7BD401-43E4-33A7-8151-D29B431DE7A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3A83F022-EA08-63D3-2158-979AC70216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1C3374F-13BD-1CEC-0829-1401E1CC78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D35E5A76-A407-3DDF-5D21-F1FAE477CBD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39692D1-5A93-CF6B-B772-E4692B6ECC2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6F6D265-CA61-BD9C-8D4E-30E3830A1C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E1A5F39-BA2A-C8D7-2182-618C56D468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BB4E78-8682-1FD6-88C6-F03D2D71A6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ADE978F1-6709-F88B-56CB-4C425E55C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1A098D6C-6400-CE07-0FA2-C778BCF375F5}"/>
              </a:ext>
            </a:extLst>
          </p:cNvPr>
          <p:cNvPicPr>
            <a:picLocks noChangeAspect="1"/>
          </p:cNvPicPr>
          <p:nvPr/>
        </p:nvPicPr>
        <p:blipFill>
          <a:blip r:embed="rId7"/>
          <a:stretch>
            <a:fillRect/>
          </a:stretch>
        </p:blipFill>
        <p:spPr>
          <a:xfrm>
            <a:off x="3037304" y="3096269"/>
            <a:ext cx="1427886" cy="3005731"/>
          </a:xfrm>
          <a:prstGeom prst="rect">
            <a:avLst/>
          </a:prstGeom>
        </p:spPr>
      </p:pic>
      <p:sp>
        <p:nvSpPr>
          <p:cNvPr id="6" name="Bulle narrative : rectangle à coins arrondis 3">
            <a:extLst>
              <a:ext uri="{FF2B5EF4-FFF2-40B4-BE49-F238E27FC236}">
                <a16:creationId xmlns:a16="http://schemas.microsoft.com/office/drawing/2014/main" id="{C6DCE27B-4C73-A9AD-5D01-CFE42649E4D8}"/>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285351837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1CE5-021F-7B27-B857-78FC4DB3E87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345B5BF-3798-6C81-3049-A3BE79673B4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6302E10B-346C-99C6-827C-F1ED510642B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Google Shape;1414;p76">
            <a:extLst>
              <a:ext uri="{FF2B5EF4-FFF2-40B4-BE49-F238E27FC236}">
                <a16:creationId xmlns:a16="http://schemas.microsoft.com/office/drawing/2014/main" id="{3818A3BC-363C-8602-9437-814587000D79}"/>
              </a:ext>
            </a:extLst>
          </p:cNvPr>
          <p:cNvSpPr txBox="1"/>
          <p:nvPr/>
        </p:nvSpPr>
        <p:spPr>
          <a:xfrm>
            <a:off x="453470" y="908488"/>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أحسنتم، أي حيوان تفضل؟ رددوا. ردد أنت. </a:t>
            </a:r>
            <a:endParaRPr kumimoji="0" lang="ar-MA" sz="20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6C80FBEC-1170-C018-6AA4-668A1CD5701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22AC285-5157-CB36-2B45-44F1F1182C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CC8ABEE-7E74-1BDA-F945-41525983DA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AEF75954-A21D-7BFB-15C1-1C3A6E5DED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DB3FE6-EAF3-2E5D-0FAD-EFDE3B1E05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89BDB3D-4B87-C2D2-6BD2-B9407EB516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AE5DD6E-C7C0-08E7-ED2C-537A14564BD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D01B267-83B1-93A1-5194-4036FE45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15628EF8-0F2B-7AC3-B829-C45C4A1D62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BF107017-3E6D-7E7F-335C-146D82108FEC}"/>
              </a:ext>
            </a:extLst>
          </p:cNvPr>
          <p:cNvPicPr>
            <a:picLocks noChangeAspect="1"/>
          </p:cNvPicPr>
          <p:nvPr/>
        </p:nvPicPr>
        <p:blipFill>
          <a:blip r:embed="rId7"/>
          <a:stretch>
            <a:fillRect/>
          </a:stretch>
        </p:blipFill>
        <p:spPr>
          <a:xfrm>
            <a:off x="3009930" y="2502363"/>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92279532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8671-4792-9E8D-B8F8-7C22A928315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1D1CF99-0250-3526-41C7-2BE4BF1BE30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9AE3E9D-2640-1BD6-D729-44926711BFC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7723FCD2-B2A7-C4F2-D600-CF9423869662}"/>
              </a:ext>
            </a:extLst>
          </p:cNvPr>
          <p:cNvSpPr txBox="1"/>
          <p:nvPr/>
        </p:nvSpPr>
        <p:spPr>
          <a:xfrm>
            <a:off x="448707" y="886367"/>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بماذا أجاب مجد ندى عندما سألته عن حيوانه المفضل؟ </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E62DFE98-951B-2A58-8F04-D859B346FE3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14" name="Image 13">
            <a:extLst>
              <a:ext uri="{FF2B5EF4-FFF2-40B4-BE49-F238E27FC236}">
                <a16:creationId xmlns:a16="http://schemas.microsoft.com/office/drawing/2014/main" id="{3BA41E43-CC93-6E9C-BBC2-51FEAB2DCD0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0CCD2F03-0FB0-E8D5-FB1C-88C5556A3E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0B79564-1C6F-2BD8-E912-50081ED6AF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570DF7E-3F26-28C9-42E3-E2BD0500903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28C8B29C-FD57-C480-B572-962DFE9E75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15306EF-76FE-AC10-44EF-67DEFFD756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C1D054-63F5-1170-AC7E-4F7B2D2E08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5F78BA1-5F8C-F270-50CB-C866B64C129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6C561A18-D545-FBA6-50EF-C679F8C81567}"/>
              </a:ext>
            </a:extLst>
          </p:cNvPr>
          <p:cNvPicPr>
            <a:picLocks noChangeAspect="1"/>
          </p:cNvPicPr>
          <p:nvPr/>
        </p:nvPicPr>
        <p:blipFill>
          <a:blip r:embed="rId7"/>
          <a:stretch>
            <a:fillRect/>
          </a:stretch>
        </p:blipFill>
        <p:spPr>
          <a:xfrm>
            <a:off x="5101718" y="2892765"/>
            <a:ext cx="1226520" cy="3240000"/>
          </a:xfrm>
          <a:prstGeom prst="rect">
            <a:avLst/>
          </a:prstGeom>
        </p:spPr>
      </p:pic>
      <p:sp>
        <p:nvSpPr>
          <p:cNvPr id="5" name="Bulle narrative : rectangle à coins arrondis 2">
            <a:extLst>
              <a:ext uri="{FF2B5EF4-FFF2-40B4-BE49-F238E27FC236}">
                <a16:creationId xmlns:a16="http://schemas.microsoft.com/office/drawing/2014/main" id="{CA16EC29-04F1-87F2-EBEF-D2BCC7F91462}"/>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294567774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82111-C312-0690-55C1-B9C45529820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20CB83D-F0B7-65DA-6FF5-682C2D26593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395804CC-E00A-E7B4-8A2D-4B84F8363F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131190E3-C6E3-0483-229A-FD83ADDB43C0}"/>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أحسنتم، أنا أفضل القطة . رددوا. ردد أنت.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5806243-E070-4D3C-FF8A-55BBD24BC11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5C0108E7-5686-D8F5-0394-F0D3263A6C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9F1C7AC-0415-011B-814A-C1A636552F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8ECA5FF-E778-4C71-AE18-2E3AAD44697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7771CA-3AF6-9004-7528-E801B179FA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70F100B-707D-F2BA-F597-B0C96AA5DD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A48A6E9-BACE-D330-9CE9-981E89ED54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1F7EE9EC-8BBD-4DAD-5482-B731CC7F9B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FD57FA4-9140-85A8-E12B-99B2342717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77EC01BB-29D3-0778-247C-92E4E2DC167D}"/>
              </a:ext>
            </a:extLst>
          </p:cNvPr>
          <p:cNvPicPr>
            <a:picLocks noChangeAspect="1"/>
          </p:cNvPicPr>
          <p:nvPr/>
        </p:nvPicPr>
        <p:blipFill>
          <a:blip r:embed="rId7"/>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01590742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58D9-71A9-A907-6DCA-BB2AD90AEA1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0ED95E5-A227-A9F3-1897-95509F09D9D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3708CD8-9FDC-1314-0370-D024C7E5239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90AEB207-8E66-7881-8C32-C0CEAC35B487}"/>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لتعرف لماذا يفضل مجد القطة؟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12906936-7CC7-0970-A8C8-ADAD2ED950A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42FBD440-ED6C-F6DD-BC45-729BC05A21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7F0FA615-C2D8-D9DC-0E2D-48F2EFA0A9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787B800-913C-B3C3-1AC9-3217DA26FB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B0D378D1-109C-4595-52B4-5AA9A250793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BFF4872-B41A-836A-13BC-05651DCAC1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B40EAC51-7F82-874A-A3B4-87FB30C1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6E04C0B-6164-4449-23FD-19EFA22314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700C69E-BBB0-A6E0-8F60-94EBB58B2F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765C2BF7-ED9C-2EB7-EB04-461EB893655B}"/>
              </a:ext>
            </a:extLst>
          </p:cNvPr>
          <p:cNvPicPr>
            <a:picLocks noChangeAspect="1"/>
          </p:cNvPicPr>
          <p:nvPr/>
        </p:nvPicPr>
        <p:blipFill>
          <a:blip r:embed="rId7"/>
          <a:stretch>
            <a:fillRect/>
          </a:stretch>
        </p:blipFill>
        <p:spPr>
          <a:xfrm>
            <a:off x="3037304" y="3096269"/>
            <a:ext cx="1427886" cy="3005731"/>
          </a:xfrm>
          <a:prstGeom prst="rect">
            <a:avLst/>
          </a:prstGeom>
        </p:spPr>
      </p:pic>
      <p:sp>
        <p:nvSpPr>
          <p:cNvPr id="4" name="Bulle narrative : rectangle à coins arrondis 3">
            <a:extLst>
              <a:ext uri="{FF2B5EF4-FFF2-40B4-BE49-F238E27FC236}">
                <a16:creationId xmlns:a16="http://schemas.microsoft.com/office/drawing/2014/main" id="{45B3F34A-77D3-D9DF-12B4-755B6CF4307A}"/>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160400316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لماذا تفضل القطة؟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055A7F-D445-BBD4-6C36-84BDA9EC086A}"/>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5A9B83BD-9CDC-98C9-1310-8436E3F6E0A1}"/>
              </a:ext>
            </a:extLst>
          </p:cNvPr>
          <p:cNvPicPr>
            <a:picLocks noChangeAspect="1"/>
          </p:cNvPicPr>
          <p:nvPr/>
        </p:nvPicPr>
        <p:blipFill>
          <a:blip r:embed="rId8"/>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26052559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5489A904-C8AD-7D9A-7CD9-E920C9042E8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484A4E-990B-2C3F-6533-719512E7AA9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63DA45-E295-CD83-46AA-35FCBA2D628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2FDE197E-69B8-48C5-F672-6FC5D7A36F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9D9B250-8E23-9BD8-6780-75C2D64207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F3ADDCB-44C3-4723-CB11-27ED5CB3A9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78542FB0-2B86-BF2C-345C-F3DB8610DC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22362831-B703-C31C-13CE-7BFE1028FB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521CCB99-46D0-1578-C183-FC774AC16C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28A92F5-DA55-DF81-EDAF-E9934B1470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B8C87002-A971-06D1-4C89-240E8C490E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A5F4CF25-89C2-5C7D-618C-253B76716D67}"/>
              </a:ext>
            </a:extLst>
          </p:cNvPr>
          <p:cNvPicPr>
            <a:picLocks noChangeAspect="1"/>
          </p:cNvPicPr>
          <p:nvPr/>
        </p:nvPicPr>
        <p:blipFill>
          <a:blip r:embed="rId8"/>
          <a:stretch>
            <a:fillRect/>
          </a:stretch>
        </p:blipFill>
        <p:spPr>
          <a:xfrm>
            <a:off x="5101718" y="2892765"/>
            <a:ext cx="1226520" cy="3240000"/>
          </a:xfrm>
          <a:prstGeom prst="rect">
            <a:avLst/>
          </a:prstGeom>
        </p:spPr>
      </p:pic>
      <p:sp>
        <p:nvSpPr>
          <p:cNvPr id="5" name="Bulle narrative : rectangle à coins arrondis 2">
            <a:extLst>
              <a:ext uri="{FF2B5EF4-FFF2-40B4-BE49-F238E27FC236}">
                <a16:creationId xmlns:a16="http://schemas.microsoft.com/office/drawing/2014/main" id="{5E84ACE1-32FB-D1A1-4BE0-60F8F59C7ADF}"/>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254887407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F32A139-DB55-F649-7F83-89C40CDE3C6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7183111-4761-28B6-CB01-3C13B6C1685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لأن القطة حيوان جميل وهي تحب أن تلعب معي.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36F0D6-4D77-CD99-D6A2-92C6025904E6}"/>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04C0626E-AFC5-BF18-8F81-50BC2A955A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4673668-5577-ECC5-9C52-490A0DC497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2CF7C6AD-D3C6-1707-EFF6-8509A5B585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493208F2-37C3-1688-3185-9B3C0DBF9C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6698BCFA-D547-A967-FCB1-F1D583DC24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C1F4973-5689-4ED1-99CA-F2BB470A92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589C8871-5F7A-76E2-F5B0-F60C9145B9C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D349E5A0-3B26-C4BE-1E45-E382FED01F2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98180624-9928-99FA-CDDD-C6B106DE1F36}"/>
              </a:ext>
            </a:extLst>
          </p:cNvPr>
          <p:cNvPicPr>
            <a:picLocks noChangeAspect="1"/>
          </p:cNvPicPr>
          <p:nvPr/>
        </p:nvPicPr>
        <p:blipFill>
          <a:blip r:embed="rId8"/>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122476299"/>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763E3DD-E9D0-0548-46D0-90A3B2AB5D46}"/>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3F7B7C6-8C07-84A7-2894-FDF87E50687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أي حيوان تفضلون</a:t>
            </a:r>
            <a:r>
              <a:rPr lang="ar-MA" sz="2400" b="1" dirty="0">
                <a:solidFill>
                  <a:schemeClr val="bg1">
                    <a:lumMod val="50000"/>
                  </a:schemeClr>
                </a:solidFill>
                <a:latin typeface="Microsoft Uighur" panose="02000000000000000000" pitchFamily="2" charset="-78"/>
                <a:cs typeface="Microsoft Uighur" panose="02000000000000000000" pitchFamily="2" charset="-78"/>
              </a:rPr>
              <a:t>؟  لماذا؟ (</a:t>
            </a:r>
            <a:r>
              <a:rPr lang="ar-MA" sz="2200" b="1" i="1" dirty="0">
                <a:solidFill>
                  <a:schemeClr val="bg1">
                    <a:lumMod val="50000"/>
                  </a:schemeClr>
                </a:solidFill>
                <a:latin typeface="Microsoft Uighur" panose="02000000000000000000" pitchFamily="2" charset="-78"/>
                <a:cs typeface="Microsoft Uighur" panose="02000000000000000000" pitchFamily="2" charset="-78"/>
              </a:rPr>
              <a:t>يساعد الأستاذ المتعلمين على ذكر بعض أوصاف الحيوانات: جميلة – وفي – ظريف - لطيف – قوي – سريع - شجاع ...) </a:t>
            </a:r>
            <a:endPar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395865-2FD9-83C7-9D6D-1A5B8F6904D3}"/>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69B56EE2-CECC-D478-6D78-8B3FD7D47F5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C8FA155-ADA3-70F9-8C79-9E6A54059A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8F0874A-07F7-443B-8A2E-1CBE2ED653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3C8A7A-1ED4-8AC6-F942-2B0B37CF887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D55A60D2-77C8-FDB0-5D27-509AEFF387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09871FB1-B21D-4982-36F3-6D60C15C3C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7BC2029-D390-9D1C-F0F7-9D743A4846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0CDD88-236A-8EBF-04EE-14AD24A4EC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9BDB4091-00B8-23FE-BE13-3E5C31143E57}"/>
              </a:ext>
            </a:extLst>
          </p:cNvPr>
          <p:cNvPicPr>
            <a:picLocks noChangeAspect="1"/>
          </p:cNvPicPr>
          <p:nvPr/>
        </p:nvPicPr>
        <p:blipFill>
          <a:blip r:embed="rId8">
            <a:extLst>
              <a:ext uri="{28A0092B-C50C-407E-A947-70E740481C1C}">
                <a14:useLocalDpi xmlns:a14="http://schemas.microsoft.com/office/drawing/2010/main" val="0"/>
              </a:ext>
            </a:extLst>
          </a:blip>
          <a:srcRect l="74496" r="1" b="52830"/>
          <a:stretch>
            <a:fillRect/>
          </a:stretch>
        </p:blipFill>
        <p:spPr>
          <a:xfrm>
            <a:off x="1165784" y="4237307"/>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0A5F397A-3002-D041-5EF2-3E7372005DA8}"/>
              </a:ext>
            </a:extLst>
          </p:cNvPr>
          <p:cNvPicPr>
            <a:picLocks noChangeAspect="1"/>
          </p:cNvPicPr>
          <p:nvPr/>
        </p:nvPicPr>
        <p:blipFill>
          <a:blip r:embed="rId8">
            <a:extLst>
              <a:ext uri="{28A0092B-C50C-407E-A947-70E740481C1C}">
                <a14:useLocalDpi xmlns:a14="http://schemas.microsoft.com/office/drawing/2010/main" val="0"/>
              </a:ext>
            </a:extLst>
          </a:blip>
          <a:srcRect l="714" t="753" r="76768" b="56807"/>
          <a:stretch>
            <a:fillRect/>
          </a:stretch>
        </p:blipFill>
        <p:spPr>
          <a:xfrm>
            <a:off x="3541025" y="1849349"/>
            <a:ext cx="154954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a:extLst>
              <a:ext uri="{FF2B5EF4-FFF2-40B4-BE49-F238E27FC236}">
                <a16:creationId xmlns:a16="http://schemas.microsoft.com/office/drawing/2014/main" id="{BE6FD0C4-9725-0A8A-AFE6-8E6413D0AE76}"/>
              </a:ext>
            </a:extLst>
          </p:cNvPr>
          <p:cNvPicPr>
            <a:picLocks noChangeAspect="1"/>
          </p:cNvPicPr>
          <p:nvPr/>
        </p:nvPicPr>
        <p:blipFill>
          <a:blip r:embed="rId8">
            <a:extLst>
              <a:ext uri="{28A0092B-C50C-407E-A947-70E740481C1C}">
                <a14:useLocalDpi xmlns:a14="http://schemas.microsoft.com/office/drawing/2010/main" val="0"/>
              </a:ext>
            </a:extLst>
          </a:blip>
          <a:srcRect l="48259" t="44263" r="25204" b="7155"/>
          <a:stretch>
            <a:fillRect/>
          </a:stretch>
        </p:blipFill>
        <p:spPr>
          <a:xfrm>
            <a:off x="6065556" y="4212043"/>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21CADD0A-E652-57F6-15D0-97D75D259367}"/>
              </a:ext>
            </a:extLst>
          </p:cNvPr>
          <p:cNvPicPr>
            <a:picLocks noChangeAspect="1"/>
          </p:cNvPicPr>
          <p:nvPr/>
        </p:nvPicPr>
        <p:blipFill>
          <a:blip r:embed="rId8">
            <a:extLst>
              <a:ext uri="{28A0092B-C50C-407E-A947-70E740481C1C}">
                <a14:useLocalDpi xmlns:a14="http://schemas.microsoft.com/office/drawing/2010/main" val="0"/>
              </a:ext>
            </a:extLst>
          </a:blip>
          <a:srcRect l="26316" t="47935" r="51428" b="7155"/>
          <a:stretch>
            <a:fillRect/>
          </a:stretch>
        </p:blipFill>
        <p:spPr>
          <a:xfrm>
            <a:off x="3615670" y="4278608"/>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 19">
            <a:extLst>
              <a:ext uri="{FF2B5EF4-FFF2-40B4-BE49-F238E27FC236}">
                <a16:creationId xmlns:a16="http://schemas.microsoft.com/office/drawing/2014/main" id="{02E5860C-6C78-C8E2-14A3-5B905C18E434}"/>
              </a:ext>
            </a:extLst>
          </p:cNvPr>
          <p:cNvPicPr>
            <a:picLocks noChangeAspect="1"/>
          </p:cNvPicPr>
          <p:nvPr/>
        </p:nvPicPr>
        <p:blipFill>
          <a:blip r:embed="rId9"/>
          <a:stretch>
            <a:fillRect/>
          </a:stretch>
        </p:blipFill>
        <p:spPr>
          <a:xfrm>
            <a:off x="6065556" y="1849349"/>
            <a:ext cx="1662200" cy="1947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7E427052-BCDA-8AE0-850D-BEDD00FBA650}"/>
              </a:ext>
            </a:extLst>
          </p:cNvPr>
          <p:cNvPicPr>
            <a:picLocks noChangeAspect="1"/>
          </p:cNvPicPr>
          <p:nvPr/>
        </p:nvPicPr>
        <p:blipFill>
          <a:blip r:embed="rId10"/>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0326138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3566-EC12-9B12-D937-34883A9D79AC}"/>
            </a:ext>
          </a:extLst>
        </p:cNvPr>
        <p:cNvGrpSpPr/>
        <p:nvPr/>
      </p:nvGrpSpPr>
      <p:grpSpPr>
        <a:xfrm>
          <a:off x="0" y="0"/>
          <a:ext cx="0" cy="0"/>
          <a:chOff x="0" y="0"/>
          <a:chExt cx="0" cy="0"/>
        </a:xfrm>
      </p:grpSpPr>
      <p:sp>
        <p:nvSpPr>
          <p:cNvPr id="23" name="Titre 22">
            <a:extLst>
              <a:ext uri="{FF2B5EF4-FFF2-40B4-BE49-F238E27FC236}">
                <a16:creationId xmlns:a16="http://schemas.microsoft.com/office/drawing/2014/main" id="{68A27DC1-63B3-760E-AF43-16BDA73ED73D}"/>
              </a:ext>
            </a:extLst>
          </p:cNvPr>
          <p:cNvSpPr>
            <a:spLocks noGrp="1"/>
          </p:cNvSpPr>
          <p:nvPr>
            <p:ph type="title"/>
          </p:nvPr>
        </p:nvSpPr>
        <p:spPr/>
        <p:txBody>
          <a:bodyPr>
            <a:normAutofit fontScale="90000"/>
          </a:bodyPr>
          <a:lstStyle/>
          <a:p>
            <a:r>
              <a:rPr lang="ar-MA" dirty="0">
                <a:solidFill>
                  <a:schemeClr val="bg1">
                    <a:lumMod val="50000"/>
                  </a:schemeClr>
                </a:solidFill>
                <a:cs typeface="Microsoft Uighur" panose="02000000000000000000" pitchFamily="2" charset="-78"/>
              </a:rPr>
              <a:t>الآن سنمر لترديد الحوار الذي دار بين مجد وندى. سأظهر لكم الإشارة وعليكم أن تقولوا ما </a:t>
            </a:r>
            <a:r>
              <a:rPr lang="ar-MA" dirty="0" err="1">
                <a:solidFill>
                  <a:schemeClr val="bg1">
                    <a:lumMod val="50000"/>
                  </a:schemeClr>
                </a:solidFill>
                <a:cs typeface="Microsoft Uighur" panose="02000000000000000000" pitchFamily="2" charset="-78"/>
              </a:rPr>
              <a:t>يوافقها</a:t>
            </a:r>
            <a:r>
              <a:rPr lang="ar-MA" dirty="0">
                <a:solidFill>
                  <a:schemeClr val="bg1">
                    <a:lumMod val="50000"/>
                  </a:schemeClr>
                </a:solidFill>
                <a:cs typeface="Microsoft Uighur" panose="02000000000000000000" pitchFamily="2" charset="-78"/>
              </a:rPr>
              <a:t>. </a:t>
            </a:r>
            <a:endParaRPr lang="fr-MA" dirty="0"/>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51B99DDF-5126-85C7-2764-8896AB94FAC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14234" cy="814234"/>
          </a:xfrm>
        </p:spPr>
      </p:pic>
      <p:sp>
        <p:nvSpPr>
          <p:cNvPr id="33" name="Rectangle 32">
            <a:extLst>
              <a:ext uri="{FF2B5EF4-FFF2-40B4-BE49-F238E27FC236}">
                <a16:creationId xmlns:a16="http://schemas.microsoft.com/office/drawing/2014/main" id="{190549CC-14E1-115C-EB0D-367228278D5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CA76FC3-B406-4ECB-615E-72C3A1420E4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pic>
        <p:nvPicPr>
          <p:cNvPr id="14" name="Image 13">
            <a:extLst>
              <a:ext uri="{FF2B5EF4-FFF2-40B4-BE49-F238E27FC236}">
                <a16:creationId xmlns:a16="http://schemas.microsoft.com/office/drawing/2014/main" id="{3FFF79F2-0ADB-5145-D8FF-0F45B606B6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021AEF4-87B8-35E2-9D71-E50AF9BF3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6A875084-A94E-2C63-5EB6-3418CF13C5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2D5918F5-FD55-F291-26F7-D4809EEEF0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B404743-85B7-C084-9477-4C57097C0C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BABAA78-0597-9248-40DF-AF2A964DB13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189AA55B-297B-D5C9-7D88-CBB3BF3E40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98FCC339-4148-5878-6D94-E425CA859E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604F3154-87F7-6C2A-1036-93649BACD439}"/>
              </a:ext>
            </a:extLst>
          </p:cNvPr>
          <p:cNvPicPr>
            <a:picLocks noChangeAspect="1"/>
          </p:cNvPicPr>
          <p:nvPr/>
        </p:nvPicPr>
        <p:blipFill>
          <a:blip r:embed="rId7"/>
          <a:stretch>
            <a:fillRect/>
          </a:stretch>
        </p:blipFill>
        <p:spPr>
          <a:xfrm>
            <a:off x="1454834" y="2848558"/>
            <a:ext cx="1741623" cy="17416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Image 2">
            <a:extLst>
              <a:ext uri="{FF2B5EF4-FFF2-40B4-BE49-F238E27FC236}">
                <a16:creationId xmlns:a16="http://schemas.microsoft.com/office/drawing/2014/main" id="{2B143134-4177-06F0-9FD1-05D2830E8D0A}"/>
              </a:ext>
            </a:extLst>
          </p:cNvPr>
          <p:cNvPicPr>
            <a:picLocks noChangeAspect="1"/>
          </p:cNvPicPr>
          <p:nvPr/>
        </p:nvPicPr>
        <p:blipFill>
          <a:blip r:embed="rId8"/>
          <a:stretch>
            <a:fillRect/>
          </a:stretch>
        </p:blipFill>
        <p:spPr>
          <a:xfrm>
            <a:off x="3623747" y="2848558"/>
            <a:ext cx="1741623" cy="17416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Image 6">
            <a:extLst>
              <a:ext uri="{FF2B5EF4-FFF2-40B4-BE49-F238E27FC236}">
                <a16:creationId xmlns:a16="http://schemas.microsoft.com/office/drawing/2014/main" id="{621D2AFD-6EC6-17D5-54CF-0457D9E19725}"/>
              </a:ext>
            </a:extLst>
          </p:cNvPr>
          <p:cNvPicPr>
            <a:picLocks noChangeAspect="1"/>
          </p:cNvPicPr>
          <p:nvPr/>
        </p:nvPicPr>
        <p:blipFill>
          <a:blip r:embed="rId9"/>
          <a:stretch>
            <a:fillRect/>
          </a:stretch>
        </p:blipFill>
        <p:spPr>
          <a:xfrm>
            <a:off x="5804301" y="2863947"/>
            <a:ext cx="1741624" cy="17262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6518042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E21CD-5AAC-9DE6-8F9A-3B22F2B93D83}"/>
            </a:ext>
          </a:extLst>
        </p:cNvPr>
        <p:cNvGrpSpPr/>
        <p:nvPr/>
      </p:nvGrpSpPr>
      <p:grpSpPr>
        <a:xfrm>
          <a:off x="0" y="0"/>
          <a:ext cx="0" cy="0"/>
          <a:chOff x="0" y="0"/>
          <a:chExt cx="0" cy="0"/>
        </a:xfrm>
      </p:grpSpPr>
      <p:sp>
        <p:nvSpPr>
          <p:cNvPr id="23" name="Titre 22">
            <a:extLst>
              <a:ext uri="{FF2B5EF4-FFF2-40B4-BE49-F238E27FC236}">
                <a16:creationId xmlns:a16="http://schemas.microsoft.com/office/drawing/2014/main" id="{FF9A63F5-5FE8-CA33-AE88-1767CC18ED62}"/>
              </a:ext>
            </a:extLst>
          </p:cNvPr>
          <p:cNvSpPr>
            <a:spLocks noGrp="1"/>
          </p:cNvSpPr>
          <p:nvPr>
            <p:ph type="title"/>
          </p:nvPr>
        </p:nvSpPr>
        <p:spPr/>
        <p:txBody>
          <a:bodyPr>
            <a:normAutofit/>
          </a:bodyPr>
          <a:lstStyle/>
          <a:p>
            <a:r>
              <a:rPr lang="ar-MA" dirty="0">
                <a:solidFill>
                  <a:schemeClr val="bg1">
                    <a:lumMod val="50000"/>
                  </a:schemeClr>
                </a:solidFill>
                <a:cs typeface="Microsoft Uighur" panose="02000000000000000000" pitchFamily="2" charset="-78"/>
              </a:rPr>
              <a:t>في كل مرة سيقوم ثنائي جديد للقيام بالتمرين، واحد يسأل والآخر يجيب. </a:t>
            </a:r>
            <a:endParaRPr lang="fr-MA" dirty="0"/>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D1743C6A-CB21-F52F-D587-FB0E6A6CD3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14234" cy="814234"/>
          </a:xfrm>
        </p:spPr>
      </p:pic>
      <p:sp>
        <p:nvSpPr>
          <p:cNvPr id="33" name="Rectangle 32">
            <a:extLst>
              <a:ext uri="{FF2B5EF4-FFF2-40B4-BE49-F238E27FC236}">
                <a16:creationId xmlns:a16="http://schemas.microsoft.com/office/drawing/2014/main" id="{D4E570E9-191E-C1EC-3508-DBE914E4116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69C1B72F-97DB-8A28-F59D-2E0CED39180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pic>
        <p:nvPicPr>
          <p:cNvPr id="14" name="Image 13">
            <a:extLst>
              <a:ext uri="{FF2B5EF4-FFF2-40B4-BE49-F238E27FC236}">
                <a16:creationId xmlns:a16="http://schemas.microsoft.com/office/drawing/2014/main" id="{663404C9-33BD-B30C-7A4D-FFC88A86BA3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76092413-C6BA-7B41-C129-4A566ADD61B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88CD81E-21A1-9F17-E098-C1AF8DA9D0D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BCA2526-2445-9D25-DCAE-AE6D35A023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9DCE9CF6-501B-63BD-EFFA-B91AC4EEDB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7EC8CB1F-E8EB-DB01-2C4E-9948A2D54E7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DFCDDE0-E58A-19A3-D65D-35E24262D2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E5738A87-794A-CD3B-F284-57742DDAC09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0DFAD6F4-BBD1-68CF-9D8E-6ABB3BB6805E}"/>
              </a:ext>
            </a:extLst>
          </p:cNvPr>
          <p:cNvPicPr>
            <a:picLocks noChangeAspect="1"/>
          </p:cNvPicPr>
          <p:nvPr/>
        </p:nvPicPr>
        <p:blipFill>
          <a:blip r:embed="rId7"/>
          <a:stretch>
            <a:fillRect/>
          </a:stretch>
        </p:blipFill>
        <p:spPr>
          <a:xfrm>
            <a:off x="1454834" y="2848558"/>
            <a:ext cx="1741623" cy="17416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Image 2">
            <a:extLst>
              <a:ext uri="{FF2B5EF4-FFF2-40B4-BE49-F238E27FC236}">
                <a16:creationId xmlns:a16="http://schemas.microsoft.com/office/drawing/2014/main" id="{7AC77FF9-4D39-3F5D-0C26-BCC2FB974E22}"/>
              </a:ext>
            </a:extLst>
          </p:cNvPr>
          <p:cNvPicPr>
            <a:picLocks noChangeAspect="1"/>
          </p:cNvPicPr>
          <p:nvPr/>
        </p:nvPicPr>
        <p:blipFill>
          <a:blip r:embed="rId8"/>
          <a:stretch>
            <a:fillRect/>
          </a:stretch>
        </p:blipFill>
        <p:spPr>
          <a:xfrm>
            <a:off x="3623747" y="2848558"/>
            <a:ext cx="1741623" cy="17416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Image 6">
            <a:extLst>
              <a:ext uri="{FF2B5EF4-FFF2-40B4-BE49-F238E27FC236}">
                <a16:creationId xmlns:a16="http://schemas.microsoft.com/office/drawing/2014/main" id="{EF151EE4-001A-2FA9-1FD2-73A2F4478F12}"/>
              </a:ext>
            </a:extLst>
          </p:cNvPr>
          <p:cNvPicPr>
            <a:picLocks noChangeAspect="1"/>
          </p:cNvPicPr>
          <p:nvPr/>
        </p:nvPicPr>
        <p:blipFill>
          <a:blip r:embed="rId9"/>
          <a:stretch>
            <a:fillRect/>
          </a:stretch>
        </p:blipFill>
        <p:spPr>
          <a:xfrm>
            <a:off x="5804301" y="2863947"/>
            <a:ext cx="1741624" cy="17262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4108561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89CF3-9E0E-6899-BDAA-0400D6EC3FF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C46A6F5-7F21-447C-90F7-95715FC8F43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8AED89B4-5A99-CD5E-BADD-DE16C3CE01F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9" name="Titre 8">
            <a:extLst>
              <a:ext uri="{FF2B5EF4-FFF2-40B4-BE49-F238E27FC236}">
                <a16:creationId xmlns:a16="http://schemas.microsoft.com/office/drawing/2014/main" id="{5E1DDE26-0C81-83A0-1E6E-35B810E94255}"/>
              </a:ext>
            </a:extLst>
          </p:cNvPr>
          <p:cNvSpPr>
            <a:spLocks noGrp="1"/>
          </p:cNvSpPr>
          <p:nvPr>
            <p:ph type="title"/>
          </p:nvPr>
        </p:nvSpPr>
        <p:spPr/>
        <p:txBody>
          <a:bodyPr>
            <a:normAutofit/>
          </a:bodyPr>
          <a:lstStyle/>
          <a:p>
            <a:r>
              <a:rPr lang="ar-MA" i="1" dirty="0">
                <a:solidFill>
                  <a:schemeClr val="bg1">
                    <a:lumMod val="50000"/>
                  </a:schemeClr>
                </a:solidFill>
                <a:cs typeface="Microsoft Uighur" panose="02000000000000000000" pitchFamily="2" charset="-78"/>
              </a:rPr>
              <a:t>يقول الثنائي ما يوافق الإشارة. يقدم الأستاذ الدعم عند الحاجة. </a:t>
            </a: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A651B75D-873D-56D8-F882-A483F6D8F3B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pic>
        <p:nvPicPr>
          <p:cNvPr id="14" name="Image 13">
            <a:extLst>
              <a:ext uri="{FF2B5EF4-FFF2-40B4-BE49-F238E27FC236}">
                <a16:creationId xmlns:a16="http://schemas.microsoft.com/office/drawing/2014/main" id="{6F3FF05D-66FA-26CE-1539-F69A5D9ECA1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428AEF18-2121-9130-E083-7C67FF0AEF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B9A5BB67-0EC5-4C5E-91CA-706930B2FD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0F0471BD-38D4-3C6F-99FB-CDC6432CF5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061F3A17-B137-30D0-A8CB-777E1282B3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7E9A4079-53AE-6AD2-B6DF-1AB6DBA87C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86CF602E-DCFD-7B06-C392-5D40DB9277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4BA27225-8524-D6BA-57CB-DAA237302FC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CD456EF9-147D-771F-24AA-C22A28E70976}"/>
              </a:ext>
            </a:extLst>
          </p:cNvPr>
          <p:cNvPicPr>
            <a:picLocks noChangeAspect="1"/>
          </p:cNvPicPr>
          <p:nvPr/>
        </p:nvPicPr>
        <p:blipFill>
          <a:blip r:embed="rId7"/>
          <a:stretch>
            <a:fillRect/>
          </a:stretch>
        </p:blipFill>
        <p:spPr>
          <a:xfrm>
            <a:off x="3320523" y="2490321"/>
            <a:ext cx="2745033" cy="272077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8822710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A237-B596-B47A-6AF7-45AB372DE73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C4DEEA7-86D2-3F82-EC14-3A498D84248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B6630A6F-63C6-E7F1-23D9-BB66A740278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9" name="Titre 8">
            <a:extLst>
              <a:ext uri="{FF2B5EF4-FFF2-40B4-BE49-F238E27FC236}">
                <a16:creationId xmlns:a16="http://schemas.microsoft.com/office/drawing/2014/main" id="{9F3E40A9-37A3-4A41-1382-7B5686EAAAD3}"/>
              </a:ext>
            </a:extLst>
          </p:cNvPr>
          <p:cNvSpPr>
            <a:spLocks noGrp="1"/>
          </p:cNvSpPr>
          <p:nvPr>
            <p:ph type="title"/>
          </p:nvPr>
        </p:nvSpPr>
        <p:spPr/>
        <p:txBody>
          <a:bodyPr>
            <a:normAutofit/>
          </a:bodyPr>
          <a:lstStyle/>
          <a:p>
            <a:r>
              <a:rPr lang="ar-MA" i="1" dirty="0">
                <a:solidFill>
                  <a:schemeClr val="bg1">
                    <a:lumMod val="50000"/>
                  </a:schemeClr>
                </a:solidFill>
                <a:cs typeface="Microsoft Uighur" panose="02000000000000000000" pitchFamily="2" charset="-78"/>
              </a:rPr>
              <a:t>يقول الثنائي ما يوافق الإشارة. يقدم الأستاذ الدعم عند الحاجة. </a:t>
            </a:r>
            <a:endParaRPr lang="fr-MA" dirty="0"/>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E5F53DF0-B73E-1B80-334F-D25BC083A5B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pic>
        <p:nvPicPr>
          <p:cNvPr id="14" name="Image 13">
            <a:extLst>
              <a:ext uri="{FF2B5EF4-FFF2-40B4-BE49-F238E27FC236}">
                <a16:creationId xmlns:a16="http://schemas.microsoft.com/office/drawing/2014/main" id="{2167668D-068F-DE91-0D8C-7B9024AFE39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F1A7F63-91FC-4329-B916-6C4FCFD2B8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C900A22D-8908-018E-5C61-99E44C1167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C155C431-1B74-F41F-AAC1-1E7B44457F0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AFBECF0-6EDD-B445-823F-E9A322EEFEE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1F9A361F-D35C-208C-AD9A-C118A0C6C5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503D75B4-4B76-9024-B02B-FD1F8CF55D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18BFC719-9B41-9DAC-1764-9F9235BBCD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2F6161DA-4D8D-800F-D2A0-87268370AC4E}"/>
              </a:ext>
            </a:extLst>
          </p:cNvPr>
          <p:cNvPicPr>
            <a:picLocks noChangeAspect="1"/>
          </p:cNvPicPr>
          <p:nvPr/>
        </p:nvPicPr>
        <p:blipFill>
          <a:blip r:embed="rId7"/>
          <a:stretch>
            <a:fillRect/>
          </a:stretch>
        </p:blipFill>
        <p:spPr>
          <a:xfrm>
            <a:off x="3500775" y="2592920"/>
            <a:ext cx="2637842" cy="263784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531529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19316-D74C-805E-E962-749BC15B8BF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122EC72-44C8-97D4-D7D9-9AF98962007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4553B1CA-AAE8-CE6F-8FC8-FD7E09ECA41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9" name="Titre 8">
            <a:extLst>
              <a:ext uri="{FF2B5EF4-FFF2-40B4-BE49-F238E27FC236}">
                <a16:creationId xmlns:a16="http://schemas.microsoft.com/office/drawing/2014/main" id="{09B92A3A-F385-6C67-1BB3-9E367CAE1B0A}"/>
              </a:ext>
            </a:extLst>
          </p:cNvPr>
          <p:cNvSpPr>
            <a:spLocks noGrp="1"/>
          </p:cNvSpPr>
          <p:nvPr>
            <p:ph type="title"/>
          </p:nvPr>
        </p:nvSpPr>
        <p:spPr/>
        <p:txBody>
          <a:bodyPr>
            <a:normAutofit/>
          </a:bodyPr>
          <a:lstStyle/>
          <a:p>
            <a:r>
              <a:rPr lang="ar-MA" i="1" dirty="0">
                <a:solidFill>
                  <a:schemeClr val="bg1">
                    <a:lumMod val="50000"/>
                  </a:schemeClr>
                </a:solidFill>
                <a:cs typeface="Microsoft Uighur" panose="02000000000000000000" pitchFamily="2" charset="-78"/>
              </a:rPr>
              <a:t>يقول الثنائي ما يوافق الإشارة. يقدم الأستاذ الدعم عند الحاجة. </a:t>
            </a:r>
            <a:endParaRPr lang="fr-MA" dirty="0"/>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2ED306DF-40E5-B408-B983-3DDDCAB6E65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pic>
        <p:nvPicPr>
          <p:cNvPr id="14" name="Image 13">
            <a:extLst>
              <a:ext uri="{FF2B5EF4-FFF2-40B4-BE49-F238E27FC236}">
                <a16:creationId xmlns:a16="http://schemas.microsoft.com/office/drawing/2014/main" id="{9DB86207-A094-3CB1-EB56-B9E873A520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73F24B9B-6E94-4D68-B711-85DCFDEDF8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A6B657A-34AF-A519-4CF0-63DB26A67C4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002CED65-F195-DD77-0238-9417DE79069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5324CB45-327F-A349-C9BB-017829948A2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945A4532-8D78-B541-49F3-5547877383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363063BD-3A4D-8CD4-86EC-2D14A11C039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210A472E-8DBA-BF44-07AC-6DDA266257D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88672B82-1E20-A0B1-6ED0-B4043763B7AC}"/>
              </a:ext>
            </a:extLst>
          </p:cNvPr>
          <p:cNvPicPr>
            <a:picLocks noChangeAspect="1"/>
          </p:cNvPicPr>
          <p:nvPr/>
        </p:nvPicPr>
        <p:blipFill>
          <a:blip r:embed="rId7"/>
          <a:stretch>
            <a:fillRect/>
          </a:stretch>
        </p:blipFill>
        <p:spPr>
          <a:xfrm>
            <a:off x="3234029" y="2501717"/>
            <a:ext cx="2675941" cy="267594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5307990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473911" y="797642"/>
            <a:ext cx="7088659"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kumimoji="0" lang="ar-MA" sz="2400" b="1" i="0" u="none" strike="noStrike" kern="0" cap="none" spc="0" normalizeH="0" baseline="0" noProof="0" dirty="0">
                <a:ln>
                  <a:noFill/>
                </a:ln>
                <a:solidFill>
                  <a:srgbClr val="FFFFFF">
                    <a:lumMod val="50000"/>
                  </a:srgbClr>
                </a:solidFill>
                <a:effectLst/>
                <a:uLnTx/>
                <a:uFillTx/>
                <a:latin typeface="Microsoft Uighur" panose="02000000000000000000" pitchFamily="2" charset="-78"/>
                <a:ea typeface="Arial"/>
                <a:cs typeface="Microsoft Uighur" panose="02000000000000000000" pitchFamily="2" charset="-78"/>
                <a:sym typeface="Arial"/>
              </a:rPr>
              <a:t>الآن سنلعب لعبة القفز مع المقاطع.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سأختار 3 من فريق البنات و3 من فريق الأولاد.  ستجزئون كل كلمة أقولها إلى مقاطع مع القفز. الفريق الفائز هو من يجزئ الكلمات بشكل صحيح.</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4"/>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C6C772BF-D919-CC5A-8BF4-E60957C25D4F}"/>
              </a:ext>
            </a:extLst>
          </p:cNvPr>
          <p:cNvPicPr>
            <a:picLocks noChangeAspect="1"/>
          </p:cNvPicPr>
          <p:nvPr/>
        </p:nvPicPr>
        <p:blipFill>
          <a:blip r:embed="rId9"/>
          <a:stretch>
            <a:fillRect/>
          </a:stretch>
        </p:blipFill>
        <p:spPr>
          <a:xfrm>
            <a:off x="3172666" y="3104206"/>
            <a:ext cx="2341138" cy="1506733"/>
          </a:xfrm>
          <a:prstGeom prst="rect">
            <a:avLst/>
          </a:prstGeom>
        </p:spPr>
      </p:pic>
      <p:pic>
        <p:nvPicPr>
          <p:cNvPr id="5" name="Image 4">
            <a:extLst>
              <a:ext uri="{FF2B5EF4-FFF2-40B4-BE49-F238E27FC236}">
                <a16:creationId xmlns:a16="http://schemas.microsoft.com/office/drawing/2014/main" id="{D0F17028-26E4-91E6-B8FF-B83C5CDE0A9F}"/>
              </a:ext>
            </a:extLst>
          </p:cNvPr>
          <p:cNvPicPr>
            <a:picLocks noChangeAspect="1"/>
          </p:cNvPicPr>
          <p:nvPr/>
        </p:nvPicPr>
        <p:blipFill>
          <a:blip r:embed="rId10"/>
          <a:stretch>
            <a:fillRect/>
          </a:stretch>
        </p:blipFill>
        <p:spPr>
          <a:xfrm>
            <a:off x="3172666" y="2791775"/>
            <a:ext cx="2465866" cy="2044150"/>
          </a:xfrm>
          <a:prstGeom prst="rect">
            <a:avLst/>
          </a:prstGeom>
        </p:spPr>
      </p:pic>
      <p:pic>
        <p:nvPicPr>
          <p:cNvPr id="16" name="Image 15">
            <a:extLst>
              <a:ext uri="{FF2B5EF4-FFF2-40B4-BE49-F238E27FC236}">
                <a16:creationId xmlns:a16="http://schemas.microsoft.com/office/drawing/2014/main" id="{48173210-DBD9-8735-FFB4-7C090930BF8D}"/>
              </a:ext>
            </a:extLst>
          </p:cNvPr>
          <p:cNvPicPr>
            <a:picLocks noChangeAspect="1"/>
          </p:cNvPicPr>
          <p:nvPr/>
        </p:nvPicPr>
        <p:blipFill>
          <a:blip r:embed="rId11"/>
          <a:stretch>
            <a:fillRect/>
          </a:stretch>
        </p:blipFill>
        <p:spPr>
          <a:xfrm>
            <a:off x="3265842" y="2407455"/>
            <a:ext cx="2394508" cy="2648639"/>
          </a:xfrm>
          <a:prstGeom prst="rect">
            <a:avLst/>
          </a:prstGeom>
        </p:spPr>
      </p:pic>
      <p:pic>
        <p:nvPicPr>
          <p:cNvPr id="9" name="Image 8">
            <a:extLst>
              <a:ext uri="{FF2B5EF4-FFF2-40B4-BE49-F238E27FC236}">
                <a16:creationId xmlns:a16="http://schemas.microsoft.com/office/drawing/2014/main" id="{44CAF334-712D-F2B9-C61A-66718BAF7A05}"/>
              </a:ext>
            </a:extLst>
          </p:cNvPr>
          <p:cNvPicPr>
            <a:picLocks noChangeAspect="1"/>
          </p:cNvPicPr>
          <p:nvPr/>
        </p:nvPicPr>
        <p:blipFill>
          <a:blip r:embed="rId12"/>
          <a:stretch>
            <a:fillRect/>
          </a:stretch>
        </p:blipFill>
        <p:spPr>
          <a:xfrm>
            <a:off x="2769073" y="2592712"/>
            <a:ext cx="3605854" cy="2434163"/>
          </a:xfrm>
          <a:prstGeom prst="rect">
            <a:avLst/>
          </a:prstGeom>
        </p:spPr>
      </p:pic>
      <p:pic>
        <p:nvPicPr>
          <p:cNvPr id="12" name="Image 11">
            <a:extLst>
              <a:ext uri="{FF2B5EF4-FFF2-40B4-BE49-F238E27FC236}">
                <a16:creationId xmlns:a16="http://schemas.microsoft.com/office/drawing/2014/main" id="{56A670A0-FED4-3C62-9A57-02B38EC81A95}"/>
              </a:ext>
            </a:extLst>
          </p:cNvPr>
          <p:cNvPicPr>
            <a:picLocks noChangeAspect="1"/>
          </p:cNvPicPr>
          <p:nvPr/>
        </p:nvPicPr>
        <p:blipFill>
          <a:blip r:embed="rId13"/>
          <a:stretch>
            <a:fillRect/>
          </a:stretch>
        </p:blipFill>
        <p:spPr>
          <a:xfrm>
            <a:off x="2575249" y="2628675"/>
            <a:ext cx="4153602" cy="2457793"/>
          </a:xfrm>
          <a:prstGeom prst="rect">
            <a:avLst/>
          </a:prstGeom>
        </p:spPr>
      </p:pic>
      <p:pic>
        <p:nvPicPr>
          <p:cNvPr id="2" name="Image 1">
            <a:extLst>
              <a:ext uri="{FF2B5EF4-FFF2-40B4-BE49-F238E27FC236}">
                <a16:creationId xmlns:a16="http://schemas.microsoft.com/office/drawing/2014/main" id="{6B34AADD-5BEC-E20A-0236-BD4FBBAF6C85}"/>
              </a:ext>
            </a:extLst>
          </p:cNvPr>
          <p:cNvPicPr>
            <a:picLocks noChangeAspect="1"/>
          </p:cNvPicPr>
          <p:nvPr/>
        </p:nvPicPr>
        <p:blipFill>
          <a:blip r:embed="rId14"/>
          <a:stretch>
            <a:fillRect/>
          </a:stretch>
        </p:blipFill>
        <p:spPr>
          <a:xfrm>
            <a:off x="2495199" y="2190446"/>
            <a:ext cx="4153602" cy="315545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16" name="Titre 15"/>
          <p:cNvSpPr>
            <a:spLocks noGrp="1"/>
          </p:cNvSpPr>
          <p:nvPr>
            <p:ph type="title"/>
          </p:nvPr>
        </p:nvSpPr>
        <p:spPr>
          <a:xfrm>
            <a:off x="278968" y="756000"/>
            <a:ext cx="7261078" cy="612000"/>
          </a:xfrm>
        </p:spPr>
        <p:txBody>
          <a:bodyPr>
            <a:normAutofit/>
          </a:bodyPr>
          <a:lstStyle/>
          <a:p>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وقت النجمة الآن. الفائز بنجمة الاستماع: ....</a:t>
            </a:r>
            <a:endParaRPr lang="fr-FR" sz="28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FA0C176C-C50F-2602-1B34-A90719678F12}"/>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7940938" y="756000"/>
            <a:ext cx="792000" cy="792000"/>
          </a:xfrm>
        </p:spPr>
      </p:pic>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13142" y="3087000"/>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ب – ت- ث – ن – ي – ف-  ق</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كلمات من المعجم و الجزء الثاني من نص: في المزرعة</a:t>
            </a:r>
          </a:p>
          <a:p>
            <a:pPr lvl="0" algn="r" rtl="1">
              <a:buClr>
                <a:srgbClr val="424D7B"/>
              </a:buClr>
              <a:buSzPct val="50000"/>
            </a:pPr>
            <a:r>
              <a:rPr lang="ar-MA" sz="2800" b="1" dirty="0">
                <a:cs typeface="Microsoft Uighur" panose="02000000000000000000" pitchFamily="2" charset="-78"/>
              </a:rPr>
              <a:t>ظواهر لغوية: تصريف الفعل المضارع مع الضمائر: أنا – أنتَ - أَنتِ</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pic>
        <p:nvPicPr>
          <p:cNvPr id="3" name="Espace réservé pour une image  20">
            <a:extLst>
              <a:ext uri="{FF2B5EF4-FFF2-40B4-BE49-F238E27FC236}">
                <a16:creationId xmlns:a16="http://schemas.microsoft.com/office/drawing/2014/main" id="{016DF4FD-7DEC-4B8D-84F9-FBF01CF756E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952282" y="1594536"/>
            <a:ext cx="731284" cy="731284"/>
          </a:xfrm>
          <a:prstGeom prst="rect">
            <a:avLst/>
          </a:prstGeom>
        </p:spPr>
      </p:pic>
      <p:pic>
        <p:nvPicPr>
          <p:cNvPr id="4" name="Image 3">
            <a:extLst>
              <a:ext uri="{FF2B5EF4-FFF2-40B4-BE49-F238E27FC236}">
                <a16:creationId xmlns:a16="http://schemas.microsoft.com/office/drawing/2014/main" id="{8D8AEE39-E5AC-C124-B986-A63A3964A1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11847" y="1023459"/>
            <a:ext cx="432000" cy="432000"/>
          </a:xfrm>
          <a:prstGeom prst="rect">
            <a:avLst/>
          </a:prstGeom>
          <a:ln>
            <a:noFill/>
          </a:ln>
        </p:spPr>
      </p:pic>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سنقرأ كلمات تتضمن الحروف المتشابهة: ب – ت –ث – ن – ي- ف - ق.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4;p107">
            <a:extLst>
              <a:ext uri="{FF2B5EF4-FFF2-40B4-BE49-F238E27FC236}">
                <a16:creationId xmlns:a16="http://schemas.microsoft.com/office/drawing/2014/main" id="{CD208A22-A512-EE52-60AA-D240A0D94050}"/>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F323DFE0-FD22-75A2-A75D-9BDC101E2E87}"/>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A07DF3B5-4C8C-57F5-8965-E2A965029757}"/>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4" name="Google Shape;2404;p107">
            <a:extLst>
              <a:ext uri="{FF2B5EF4-FFF2-40B4-BE49-F238E27FC236}">
                <a16:creationId xmlns:a16="http://schemas.microsoft.com/office/drawing/2014/main" id="{2AB1B9ED-BCE8-063D-F027-84C4E79E80DA}"/>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CB13A751-9D6E-C316-F65C-8C29648FD520}"/>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FF866969-8793-9729-09C0-A9D0AF37AC9C}"/>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7DD752DF-B562-8B4D-8990-63190C5B6E53}"/>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844C365F-85D6-B168-6A68-5E779C1C8FC4}"/>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التاء. توجد نقطتان فوق حرف التاء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DEBD1AE-8ADD-C5B3-D2FF-0BB65D29AC7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14DF72A-F4BF-D7CE-10E8-44D81D02FEF6}"/>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ـة</a:t>
            </a:r>
          </a:p>
        </p:txBody>
      </p:sp>
      <p:sp>
        <p:nvSpPr>
          <p:cNvPr id="11" name="Google Shape;2403;p107">
            <a:extLst>
              <a:ext uri="{FF2B5EF4-FFF2-40B4-BE49-F238E27FC236}">
                <a16:creationId xmlns:a16="http://schemas.microsoft.com/office/drawing/2014/main" id="{B69416A2-39FE-BEA1-53B2-48800FCA9B8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تــ</a:t>
            </a:r>
          </a:p>
        </p:txBody>
      </p:sp>
    </p:spTree>
    <p:extLst>
      <p:ext uri="{BB962C8B-B14F-4D97-AF65-F5344CB8AC3E}">
        <p14:creationId xmlns:p14="http://schemas.microsoft.com/office/powerpoint/2010/main" val="351697625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E427925-5517-10F8-9C45-A36C393C6EE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0186585-9BFA-4B3D-2DF4-9D0A15C7682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الياء. توجد نقطتان تحت حرف الياء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7F7CAA6-2C87-A2E5-2DE5-FE21D4A9F8A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EE031CCC-9A56-FAAA-296F-F785B371E58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D0143B9-BA74-5D90-27E6-685BFFE793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0A08B9A-C069-33E2-3109-92ECFE226F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F820C5E-3372-6454-6D0B-946287F880F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1409C30-95B1-2D65-B123-997825B9729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68CE86B-D0C1-3E71-8872-B903DF9D79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3B109E6-23D9-ADBA-2A78-DF1F6A782E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F91FB8E-0B3E-DF7E-B628-6EA992D7B92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9B105C4F-D5F7-189F-4504-3C8C985FCEF7}"/>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ي</a:t>
            </a:r>
          </a:p>
        </p:txBody>
      </p:sp>
      <p:sp>
        <p:nvSpPr>
          <p:cNvPr id="11" name="Google Shape;2403;p107">
            <a:extLst>
              <a:ext uri="{FF2B5EF4-FFF2-40B4-BE49-F238E27FC236}">
                <a16:creationId xmlns:a16="http://schemas.microsoft.com/office/drawing/2014/main" id="{5D9715E1-F185-3F4C-FDE4-976ACC39C46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يـ</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a:t>
            </a:r>
          </a:p>
        </p:txBody>
      </p:sp>
    </p:spTree>
    <p:extLst>
      <p:ext uri="{BB962C8B-B14F-4D97-AF65-F5344CB8AC3E}">
        <p14:creationId xmlns:p14="http://schemas.microsoft.com/office/powerpoint/2010/main" val="153904916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22C2F36-2571-56CE-3D49-6D3D0B92405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A6693DD-20E7-669D-F9FB-70B551970341}"/>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النون. توجد نقطة فوق حرف النون</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E3B3A2B-C563-F24A-EAE2-46A1141E066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ED891F01-02FB-DB5F-9F0D-881E209566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0E66CBC-E5B3-CD1B-548B-D28DE9FFF79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572F5B2-114F-3CDB-2813-D4F762864FE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C8FB1EB-2D31-B91F-BA4E-5BB2E687813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D5D85D-602E-CB24-C7B5-D48B489154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F8E9E47-150E-9629-E4DE-476541FA91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29CC9D0-CCE8-C0FE-022A-A810BB7E66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9CABB79-BEFE-85B1-F3F1-DD7B1F3F95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A8AB5238-7DE8-49B8-371D-F34638F31F81}"/>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ن</a:t>
            </a:r>
          </a:p>
        </p:txBody>
      </p:sp>
      <p:sp>
        <p:nvSpPr>
          <p:cNvPr id="11" name="Google Shape;2403;p107">
            <a:extLst>
              <a:ext uri="{FF2B5EF4-FFF2-40B4-BE49-F238E27FC236}">
                <a16:creationId xmlns:a16="http://schemas.microsoft.com/office/drawing/2014/main" id="{C0E8B048-7B9E-8F3C-97F3-F16CB50BC5D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نــ</a:t>
            </a:r>
          </a:p>
        </p:txBody>
      </p:sp>
    </p:spTree>
    <p:extLst>
      <p:ext uri="{BB962C8B-B14F-4D97-AF65-F5344CB8AC3E}">
        <p14:creationId xmlns:p14="http://schemas.microsoft.com/office/powerpoint/2010/main" val="146957776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5945B17-84DF-937B-018A-A9301493747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385CD22-26CB-2315-DC44-776AADCF023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الباء. توجد نقطة تحت حرف الباء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291736D6-6D46-5D24-FBE7-7B0EB23128C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5B341B8-6DD2-05FB-5197-11268BC1473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3C33D7A-5AEE-D0D1-2C53-AE956FEAF4C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669A8C8-3180-667F-68C5-249F609758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FE78572-E255-C5A5-48F3-A4D2587DCC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FCA7624-B1D1-0EC7-5258-9C531134FB7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A645DA2-A414-A7A0-2CD4-EFDFFB6328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E386A7D-7133-1EF2-F890-F640F99277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0DBA3CB-0F1C-EF8D-8DFD-E330924DE7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729B5C49-54D5-85B5-EEFD-2358640349E4}"/>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ب</a:t>
            </a:r>
          </a:p>
        </p:txBody>
      </p:sp>
      <p:sp>
        <p:nvSpPr>
          <p:cNvPr id="11" name="Google Shape;2403;p107">
            <a:extLst>
              <a:ext uri="{FF2B5EF4-FFF2-40B4-BE49-F238E27FC236}">
                <a16:creationId xmlns:a16="http://schemas.microsoft.com/office/drawing/2014/main" id="{2BDA0791-DE46-9DF9-1BEC-B45127A1C4AC}"/>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ب</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a:t>
            </a:r>
          </a:p>
        </p:txBody>
      </p:sp>
    </p:spTree>
    <p:extLst>
      <p:ext uri="{BB962C8B-B14F-4D97-AF65-F5344CB8AC3E}">
        <p14:creationId xmlns:p14="http://schemas.microsoft.com/office/powerpoint/2010/main" val="109720500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FF01C5A-CFA7-72EC-ACF9-D2AA50E3E7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13E6466-2754-972C-FBB8-0CDE2D2D42E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الثاء. توجد 3 نقط فوق حرف الثاء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3F01352-DE8B-B663-E647-343BDC6D6B68}"/>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AC9097F-DAAB-608F-F3E3-5FA1808A2F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726A40-0C06-D2EF-421B-35B38437F5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825EFC-C3F1-66DE-D60F-FF33A2B99BC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58D6F87-A351-BD19-8E07-5C79E30AC24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BE1C61F-BB4F-089A-7C93-558D89DAA5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AC4D57D-3167-4A0B-886E-8236427D11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C7BA59-FD34-E310-5AA9-58EB4AA2D6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FBB25B2-5FB2-E65F-6FA7-0713318F29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24C8D6F2-B1E3-E8DC-81A1-0533CF1514D6}"/>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ث</a:t>
            </a:r>
          </a:p>
        </p:txBody>
      </p:sp>
      <p:sp>
        <p:nvSpPr>
          <p:cNvPr id="11" name="Google Shape;2403;p107">
            <a:extLst>
              <a:ext uri="{FF2B5EF4-FFF2-40B4-BE49-F238E27FC236}">
                <a16:creationId xmlns:a16="http://schemas.microsoft.com/office/drawing/2014/main" id="{698E62BD-FD0C-E2FF-42A3-CB6740C766E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ثــ</a:t>
            </a:r>
          </a:p>
        </p:txBody>
      </p:sp>
    </p:spTree>
    <p:extLst>
      <p:ext uri="{BB962C8B-B14F-4D97-AF65-F5344CB8AC3E}">
        <p14:creationId xmlns:p14="http://schemas.microsoft.com/office/powerpoint/2010/main" val="365936868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8B8268C-4E27-347F-CECA-5CAD769B162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B4E602D-5A2E-3940-F38C-4F754CD46A4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الفاء. توجد نقطة فوق حرف الفاء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04C666F-6938-7A5F-70FF-36D1CFD2510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D02927B-2242-E31E-4EB2-1255B60587D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BFE6E0E-A272-9E9E-FBDE-03A8FAB0B15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E1D63FA-C0EC-0B0D-DF2C-D2C98E1413F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ACB7E13-7E89-A422-C6BC-D7BCC2BB66C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8390BBD-664D-AE4F-15A2-0FADB1BACD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8BF75F0-BA63-9D17-F30E-1F422637F6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12543A2-3FE9-6A0F-FADC-8D13FDB8E0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1C41E27-9B05-F583-1F80-D9765C0B6E3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19461418-6B12-DB96-94D9-55AEBA5831CF}"/>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ف</a:t>
            </a:r>
          </a:p>
        </p:txBody>
      </p:sp>
      <p:sp>
        <p:nvSpPr>
          <p:cNvPr id="11" name="Google Shape;2403;p107">
            <a:extLst>
              <a:ext uri="{FF2B5EF4-FFF2-40B4-BE49-F238E27FC236}">
                <a16:creationId xmlns:a16="http://schemas.microsoft.com/office/drawing/2014/main" id="{46844612-0300-A7E6-944F-FCADE15F6821}"/>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ف</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a:t>
            </a:r>
          </a:p>
        </p:txBody>
      </p:sp>
    </p:spTree>
    <p:extLst>
      <p:ext uri="{BB962C8B-B14F-4D97-AF65-F5344CB8AC3E}">
        <p14:creationId xmlns:p14="http://schemas.microsoft.com/office/powerpoint/2010/main" val="212131905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63D22E8-6698-64E9-BF39-20470B140A9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99EADFF-B7F3-3367-CA2F-A3BDC2330EF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القاف. توجد نقطتان فوق حرف القاف</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9F55F8A-1B30-EE7C-43F6-AACCF8F6827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ACEBD21-5CB3-9FE5-141D-DAB50EF5A9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38ABAA7-1165-B074-EAD8-E90DB4B71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E78B254-4A8A-380D-448A-ECA9277EFE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A05B819-1FFF-5A4F-AD80-213DB52AE6F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DB0D75B-E894-C92D-DF34-F70E64B224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8D5C276-958C-4BC4-7E36-2719FBC2FB2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EB19DCA-E596-81A0-2E77-6361BD0A383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F297F80-5816-432B-BF36-8E07C91B7F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64815207-59C0-9818-62DC-9B826CEA183A}"/>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ق</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11" name="Google Shape;2403;p107">
            <a:extLst>
              <a:ext uri="{FF2B5EF4-FFF2-40B4-BE49-F238E27FC236}">
                <a16:creationId xmlns:a16="http://schemas.microsoft.com/office/drawing/2014/main" id="{91D02728-36E7-E035-973C-9809E3D77426}"/>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ق</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a:t>
            </a:r>
          </a:p>
        </p:txBody>
      </p:sp>
    </p:spTree>
    <p:extLst>
      <p:ext uri="{BB962C8B-B14F-4D97-AF65-F5344CB8AC3E}">
        <p14:creationId xmlns:p14="http://schemas.microsoft.com/office/powerpoint/2010/main" val="3613563431"/>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نقرأ الحروف. أبدأ أنا أولا.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8F4D76C-947F-B05B-2C89-F3C6A521389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4;p107">
            <a:extLst>
              <a:ext uri="{FF2B5EF4-FFF2-40B4-BE49-F238E27FC236}">
                <a16:creationId xmlns:a16="http://schemas.microsoft.com/office/drawing/2014/main" id="{6EA15487-9457-97AA-31F6-D21CA727D61F}"/>
              </a:ext>
            </a:extLst>
          </p:cNvPr>
          <p:cNvSpPr/>
          <p:nvPr/>
        </p:nvSpPr>
        <p:spPr>
          <a:xfrm>
            <a:off x="2787517" y="409662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6B205565-2CBC-E161-658E-5D0A928C58A7}"/>
              </a:ext>
            </a:extLst>
          </p:cNvPr>
          <p:cNvSpPr/>
          <p:nvPr/>
        </p:nvSpPr>
        <p:spPr>
          <a:xfrm>
            <a:off x="6724814" y="240958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CF05E8C4-2D36-715F-4186-192B97DE3C00}"/>
              </a:ext>
            </a:extLst>
          </p:cNvPr>
          <p:cNvSpPr/>
          <p:nvPr/>
        </p:nvSpPr>
        <p:spPr>
          <a:xfrm>
            <a:off x="4741208" y="240959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CE09E691-642E-E0E3-7599-73849F219485}"/>
              </a:ext>
            </a:extLst>
          </p:cNvPr>
          <p:cNvSpPr/>
          <p:nvPr/>
        </p:nvSpPr>
        <p:spPr>
          <a:xfrm>
            <a:off x="2757602" y="24669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A244F389-D1B8-E8E8-2C65-644CBD2A8A73}"/>
              </a:ext>
            </a:extLst>
          </p:cNvPr>
          <p:cNvSpPr/>
          <p:nvPr/>
        </p:nvSpPr>
        <p:spPr>
          <a:xfrm>
            <a:off x="6746244" y="408299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917120BE-97A0-5786-4320-EEB80E9BDE71}"/>
              </a:ext>
            </a:extLst>
          </p:cNvPr>
          <p:cNvSpPr/>
          <p:nvPr/>
        </p:nvSpPr>
        <p:spPr>
          <a:xfrm>
            <a:off x="827182" y="246138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DF30F244-1104-BFBB-A76C-3D215A1F124F}"/>
              </a:ext>
            </a:extLst>
          </p:cNvPr>
          <p:cNvSpPr/>
          <p:nvPr/>
        </p:nvSpPr>
        <p:spPr>
          <a:xfrm>
            <a:off x="830735" y="409662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0698C8D0-6D35-89F0-25BD-09FBCE5D5EB6}"/>
              </a:ext>
            </a:extLst>
          </p:cNvPr>
          <p:cNvSpPr/>
          <p:nvPr/>
        </p:nvSpPr>
        <p:spPr>
          <a:xfrm>
            <a:off x="4805556" y="409662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37865163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0058FDC-5046-0477-AC37-DE3DAD944BA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B54481F-7E2B-8FD2-858F-656BCDE7E5F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35F40AF-1235-8E4B-0CB5-CD750FCEA8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9843E81-0E20-5323-9A56-2CA3016D1D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284BFD-8067-797F-E63E-C3E9371D60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243454F-127E-9D50-BD3C-6537EF7A69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ABC3D34-2916-A701-33E3-A0AEF1D6A8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DE15699-AA80-E785-8810-863DCAC355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9D546A0-564B-037E-899B-3DCB9E19B4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03D1BF2-274E-D30D-55D0-06F0569EDF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D92D861C-F7DC-7D80-7C2E-4572BE0485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01939530-754B-D9BA-F170-0663A6E73F6E}"/>
              </a:ext>
            </a:extLst>
          </p:cNvPr>
          <p:cNvSpPr/>
          <p:nvPr/>
        </p:nvSpPr>
        <p:spPr>
          <a:xfrm>
            <a:off x="2824666" y="449746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ECB726FA-7D64-B342-3AED-61EFDA110699}"/>
              </a:ext>
            </a:extLst>
          </p:cNvPr>
          <p:cNvSpPr/>
          <p:nvPr/>
        </p:nvSpPr>
        <p:spPr>
          <a:xfrm>
            <a:off x="6761963" y="281043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626A98F6-67EA-3BBE-0253-8724B44F56B2}"/>
              </a:ext>
            </a:extLst>
          </p:cNvPr>
          <p:cNvSpPr/>
          <p:nvPr/>
        </p:nvSpPr>
        <p:spPr>
          <a:xfrm>
            <a:off x="4778357" y="281043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D0B7CDFC-9093-E05C-D33D-0C395D0DD155}"/>
              </a:ext>
            </a:extLst>
          </p:cNvPr>
          <p:cNvSpPr/>
          <p:nvPr/>
        </p:nvSpPr>
        <p:spPr>
          <a:xfrm>
            <a:off x="2794751" y="286777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86380786-8597-9F75-4254-9A38C1E670D9}"/>
              </a:ext>
            </a:extLst>
          </p:cNvPr>
          <p:cNvSpPr/>
          <p:nvPr/>
        </p:nvSpPr>
        <p:spPr>
          <a:xfrm>
            <a:off x="6783393" y="448383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C8CA128B-36B0-0220-9A35-3EA1B997D4AA}"/>
              </a:ext>
            </a:extLst>
          </p:cNvPr>
          <p:cNvSpPr/>
          <p:nvPr/>
        </p:nvSpPr>
        <p:spPr>
          <a:xfrm>
            <a:off x="864331" y="28622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EBE2CBBF-13B4-A3C6-2991-5E06491F5D34}"/>
              </a:ext>
            </a:extLst>
          </p:cNvPr>
          <p:cNvSpPr/>
          <p:nvPr/>
        </p:nvSpPr>
        <p:spPr>
          <a:xfrm>
            <a:off x="867884" y="449746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A433F493-FC14-08F1-7DDA-152BDABBE256}"/>
              </a:ext>
            </a:extLst>
          </p:cNvPr>
          <p:cNvSpPr/>
          <p:nvPr/>
        </p:nvSpPr>
        <p:spPr>
          <a:xfrm>
            <a:off x="4842705" y="449746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95856646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D0E3-7479-A923-29BC-2D7DA933A9D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05C656-D99D-43F4-1993-E878EFC4E2E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1B70DFBC-DF19-5013-E343-DAE17CEDEE9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145225A-B94D-5C72-74E3-386024ED69D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A6EC4D9B-9419-8F9A-EEFD-70AB87571B7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يَـ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ــقِــ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ـفُ</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75BB3EAB-7871-53FF-2B16-63D9967363D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نا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801028E5-12F8-5F9D-EACC-02A5396BA392}"/>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ثَـوْ</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باً </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D064D422-90A4-BF91-1B1E-BE1961490F8F}"/>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فِـنْـ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ـجـا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4DEA7958-E3C8-3C46-2A1F-60482CEBE40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تِـمْـ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ــثـا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AEE6B7D-B94F-3445-E91D-D8A811597B4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يَقِفُ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CA35C06-4322-D95F-C685-2B7BEB9A019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ناي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5F7D904-EEEC-4279-6243-AE7D64C17A0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ثَوْباً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E8E0B128-7794-9804-16F6-1A0860F1852C}"/>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فِنْجان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ECD6EEE-B203-359E-F171-1BF54C7DE61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تِمْثالٍ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6E13FB85-F063-843F-F4CA-1703920C523C}"/>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DAD57B6D-0FAB-CA54-BDF8-C653781D874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90CA57E-2E8B-FF3C-EBAE-2E9B281C657B}"/>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3325F9E1-9A6D-ACC9-F592-C574E82D792B}"/>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A634C848-98A2-57D7-3737-689E64889E34}"/>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477BED6F-606E-6ABA-AC6A-903ACEABC3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BD91254-AF22-5F17-FD56-013277A3B6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FA57F16-49AC-2528-39B8-1C87DA45DA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30165AD-9E8E-3FF6-1ACB-14EEA8B2C9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E0C36FE-217A-467C-1582-29712E569A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3D31098-BF45-EFCB-ED33-70DC0D4A1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B3E4683-4769-FA46-3282-71706BEF57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331F129-8F89-A39E-C2CE-E8A921265D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43B9CA5E-978D-CEE6-96F0-3F5A7A30C49C}"/>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C22A8C1-3D8C-E207-ADFD-09A6230872F6}"/>
              </a:ext>
            </a:extLst>
          </p:cNvPr>
          <p:cNvGrpSpPr/>
          <p:nvPr/>
        </p:nvGrpSpPr>
        <p:grpSpPr>
          <a:xfrm>
            <a:off x="2466804" y="3062916"/>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A4CE2C0E-1054-CB1E-C487-FD019096A5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B3BED94D-CEA1-4335-FDD0-557980EC7E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995D52B4-A81C-9048-E17F-FC8871AF0B5C}"/>
              </a:ext>
            </a:extLst>
          </p:cNvPr>
          <p:cNvGrpSpPr/>
          <p:nvPr/>
        </p:nvGrpSpPr>
        <p:grpSpPr>
          <a:xfrm>
            <a:off x="5682888" y="3070099"/>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ACF923A2-BECA-F042-A05E-795878187F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160FC190-FC4B-322A-F2E1-B6C14E71AD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DC969778-567A-F1D3-9290-04F3818170CE}"/>
              </a:ext>
            </a:extLst>
          </p:cNvPr>
          <p:cNvGrpSpPr/>
          <p:nvPr/>
        </p:nvGrpSpPr>
        <p:grpSpPr>
          <a:xfrm>
            <a:off x="5427739" y="465924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1FCD4E9B-D157-69FC-2A3E-63E45FD7C9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76CF9740-91DD-AFBA-BAB7-A5F6A977E6C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B3E7D155-FA92-DA4E-076B-E6957E2CD272}"/>
              </a:ext>
            </a:extLst>
          </p:cNvPr>
          <p:cNvGrpSpPr/>
          <p:nvPr/>
        </p:nvGrpSpPr>
        <p:grpSpPr>
          <a:xfrm>
            <a:off x="2289664" y="465924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ECE8E54F-2BCA-4836-5934-8FEA50EA75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E8586DA7-6AC1-1EEE-A6E0-260BBAD70F5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26280129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770E-9735-2463-89F6-077A1049C62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1B385E8-1634-9C25-C5D8-F7F4AC20C78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9E382F13-1E57-1227-F3F5-EA722C9FF94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229602D-E5E7-6DD6-ACAD-4ABC034A4C8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2AD5939A-9880-6609-0969-2F7F0E55ED1E}"/>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يَـ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ــقِــ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ـفُ</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7F709FF9-5AEA-DB2E-61A3-526899D7BA1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نا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FD269C6D-0C95-BBF5-A3FC-60902BFB3FDC}"/>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ثَـوْ</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باً </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3A558B97-E08D-C189-DC94-A2FC1F209D02}"/>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فِـنْـ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ـجـا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EB6F085-C748-0081-78F0-C0C108C95294}"/>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تِـمْـ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ــثـا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1870994-9A52-3B4B-734B-36D5617B6378}"/>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يَقِفُ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F864661-12FC-1952-17DD-11928FCB564E}"/>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ناي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032DBD86-6289-9446-5821-8F65710D997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ثَوْباً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E6503ED7-DC38-5255-DB14-A787245E1EAF}"/>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فِنْجان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5D8F195-C549-10B8-8438-3FE38D97674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تِمْثالٍ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E60AF28-9E4E-C3EF-20AF-B5223661F4C5}"/>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39AE9381-FA77-A239-8DC8-99D204FC16F3}"/>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4CEF353-5168-B7CE-C761-F3C6B3D1F775}"/>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EB92EBFD-5B3D-F89A-AB1B-FEF442F7AD5E}"/>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BBAE5122-5390-CFCF-023A-8A6BADD41528}"/>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B636C453-E17F-6195-756D-C51A9ABEA3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46D7B12-FA28-475A-586A-8A7E0CE5EB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20036F5-2FDA-FD6C-B053-C2FA3381E2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4AE9B04-86D9-145E-B2DB-AF51C46288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244741E-DCDB-C6C9-1A53-45DC80C8B7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EBC55C07-3572-23F2-D567-083DA175E5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0BBEE327-2816-EEE0-F6CD-B0E120D399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F6767A0B-9D13-8D0E-3FDD-C072D509038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59B362AC-4161-FB0A-2E3F-F6375632EA58}"/>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8DBD80C3-175D-DE97-B49C-46AB6BD7A82F}"/>
              </a:ext>
            </a:extLst>
          </p:cNvPr>
          <p:cNvGrpSpPr/>
          <p:nvPr/>
        </p:nvGrpSpPr>
        <p:grpSpPr>
          <a:xfrm>
            <a:off x="2466804" y="3062916"/>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E1397FC3-CDDE-CAAC-0E77-6C3F8B6AE0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7EBC4ACF-BF77-471B-170D-C07C6761CF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89A25341-B6B2-5F88-E62D-E0F94AB7EB28}"/>
              </a:ext>
            </a:extLst>
          </p:cNvPr>
          <p:cNvGrpSpPr/>
          <p:nvPr/>
        </p:nvGrpSpPr>
        <p:grpSpPr>
          <a:xfrm>
            <a:off x="5682888" y="3070099"/>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7092AC8-83E1-7489-EF0E-F60425B909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D627ABC1-04FC-2508-9C3A-3D6D1B79E9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501BE8CC-D529-554A-F111-63E6E7E5F47A}"/>
              </a:ext>
            </a:extLst>
          </p:cNvPr>
          <p:cNvGrpSpPr/>
          <p:nvPr/>
        </p:nvGrpSpPr>
        <p:grpSpPr>
          <a:xfrm>
            <a:off x="5427739" y="4659241"/>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2563B2C8-30B3-45F6-9D7D-A402F8755B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9FE14DFC-1F01-FF6D-EEAB-F89309EA16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22B801AC-B736-20BE-9C22-0CD8D02889F5}"/>
              </a:ext>
            </a:extLst>
          </p:cNvPr>
          <p:cNvGrpSpPr/>
          <p:nvPr/>
        </p:nvGrpSpPr>
        <p:grpSpPr>
          <a:xfrm>
            <a:off x="2289664" y="465924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8CCD6F20-1934-BE80-D1A8-8CF35F69AA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FE66ED1-BFE8-3BB7-A350-048A34E41A5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9486364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ضُيوفٍ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ثَوْباً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ناي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تَدُقُّ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يَقِفُ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تِمْثالٍ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فِنْجان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بَبْراً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قَضِيَّة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4291601" y="3332767"/>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1039682" y="4325528"/>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7413448" y="441514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82672-4F9C-20FC-EDAA-395588CF9C8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EB86E06-FC5E-831F-B0B7-FF4AA9B92273}"/>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E99EB4F5-C4C8-F1B5-DE74-074A8AF000A7}"/>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ضُيوفٍ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CC3DA395-8ABB-C292-7685-6D7A97C26969}"/>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ثَوْباً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35510BD5-9623-787C-EB0C-0A9E9324C6D3}"/>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ناي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839D1F7F-6235-F5C8-3890-7AFFDF0D3C6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تَدُقُّ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10A5FC29-1155-A2A0-EF22-1CB3288FAD15}"/>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يَقِفُ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CBD58A59-106E-3AB5-E8CE-E8EC5CD85DF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7115D7FD-121F-475B-D7F4-E3508F42060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6C53A244-41D1-65B8-D616-6191CA04A5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781E3021-279B-D894-85EE-CC525048C2B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E2A938E7-03B5-9103-844B-708B0223F3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AC91700C-78B3-E7C6-DC66-502744DE1E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ED796D03-42BE-C223-F4DF-6AB9643FC5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638E2C55-02C7-D3CC-9B2A-EE3D1A4A10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2D39B378-6623-837E-2F57-4BD61FF0DB84}"/>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تِمْثالٍ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F43C37D1-1CC2-3424-F6FA-23236AA8664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فِنْجان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982DD24D-09D1-84CD-8C9E-E8DB9BD95E27}"/>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بَبْراً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A9741D96-6C47-3E08-2E19-02C30B8555F6}"/>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3A0F3725-61C1-9DDB-0F99-5D84C9EEF8A2}"/>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قَضِيَّة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C7EEAA18-4F4C-DFDE-5251-4FCD9B972DA0}"/>
              </a:ext>
            </a:extLst>
          </p:cNvPr>
          <p:cNvGrpSpPr/>
          <p:nvPr/>
        </p:nvGrpSpPr>
        <p:grpSpPr>
          <a:xfrm>
            <a:off x="4291601" y="3332767"/>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8100711-6CDE-4F12-E530-11B3EF120F8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EF0A40F2-D660-DFC0-FD21-83E98ACF31C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43ADB93F-11B0-3A2D-E67E-01510ADDBFEC}"/>
              </a:ext>
            </a:extLst>
          </p:cNvPr>
          <p:cNvGrpSpPr/>
          <p:nvPr/>
        </p:nvGrpSpPr>
        <p:grpSpPr>
          <a:xfrm>
            <a:off x="1039682" y="4325528"/>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8F7C2448-4087-55C7-0308-03772CD954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BC2F9A4D-1CEC-43EB-0860-7DF33F7A1E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C4739BD6-D029-15A3-2033-902AC69157F9}"/>
              </a:ext>
            </a:extLst>
          </p:cNvPr>
          <p:cNvGrpSpPr/>
          <p:nvPr/>
        </p:nvGrpSpPr>
        <p:grpSpPr>
          <a:xfrm>
            <a:off x="7413448" y="441514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1913685-77B7-4320-C105-5E98755BCD9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3D22E4B-7D41-80B1-EA0E-B56E5DF9CE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573A394B-A690-D1B1-694E-2FF3BF50DD4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97532521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الثاني من نص: في المزرعة.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D1036D6B-58D4-1C2A-879F-75FF9B4541B9}"/>
              </a:ext>
            </a:extLst>
          </p:cNvPr>
          <p:cNvPicPr>
            <a:picLocks noChangeAspect="1"/>
          </p:cNvPicPr>
          <p:nvPr/>
        </p:nvPicPr>
        <p:blipFill>
          <a:blip r:embed="rId8"/>
          <a:stretch>
            <a:fillRect/>
          </a:stretch>
        </p:blipFill>
        <p:spPr>
          <a:xfrm>
            <a:off x="2870775" y="2817186"/>
            <a:ext cx="3680914" cy="1223628"/>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عنوان النص. رددوا بعدي.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EF85BBD-4CBC-6457-27DB-A132D0B2D2F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5EDEE42E-1E69-0A3E-51EB-6FBA4B68FFEE}"/>
              </a:ext>
            </a:extLst>
          </p:cNvPr>
          <p:cNvPicPr>
            <a:picLocks noChangeAspect="1"/>
          </p:cNvPicPr>
          <p:nvPr/>
        </p:nvPicPr>
        <p:blipFill>
          <a:blip r:embed="rId8"/>
          <a:stretch>
            <a:fillRect/>
          </a:stretch>
        </p:blipFill>
        <p:spPr>
          <a:xfrm>
            <a:off x="2870775" y="2817186"/>
            <a:ext cx="3680914" cy="1223628"/>
          </a:xfrm>
          <a:prstGeom prst="rect">
            <a:avLst/>
          </a:prstGeom>
        </p:spPr>
      </p:pic>
    </p:spTree>
    <p:extLst>
      <p:ext uri="{BB962C8B-B14F-4D97-AF65-F5344CB8AC3E}">
        <p14:creationId xmlns:p14="http://schemas.microsoft.com/office/powerpoint/2010/main" val="115410763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A0394B5-9E5C-3E9D-DA18-77B744CD524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14A75403-89DC-9E66-0E4B-57D31777171A}"/>
              </a:ext>
            </a:extLst>
          </p:cNvPr>
          <p:cNvPicPr>
            <a:picLocks noChangeAspect="1"/>
          </p:cNvPicPr>
          <p:nvPr/>
        </p:nvPicPr>
        <p:blipFill>
          <a:blip r:embed="rId8"/>
          <a:stretch>
            <a:fillRect/>
          </a:stretch>
        </p:blipFill>
        <p:spPr>
          <a:xfrm>
            <a:off x="2133622" y="3938511"/>
            <a:ext cx="4646853" cy="2538740"/>
          </a:xfrm>
          <a:prstGeom prst="rect">
            <a:avLst/>
          </a:prstGeom>
        </p:spPr>
      </p:pic>
      <p:pic>
        <p:nvPicPr>
          <p:cNvPr id="12" name="Image 11">
            <a:extLst>
              <a:ext uri="{FF2B5EF4-FFF2-40B4-BE49-F238E27FC236}">
                <a16:creationId xmlns:a16="http://schemas.microsoft.com/office/drawing/2014/main" id="{289F8C88-CD5E-E1DF-29B5-84FB4C7DCB10}"/>
              </a:ext>
            </a:extLst>
          </p:cNvPr>
          <p:cNvPicPr>
            <a:picLocks noChangeAspect="1"/>
          </p:cNvPicPr>
          <p:nvPr/>
        </p:nvPicPr>
        <p:blipFill>
          <a:blip r:embed="rId9"/>
          <a:stretch>
            <a:fillRect/>
          </a:stretch>
        </p:blipFill>
        <p:spPr>
          <a:xfrm>
            <a:off x="918980" y="1776227"/>
            <a:ext cx="7076138" cy="1994731"/>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63B031-8B7C-08DF-74DE-3F4A2CDFB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0C887B6-99AC-BB5A-D18E-1808C470C3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جملة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99FF32D-114F-75A5-4D0A-F9781DC0DBA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D717D26F-A4B2-D8F8-9B0D-9E45FF4AD83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575A1D-96BF-2633-D33D-5DF8A633B8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EC1736-4D5C-A2EB-FA6B-FE9D95EB49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CDB99F-B8C1-6DD4-BCFA-A22A5549804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C63EA1-E3BD-EFDB-E929-C322F58F04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541D23-1272-8867-DBAB-834B3C5F2B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5B02F5E-6309-7008-4FB4-2FEC57468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20ABE52-0517-84BE-40F3-15470AA769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B7997D7C-4457-9698-DA6E-0C31454C7C1D}"/>
              </a:ext>
            </a:extLst>
          </p:cNvPr>
          <p:cNvPicPr>
            <a:picLocks noChangeAspect="1"/>
          </p:cNvPicPr>
          <p:nvPr/>
        </p:nvPicPr>
        <p:blipFill>
          <a:blip r:embed="rId8"/>
          <a:stretch>
            <a:fillRect/>
          </a:stretch>
        </p:blipFill>
        <p:spPr>
          <a:xfrm>
            <a:off x="918980" y="1776227"/>
            <a:ext cx="7076138" cy="1994731"/>
          </a:xfrm>
          <a:prstGeom prst="rect">
            <a:avLst/>
          </a:prstGeom>
        </p:spPr>
      </p:pic>
      <p:pic>
        <p:nvPicPr>
          <p:cNvPr id="14" name="Image 13">
            <a:extLst>
              <a:ext uri="{FF2B5EF4-FFF2-40B4-BE49-F238E27FC236}">
                <a16:creationId xmlns:a16="http://schemas.microsoft.com/office/drawing/2014/main" id="{0997EA83-5951-28A5-EBF2-94403F2A751C}"/>
              </a:ext>
            </a:extLst>
          </p:cNvPr>
          <p:cNvPicPr>
            <a:picLocks noChangeAspect="1"/>
          </p:cNvPicPr>
          <p:nvPr/>
        </p:nvPicPr>
        <p:blipFill>
          <a:blip r:embed="rId9"/>
          <a:stretch>
            <a:fillRect/>
          </a:stretch>
        </p:blipFill>
        <p:spPr>
          <a:xfrm>
            <a:off x="2133622" y="3938511"/>
            <a:ext cx="4646853" cy="2538740"/>
          </a:xfrm>
          <a:prstGeom prst="rect">
            <a:avLst/>
          </a:prstGeom>
        </p:spPr>
      </p:pic>
    </p:spTree>
    <p:extLst>
      <p:ext uri="{BB962C8B-B14F-4D97-AF65-F5344CB8AC3E}">
        <p14:creationId xmlns:p14="http://schemas.microsoft.com/office/powerpoint/2010/main" val="246338933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4F845ED-CCCC-792B-210C-9AC17A8994D9}"/>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65BA5C1B-7C04-23BD-F104-8AACDD4FB863}"/>
              </a:ext>
            </a:extLst>
          </p:cNvPr>
          <p:cNvPicPr>
            <a:picLocks noChangeAspect="1"/>
          </p:cNvPicPr>
          <p:nvPr/>
        </p:nvPicPr>
        <p:blipFill>
          <a:blip r:embed="rId8"/>
          <a:stretch>
            <a:fillRect/>
          </a:stretch>
        </p:blipFill>
        <p:spPr>
          <a:xfrm>
            <a:off x="2133622" y="3938511"/>
            <a:ext cx="4646853" cy="2538740"/>
          </a:xfrm>
          <a:prstGeom prst="rect">
            <a:avLst/>
          </a:prstGeom>
        </p:spPr>
      </p:pic>
      <p:pic>
        <p:nvPicPr>
          <p:cNvPr id="14" name="Image 13">
            <a:extLst>
              <a:ext uri="{FF2B5EF4-FFF2-40B4-BE49-F238E27FC236}">
                <a16:creationId xmlns:a16="http://schemas.microsoft.com/office/drawing/2014/main" id="{A921AF1F-EAF0-4663-4702-6957EA1DFCB8}"/>
              </a:ext>
            </a:extLst>
          </p:cNvPr>
          <p:cNvPicPr>
            <a:picLocks noChangeAspect="1"/>
          </p:cNvPicPr>
          <p:nvPr/>
        </p:nvPicPr>
        <p:blipFill>
          <a:blip r:embed="rId9"/>
          <a:stretch>
            <a:fillRect/>
          </a:stretch>
        </p:blipFill>
        <p:spPr>
          <a:xfrm>
            <a:off x="769232" y="1939218"/>
            <a:ext cx="7462995" cy="1381020"/>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0ED1B3-6EDA-A44D-4B77-05E9DF4CEEB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2C1C81A-6892-EFF3-DD16-378723BDE02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C2565BE-4F97-D611-5ADE-009E8C5F6F5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1AC720E-D9BD-AA43-29DC-43C8AFA47FB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CC467C4-00BE-F2E9-9948-35CB2BB492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E6B1FF0-EF42-9776-B91E-CABE0F496D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BB3139E-1C2F-589B-E3DE-6A32473E89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28AAA9-3875-21C0-DD57-075ACE2B09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1A7EACC-AAC2-65EF-0826-3F71EAF73A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43FE851-003E-AC86-CFCB-650A61D5D06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511C1F2-965A-1EBE-C895-5B796B56AE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DCFB6620-0B88-1260-82BA-DCE668286978}"/>
              </a:ext>
            </a:extLst>
          </p:cNvPr>
          <p:cNvPicPr>
            <a:picLocks noChangeAspect="1"/>
          </p:cNvPicPr>
          <p:nvPr/>
        </p:nvPicPr>
        <p:blipFill>
          <a:blip r:embed="rId8"/>
          <a:stretch>
            <a:fillRect/>
          </a:stretch>
        </p:blipFill>
        <p:spPr>
          <a:xfrm>
            <a:off x="2133622" y="3938511"/>
            <a:ext cx="4646853" cy="2538740"/>
          </a:xfrm>
          <a:prstGeom prst="rect">
            <a:avLst/>
          </a:prstGeom>
        </p:spPr>
      </p:pic>
      <p:pic>
        <p:nvPicPr>
          <p:cNvPr id="13" name="Image 12">
            <a:extLst>
              <a:ext uri="{FF2B5EF4-FFF2-40B4-BE49-F238E27FC236}">
                <a16:creationId xmlns:a16="http://schemas.microsoft.com/office/drawing/2014/main" id="{B23BD90B-9788-3411-0D97-BEDA7DD31791}"/>
              </a:ext>
            </a:extLst>
          </p:cNvPr>
          <p:cNvPicPr>
            <a:picLocks noChangeAspect="1"/>
          </p:cNvPicPr>
          <p:nvPr/>
        </p:nvPicPr>
        <p:blipFill>
          <a:blip r:embed="rId9"/>
          <a:stretch>
            <a:fillRect/>
          </a:stretch>
        </p:blipFill>
        <p:spPr>
          <a:xfrm>
            <a:off x="952821" y="2017495"/>
            <a:ext cx="7334466" cy="1411505"/>
          </a:xfrm>
          <a:prstGeom prst="rect">
            <a:avLst/>
          </a:prstGeom>
        </p:spPr>
      </p:pic>
    </p:spTree>
    <p:extLst>
      <p:ext uri="{BB962C8B-B14F-4D97-AF65-F5344CB8AC3E}">
        <p14:creationId xmlns:p14="http://schemas.microsoft.com/office/powerpoint/2010/main" val="296113450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1403B15-FFC5-D92A-7084-7A154D5FC6E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EF885B5-E696-93E9-C866-484DFDD7BA3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665775C-B67A-5D1C-0E13-852BB3382C9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6E51285-6A8A-0EFF-A148-ABAADC84F11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2B963DD-3EB2-EFCD-3FFF-84D787B25E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C1B93D5-067F-1F94-123D-96A3F04BC08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D32756E-1836-41C6-374F-9A4F0170765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654C59-9A12-1729-B11C-1A564B2608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D2098D6-D849-A3AD-C500-2B0A1C1D4F5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DD5B36F-A1FA-855B-5ABA-F1E71CF8E6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B660BA6-FEA2-89F0-69C0-7BB91EE3C3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7B76FD9D-4C17-ED31-7530-9E3C30D53A78}"/>
              </a:ext>
            </a:extLst>
          </p:cNvPr>
          <p:cNvPicPr>
            <a:picLocks noChangeAspect="1"/>
          </p:cNvPicPr>
          <p:nvPr/>
        </p:nvPicPr>
        <p:blipFill>
          <a:blip r:embed="rId8"/>
          <a:stretch>
            <a:fillRect/>
          </a:stretch>
        </p:blipFill>
        <p:spPr>
          <a:xfrm>
            <a:off x="2133622" y="3938511"/>
            <a:ext cx="4646853" cy="2538740"/>
          </a:xfrm>
          <a:prstGeom prst="rect">
            <a:avLst/>
          </a:prstGeom>
        </p:spPr>
      </p:pic>
      <p:pic>
        <p:nvPicPr>
          <p:cNvPr id="12" name="Image 11">
            <a:extLst>
              <a:ext uri="{FF2B5EF4-FFF2-40B4-BE49-F238E27FC236}">
                <a16:creationId xmlns:a16="http://schemas.microsoft.com/office/drawing/2014/main" id="{5B884450-BE20-F4FD-4A91-4B69432259B3}"/>
              </a:ext>
            </a:extLst>
          </p:cNvPr>
          <p:cNvPicPr>
            <a:picLocks noChangeAspect="1"/>
          </p:cNvPicPr>
          <p:nvPr/>
        </p:nvPicPr>
        <p:blipFill>
          <a:blip r:embed="rId9"/>
          <a:stretch>
            <a:fillRect/>
          </a:stretch>
        </p:blipFill>
        <p:spPr>
          <a:xfrm>
            <a:off x="943752" y="1811701"/>
            <a:ext cx="7026592" cy="1935108"/>
          </a:xfrm>
          <a:prstGeom prst="rect">
            <a:avLst/>
          </a:prstGeom>
        </p:spPr>
      </p:pic>
    </p:spTree>
    <p:extLst>
      <p:ext uri="{BB962C8B-B14F-4D97-AF65-F5344CB8AC3E}">
        <p14:creationId xmlns:p14="http://schemas.microsoft.com/office/powerpoint/2010/main" val="343867264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1575C39-A8E8-5D3C-F5AC-D4B1515A7E5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452DFBA-8CD9-2DC2-E2F3-C3C2651E977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5B4B324-89ED-59B4-204C-59C71209E50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3C19FC3-146F-F513-AE35-CDB3B9A1E90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FE02FC6-6181-5149-A31E-AD4A628B70B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9EAC0B4-2376-EDD1-610A-71BAC6EBDE4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9EF863B-7BE9-CAFB-448F-1212947BFE2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C23354C-8D50-3C4C-92E8-70AA9D52B56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685FEB6-9A16-2E72-B2A3-8F377CFB77C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570E910-8A1D-8AC1-5C7F-D892E174D2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3C87132-77D4-4043-E92D-4390C97A90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90CB1EFC-C8DC-7AEB-7F32-2C1E275EAA94}"/>
              </a:ext>
            </a:extLst>
          </p:cNvPr>
          <p:cNvPicPr>
            <a:picLocks noChangeAspect="1"/>
          </p:cNvPicPr>
          <p:nvPr/>
        </p:nvPicPr>
        <p:blipFill>
          <a:blip r:embed="rId8"/>
          <a:stretch>
            <a:fillRect/>
          </a:stretch>
        </p:blipFill>
        <p:spPr>
          <a:xfrm>
            <a:off x="2133622" y="3938511"/>
            <a:ext cx="4646853" cy="2538740"/>
          </a:xfrm>
          <a:prstGeom prst="rect">
            <a:avLst/>
          </a:prstGeom>
        </p:spPr>
      </p:pic>
      <p:pic>
        <p:nvPicPr>
          <p:cNvPr id="13" name="Image 12">
            <a:extLst>
              <a:ext uri="{FF2B5EF4-FFF2-40B4-BE49-F238E27FC236}">
                <a16:creationId xmlns:a16="http://schemas.microsoft.com/office/drawing/2014/main" id="{DF558EB7-170D-25DE-B841-3717F3092330}"/>
              </a:ext>
            </a:extLst>
          </p:cNvPr>
          <p:cNvPicPr>
            <a:picLocks noChangeAspect="1"/>
          </p:cNvPicPr>
          <p:nvPr/>
        </p:nvPicPr>
        <p:blipFill>
          <a:blip r:embed="rId9"/>
          <a:stretch>
            <a:fillRect/>
          </a:stretch>
        </p:blipFill>
        <p:spPr>
          <a:xfrm>
            <a:off x="864331" y="1781193"/>
            <a:ext cx="7088494" cy="1929311"/>
          </a:xfrm>
          <a:prstGeom prst="rect">
            <a:avLst/>
          </a:prstGeom>
        </p:spPr>
      </p:pic>
    </p:spTree>
    <p:extLst>
      <p:ext uri="{BB962C8B-B14F-4D97-AF65-F5344CB8AC3E}">
        <p14:creationId xmlns:p14="http://schemas.microsoft.com/office/powerpoint/2010/main" val="82834697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9AE823A-85F2-5A8C-BC23-18B039C2D5B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39B903C-07FA-39E4-39AF-CF86FA3A8C7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3C996EA-1787-0D53-DF49-24E9B15C87E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8896221-B14F-CD9C-11DF-94731D3E3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EAB61E0-5FA7-611B-9F9C-7AE47743F7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52AF4F9-2FFB-AD99-503B-6F6D0266FA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8782C55-CC73-8EDF-131C-6AD9D9C8CB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F87784D-FB9B-5C45-82E9-3E85BC4348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6B9B5EC-285D-A7E2-CC20-F7FAC6D66E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E497D6C-E6A2-05A4-08E6-9D0769E2F2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1044676-AD3E-6BC8-1626-D41169AC5A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97680F0F-1944-1318-11A8-97BB25D97993}"/>
              </a:ext>
            </a:extLst>
          </p:cNvPr>
          <p:cNvPicPr>
            <a:picLocks noChangeAspect="1"/>
          </p:cNvPicPr>
          <p:nvPr/>
        </p:nvPicPr>
        <p:blipFill>
          <a:blip r:embed="rId8"/>
          <a:stretch>
            <a:fillRect/>
          </a:stretch>
        </p:blipFill>
        <p:spPr>
          <a:xfrm>
            <a:off x="918980" y="1776227"/>
            <a:ext cx="7076138" cy="1994731"/>
          </a:xfrm>
          <a:prstGeom prst="rect">
            <a:avLst/>
          </a:prstGeom>
        </p:spPr>
      </p:pic>
      <p:pic>
        <p:nvPicPr>
          <p:cNvPr id="11" name="Image 10">
            <a:extLst>
              <a:ext uri="{FF2B5EF4-FFF2-40B4-BE49-F238E27FC236}">
                <a16:creationId xmlns:a16="http://schemas.microsoft.com/office/drawing/2014/main" id="{F9E2AA5C-4FEE-C81B-06CC-3F8A566B46F0}"/>
              </a:ext>
            </a:extLst>
          </p:cNvPr>
          <p:cNvPicPr>
            <a:picLocks noChangeAspect="1"/>
          </p:cNvPicPr>
          <p:nvPr/>
        </p:nvPicPr>
        <p:blipFill>
          <a:blip r:embed="rId9"/>
          <a:stretch>
            <a:fillRect/>
          </a:stretch>
        </p:blipFill>
        <p:spPr>
          <a:xfrm>
            <a:off x="2133622" y="3938511"/>
            <a:ext cx="4646853" cy="2538740"/>
          </a:xfrm>
          <a:prstGeom prst="rect">
            <a:avLst/>
          </a:prstGeom>
        </p:spPr>
      </p:pic>
    </p:spTree>
    <p:extLst>
      <p:ext uri="{BB962C8B-B14F-4D97-AF65-F5344CB8AC3E}">
        <p14:creationId xmlns:p14="http://schemas.microsoft.com/office/powerpoint/2010/main" val="291662337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141.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الثاني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8"/>
          <a:stretch>
            <a:fillRect/>
          </a:stretch>
        </p:blipFill>
        <p:spPr>
          <a:xfrm>
            <a:off x="6913984" y="5217905"/>
            <a:ext cx="1584999" cy="1406687"/>
          </a:xfrm>
          <a:prstGeom prst="rect">
            <a:avLst/>
          </a:prstGeom>
        </p:spPr>
      </p:pic>
      <p:pic>
        <p:nvPicPr>
          <p:cNvPr id="5" name="Image 4">
            <a:extLst>
              <a:ext uri="{FF2B5EF4-FFF2-40B4-BE49-F238E27FC236}">
                <a16:creationId xmlns:a16="http://schemas.microsoft.com/office/drawing/2014/main" id="{11BD506C-9A1C-CB1A-02DC-20E1ABD91280}"/>
              </a:ext>
            </a:extLst>
          </p:cNvPr>
          <p:cNvPicPr>
            <a:picLocks noChangeAspect="1"/>
          </p:cNvPicPr>
          <p:nvPr/>
        </p:nvPicPr>
        <p:blipFill>
          <a:blip r:embed="rId9"/>
          <a:stretch>
            <a:fillRect/>
          </a:stretch>
        </p:blipFill>
        <p:spPr>
          <a:xfrm>
            <a:off x="1668810" y="1672508"/>
            <a:ext cx="3293639" cy="4560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3307E2C8-959F-9478-995E-9E16868A8185}"/>
              </a:ext>
            </a:extLst>
          </p:cNvPr>
          <p:cNvSpPr/>
          <p:nvPr/>
        </p:nvSpPr>
        <p:spPr>
          <a:xfrm>
            <a:off x="1943835" y="2771193"/>
            <a:ext cx="2730801" cy="80243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48090569"/>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الجزء الثاني من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003D8F15-0B89-A5B3-EF60-CDB3C13C2E9E}"/>
              </a:ext>
            </a:extLst>
          </p:cNvPr>
          <p:cNvPicPr>
            <a:picLocks noChangeAspect="1"/>
          </p:cNvPicPr>
          <p:nvPr/>
        </p:nvPicPr>
        <p:blipFill>
          <a:blip r:embed="rId8"/>
          <a:stretch>
            <a:fillRect/>
          </a:stretch>
        </p:blipFill>
        <p:spPr>
          <a:xfrm>
            <a:off x="918980" y="1776227"/>
            <a:ext cx="7076138" cy="1994731"/>
          </a:xfrm>
          <a:prstGeom prst="rect">
            <a:avLst/>
          </a:prstGeom>
        </p:spPr>
      </p:pic>
      <p:pic>
        <p:nvPicPr>
          <p:cNvPr id="13" name="Image 12">
            <a:extLst>
              <a:ext uri="{FF2B5EF4-FFF2-40B4-BE49-F238E27FC236}">
                <a16:creationId xmlns:a16="http://schemas.microsoft.com/office/drawing/2014/main" id="{72AAE2DD-D66D-E58F-6E35-4E7D3306B8DD}"/>
              </a:ext>
            </a:extLst>
          </p:cNvPr>
          <p:cNvPicPr>
            <a:picLocks noChangeAspect="1"/>
          </p:cNvPicPr>
          <p:nvPr/>
        </p:nvPicPr>
        <p:blipFill>
          <a:blip r:embed="rId9"/>
          <a:stretch>
            <a:fillRect/>
          </a:stretch>
        </p:blipFill>
        <p:spPr>
          <a:xfrm>
            <a:off x="2133622" y="3938511"/>
            <a:ext cx="4646853" cy="2538740"/>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0F55395-E83F-A9B6-423C-DE6E794A879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999B1F-D6FC-C0D9-A5A3-DFE5F968539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بأكمله؟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4F616C9-2173-BB94-5D3D-4E173C5AEF5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9086501-7A81-7BBF-C008-B2E4D8044D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73B7969-4B90-253C-DDAC-692F93D215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07F70CF-3350-5D1F-1BE2-F9EAABD032E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F19512C-CE1F-FBE6-800F-5A2F6DD8084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B90EC4C-B92D-4F11-F5BE-00B586A610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4980E35E-F81D-F564-5EF1-7CE1E9EE69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160816D-F511-8567-06D6-50DFE645E3E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09F9836-F3CB-B455-C9ED-D1796D0FBC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0257368C-B41E-D4DA-53D0-91FE36A39B4C}"/>
              </a:ext>
            </a:extLst>
          </p:cNvPr>
          <p:cNvPicPr>
            <a:picLocks noChangeAspect="1"/>
          </p:cNvPicPr>
          <p:nvPr/>
        </p:nvPicPr>
        <p:blipFill>
          <a:blip r:embed="rId8"/>
          <a:stretch>
            <a:fillRect/>
          </a:stretch>
        </p:blipFill>
        <p:spPr>
          <a:xfrm>
            <a:off x="912512" y="1970608"/>
            <a:ext cx="7318975" cy="3551402"/>
          </a:xfrm>
          <a:prstGeom prst="rect">
            <a:avLst/>
          </a:prstGeom>
        </p:spPr>
      </p:pic>
    </p:spTree>
    <p:extLst>
      <p:ext uri="{BB962C8B-B14F-4D97-AF65-F5344CB8AC3E}">
        <p14:creationId xmlns:p14="http://schemas.microsoft.com/office/powerpoint/2010/main" val="212622302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355895" y="737391"/>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نواصل تعلم كيف نقول ما أفعله أنا وما تفعله أنتَ (مذكر) وما تفعلينه أنتِ (مؤنث).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3BA508C-3127-2A94-2BF1-108F2A58122B}"/>
              </a:ext>
            </a:extLst>
          </p:cNvPr>
          <p:cNvPicPr>
            <a:picLocks noGrp="1" noChangeAspect="1"/>
          </p:cNvPicPr>
          <p:nvPr>
            <p:ph type="pic" idx="3"/>
          </p:nvPr>
        </p:nvPicPr>
        <p:blipFill>
          <a:blip r:embed="rId8"/>
          <a:srcRect/>
          <a:stretch>
            <a:fillRect/>
          </a:stretch>
        </p:blipFill>
        <p:spPr/>
      </p:pic>
      <p:pic>
        <p:nvPicPr>
          <p:cNvPr id="19" name="Image 18">
            <a:extLst>
              <a:ext uri="{FF2B5EF4-FFF2-40B4-BE49-F238E27FC236}">
                <a16:creationId xmlns:a16="http://schemas.microsoft.com/office/drawing/2014/main" id="{1ED022D5-A4C8-4FE9-0627-275E1EE9A72A}"/>
              </a:ext>
            </a:extLst>
          </p:cNvPr>
          <p:cNvPicPr>
            <a:picLocks noChangeAspect="1"/>
          </p:cNvPicPr>
          <p:nvPr/>
        </p:nvPicPr>
        <p:blipFill>
          <a:blip r:embed="rId9"/>
          <a:stretch>
            <a:fillRect/>
          </a:stretch>
        </p:blipFill>
        <p:spPr>
          <a:xfrm>
            <a:off x="6146146" y="2482440"/>
            <a:ext cx="1863070" cy="1899130"/>
          </a:xfrm>
          <a:prstGeom prst="rect">
            <a:avLst/>
          </a:prstGeom>
        </p:spPr>
      </p:pic>
      <p:pic>
        <p:nvPicPr>
          <p:cNvPr id="20" name="Image 19">
            <a:extLst>
              <a:ext uri="{FF2B5EF4-FFF2-40B4-BE49-F238E27FC236}">
                <a16:creationId xmlns:a16="http://schemas.microsoft.com/office/drawing/2014/main" id="{FF74A9AE-615C-7CEC-DA38-7F0038257712}"/>
              </a:ext>
            </a:extLst>
          </p:cNvPr>
          <p:cNvPicPr>
            <a:picLocks noChangeAspect="1"/>
          </p:cNvPicPr>
          <p:nvPr/>
        </p:nvPicPr>
        <p:blipFill>
          <a:blip r:embed="rId10"/>
          <a:stretch>
            <a:fillRect/>
          </a:stretch>
        </p:blipFill>
        <p:spPr>
          <a:xfrm>
            <a:off x="3722956" y="2482440"/>
            <a:ext cx="1808981" cy="1893120"/>
          </a:xfrm>
          <a:prstGeom prst="rect">
            <a:avLst/>
          </a:prstGeom>
        </p:spPr>
      </p:pic>
      <p:pic>
        <p:nvPicPr>
          <p:cNvPr id="21" name="Image 20">
            <a:extLst>
              <a:ext uri="{FF2B5EF4-FFF2-40B4-BE49-F238E27FC236}">
                <a16:creationId xmlns:a16="http://schemas.microsoft.com/office/drawing/2014/main" id="{BBBB18FA-A265-819F-3D80-555C052E310C}"/>
              </a:ext>
            </a:extLst>
          </p:cNvPr>
          <p:cNvPicPr>
            <a:picLocks noChangeAspect="1"/>
          </p:cNvPicPr>
          <p:nvPr/>
        </p:nvPicPr>
        <p:blipFill>
          <a:blip r:embed="rId11"/>
          <a:stretch>
            <a:fillRect/>
          </a:stretch>
        </p:blipFill>
        <p:spPr>
          <a:xfrm>
            <a:off x="1287745" y="2482440"/>
            <a:ext cx="1821002" cy="1941199"/>
          </a:xfrm>
          <a:prstGeom prst="rect">
            <a:avLst/>
          </a:prstGeom>
        </p:spPr>
      </p:pic>
    </p:spTree>
    <p:extLst>
      <p:ext uri="{BB962C8B-B14F-4D97-AF65-F5344CB8AC3E}">
        <p14:creationId xmlns:p14="http://schemas.microsoft.com/office/powerpoint/2010/main" val="314318018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أَغْسِلُ-- أنتَ تَغْسِلُ    --- أَنْتِ تَغسلينَ</a:t>
            </a: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E97A16F6-DE49-B3D6-FD32-349457D3F6B6}"/>
              </a:ext>
            </a:extLst>
          </p:cNvPr>
          <p:cNvSpPr/>
          <p:nvPr/>
        </p:nvSpPr>
        <p:spPr>
          <a:xfrm>
            <a:off x="6113232" y="3990922"/>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غْـسِـلُ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AF19D338-4441-8C36-996E-5FBDF8CE34B9}"/>
              </a:ext>
            </a:extLst>
          </p:cNvPr>
          <p:cNvSpPr/>
          <p:nvPr/>
        </p:nvSpPr>
        <p:spPr>
          <a:xfrm>
            <a:off x="3879579" y="400987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lang="ar-MA" sz="4000" b="1" kern="0" dirty="0">
                <a:solidFill>
                  <a:srgbClr val="5B9BD5">
                    <a:lumMod val="50000"/>
                  </a:srgbClr>
                </a:solidFill>
                <a:latin typeface="Arial"/>
                <a:cs typeface="Arial"/>
                <a:sym typeface="Arial"/>
              </a:rPr>
              <a:t>غْـسِلُ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66ABC892-BB7F-9C68-87B0-29F0C010B800}"/>
              </a:ext>
            </a:extLst>
          </p:cNvPr>
          <p:cNvSpPr/>
          <p:nvPr/>
        </p:nvSpPr>
        <p:spPr>
          <a:xfrm>
            <a:off x="1371600" y="4029331"/>
            <a:ext cx="186126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lang="ar-MA" sz="4000" b="1" kern="0" dirty="0">
                <a:solidFill>
                  <a:srgbClr val="5B9BD5">
                    <a:lumMod val="50000"/>
                  </a:srgbClr>
                </a:solidFill>
                <a:latin typeface="Arial"/>
                <a:cs typeface="Arial"/>
                <a:sym typeface="Arial"/>
              </a:rPr>
              <a:t>غْـسِـليـنَ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9" name="Image 28">
            <a:extLst>
              <a:ext uri="{FF2B5EF4-FFF2-40B4-BE49-F238E27FC236}">
                <a16:creationId xmlns:a16="http://schemas.microsoft.com/office/drawing/2014/main" id="{33B310B8-9A43-BF32-71F9-C2A491AEF721}"/>
              </a:ext>
            </a:extLst>
          </p:cNvPr>
          <p:cNvPicPr>
            <a:picLocks noChangeAspect="1"/>
          </p:cNvPicPr>
          <p:nvPr/>
        </p:nvPicPr>
        <p:blipFill>
          <a:blip r:embed="rId9"/>
          <a:stretch>
            <a:fillRect/>
          </a:stretch>
        </p:blipFill>
        <p:spPr>
          <a:xfrm>
            <a:off x="6328695" y="2320304"/>
            <a:ext cx="1209580" cy="1232992"/>
          </a:xfrm>
          <a:prstGeom prst="rect">
            <a:avLst/>
          </a:prstGeom>
        </p:spPr>
      </p:pic>
      <p:pic>
        <p:nvPicPr>
          <p:cNvPr id="30" name="Image 29">
            <a:extLst>
              <a:ext uri="{FF2B5EF4-FFF2-40B4-BE49-F238E27FC236}">
                <a16:creationId xmlns:a16="http://schemas.microsoft.com/office/drawing/2014/main" id="{93B2DCC6-A951-92F8-E13B-962447014A9A}"/>
              </a:ext>
            </a:extLst>
          </p:cNvPr>
          <p:cNvPicPr>
            <a:picLocks noChangeAspect="1"/>
          </p:cNvPicPr>
          <p:nvPr/>
        </p:nvPicPr>
        <p:blipFill>
          <a:blip r:embed="rId10"/>
          <a:stretch>
            <a:fillRect/>
          </a:stretch>
        </p:blipFill>
        <p:spPr>
          <a:xfrm>
            <a:off x="4145239" y="2313214"/>
            <a:ext cx="1184967" cy="1240082"/>
          </a:xfrm>
          <a:prstGeom prst="rect">
            <a:avLst/>
          </a:prstGeom>
        </p:spPr>
      </p:pic>
      <p:pic>
        <p:nvPicPr>
          <p:cNvPr id="31" name="Image 30">
            <a:extLst>
              <a:ext uri="{FF2B5EF4-FFF2-40B4-BE49-F238E27FC236}">
                <a16:creationId xmlns:a16="http://schemas.microsoft.com/office/drawing/2014/main" id="{160F24C5-0354-E9AD-2FA3-9C9CF42E30A6}"/>
              </a:ext>
            </a:extLst>
          </p:cNvPr>
          <p:cNvPicPr>
            <a:picLocks noChangeAspect="1"/>
          </p:cNvPicPr>
          <p:nvPr/>
        </p:nvPicPr>
        <p:blipFill>
          <a:blip r:embed="rId11"/>
          <a:stretch>
            <a:fillRect/>
          </a:stretch>
        </p:blipFill>
        <p:spPr>
          <a:xfrm>
            <a:off x="1738768" y="2344917"/>
            <a:ext cx="1184967" cy="1263182"/>
          </a:xfrm>
          <a:prstGeom prst="rect">
            <a:avLst/>
          </a:prstGeom>
        </p:spPr>
      </p:pic>
    </p:spTree>
    <p:extLst>
      <p:ext uri="{BB962C8B-B14F-4D97-AF65-F5344CB8AC3E}">
        <p14:creationId xmlns:p14="http://schemas.microsoft.com/office/powerpoint/2010/main" val="4147587354"/>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930AFC1-E6DA-8C1D-6411-F8067C6B78F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CF747CB-DA5D-919C-74B5-D1B0380F1502}"/>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أَكْتُبُ -- أنتَ تَكْتُبُ    --- أَنْتِ تَكْتُبينَ</a:t>
            </a:r>
          </a:p>
        </p:txBody>
      </p:sp>
      <p:sp>
        <p:nvSpPr>
          <p:cNvPr id="6" name="Google Shape;563;p140">
            <a:extLst>
              <a:ext uri="{FF2B5EF4-FFF2-40B4-BE49-F238E27FC236}">
                <a16:creationId xmlns:a16="http://schemas.microsoft.com/office/drawing/2014/main" id="{76A980AC-0898-195F-FC79-0DE423C3E99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6B38D27-6BFA-4081-E453-9D75E3FF5B2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6594885-75C4-FA51-9E2A-C84DBABFE2D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EB6D8ED4-9E95-AB6E-10B7-3E9DDE3056E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06B42A34-CF5F-C4FC-F6D5-1D0BB9F17B7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A6E7667B-A6C5-FE63-B172-EA068F3A93B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9ABA0E8E-0DC7-5028-EF5A-4ACF459AFBD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85874DB-B96A-F03C-BBD4-52BEFEDA51F8}"/>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E9893A71-9BAB-276F-CD71-7853918D77C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A0B7559-10E3-D02C-37C6-E3301D34522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3EAD304-F970-5C55-1D45-1E4A125F2E98}"/>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BDCB2CB4-73B7-8333-8CB3-0F85359F7373}"/>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كْـتُـبُ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6C40F52D-B0C9-960A-07CC-BE9845903C52}"/>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ـكْـتُـبُ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9A9ACD1A-525F-35FB-C338-7DE454E4918C}"/>
              </a:ext>
            </a:extLst>
          </p:cNvPr>
          <p:cNvPicPr>
            <a:picLocks noChangeAspect="1"/>
          </p:cNvPicPr>
          <p:nvPr/>
        </p:nvPicPr>
        <p:blipFill>
          <a:blip r:embed="rId9"/>
          <a:stretch>
            <a:fillRect/>
          </a:stretch>
        </p:blipFill>
        <p:spPr>
          <a:xfrm>
            <a:off x="6286852" y="2320304"/>
            <a:ext cx="1209580" cy="1232992"/>
          </a:xfrm>
          <a:prstGeom prst="rect">
            <a:avLst/>
          </a:prstGeom>
        </p:spPr>
      </p:pic>
      <p:pic>
        <p:nvPicPr>
          <p:cNvPr id="18" name="Image 17">
            <a:extLst>
              <a:ext uri="{FF2B5EF4-FFF2-40B4-BE49-F238E27FC236}">
                <a16:creationId xmlns:a16="http://schemas.microsoft.com/office/drawing/2014/main" id="{844F8421-ECD0-1365-05B0-DB32920FC181}"/>
              </a:ext>
            </a:extLst>
          </p:cNvPr>
          <p:cNvPicPr>
            <a:picLocks noChangeAspect="1"/>
          </p:cNvPicPr>
          <p:nvPr/>
        </p:nvPicPr>
        <p:blipFill>
          <a:blip r:embed="rId10"/>
          <a:stretch>
            <a:fillRect/>
          </a:stretch>
        </p:blipFill>
        <p:spPr>
          <a:xfrm>
            <a:off x="4064104" y="2313214"/>
            <a:ext cx="1184967" cy="1240082"/>
          </a:xfrm>
          <a:prstGeom prst="rect">
            <a:avLst/>
          </a:prstGeom>
        </p:spPr>
      </p:pic>
      <p:sp>
        <p:nvSpPr>
          <p:cNvPr id="4" name="Google Shape;2403;p107">
            <a:extLst>
              <a:ext uri="{FF2B5EF4-FFF2-40B4-BE49-F238E27FC236}">
                <a16:creationId xmlns:a16="http://schemas.microsoft.com/office/drawing/2014/main" id="{38B2DE51-B040-F0FA-6618-EF6E12019569}"/>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lang="ar-MA" sz="4000" b="1" kern="0" dirty="0">
                <a:solidFill>
                  <a:srgbClr val="5B9BD5">
                    <a:lumMod val="50000"/>
                  </a:srgbClr>
                </a:solidFill>
                <a:latin typeface="Arial"/>
                <a:cs typeface="Arial"/>
                <a:sym typeface="Arial"/>
              </a:rPr>
              <a:t>كْـتُـبـ</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F31FC500-CB32-4608-B81D-2F95D73B03A0}"/>
              </a:ext>
            </a:extLst>
          </p:cNvPr>
          <p:cNvPicPr>
            <a:picLocks noChangeAspect="1"/>
          </p:cNvPicPr>
          <p:nvPr/>
        </p:nvPicPr>
        <p:blipFill>
          <a:blip r:embed="rId11"/>
          <a:stretch>
            <a:fillRect/>
          </a:stretch>
        </p:blipFill>
        <p:spPr>
          <a:xfrm>
            <a:off x="1700461" y="2329078"/>
            <a:ext cx="1184967" cy="1263182"/>
          </a:xfrm>
          <a:prstGeom prst="rect">
            <a:avLst/>
          </a:prstGeom>
        </p:spPr>
      </p:pic>
    </p:spTree>
    <p:extLst>
      <p:ext uri="{BB962C8B-B14F-4D97-AF65-F5344CB8AC3E}">
        <p14:creationId xmlns:p14="http://schemas.microsoft.com/office/powerpoint/2010/main" val="1862238987"/>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أنا أركُضُ. على الألواح اكتبوا ماذا نقول عندما نخاطب الولد: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67F78215-DAFE-A807-24A9-58B1783AA78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AAA8BBD-6E28-4047-B347-25ACCD23C8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E32C0C7-2DAA-BCE4-55F7-E056188FF7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8C7584B-016A-36B5-9435-DA3B283B91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7ED3389-17BD-42D3-2EA4-75B833B5978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EDE69A50-90E9-106D-BC33-8BAF68399BE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9C8294D-4C0F-0B2C-99F8-8A6026B19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C91BD68-8387-D031-C1C8-55404354E6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4F908CF-2C07-C317-3F6C-9770F1D170D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6FCECBC-81D7-EAAE-58DE-65E288B92D3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43112244-21FD-4708-9C41-1A60D9FBF7FD}"/>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8539CF0A-ACF1-67CF-E38E-B2C67F7EF789}"/>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9FCF434A-6656-5E34-5EE4-5E8D714080B2}"/>
              </a:ext>
            </a:extLst>
          </p:cNvPr>
          <p:cNvPicPr>
            <a:picLocks noChangeAspect="1"/>
          </p:cNvPicPr>
          <p:nvPr/>
        </p:nvPicPr>
        <p:blipFill>
          <a:blip r:embed="rId9"/>
          <a:stretch>
            <a:fillRect/>
          </a:stretch>
        </p:blipFill>
        <p:spPr>
          <a:xfrm>
            <a:off x="5444528" y="2085623"/>
            <a:ext cx="1209580" cy="1232992"/>
          </a:xfrm>
          <a:prstGeom prst="rect">
            <a:avLst/>
          </a:prstGeom>
        </p:spPr>
      </p:pic>
      <p:pic>
        <p:nvPicPr>
          <p:cNvPr id="18" name="Image 17">
            <a:extLst>
              <a:ext uri="{FF2B5EF4-FFF2-40B4-BE49-F238E27FC236}">
                <a16:creationId xmlns:a16="http://schemas.microsoft.com/office/drawing/2014/main" id="{BC65DCC3-AFF7-3F5A-6E7D-D56B58B3EED5}"/>
              </a:ext>
            </a:extLst>
          </p:cNvPr>
          <p:cNvPicPr>
            <a:picLocks noChangeAspect="1"/>
          </p:cNvPicPr>
          <p:nvPr/>
        </p:nvPicPr>
        <p:blipFill>
          <a:blip r:embed="rId10"/>
          <a:stretch>
            <a:fillRect/>
          </a:stretch>
        </p:blipFill>
        <p:spPr>
          <a:xfrm>
            <a:off x="5523658" y="3715602"/>
            <a:ext cx="1184967" cy="1240082"/>
          </a:xfrm>
          <a:prstGeom prst="rect">
            <a:avLst/>
          </a:prstGeom>
        </p:spPr>
      </p:pic>
    </p:spTree>
    <p:extLst>
      <p:ext uri="{BB962C8B-B14F-4D97-AF65-F5344CB8AC3E}">
        <p14:creationId xmlns:p14="http://schemas.microsoft.com/office/powerpoint/2010/main" val="1645536430"/>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2836E84-90D2-97B7-AD76-0CD81DA8F527}"/>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EABEF354-81F2-9DEB-F141-2A75502C0318}"/>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تَرْكُضُ.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295CF44-77D0-2914-C95F-A7886961A98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636C6629-8B36-F6B9-FA3A-2AF7B792BED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F6DBE99E-6159-D053-CD63-F0DC027963A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EB97222-1A5A-1BC1-167E-99A5184C0C2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0D96F375-D244-BAC7-8D0A-193FBC11414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1424B01-0400-72E2-D477-122D3B2EA26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4D4EBFF4-D8A6-50EE-F70B-3531E8AD603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B0EFACF-9106-BD7E-D9D6-0FBD3B2571DB}"/>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D1DD7FD-A906-C939-9728-45540BE33F7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5BDB154-BE65-9EB2-46CB-AA0D669638BF}"/>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D4A54DC9-B049-80AF-14B6-BD6952F49130}"/>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756156C3-DA07-90EE-8506-B9E897DDEA8E}"/>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9C39FEC5-F19E-476D-C65F-0FABE5534C3D}"/>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تَـ</a:t>
            </a:r>
            <a:r>
              <a:rPr lang="ar-MA" sz="4000" b="1" kern="0" dirty="0">
                <a:solidFill>
                  <a:srgbClr val="5B9BD5">
                    <a:lumMod val="50000"/>
                  </a:srgbClr>
                </a:solidFil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331AF95A-1223-FFF9-9E6B-5907343891F9}"/>
              </a:ext>
            </a:extLst>
          </p:cNvPr>
          <p:cNvPicPr>
            <a:picLocks noChangeAspect="1"/>
          </p:cNvPicPr>
          <p:nvPr/>
        </p:nvPicPr>
        <p:blipFill>
          <a:blip r:embed="rId9"/>
          <a:stretch>
            <a:fillRect/>
          </a:stretch>
        </p:blipFill>
        <p:spPr>
          <a:xfrm>
            <a:off x="5444528" y="2085623"/>
            <a:ext cx="1209580" cy="1232992"/>
          </a:xfrm>
          <a:prstGeom prst="rect">
            <a:avLst/>
          </a:prstGeom>
        </p:spPr>
      </p:pic>
      <p:pic>
        <p:nvPicPr>
          <p:cNvPr id="18" name="Image 17">
            <a:extLst>
              <a:ext uri="{FF2B5EF4-FFF2-40B4-BE49-F238E27FC236}">
                <a16:creationId xmlns:a16="http://schemas.microsoft.com/office/drawing/2014/main" id="{2F403DDE-AB7A-DA2E-4BCF-BF44A117C206}"/>
              </a:ext>
            </a:extLst>
          </p:cNvPr>
          <p:cNvPicPr>
            <a:picLocks noChangeAspect="1"/>
          </p:cNvPicPr>
          <p:nvPr/>
        </p:nvPicPr>
        <p:blipFill>
          <a:blip r:embed="rId10"/>
          <a:stretch>
            <a:fillRect/>
          </a:stretch>
        </p:blipFill>
        <p:spPr>
          <a:xfrm>
            <a:off x="5523658" y="3715602"/>
            <a:ext cx="1184967" cy="1240082"/>
          </a:xfrm>
          <a:prstGeom prst="rect">
            <a:avLst/>
          </a:prstGeom>
        </p:spPr>
      </p:pic>
    </p:spTree>
    <p:extLst>
      <p:ext uri="{BB962C8B-B14F-4D97-AF65-F5344CB8AC3E}">
        <p14:creationId xmlns:p14="http://schemas.microsoft.com/office/powerpoint/2010/main" val="2972262581"/>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A6A53F86-B1A7-9073-42C8-CCDF77F44F59}"/>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D8A8C40-D10F-C57A-8B3F-6E837E8BC683}"/>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أنا أركُضُ.  أَنْتَ تركضُ. على الألواح اكتبوا ماذا نقول عندما نخاطب البنت: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10F3429-6012-F7FE-973F-4B68CE9E8D6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8B99D-CDE4-EA2E-9E7E-A4B1AF83E7F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3107B08-DB68-A3A9-F764-95AA27AB8F6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6B8D7DFB-1C98-7BE2-94BD-A009BFF312B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57864A8C-B94E-A4FA-BB39-5B1B4491FE0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851F467-83C8-0010-B772-6C1CCD5A319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02D74BAC-9189-D092-9C09-F18583B7328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74C96874-7178-3DC0-5ED2-1FF101A0E59A}"/>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84F90B0F-CFB4-5AF8-2CEA-769C195FABC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2F96073F-5090-0571-794C-EA982E9F0DE1}"/>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8B0D3A5C-7711-01D9-F554-704159237F74}"/>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1914BC67-150A-AAEA-C7F3-8A2DD364AD64}"/>
              </a:ext>
            </a:extLst>
          </p:cNvPr>
          <p:cNvSpPr/>
          <p:nvPr/>
        </p:nvSpPr>
        <p:spPr>
          <a:xfrm>
            <a:off x="2799184" y="1855904"/>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F97E1C25-051A-B042-3203-877A93B1A42E}"/>
              </a:ext>
            </a:extLst>
          </p:cNvPr>
          <p:cNvSpPr/>
          <p:nvPr/>
        </p:nvSpPr>
        <p:spPr>
          <a:xfrm>
            <a:off x="2799184" y="3287785"/>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تَـ</a:t>
            </a:r>
            <a:r>
              <a:rPr lang="ar-MA" sz="4000" b="1" kern="0" dirty="0">
                <a:solidFill>
                  <a:srgbClr val="5B9BD5">
                    <a:lumMod val="50000"/>
                  </a:srgbClr>
                </a:solidFil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7715282C-1D73-BE84-629C-1843F1D4C1F5}"/>
              </a:ext>
            </a:extLst>
          </p:cNvPr>
          <p:cNvPicPr>
            <a:picLocks noChangeAspect="1"/>
          </p:cNvPicPr>
          <p:nvPr/>
        </p:nvPicPr>
        <p:blipFill>
          <a:blip r:embed="rId9"/>
          <a:stretch>
            <a:fillRect/>
          </a:stretch>
        </p:blipFill>
        <p:spPr>
          <a:xfrm>
            <a:off x="5381063" y="1708768"/>
            <a:ext cx="1209580" cy="1232992"/>
          </a:xfrm>
          <a:prstGeom prst="rect">
            <a:avLst/>
          </a:prstGeom>
        </p:spPr>
      </p:pic>
      <p:pic>
        <p:nvPicPr>
          <p:cNvPr id="18" name="Image 17">
            <a:extLst>
              <a:ext uri="{FF2B5EF4-FFF2-40B4-BE49-F238E27FC236}">
                <a16:creationId xmlns:a16="http://schemas.microsoft.com/office/drawing/2014/main" id="{AC353AC9-186E-BB4F-0214-32888B4D0631}"/>
              </a:ext>
            </a:extLst>
          </p:cNvPr>
          <p:cNvPicPr>
            <a:picLocks noChangeAspect="1"/>
          </p:cNvPicPr>
          <p:nvPr/>
        </p:nvPicPr>
        <p:blipFill>
          <a:blip r:embed="rId10"/>
          <a:stretch>
            <a:fillRect/>
          </a:stretch>
        </p:blipFill>
        <p:spPr>
          <a:xfrm>
            <a:off x="5421797" y="3099518"/>
            <a:ext cx="1184967" cy="1240082"/>
          </a:xfrm>
          <a:prstGeom prst="rect">
            <a:avLst/>
          </a:prstGeom>
        </p:spPr>
      </p:pic>
      <p:pic>
        <p:nvPicPr>
          <p:cNvPr id="4" name="Image 3">
            <a:extLst>
              <a:ext uri="{FF2B5EF4-FFF2-40B4-BE49-F238E27FC236}">
                <a16:creationId xmlns:a16="http://schemas.microsoft.com/office/drawing/2014/main" id="{02444941-53B7-F6BD-3C47-08895DD21DFC}"/>
              </a:ext>
            </a:extLst>
          </p:cNvPr>
          <p:cNvPicPr>
            <a:picLocks noChangeAspect="1"/>
          </p:cNvPicPr>
          <p:nvPr/>
        </p:nvPicPr>
        <p:blipFill>
          <a:blip r:embed="rId11"/>
          <a:stretch>
            <a:fillRect/>
          </a:stretch>
        </p:blipFill>
        <p:spPr>
          <a:xfrm>
            <a:off x="5421797" y="4590157"/>
            <a:ext cx="1184967" cy="1263182"/>
          </a:xfrm>
          <a:prstGeom prst="rect">
            <a:avLst/>
          </a:prstGeom>
        </p:spPr>
      </p:pic>
      <p:sp>
        <p:nvSpPr>
          <p:cNvPr id="5" name="Google Shape;2403;p107">
            <a:extLst>
              <a:ext uri="{FF2B5EF4-FFF2-40B4-BE49-F238E27FC236}">
                <a16:creationId xmlns:a16="http://schemas.microsoft.com/office/drawing/2014/main" id="{AD1D87CF-37E2-336B-4D73-808A3492D50B}"/>
              </a:ext>
            </a:extLst>
          </p:cNvPr>
          <p:cNvSpPr/>
          <p:nvPr/>
        </p:nvSpPr>
        <p:spPr>
          <a:xfrm>
            <a:off x="2799184" y="4752389"/>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3586423009"/>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A6E3C11-2997-A5BE-9EFA-093924C61CE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8CC1FC6-E151-8FBF-5161-0041406D7B23}"/>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تَرْكُضينَ.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30BE3223-BDED-1C24-D174-15122AA6FB8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AD59E32F-8518-5626-9669-E1C829F6E9D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4119F87-7C0A-0714-E57B-DE8077BE3BE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D5E4B99-F807-6E33-8983-CEED7BC1295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2C45DEEB-A83E-1143-BED9-DBDB9907156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EF0F5D6-EAA1-0E3F-DD26-3EC641FF2EA1}"/>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31CCB266-B921-4B38-BF05-3509852FF2E9}"/>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AD59AC6-3211-BF0F-0551-92B8BEA592A3}"/>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8307EF0-517A-B18F-E96A-21BE5A669D3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13219DB-9103-A961-1BC1-026AB30E0773}"/>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02068FA1-F538-53FC-681E-603FF59AE0C9}"/>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AA0B87E3-2DC6-E3D2-CED5-B54CE140E52A}"/>
              </a:ext>
            </a:extLst>
          </p:cNvPr>
          <p:cNvSpPr/>
          <p:nvPr/>
        </p:nvSpPr>
        <p:spPr>
          <a:xfrm>
            <a:off x="2799184" y="1855904"/>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30585679-90CD-0CF6-9DF8-1A968EEAE711}"/>
              </a:ext>
            </a:extLst>
          </p:cNvPr>
          <p:cNvSpPr/>
          <p:nvPr/>
        </p:nvSpPr>
        <p:spPr>
          <a:xfrm>
            <a:off x="2799184" y="3287785"/>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تَـ</a:t>
            </a:r>
            <a:r>
              <a:rPr lang="ar-MA" sz="4000" b="1" kern="0" dirty="0">
                <a:solidFill>
                  <a:srgbClr val="5B9BD5">
                    <a:lumMod val="50000"/>
                  </a:srgbClr>
                </a:solidFill>
                <a:cs typeface="Arial"/>
                <a:sym typeface="Arial"/>
              </a:rPr>
              <a:t>رْكُـضُ</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6" name="Image 15">
            <a:extLst>
              <a:ext uri="{FF2B5EF4-FFF2-40B4-BE49-F238E27FC236}">
                <a16:creationId xmlns:a16="http://schemas.microsoft.com/office/drawing/2014/main" id="{CEBC1736-40A7-3C07-532C-4769EEE6130A}"/>
              </a:ext>
            </a:extLst>
          </p:cNvPr>
          <p:cNvPicPr>
            <a:picLocks noChangeAspect="1"/>
          </p:cNvPicPr>
          <p:nvPr/>
        </p:nvPicPr>
        <p:blipFill>
          <a:blip r:embed="rId9"/>
          <a:stretch>
            <a:fillRect/>
          </a:stretch>
        </p:blipFill>
        <p:spPr>
          <a:xfrm>
            <a:off x="5381063" y="1708768"/>
            <a:ext cx="1209580" cy="1232992"/>
          </a:xfrm>
          <a:prstGeom prst="rect">
            <a:avLst/>
          </a:prstGeom>
        </p:spPr>
      </p:pic>
      <p:pic>
        <p:nvPicPr>
          <p:cNvPr id="18" name="Image 17">
            <a:extLst>
              <a:ext uri="{FF2B5EF4-FFF2-40B4-BE49-F238E27FC236}">
                <a16:creationId xmlns:a16="http://schemas.microsoft.com/office/drawing/2014/main" id="{3B3930E9-AA22-98DC-D1B4-3C11E6418762}"/>
              </a:ext>
            </a:extLst>
          </p:cNvPr>
          <p:cNvPicPr>
            <a:picLocks noChangeAspect="1"/>
          </p:cNvPicPr>
          <p:nvPr/>
        </p:nvPicPr>
        <p:blipFill>
          <a:blip r:embed="rId10"/>
          <a:stretch>
            <a:fillRect/>
          </a:stretch>
        </p:blipFill>
        <p:spPr>
          <a:xfrm>
            <a:off x="5421797" y="3099518"/>
            <a:ext cx="1184967" cy="1240082"/>
          </a:xfrm>
          <a:prstGeom prst="rect">
            <a:avLst/>
          </a:prstGeom>
        </p:spPr>
      </p:pic>
      <p:pic>
        <p:nvPicPr>
          <p:cNvPr id="4" name="Image 3">
            <a:extLst>
              <a:ext uri="{FF2B5EF4-FFF2-40B4-BE49-F238E27FC236}">
                <a16:creationId xmlns:a16="http://schemas.microsoft.com/office/drawing/2014/main" id="{8172346D-0FB1-831E-CADD-5FF4F6DC9388}"/>
              </a:ext>
            </a:extLst>
          </p:cNvPr>
          <p:cNvPicPr>
            <a:picLocks noChangeAspect="1"/>
          </p:cNvPicPr>
          <p:nvPr/>
        </p:nvPicPr>
        <p:blipFill>
          <a:blip r:embed="rId11"/>
          <a:stretch>
            <a:fillRect/>
          </a:stretch>
        </p:blipFill>
        <p:spPr>
          <a:xfrm>
            <a:off x="5421797" y="4590157"/>
            <a:ext cx="1184967" cy="1263182"/>
          </a:xfrm>
          <a:prstGeom prst="rect">
            <a:avLst/>
          </a:prstGeom>
        </p:spPr>
      </p:pic>
      <p:sp>
        <p:nvSpPr>
          <p:cNvPr id="5" name="Google Shape;2403;p107">
            <a:extLst>
              <a:ext uri="{FF2B5EF4-FFF2-40B4-BE49-F238E27FC236}">
                <a16:creationId xmlns:a16="http://schemas.microsoft.com/office/drawing/2014/main" id="{CEE34D35-30D5-F16F-620E-0D802E49A404}"/>
              </a:ext>
            </a:extLst>
          </p:cNvPr>
          <p:cNvSpPr/>
          <p:nvPr/>
        </p:nvSpPr>
        <p:spPr>
          <a:xfrm>
            <a:off x="2799184" y="4752389"/>
            <a:ext cx="187247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تَـ</a:t>
            </a:r>
            <a:r>
              <a:rPr lang="ar-MA" sz="4000" b="1" kern="0" dirty="0">
                <a:solidFill>
                  <a:srgbClr val="5B9BD5">
                    <a:lumMod val="50000"/>
                  </a:srgbClr>
                </a:solidFill>
                <a:cs typeface="Arial"/>
                <a:sym typeface="Arial"/>
              </a:rPr>
              <a:t>رْكُـضينَ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81935003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86FD819-2D7A-2FDC-C4AF-76246068CABF}"/>
              </a:ext>
            </a:extLst>
          </p:cNvPr>
          <p:cNvPicPr>
            <a:picLocks noChangeAspect="1"/>
          </p:cNvPicPr>
          <p:nvPr/>
        </p:nvPicPr>
        <p:blipFill>
          <a:blip r:embed="rId2"/>
          <a:stretch>
            <a:fillRect/>
          </a:stretch>
        </p:blipFill>
        <p:spPr>
          <a:xfrm>
            <a:off x="2889235" y="1704227"/>
            <a:ext cx="3221447" cy="45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147.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5" y="2170954"/>
            <a:ext cx="3504386" cy="142133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أكملوا الجدول – اكتبوا بخط جميل.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يتم التصحيح على السبورة وفي الكراسات). </a:t>
            </a:r>
            <a:endParaRPr lang="fr-FR" sz="20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19" name="Espace réservé pour une image  18">
            <a:extLst>
              <a:ext uri="{FF2B5EF4-FFF2-40B4-BE49-F238E27FC236}">
                <a16:creationId xmlns:a16="http://schemas.microsoft.com/office/drawing/2014/main" id="{9AB336BD-6CC8-DC49-770D-A491C2CA3E2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26" name="Image 25" descr="Une image contenant habits, dessin humoristique, Dessin animé, Animation&#10;&#10;Le contenu généré par l’IA peut être incorrect.">
            <a:extLst>
              <a:ext uri="{FF2B5EF4-FFF2-40B4-BE49-F238E27FC236}">
                <a16:creationId xmlns:a16="http://schemas.microsoft.com/office/drawing/2014/main" id="{D340F1E3-C638-BB7F-D1EA-58DA9A45E073}"/>
              </a:ext>
            </a:extLst>
          </p:cNvPr>
          <p:cNvPicPr>
            <a:picLocks noChangeAspect="1"/>
          </p:cNvPicPr>
          <p:nvPr/>
        </p:nvPicPr>
        <p:blipFill>
          <a:blip r:embed="rId8"/>
          <a:stretch>
            <a:fillRect/>
          </a:stretch>
        </p:blipFill>
        <p:spPr>
          <a:xfrm>
            <a:off x="7235329" y="5271576"/>
            <a:ext cx="1460802" cy="1296462"/>
          </a:xfrm>
          <a:prstGeom prst="rect">
            <a:avLst/>
          </a:prstGeom>
        </p:spPr>
      </p:pic>
      <p:pic>
        <p:nvPicPr>
          <p:cNvPr id="5" name="Image 4">
            <a:extLst>
              <a:ext uri="{FF2B5EF4-FFF2-40B4-BE49-F238E27FC236}">
                <a16:creationId xmlns:a16="http://schemas.microsoft.com/office/drawing/2014/main" id="{99798001-0261-F82C-98C3-0718BB9812A5}"/>
              </a:ext>
            </a:extLst>
          </p:cNvPr>
          <p:cNvPicPr>
            <a:picLocks noChangeAspect="1"/>
          </p:cNvPicPr>
          <p:nvPr/>
        </p:nvPicPr>
        <p:blipFill>
          <a:blip r:embed="rId9"/>
          <a:stretch>
            <a:fillRect/>
          </a:stretch>
        </p:blipFill>
        <p:spPr>
          <a:xfrm>
            <a:off x="1119525" y="1864256"/>
            <a:ext cx="6439799" cy="3191320"/>
          </a:xfrm>
          <a:prstGeom prst="rect">
            <a:avLst/>
          </a:prstGeom>
        </p:spPr>
      </p:pic>
    </p:spTree>
    <p:extLst>
      <p:ext uri="{BB962C8B-B14F-4D97-AF65-F5344CB8AC3E}">
        <p14:creationId xmlns:p14="http://schemas.microsoft.com/office/powerpoint/2010/main" val="2734556702"/>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p:cNvSpPr>
            <a:spLocks noGrp="1"/>
          </p:cNvSpPr>
          <p:nvPr>
            <p:ph type="title"/>
          </p:nvPr>
        </p:nvSpPr>
        <p:spPr>
          <a:xfrm>
            <a:off x="437745" y="746272"/>
            <a:ext cx="7044356" cy="612000"/>
          </a:xfrm>
        </p:spPr>
        <p:txBody>
          <a:bodyPr>
            <a:normAutofit/>
          </a:bodyPr>
          <a:lstStyle/>
          <a:p>
            <a:pPr lvl="0">
              <a:lnSpc>
                <a:spcPct val="100000"/>
              </a:lnSpc>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الفائز بنجمة الكتابة بخط جميل هو/ هي : ....</a:t>
            </a:r>
            <a:endParaRPr lang="fr-FR" sz="2400" dirty="0">
              <a:solidFill>
                <a:schemeClr val="bg1">
                  <a:lumMod val="50000"/>
                </a:schemeClr>
              </a:solidFill>
            </a:endParaRPr>
          </a:p>
        </p:txBody>
      </p:sp>
      <p:pic>
        <p:nvPicPr>
          <p:cNvPr id="12" name="Joyful_Prize_Celebration_Animation">
            <a:hlinkClick r:id="" action="ppaction://media"/>
            <a:extLst>
              <a:ext uri="{FF2B5EF4-FFF2-40B4-BE49-F238E27FC236}">
                <a16:creationId xmlns:a16="http://schemas.microsoft.com/office/drawing/2014/main" id="{82F1E029-EDBA-D780-B6C2-F899A243FA6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ADCFAF3A-68E7-366D-8087-98E097EE300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950075" y="727425"/>
            <a:ext cx="792000" cy="792000"/>
          </a:xfrm>
          <a:prstGeom prst="rect">
            <a:avLst/>
          </a:prstGeom>
        </p:spPr>
      </p:pic>
      <p:pic>
        <p:nvPicPr>
          <p:cNvPr id="10" name="Image 9">
            <a:extLst>
              <a:ext uri="{FF2B5EF4-FFF2-40B4-BE49-F238E27FC236}">
                <a16:creationId xmlns:a16="http://schemas.microsoft.com/office/drawing/2014/main" id="{249DA43D-532C-7FFB-85C2-47CBFB186E8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9B973A52-F36B-B4F6-48BB-2767CBDA62C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06BB130-2572-8C33-210B-51461845AAD3}"/>
              </a:ext>
            </a:extLst>
          </p:cNvPr>
          <p:cNvPicPr>
            <a:picLocks noChangeAspect="1"/>
          </p:cNvPicPr>
          <p:nvPr/>
        </p:nvPicPr>
        <p:blipFill>
          <a:blip r:embed="rId8">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6D31B9CD-EB76-33C7-2E0F-D8AF42B1374E}"/>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51A1ECAC-47BA-1464-9E24-8A708FEF40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841E5B56-43E0-10BC-C6E1-CFF9A16644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98AE10B-31C4-8156-FF27-E4E1FCEEC9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BB07940-01A3-35BB-B480-CC57B0B177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a:extLst>
              <a:ext uri="{FF2B5EF4-FFF2-40B4-BE49-F238E27FC236}">
                <a16:creationId xmlns:a16="http://schemas.microsoft.com/office/drawing/2014/main" id="{A99514E5-5B67-FC7A-FB0A-5B8E11F48D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290572" y="1023459"/>
            <a:ext cx="432000" cy="432000"/>
          </a:xfrm>
          <a:prstGeom prst="rect">
            <a:avLst/>
          </a:prstGeom>
          <a:ln>
            <a:noFill/>
          </a:ln>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15" name="Titre 14"/>
          <p:cNvSpPr>
            <a:spLocks noGrp="1"/>
          </p:cNvSpPr>
          <p:nvPr>
            <p:ph type="title"/>
          </p:nvPr>
        </p:nvSpPr>
        <p:spPr/>
        <p:txBody>
          <a:bodyPr>
            <a:noAutofit/>
          </a:bodyPr>
          <a:lstStyle/>
          <a:p>
            <a:pPr lvl="0" defTabSz="457200">
              <a:lnSpc>
                <a:spcPct val="100000"/>
              </a:lnSpc>
              <a:spcBef>
                <a:spcPts val="0"/>
              </a:spcBef>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تعلمنا اليوم كيف </a:t>
            </a:r>
            <a:r>
              <a:rPr lang="ar-MA" sz="2400" b="1" dirty="0">
                <a:solidFill>
                  <a:schemeClr val="bg1">
                    <a:lumMod val="50000"/>
                  </a:schemeClr>
                </a:solidFill>
                <a:cs typeface="Microsoft Uighur" panose="02000000000000000000" pitchFamily="2" charset="-78"/>
              </a:rPr>
              <a:t>نذكر الحيوان الذي نفضله ولماذا</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Arial"/>
              </a:rPr>
              <a:t>لماذا يفضل مجد القطة؟</a:t>
            </a:r>
            <a:endPar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2" name="Image 1">
            <a:extLst>
              <a:ext uri="{FF2B5EF4-FFF2-40B4-BE49-F238E27FC236}">
                <a16:creationId xmlns:a16="http://schemas.microsoft.com/office/drawing/2014/main" id="{794F8D33-C8CD-5999-F820-1ADCAD443F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EB62F1F-4555-7A28-EA9B-B141B6758C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76351-CC04-43BC-46F1-3CD45968F2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B4A89D-43F5-94B1-C192-5F354B5C6FA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B77F7A5-FF4B-1A64-EA13-6267B77F2D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 name="Rectangle 2">
            <a:extLst>
              <a:ext uri="{FF2B5EF4-FFF2-40B4-BE49-F238E27FC236}">
                <a16:creationId xmlns:a16="http://schemas.microsoft.com/office/drawing/2014/main" id="{6BA67EEE-C7A9-B361-5D57-E591BA3797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13B628A-02E7-2638-9773-B78D34B811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02DC140-5DB7-D7F5-6562-2752631ED9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4" name="standing">
            <a:hlinkClick r:id="" action="ppaction://media"/>
            <a:extLst>
              <a:ext uri="{FF2B5EF4-FFF2-40B4-BE49-F238E27FC236}">
                <a16:creationId xmlns:a16="http://schemas.microsoft.com/office/drawing/2014/main" id="{EE7A0E7A-7D9E-AD49-CCCD-1EF6B37BD6C4}"/>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5761784" y="2326595"/>
            <a:ext cx="2015093" cy="3395306"/>
          </a:xfrm>
          <a:prstGeom prst="roundRect">
            <a:avLst/>
          </a:prstGeom>
        </p:spPr>
      </p:pic>
      <p:pic>
        <p:nvPicPr>
          <p:cNvPr id="11" name="Image 10">
            <a:extLst>
              <a:ext uri="{FF2B5EF4-FFF2-40B4-BE49-F238E27FC236}">
                <a16:creationId xmlns:a16="http://schemas.microsoft.com/office/drawing/2014/main" id="{A40BB2F8-9F20-5C10-56C1-F80677F8426A}"/>
              </a:ext>
            </a:extLst>
          </p:cNvPr>
          <p:cNvPicPr>
            <a:picLocks noChangeAspect="1"/>
          </p:cNvPicPr>
          <p:nvPr/>
        </p:nvPicPr>
        <p:blipFill>
          <a:blip r:embed="rId10"/>
          <a:stretch>
            <a:fillRect/>
          </a:stretch>
        </p:blipFill>
        <p:spPr>
          <a:xfrm>
            <a:off x="1896059" y="2686277"/>
            <a:ext cx="2675941" cy="267594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85363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a:xfrm>
            <a:off x="665176" y="764316"/>
            <a:ext cx="6931197"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dirty="0">
              <a:solidFill>
                <a:schemeClr val="bg1">
                  <a:lumMod val="50000"/>
                </a:schemeClr>
              </a:solidFill>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Nada-Standing">
            <a:hlinkClick r:id="" action="ppaction://media"/>
            <a:extLst>
              <a:ext uri="{FF2B5EF4-FFF2-40B4-BE49-F238E27FC236}">
                <a16:creationId xmlns:a16="http://schemas.microsoft.com/office/drawing/2014/main" id="{092AA927-3E34-5C99-39BC-C985890050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10183" y="2170839"/>
            <a:ext cx="1944585" cy="3514351"/>
          </a:xfrm>
          <a:prstGeom prst="rect">
            <a:avLst/>
          </a:prstGeom>
        </p:spPr>
      </p:pic>
      <p:pic>
        <p:nvPicPr>
          <p:cNvPr id="11" name="Image 10">
            <a:extLst>
              <a:ext uri="{FF2B5EF4-FFF2-40B4-BE49-F238E27FC236}">
                <a16:creationId xmlns:a16="http://schemas.microsoft.com/office/drawing/2014/main" id="{1B21E352-890D-449D-B927-78FE0D46FDD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0A45242-F065-9861-3DDB-093E9BF5854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8E9D864-B022-0E8D-280B-91A4EDF43E83}"/>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27ECD5C-B25A-08EB-71D4-DCD163C20E1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95794C0-65AE-B29F-BC89-4CDDBFB675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58694C3-48B1-B546-6DCE-B72B6C9C3E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87702E1-7F98-360D-40FD-7991FFCA3B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F70BD1E-18AD-5365-56F2-D46359F5F55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F633394A-8953-BEAD-697F-1A3EB82C9BCC}"/>
              </a:ext>
            </a:extLst>
          </p:cNvPr>
          <p:cNvPicPr>
            <a:picLocks noChangeAspect="1"/>
          </p:cNvPicPr>
          <p:nvPr/>
        </p:nvPicPr>
        <p:blipFill>
          <a:blip r:embed="rId10"/>
          <a:stretch>
            <a:fillRect/>
          </a:stretch>
        </p:blipFill>
        <p:spPr>
          <a:xfrm>
            <a:off x="665176" y="2715315"/>
            <a:ext cx="5919024" cy="1611010"/>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النص بأكمله في الكراسة ص 141.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D5ED2F82-C504-9C69-5CCD-C88BB5E3377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BCEFFF2-66A9-1E01-8B65-5A39C8EEBEA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D14BD4C-FE00-02EB-80A3-286316F28C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BC449F5-83AA-2129-784A-368586CC466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21573FB-255B-88D9-F50A-CD7F2781E8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763836F-41A3-410A-E6AA-403A66F0CD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7BC3893-D300-B81D-7E26-46B8AD8A26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E2CCD35-6490-7EB8-64F6-E248431069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0C08D5D4-1A70-4312-D11D-8812C5C11A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3" name="Image 2">
            <a:extLst>
              <a:ext uri="{FF2B5EF4-FFF2-40B4-BE49-F238E27FC236}">
                <a16:creationId xmlns:a16="http://schemas.microsoft.com/office/drawing/2014/main" id="{DBC2CE83-0C3D-C423-3ED6-4A5CC90B468D}"/>
              </a:ext>
            </a:extLst>
          </p:cNvPr>
          <p:cNvPicPr>
            <a:picLocks noChangeAspect="1"/>
          </p:cNvPicPr>
          <p:nvPr/>
        </p:nvPicPr>
        <p:blipFill>
          <a:blip r:embed="rId7"/>
          <a:stretch>
            <a:fillRect/>
          </a:stretch>
        </p:blipFill>
        <p:spPr>
          <a:xfrm>
            <a:off x="2771917" y="1709193"/>
            <a:ext cx="3293639" cy="4560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927E858C-8295-E9EC-35DF-0AA0FC5D619C}"/>
              </a:ext>
            </a:extLst>
          </p:cNvPr>
          <p:cNvSpPr/>
          <p:nvPr/>
        </p:nvSpPr>
        <p:spPr>
          <a:xfrm>
            <a:off x="2870775" y="2258008"/>
            <a:ext cx="3100817" cy="131095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847496324"/>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3E51C-1849-1D1A-18F1-E2364B29BB6C}"/>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2290B75-15E1-A1A9-DD41-7FBD0FF22E1A}"/>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في البيت، انقلوا أيضا كلمات الجدول ص 147 في دفاتركم، سأملي عليكم بعضا منها غدا.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5EE9743A-DDBD-E8EF-0C9B-B5E1F47CBA6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44BB0DD-E98D-4D5D-6E36-FBF37615A3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B0257AA-094E-3061-EEB2-1AA5C8BE1A3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FCB6982-E8E5-CDAA-7BF8-E3EB7E30D30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E80E8A24-76DB-7C18-3AC1-8DD154AD64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B22C5BB-5F1F-2159-9512-ABCB136432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17DCD41-BF99-1E70-78B0-0ABD65F874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8B3D2A6-FB90-C6E4-AB9F-AA50DF7A20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669D81BA-4760-3F9E-0B98-12F338DCD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3" name="Image 2">
            <a:extLst>
              <a:ext uri="{FF2B5EF4-FFF2-40B4-BE49-F238E27FC236}">
                <a16:creationId xmlns:a16="http://schemas.microsoft.com/office/drawing/2014/main" id="{5645302B-AE9E-3591-D4CC-6E529E6E5A4F}"/>
              </a:ext>
            </a:extLst>
          </p:cNvPr>
          <p:cNvPicPr>
            <a:picLocks noChangeAspect="1"/>
          </p:cNvPicPr>
          <p:nvPr/>
        </p:nvPicPr>
        <p:blipFill>
          <a:blip r:embed="rId7"/>
          <a:stretch>
            <a:fillRect/>
          </a:stretch>
        </p:blipFill>
        <p:spPr>
          <a:xfrm>
            <a:off x="2889235" y="1704227"/>
            <a:ext cx="3221447" cy="45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 coins arrondis 4">
            <a:extLst>
              <a:ext uri="{FF2B5EF4-FFF2-40B4-BE49-F238E27FC236}">
                <a16:creationId xmlns:a16="http://schemas.microsoft.com/office/drawing/2014/main" id="{AD8A6DD1-4D4F-53C2-0AA9-FC7B0FC25D75}"/>
              </a:ext>
            </a:extLst>
          </p:cNvPr>
          <p:cNvSpPr/>
          <p:nvPr/>
        </p:nvSpPr>
        <p:spPr>
          <a:xfrm>
            <a:off x="2747765" y="2170954"/>
            <a:ext cx="3504386" cy="142133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48799087"/>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اختتام الحصة1">
            <a:hlinkClick r:id="" action="ppaction://media"/>
            <a:extLst>
              <a:ext uri="{FF2B5EF4-FFF2-40B4-BE49-F238E27FC236}">
                <a16:creationId xmlns:a16="http://schemas.microsoft.com/office/drawing/2014/main" id="{B1C28B89-9F44-D7D1-07A4-C1D29DC9C7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544768"/>
            <a:ext cx="7038622" cy="3959225"/>
          </a:xfrm>
          <a:prstGeom prst="rect">
            <a:avLst/>
          </a:prstGeom>
          <a:noFill/>
          <a:ln>
            <a:noFill/>
          </a:ln>
        </p:spPr>
      </p:pic>
      <p:pic>
        <p:nvPicPr>
          <p:cNvPr id="4" name="Image 3" descr="Une image contenant noir, obscurité&#10;&#10;Le contenu généré par l’IA peut être incorrect.">
            <a:extLst>
              <a:ext uri="{FF2B5EF4-FFF2-40B4-BE49-F238E27FC236}">
                <a16:creationId xmlns:a16="http://schemas.microsoft.com/office/drawing/2014/main" id="{D0DB6B78-62AC-9222-8168-DD048CC35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5625180"/>
            <a:ext cx="540000" cy="540000"/>
          </a:xfrm>
          <a:prstGeom prst="rect">
            <a:avLst/>
          </a:prstGeom>
        </p:spPr>
      </p:pic>
    </p:spTree>
    <p:extLst>
      <p:ext uri="{BB962C8B-B14F-4D97-AF65-F5344CB8AC3E}">
        <p14:creationId xmlns:p14="http://schemas.microsoft.com/office/powerpoint/2010/main" val="16539779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30074</TotalTime>
  <Words>2321</Words>
  <Application>Microsoft Office PowerPoint</Application>
  <PresentationFormat>Affichage à l'écran (4:3)</PresentationFormat>
  <Paragraphs>572</Paragraphs>
  <Slides>80</Slides>
  <Notes>37</Notes>
  <HiddenSlides>0</HiddenSlides>
  <MMClips>7</MMClips>
  <ScaleCrop>false</ScaleCrop>
  <HeadingPairs>
    <vt:vector size="6" baseType="variant">
      <vt:variant>
        <vt:lpstr>Polices utilisées</vt:lpstr>
      </vt:variant>
      <vt:variant>
        <vt:i4>12</vt:i4>
      </vt:variant>
      <vt:variant>
        <vt:lpstr>Thème</vt:lpstr>
      </vt:variant>
      <vt:variant>
        <vt:i4>20</vt:i4>
      </vt:variant>
      <vt:variant>
        <vt:lpstr>Titres des diapositives</vt:lpstr>
      </vt:variant>
      <vt:variant>
        <vt:i4>80</vt:i4>
      </vt:variant>
    </vt:vector>
  </HeadingPairs>
  <TitlesOfParts>
    <vt:vector size="112" baseType="lpstr">
      <vt:lpstr>Dosis Medium</vt:lpstr>
      <vt:lpstr>Arial</vt:lpstr>
      <vt:lpstr>Dosis ExtraBold</vt:lpstr>
      <vt:lpstr>Wingdings</vt:lpstr>
      <vt:lpstr>Calibri</vt:lpstr>
      <vt:lpstr>AXtDamourBold</vt:lpstr>
      <vt:lpstr>Dosis</vt:lpstr>
      <vt:lpstr>Calibri Light</vt:lpstr>
      <vt:lpstr>Modern Love</vt:lpstr>
      <vt:lpstr>Dosis SemiBold</vt:lpstr>
      <vt:lpstr>Microsoft Uighur</vt:lpstr>
      <vt:lpstr>Noto Sans Symbols</vt:lpstr>
      <vt:lpstr>Thème Office</vt:lpstr>
      <vt:lpstr>01- نشاط اعتيادي</vt:lpstr>
      <vt:lpstr>03- استماع وتحدث</vt:lpstr>
      <vt:lpstr>04- قراءة/ كتابة</vt:lpstr>
      <vt:lpstr>1_04- قراءة/ كتابة</vt:lpstr>
      <vt:lpstr>2_04- قراءة/ كتابة</vt:lpstr>
      <vt:lpstr>3_Env-Enseignant</vt:lpstr>
      <vt:lpstr>2_Thème Office</vt:lpstr>
      <vt:lpstr>1_01- نشاط اعتيادي</vt:lpstr>
      <vt:lpstr>1_03- استماع وتحدث</vt:lpstr>
      <vt:lpstr>3_04- قراءة/ كتابة</vt:lpstr>
      <vt:lpstr>4_04- قراءة/ كتابة</vt:lpstr>
      <vt:lpstr>4_Env-Enseignant</vt:lpstr>
      <vt:lpstr>6_04- قراءة/ كتابة</vt:lpstr>
      <vt:lpstr>5_04- قراءة/ كتابة</vt:lpstr>
      <vt:lpstr>7_Env-Enseignant</vt:lpstr>
      <vt:lpstr>7_04- قراءة/ كتابة</vt:lpstr>
      <vt:lpstr>1_Env-Enseignant</vt:lpstr>
      <vt:lpstr>8_04- قراءة/ كتابة</vt:lpstr>
      <vt:lpstr>9_04-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Présentation PowerPoint</vt:lpstr>
      <vt:lpstr>خذوا الألواح سأملي عليكم مقاطع وكلمات (يملي الأستاذ على المتعلمين، تباعا، المقاطع والكلمات– المكتوبة في الشريحة الانتقالية الخاصة بافتتاح الحصة - مع التصحيح على السبورة والألواح)</vt:lpstr>
      <vt:lpstr>نمر لقراءة الكلمات البصرية.  أنا أقرأ وأنتم ترددون بعدي. من يقرأ؟</vt:lpstr>
      <vt:lpstr>سنقرأ معا نص القراءة المشتركة. سأقرأ النص جملة جملة باسترسال وأنتم ترددون بعدي جماعة.  </vt:lpstr>
      <vt:lpstr>استماع وتحدث</vt:lpstr>
      <vt:lpstr>في الحصة السابقة تعلمنا كيف نذكر الحيوان الذي نفضل ولماذا نفضله. ما هو حيوان مجد المفضل؟ </vt:lpstr>
      <vt:lpstr>اليوم سنتدرب على تشخيص الحوار.  أنصتوا جيدا. </vt:lpstr>
      <vt:lpstr>يسمع الأستاذ الحوار للمتعلمين</vt:lpstr>
      <vt:lpstr>Présentation PowerPoint</vt:lpstr>
      <vt:lpstr>Présentation PowerPoint</vt:lpstr>
      <vt:lpstr>Présentation PowerPoint</vt:lpstr>
      <vt:lpstr>Présentation PowerPoint</vt:lpstr>
      <vt:lpstr>Présentation PowerPoint</vt:lpstr>
      <vt:lpstr>لماذا تفضل القطة؟ رددوا. ردد أنت.</vt:lpstr>
      <vt:lpstr>بماذا أجاب مجد ندى؟</vt:lpstr>
      <vt:lpstr>لأن القطة حيوان جميل وهي تحب أن تلعب معي.  رددوا. ردد أنت.</vt:lpstr>
      <vt:lpstr>وأنتم، أي حيوان تفضلون؟  لماذا؟ (يساعد الأستاذ المتعلمين على ذكر بعض أوصاف الحيوانات: جميلة – وفي – ظريف - لطيف – قوي – سريع - شجاع ...) </vt:lpstr>
      <vt:lpstr>الآن سنمر لترديد الحوار الذي دار بين مجد وندى. سأظهر لكم الإشارة وعليكم أن تقولوا ما يوافقها. </vt:lpstr>
      <vt:lpstr>في كل مرة سيقوم ثنائي جديد للقيام بالتمرين، واحد يسأل والآخر يجيب. </vt:lpstr>
      <vt:lpstr>يقول الثنائي ما يوافق الإشارة. يقدم الأستاذ الدعم عند الحاجة. </vt:lpstr>
      <vt:lpstr>يقول الثنائي ما يوافق الإشارة. يقدم الأستاذ الدعم عند الحاجة. </vt:lpstr>
      <vt:lpstr>يقول الثنائي ما يوافق الإشارة. يقدم الأستاذ الدعم عند الحاجة. </vt:lpstr>
      <vt:lpstr>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vt:lpstr>
      <vt:lpstr>وقت النجمة الآن. الفائز بنجمة الاستماع: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سنقرأ كلمات تتضمن الحروف المتشابهة: ب – ت –ث – ن – ي- ف - ق. انتبهوا.</vt:lpstr>
      <vt:lpstr> ما هو هذا الحرف؟       ----- أحسنتم، حرف التاء. توجد نقطتان فوق حرف التاء</vt:lpstr>
      <vt:lpstr> ما هو هذا الحرف؟       ----- أحسنتم، حرف الياء. توجد نقطتان تحت حرف الياء</vt:lpstr>
      <vt:lpstr> ما هو هذا الحرف؟       ----- أحسنتم، حرف النون. توجد نقطة فوق حرف النون</vt:lpstr>
      <vt:lpstr> ما هو هذا الحرف؟       ----- أحسنتم، حرف الباء. توجد نقطة تحت حرف الباء</vt:lpstr>
      <vt:lpstr> ما هو هذا الحرف؟       ----- أحسنتم، حرف الثاء. توجد 3 نقط فوق حرف الثاء</vt:lpstr>
      <vt:lpstr> ما هو هذا الحرف؟       ----- أحسنتم، حرف الفاء. توجد نقطة فوق حرف الفاء</vt:lpstr>
      <vt:lpstr> ما هو هذا الحرف؟       ----- أحسنتم، حرف القاف. توجد نقطتان فوق حرف القاف</vt:lpstr>
      <vt:lpstr> نقرأ الحروف. أبدأ أنا أولا.</vt:lpstr>
      <vt:lpstr> 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معا الجزء الثاني من نص: في المزرعة.</vt:lpstr>
      <vt:lpstr> أقرأ عنوان النص. رددوا بعدي. </vt:lpstr>
      <vt:lpstr>أقرأ أنا أولا،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141. في ثنائيات ـــــ كل واحد منكم يقرأ الجزء الثاني من النص لزميله. سأمر بين الصفوف لأساعدكم. </vt:lpstr>
      <vt:lpstr>الآن، من يقوم إلى السبورة لقراءة الجزء الثاني من النص؟ </vt:lpstr>
      <vt:lpstr>الآن، من يقوم إلى السبورة لقراءة النص بأكمله؟ </vt:lpstr>
      <vt:lpstr>وقت النجمة الآن. الفائز بنجمة القراءة: ....</vt:lpstr>
      <vt:lpstr>قفوا، سنردد أنشودة "حيوانات المزرعة" مع الحركات.</vt:lpstr>
      <vt:lpstr>نواصل تعلم كيف نقول ما أفعله أنا وما تفعله أنتَ (مذكر) وما تفعلينه أنتِ (مؤنث).  تابعوا معي.</vt:lpstr>
      <vt:lpstr>رددوا بعدي:      أنا أَغْسِلُ-- أنتَ تَغْسِلُ    --- أَنْتِ تَغسلينَ</vt:lpstr>
      <vt:lpstr>رددوا بعدي:      أنا أَكْتُبُ -- أنتَ تَكْتُبُ    --- أَنْتِ تَكْتُبينَ</vt:lpstr>
      <vt:lpstr>الآن دوركم، أنا أركُضُ. على الألواح اكتبوا ماذا نقول عندما نخاطب الولد: أنتَ.</vt:lpstr>
      <vt:lpstr>أحسنتم، أنتَ تَرْكُضُ. صححوا على ألواحكم.</vt:lpstr>
      <vt:lpstr>أنا أركُضُ.  أَنْتَ تركضُ. على الألواح اكتبوا ماذا نقول عندما نخاطب البنت: أنتِ.</vt:lpstr>
      <vt:lpstr>أحسنتم، أنتِ تَرْكُضينَ. صححوا على ألواحكم.</vt:lpstr>
      <vt:lpstr>خذوا الكراسة الصفحة 147.  </vt:lpstr>
      <vt:lpstr>أكملوا الجدول – اكتبوا بخط جميل. (يشرح الأستاذ المطلوب. يتم التصحيح على السبورة وفي الكراسات). </vt:lpstr>
      <vt:lpstr> الفائز بنجمة الكتابة بخط جميل هو/ هي : ....</vt:lpstr>
      <vt:lpstr>اختــتام الحــصة</vt:lpstr>
      <vt:lpstr>تعلمنا اليوم كيف نذكر الحيوان الذي نفضله ولماذا. لماذا يفضل مجد القطة؟</vt:lpstr>
      <vt:lpstr>تعلمنا أيضا كيف نقرأ نصا بطلاقة. من يقرأ هذا الجزء من النص؟</vt:lpstr>
      <vt:lpstr>في البيت أعيدوا قراءة النص بأكمله في الكراسة ص 141. </vt:lpstr>
      <vt:lpstr> في البيت، انقلوا أيضا كلمات الجدول ص 147 في دفاتركم، سأملي عليكم بعضا منها غدا.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177</cp:revision>
  <dcterms:created xsi:type="dcterms:W3CDTF">2023-09-20T21:35:22Z</dcterms:created>
  <dcterms:modified xsi:type="dcterms:W3CDTF">2026-05-17T14:49:11Z</dcterms:modified>
</cp:coreProperties>
</file>