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6.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7.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8.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theme/theme9.xml" ContentType="application/vnd.openxmlformats-officedocument.theme+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0.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theme/theme11.xml" ContentType="application/vnd.openxmlformats-officedocument.theme+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theme/theme12.xml" ContentType="application/vnd.openxmlformats-officedocument.theme+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theme/theme13.xml" ContentType="application/vnd.openxmlformats-officedocument.theme+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theme/theme14.xml" ContentType="application/vnd.openxmlformats-officedocument.theme+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theme/theme15.xml" ContentType="application/vnd.openxmlformats-officedocument.theme+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67" r:id="rId1"/>
    <p:sldMasterId id="2147483792" r:id="rId2"/>
    <p:sldMasterId id="2147483806" r:id="rId3"/>
    <p:sldMasterId id="2147483860" r:id="rId4"/>
    <p:sldMasterId id="2147483863" r:id="rId5"/>
    <p:sldMasterId id="2147483886" r:id="rId6"/>
    <p:sldMasterId id="2147483910" r:id="rId7"/>
    <p:sldMasterId id="2147483928" r:id="rId8"/>
    <p:sldMasterId id="2147483945" r:id="rId9"/>
    <p:sldMasterId id="2147483973" r:id="rId10"/>
    <p:sldMasterId id="2147484011" r:id="rId11"/>
    <p:sldMasterId id="2147484030" r:id="rId12"/>
    <p:sldMasterId id="2147484084" r:id="rId13"/>
    <p:sldMasterId id="2147484128" r:id="rId14"/>
    <p:sldMasterId id="2147484156" r:id="rId15"/>
    <p:sldMasterId id="2147484170" r:id="rId16"/>
  </p:sldMasterIdLst>
  <p:notesMasterIdLst>
    <p:notesMasterId r:id="rId100"/>
  </p:notesMasterIdLst>
  <p:handoutMasterIdLst>
    <p:handoutMasterId r:id="rId101"/>
  </p:handoutMasterIdLst>
  <p:sldIdLst>
    <p:sldId id="2147482985" r:id="rId17"/>
    <p:sldId id="2147482588" r:id="rId18"/>
    <p:sldId id="2147482463" r:id="rId19"/>
    <p:sldId id="2147482602" r:id="rId20"/>
    <p:sldId id="2147482589" r:id="rId21"/>
    <p:sldId id="2147482603" r:id="rId22"/>
    <p:sldId id="261" r:id="rId23"/>
    <p:sldId id="263" r:id="rId24"/>
    <p:sldId id="264" r:id="rId25"/>
    <p:sldId id="2147482784" r:id="rId26"/>
    <p:sldId id="2134806339" r:id="rId27"/>
    <p:sldId id="2134806438" r:id="rId28"/>
    <p:sldId id="2147482785" r:id="rId29"/>
    <p:sldId id="278" r:id="rId30"/>
    <p:sldId id="2147482556" r:id="rId31"/>
    <p:sldId id="2147482963" r:id="rId32"/>
    <p:sldId id="2147482593" r:id="rId33"/>
    <p:sldId id="2147482605" r:id="rId34"/>
    <p:sldId id="2147482747" r:id="rId35"/>
    <p:sldId id="2147482754" r:id="rId36"/>
    <p:sldId id="303" r:id="rId37"/>
    <p:sldId id="304" r:id="rId38"/>
    <p:sldId id="2147482571" r:id="rId39"/>
    <p:sldId id="2147482860" r:id="rId40"/>
    <p:sldId id="2147482865" r:id="rId41"/>
    <p:sldId id="2147482814" r:id="rId42"/>
    <p:sldId id="2147482964" r:id="rId43"/>
    <p:sldId id="2147482826" r:id="rId44"/>
    <p:sldId id="2147482830" r:id="rId45"/>
    <p:sldId id="2147482862" r:id="rId46"/>
    <p:sldId id="2147482965" r:id="rId47"/>
    <p:sldId id="2147482837" r:id="rId48"/>
    <p:sldId id="2147482864" r:id="rId49"/>
    <p:sldId id="2147482966" r:id="rId50"/>
    <p:sldId id="2147482962" r:id="rId51"/>
    <p:sldId id="325" r:id="rId52"/>
    <p:sldId id="2147482606" r:id="rId53"/>
    <p:sldId id="2147482928" r:id="rId54"/>
    <p:sldId id="2147482509" r:id="rId55"/>
    <p:sldId id="2147482967" r:id="rId56"/>
    <p:sldId id="2147482968" r:id="rId57"/>
    <p:sldId id="2147482969" r:id="rId58"/>
    <p:sldId id="2147482938" r:id="rId59"/>
    <p:sldId id="2147482971" r:id="rId60"/>
    <p:sldId id="2147482908" r:id="rId61"/>
    <p:sldId id="2147482970" r:id="rId62"/>
    <p:sldId id="2147482939" r:id="rId63"/>
    <p:sldId id="2147482944" r:id="rId64"/>
    <p:sldId id="2147482941" r:id="rId65"/>
    <p:sldId id="2147482942" r:id="rId66"/>
    <p:sldId id="2147482943" r:id="rId67"/>
    <p:sldId id="2147482940" r:id="rId68"/>
    <p:sldId id="2147482972" r:id="rId69"/>
    <p:sldId id="2147482946" r:id="rId70"/>
    <p:sldId id="2147482948" r:id="rId71"/>
    <p:sldId id="2147482955" r:id="rId72"/>
    <p:sldId id="2147482949" r:id="rId73"/>
    <p:sldId id="2147482951" r:id="rId74"/>
    <p:sldId id="2147482952" r:id="rId75"/>
    <p:sldId id="2147482953" r:id="rId76"/>
    <p:sldId id="2147482954" r:id="rId77"/>
    <p:sldId id="2147482956" r:id="rId78"/>
    <p:sldId id="2147482957" r:id="rId79"/>
    <p:sldId id="366" r:id="rId80"/>
    <p:sldId id="2147482477" r:id="rId81"/>
    <p:sldId id="2147482831" r:id="rId82"/>
    <p:sldId id="2147482978" r:id="rId83"/>
    <p:sldId id="2147482977" r:id="rId84"/>
    <p:sldId id="2147482979" r:id="rId85"/>
    <p:sldId id="2147482835" r:id="rId86"/>
    <p:sldId id="2147482980" r:id="rId87"/>
    <p:sldId id="2147482984" r:id="rId88"/>
    <p:sldId id="2147482958" r:id="rId89"/>
    <p:sldId id="2147482981" r:id="rId90"/>
    <p:sldId id="2147482982" r:id="rId91"/>
    <p:sldId id="2147482983" r:id="rId92"/>
    <p:sldId id="376" r:id="rId93"/>
    <p:sldId id="2147482607" r:id="rId94"/>
    <p:sldId id="378" r:id="rId95"/>
    <p:sldId id="2147482741" r:id="rId96"/>
    <p:sldId id="381" r:id="rId97"/>
    <p:sldId id="2147482817" r:id="rId98"/>
    <p:sldId id="2147482591" r:id="rId99"/>
  </p:sldIdLst>
  <p:sldSz cx="9144000" cy="6858000" type="screen4x3"/>
  <p:notesSz cx="6858000" cy="9144000"/>
  <p:embeddedFontLst>
    <p:embeddedFont>
      <p:font typeface="Dosis" pitchFamily="2" charset="0"/>
      <p:regular r:id="rId102"/>
      <p:bold r:id="rId103"/>
    </p:embeddedFont>
    <p:embeddedFont>
      <p:font typeface="Dosis ExtraBold" pitchFamily="2" charset="0"/>
      <p:bold r:id="rId104"/>
    </p:embeddedFont>
    <p:embeddedFont>
      <p:font typeface="Dosis Medium" pitchFamily="2" charset="0"/>
      <p:regular r:id="rId105"/>
      <p:bold r:id="rId106"/>
    </p:embeddedFont>
    <p:embeddedFont>
      <p:font typeface="Dosis SemiBold" pitchFamily="2" charset="0"/>
      <p:regular r:id="rId107"/>
      <p:bold r:id="rId108"/>
    </p:embeddedFont>
    <p:embeddedFont>
      <p:font typeface="Microsoft Uighur" panose="02000000000000000000" pitchFamily="2" charset="-78"/>
      <p:regular r:id="rId109"/>
      <p:bold r:id="rId110"/>
    </p:embeddedFont>
    <p:embeddedFont>
      <p:font typeface="Modern Love" panose="04090805081005020601" pitchFamily="82" charset="0"/>
      <p:regular r:id="rId111"/>
    </p:embeddedFont>
    <p:embeddedFont>
      <p:font typeface="Noto Sans Symbols" panose="020B0604020202020204" charset="0"/>
      <p:regular r:id="rId112"/>
      <p:bold r:id="rId11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770" userDrawn="1">
          <p15:clr>
            <a:srgbClr val="A4A3A4"/>
          </p15:clr>
        </p15:guide>
        <p15:guide id="2" pos="68" userDrawn="1">
          <p15:clr>
            <a:srgbClr val="A4A3A4"/>
          </p15:clr>
        </p15:guide>
        <p15:guide id="3" pos="4649" userDrawn="1">
          <p15:clr>
            <a:srgbClr val="A4A3A4"/>
          </p15:clr>
        </p15:guide>
        <p15:guide id="4" orient="horz" pos="709" userDrawn="1">
          <p15:clr>
            <a:srgbClr val="A4A3A4"/>
          </p15:clr>
        </p15:guide>
        <p15:guide id="5" orient="horz" pos="1207" userDrawn="1">
          <p15:clr>
            <a:srgbClr val="A4A3A4"/>
          </p15:clr>
        </p15:guide>
        <p15:guide id="6" pos="1043" userDrawn="1">
          <p15:clr>
            <a:srgbClr val="A4A3A4"/>
          </p15:clr>
        </p15:guide>
        <p15:guide id="7" orient="horz" pos="3226" userDrawn="1">
          <p15:clr>
            <a:srgbClr val="A4A3A4"/>
          </p15:clr>
        </p15:guide>
        <p15:guide id="8" orient="horz" pos="981" userDrawn="1">
          <p15:clr>
            <a:srgbClr val="A4A3A4"/>
          </p15:clr>
        </p15:guide>
        <p15:guide id="9" orient="horz" pos="4065" userDrawn="1">
          <p15:clr>
            <a:srgbClr val="A4A3A4"/>
          </p15:clr>
        </p15:guide>
        <p15:guide id="10" pos="3901" userDrawn="1">
          <p15:clr>
            <a:srgbClr val="A4A3A4"/>
          </p15:clr>
        </p15:guide>
        <p15:guide id="11" pos="1814" userDrawn="1">
          <p15:clr>
            <a:srgbClr val="A4A3A4"/>
          </p15:clr>
        </p15:guide>
        <p15:guide id="12" orient="horz" pos="1344" userDrawn="1">
          <p15:clr>
            <a:srgbClr val="A4A3A4"/>
          </p15:clr>
        </p15:guide>
        <p15:guide id="13" pos="2903" userDrawn="1">
          <p15:clr>
            <a:srgbClr val="A4A3A4"/>
          </p15:clr>
        </p15:guide>
        <p15:guide id="14" orient="horz" pos="1797" userDrawn="1">
          <p15:clr>
            <a:srgbClr val="A4A3A4"/>
          </p15:clr>
        </p15:guide>
      </p15:sldGuideLst>
    </p:ext>
    <p:ext uri="{2D200454-40CA-4A62-9FC3-DE9A4176ACB9}">
      <p15:notes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46" roundtripDataSignature="AMtx7mjCmx/7zG8L+ijJcYopbFz/ZY3U2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D7B"/>
    <a:srgbClr val="565F88"/>
    <a:srgbClr val="434E7B"/>
    <a:srgbClr val="00ABA3"/>
    <a:srgbClr val="ECF8FB"/>
    <a:srgbClr val="A1A6BC"/>
    <a:srgbClr val="16AB98"/>
    <a:srgbClr val="00ACA4"/>
    <a:srgbClr val="00A89F"/>
    <a:srgbClr val="5BCA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C733AFA-3FCC-4A63-ADFC-33A60633C5B0}">
  <a:tblStyle styleId="{2C733AFA-3FCC-4A63-ADFC-33A60633C5B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740" autoAdjust="0"/>
  </p:normalViewPr>
  <p:slideViewPr>
    <p:cSldViewPr snapToGrid="0">
      <p:cViewPr varScale="1">
        <p:scale>
          <a:sx n="70" d="100"/>
          <a:sy n="70" d="100"/>
        </p:scale>
        <p:origin x="1180" y="52"/>
      </p:cViewPr>
      <p:guideLst>
        <p:guide orient="horz" pos="3770"/>
        <p:guide pos="68"/>
        <p:guide pos="4649"/>
        <p:guide orient="horz" pos="709"/>
        <p:guide orient="horz" pos="1207"/>
        <p:guide pos="1043"/>
        <p:guide orient="horz" pos="3226"/>
        <p:guide orient="horz" pos="981"/>
        <p:guide orient="horz" pos="4065"/>
        <p:guide pos="3901"/>
        <p:guide pos="1814"/>
        <p:guide orient="horz" pos="1344"/>
        <p:guide pos="2903"/>
        <p:guide orient="horz" pos="1797"/>
      </p:guideLst>
    </p:cSldViewPr>
  </p:slideViewPr>
  <p:outlineViewPr>
    <p:cViewPr>
      <p:scale>
        <a:sx n="33" d="100"/>
        <a:sy n="33" d="100"/>
      </p:scale>
      <p:origin x="0" y="-2358"/>
    </p:cViewPr>
  </p:outlineViewPr>
  <p:notesTextViewPr>
    <p:cViewPr>
      <p:scale>
        <a:sx n="1" d="1"/>
        <a:sy n="1" d="1"/>
      </p:scale>
      <p:origin x="0" y="0"/>
    </p:cViewPr>
  </p:notesTextViewPr>
  <p:sorterViewPr>
    <p:cViewPr>
      <p:scale>
        <a:sx n="100" d="100"/>
        <a:sy n="100" d="100"/>
      </p:scale>
      <p:origin x="0" y="-3378"/>
    </p:cViewPr>
  </p:sorterViewPr>
  <p:notesViewPr>
    <p:cSldViewPr snapToGrid="0">
      <p:cViewPr varScale="1">
        <p:scale>
          <a:sx n="62" d="100"/>
          <a:sy n="62" d="100"/>
        </p:scale>
        <p:origin x="3226" y="77"/>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0.xml"/><Relationship Id="rId21" Type="http://schemas.openxmlformats.org/officeDocument/2006/relationships/slide" Target="slides/slide5.xml"/><Relationship Id="rId42" Type="http://schemas.openxmlformats.org/officeDocument/2006/relationships/slide" Target="slides/slide26.xml"/><Relationship Id="rId47" Type="http://schemas.openxmlformats.org/officeDocument/2006/relationships/slide" Target="slides/slide31.xml"/><Relationship Id="rId63" Type="http://schemas.openxmlformats.org/officeDocument/2006/relationships/slide" Target="slides/slide47.xml"/><Relationship Id="rId68" Type="http://schemas.openxmlformats.org/officeDocument/2006/relationships/slide" Target="slides/slide52.xml"/><Relationship Id="rId84" Type="http://schemas.openxmlformats.org/officeDocument/2006/relationships/slide" Target="slides/slide68.xml"/><Relationship Id="rId89" Type="http://schemas.openxmlformats.org/officeDocument/2006/relationships/slide" Target="slides/slide73.xml"/><Relationship Id="rId112" Type="http://schemas.openxmlformats.org/officeDocument/2006/relationships/font" Target="fonts/font11.fntdata"/><Relationship Id="rId16" Type="http://schemas.openxmlformats.org/officeDocument/2006/relationships/slideMaster" Target="slideMasters/slideMaster16.xml"/><Relationship Id="rId107" Type="http://schemas.openxmlformats.org/officeDocument/2006/relationships/font" Target="fonts/font6.fntdata"/><Relationship Id="rId11" Type="http://schemas.openxmlformats.org/officeDocument/2006/relationships/slideMaster" Target="slideMasters/slideMaster11.xml"/><Relationship Id="rId32" Type="http://schemas.openxmlformats.org/officeDocument/2006/relationships/slide" Target="slides/slide16.xml"/><Relationship Id="rId37" Type="http://schemas.openxmlformats.org/officeDocument/2006/relationships/slide" Target="slides/slide21.xml"/><Relationship Id="rId53" Type="http://schemas.openxmlformats.org/officeDocument/2006/relationships/slide" Target="slides/slide37.xml"/><Relationship Id="rId58" Type="http://schemas.openxmlformats.org/officeDocument/2006/relationships/slide" Target="slides/slide42.xml"/><Relationship Id="rId74" Type="http://schemas.openxmlformats.org/officeDocument/2006/relationships/slide" Target="slides/slide58.xml"/><Relationship Id="rId79" Type="http://schemas.openxmlformats.org/officeDocument/2006/relationships/slide" Target="slides/slide63.xml"/><Relationship Id="rId102" Type="http://schemas.openxmlformats.org/officeDocument/2006/relationships/font" Target="fonts/font1.fntdata"/><Relationship Id="rId149" Type="http://schemas.openxmlformats.org/officeDocument/2006/relationships/theme" Target="theme/theme1.xml"/><Relationship Id="rId5" Type="http://schemas.openxmlformats.org/officeDocument/2006/relationships/slideMaster" Target="slideMasters/slideMaster5.xml"/><Relationship Id="rId90" Type="http://schemas.openxmlformats.org/officeDocument/2006/relationships/slide" Target="slides/slide74.xml"/><Relationship Id="rId95" Type="http://schemas.openxmlformats.org/officeDocument/2006/relationships/slide" Target="slides/slide79.xml"/><Relationship Id="rId22" Type="http://schemas.openxmlformats.org/officeDocument/2006/relationships/slide" Target="slides/slide6.xml"/><Relationship Id="rId27" Type="http://schemas.openxmlformats.org/officeDocument/2006/relationships/slide" Target="slides/slide11.xml"/><Relationship Id="rId43" Type="http://schemas.openxmlformats.org/officeDocument/2006/relationships/slide" Target="slides/slide27.xml"/><Relationship Id="rId48" Type="http://schemas.openxmlformats.org/officeDocument/2006/relationships/slide" Target="slides/slide32.xml"/><Relationship Id="rId64" Type="http://schemas.openxmlformats.org/officeDocument/2006/relationships/slide" Target="slides/slide48.xml"/><Relationship Id="rId69" Type="http://schemas.openxmlformats.org/officeDocument/2006/relationships/slide" Target="slides/slide53.xml"/><Relationship Id="rId113" Type="http://schemas.openxmlformats.org/officeDocument/2006/relationships/font" Target="fonts/font12.fntdata"/><Relationship Id="rId80" Type="http://schemas.openxmlformats.org/officeDocument/2006/relationships/slide" Target="slides/slide64.xml"/><Relationship Id="rId85" Type="http://schemas.openxmlformats.org/officeDocument/2006/relationships/slide" Target="slides/slide69.xml"/><Relationship Id="rId150" Type="http://schemas.openxmlformats.org/officeDocument/2006/relationships/tableStyles" Target="tableStyles.xml"/><Relationship Id="rId12" Type="http://schemas.openxmlformats.org/officeDocument/2006/relationships/slideMaster" Target="slideMasters/slideMaster12.xml"/><Relationship Id="rId17" Type="http://schemas.openxmlformats.org/officeDocument/2006/relationships/slide" Target="slides/slide1.xml"/><Relationship Id="rId33" Type="http://schemas.openxmlformats.org/officeDocument/2006/relationships/slide" Target="slides/slide17.xml"/><Relationship Id="rId38" Type="http://schemas.openxmlformats.org/officeDocument/2006/relationships/slide" Target="slides/slide22.xml"/><Relationship Id="rId59" Type="http://schemas.openxmlformats.org/officeDocument/2006/relationships/slide" Target="slides/slide43.xml"/><Relationship Id="rId103" Type="http://schemas.openxmlformats.org/officeDocument/2006/relationships/font" Target="fonts/font2.fntdata"/><Relationship Id="rId108" Type="http://schemas.openxmlformats.org/officeDocument/2006/relationships/font" Target="fonts/font7.fntdata"/><Relationship Id="rId54" Type="http://schemas.openxmlformats.org/officeDocument/2006/relationships/slide" Target="slides/slide38.xml"/><Relationship Id="rId70" Type="http://schemas.openxmlformats.org/officeDocument/2006/relationships/slide" Target="slides/slide54.xml"/><Relationship Id="rId75" Type="http://schemas.openxmlformats.org/officeDocument/2006/relationships/slide" Target="slides/slide59.xml"/><Relationship Id="rId91" Type="http://schemas.openxmlformats.org/officeDocument/2006/relationships/slide" Target="slides/slide75.xml"/><Relationship Id="rId96" Type="http://schemas.openxmlformats.org/officeDocument/2006/relationships/slide" Target="slides/slide80.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7.xml"/><Relationship Id="rId28" Type="http://schemas.openxmlformats.org/officeDocument/2006/relationships/slide" Target="slides/slide12.xml"/><Relationship Id="rId49" Type="http://schemas.openxmlformats.org/officeDocument/2006/relationships/slide" Target="slides/slide33.xml"/><Relationship Id="rId10" Type="http://schemas.openxmlformats.org/officeDocument/2006/relationships/slideMaster" Target="slideMasters/slideMaster10.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slide" Target="slides/slide36.xml"/><Relationship Id="rId60" Type="http://schemas.openxmlformats.org/officeDocument/2006/relationships/slide" Target="slides/slide44.xml"/><Relationship Id="rId65" Type="http://schemas.openxmlformats.org/officeDocument/2006/relationships/slide" Target="slides/slide49.xml"/><Relationship Id="rId73" Type="http://schemas.openxmlformats.org/officeDocument/2006/relationships/slide" Target="slides/slide57.xml"/><Relationship Id="rId78" Type="http://schemas.openxmlformats.org/officeDocument/2006/relationships/slide" Target="slides/slide62.xml"/><Relationship Id="rId81" Type="http://schemas.openxmlformats.org/officeDocument/2006/relationships/slide" Target="slides/slide65.xml"/><Relationship Id="rId86" Type="http://schemas.openxmlformats.org/officeDocument/2006/relationships/slide" Target="slides/slide70.xml"/><Relationship Id="rId94" Type="http://schemas.openxmlformats.org/officeDocument/2006/relationships/slide" Target="slides/slide78.xml"/><Relationship Id="rId99" Type="http://schemas.openxmlformats.org/officeDocument/2006/relationships/slide" Target="slides/slide83.xml"/><Relationship Id="rId101" Type="http://schemas.openxmlformats.org/officeDocument/2006/relationships/handoutMaster" Target="handoutMasters/handoutMaster1.xml"/><Relationship Id="rId14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2.xml"/><Relationship Id="rId39" Type="http://schemas.openxmlformats.org/officeDocument/2006/relationships/slide" Target="slides/slide23.xml"/><Relationship Id="rId109" Type="http://schemas.openxmlformats.org/officeDocument/2006/relationships/font" Target="fonts/font8.fntdata"/><Relationship Id="rId34" Type="http://schemas.openxmlformats.org/officeDocument/2006/relationships/slide" Target="slides/slide18.xml"/><Relationship Id="rId50" Type="http://schemas.openxmlformats.org/officeDocument/2006/relationships/slide" Target="slides/slide34.xml"/><Relationship Id="rId55" Type="http://schemas.openxmlformats.org/officeDocument/2006/relationships/slide" Target="slides/slide39.xml"/><Relationship Id="rId76" Type="http://schemas.openxmlformats.org/officeDocument/2006/relationships/slide" Target="slides/slide60.xml"/><Relationship Id="rId97" Type="http://schemas.openxmlformats.org/officeDocument/2006/relationships/slide" Target="slides/slide81.xml"/><Relationship Id="rId104" Type="http://schemas.openxmlformats.org/officeDocument/2006/relationships/font" Target="fonts/font3.fntdata"/><Relationship Id="rId146" Type="http://customschemas.google.com/relationships/presentationmetadata" Target="metadata"/><Relationship Id="rId7" Type="http://schemas.openxmlformats.org/officeDocument/2006/relationships/slideMaster" Target="slideMasters/slideMaster7.xml"/><Relationship Id="rId71" Type="http://schemas.openxmlformats.org/officeDocument/2006/relationships/slide" Target="slides/slide55.xml"/><Relationship Id="rId92" Type="http://schemas.openxmlformats.org/officeDocument/2006/relationships/slide" Target="slides/slide76.xml"/><Relationship Id="rId2" Type="http://schemas.openxmlformats.org/officeDocument/2006/relationships/slideMaster" Target="slideMasters/slideMaster2.xml"/><Relationship Id="rId29" Type="http://schemas.openxmlformats.org/officeDocument/2006/relationships/slide" Target="slides/slide13.xml"/><Relationship Id="rId24" Type="http://schemas.openxmlformats.org/officeDocument/2006/relationships/slide" Target="slides/slide8.xml"/><Relationship Id="rId40" Type="http://schemas.openxmlformats.org/officeDocument/2006/relationships/slide" Target="slides/slide24.xml"/><Relationship Id="rId45" Type="http://schemas.openxmlformats.org/officeDocument/2006/relationships/slide" Target="slides/slide29.xml"/><Relationship Id="rId66" Type="http://schemas.openxmlformats.org/officeDocument/2006/relationships/slide" Target="slides/slide50.xml"/><Relationship Id="rId87" Type="http://schemas.openxmlformats.org/officeDocument/2006/relationships/slide" Target="slides/slide71.xml"/><Relationship Id="rId110" Type="http://schemas.openxmlformats.org/officeDocument/2006/relationships/font" Target="fonts/font9.fntdata"/><Relationship Id="rId61" Type="http://schemas.openxmlformats.org/officeDocument/2006/relationships/slide" Target="slides/slide45.xml"/><Relationship Id="rId82" Type="http://schemas.openxmlformats.org/officeDocument/2006/relationships/slide" Target="slides/slide66.xml"/><Relationship Id="rId19" Type="http://schemas.openxmlformats.org/officeDocument/2006/relationships/slide" Target="slides/slide3.xml"/><Relationship Id="rId14" Type="http://schemas.openxmlformats.org/officeDocument/2006/relationships/slideMaster" Target="slideMasters/slideMaster14.xml"/><Relationship Id="rId30" Type="http://schemas.openxmlformats.org/officeDocument/2006/relationships/slide" Target="slides/slide14.xml"/><Relationship Id="rId35" Type="http://schemas.openxmlformats.org/officeDocument/2006/relationships/slide" Target="slides/slide19.xml"/><Relationship Id="rId56" Type="http://schemas.openxmlformats.org/officeDocument/2006/relationships/slide" Target="slides/slide40.xml"/><Relationship Id="rId77" Type="http://schemas.openxmlformats.org/officeDocument/2006/relationships/slide" Target="slides/slide61.xml"/><Relationship Id="rId100" Type="http://schemas.openxmlformats.org/officeDocument/2006/relationships/notesMaster" Target="notesMasters/notesMaster1.xml"/><Relationship Id="rId105" Type="http://schemas.openxmlformats.org/officeDocument/2006/relationships/font" Target="fonts/font4.fntdata"/><Relationship Id="rId14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5.xml"/><Relationship Id="rId72" Type="http://schemas.openxmlformats.org/officeDocument/2006/relationships/slide" Target="slides/slide56.xml"/><Relationship Id="rId93" Type="http://schemas.openxmlformats.org/officeDocument/2006/relationships/slide" Target="slides/slide77.xml"/><Relationship Id="rId98" Type="http://schemas.openxmlformats.org/officeDocument/2006/relationships/slide" Target="slides/slide82.xml"/><Relationship Id="rId3" Type="http://schemas.openxmlformats.org/officeDocument/2006/relationships/slideMaster" Target="slideMasters/slideMaster3.xml"/><Relationship Id="rId25" Type="http://schemas.openxmlformats.org/officeDocument/2006/relationships/slide" Target="slides/slide9.xml"/><Relationship Id="rId46" Type="http://schemas.openxmlformats.org/officeDocument/2006/relationships/slide" Target="slides/slide30.xml"/><Relationship Id="rId67" Type="http://schemas.openxmlformats.org/officeDocument/2006/relationships/slide" Target="slides/slide51.xml"/><Relationship Id="rId20" Type="http://schemas.openxmlformats.org/officeDocument/2006/relationships/slide" Target="slides/slide4.xml"/><Relationship Id="rId41" Type="http://schemas.openxmlformats.org/officeDocument/2006/relationships/slide" Target="slides/slide25.xml"/><Relationship Id="rId62" Type="http://schemas.openxmlformats.org/officeDocument/2006/relationships/slide" Target="slides/slide46.xml"/><Relationship Id="rId83" Type="http://schemas.openxmlformats.org/officeDocument/2006/relationships/slide" Target="slides/slide67.xml"/><Relationship Id="rId88" Type="http://schemas.openxmlformats.org/officeDocument/2006/relationships/slide" Target="slides/slide72.xml"/><Relationship Id="rId111" Type="http://schemas.openxmlformats.org/officeDocument/2006/relationships/font" Target="fonts/font10.fntdata"/><Relationship Id="rId15" Type="http://schemas.openxmlformats.org/officeDocument/2006/relationships/slideMaster" Target="slideMasters/slideMaster15.xml"/><Relationship Id="rId36" Type="http://schemas.openxmlformats.org/officeDocument/2006/relationships/slide" Target="slides/slide20.xml"/><Relationship Id="rId57" Type="http://schemas.openxmlformats.org/officeDocument/2006/relationships/slide" Target="slides/slide41.xml"/><Relationship Id="rId106" Type="http://schemas.openxmlformats.org/officeDocument/2006/relationships/font" Target="fonts/font5.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0E444E12-DE31-DBE8-84BA-0CB2806811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MA"/>
          </a:p>
        </p:txBody>
      </p:sp>
      <p:sp>
        <p:nvSpPr>
          <p:cNvPr id="3" name="Espace réservé de la date 2">
            <a:extLst>
              <a:ext uri="{FF2B5EF4-FFF2-40B4-BE49-F238E27FC236}">
                <a16:creationId xmlns:a16="http://schemas.microsoft.com/office/drawing/2014/main" id="{0E87C432-70BF-6FDA-570A-045F479F16C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067FA4C-D437-43FB-8BCD-6E243CBF1A8E}" type="datetimeFigureOut">
              <a:rPr lang="fr-MA" smtClean="0"/>
              <a:t>17/05/2026</a:t>
            </a:fld>
            <a:endParaRPr lang="fr-MA"/>
          </a:p>
        </p:txBody>
      </p:sp>
      <p:sp>
        <p:nvSpPr>
          <p:cNvPr id="4" name="Espace réservé du pied de page 3">
            <a:extLst>
              <a:ext uri="{FF2B5EF4-FFF2-40B4-BE49-F238E27FC236}">
                <a16:creationId xmlns:a16="http://schemas.microsoft.com/office/drawing/2014/main" id="{3AE582EF-D3C8-ABF6-3E87-F5C1D284C6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MA"/>
          </a:p>
        </p:txBody>
      </p:sp>
      <p:sp>
        <p:nvSpPr>
          <p:cNvPr id="5" name="Espace réservé du numéro de diapositive 4">
            <a:extLst>
              <a:ext uri="{FF2B5EF4-FFF2-40B4-BE49-F238E27FC236}">
                <a16:creationId xmlns:a16="http://schemas.microsoft.com/office/drawing/2014/main" id="{CA737392-9348-6342-55EB-9396A181156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007A6A9-B6D9-43AE-BF1D-BF53AEFEE4E7}" type="slidenum">
              <a:rPr lang="fr-MA" smtClean="0"/>
              <a:t>‹N°›</a:t>
            </a:fld>
            <a:endParaRPr lang="fr-MA"/>
          </a:p>
        </p:txBody>
      </p:sp>
    </p:spTree>
    <p:extLst>
      <p:ext uri="{BB962C8B-B14F-4D97-AF65-F5344CB8AC3E}">
        <p14:creationId xmlns:p14="http://schemas.microsoft.com/office/powerpoint/2010/main" val="29467571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MA" dirty="0"/>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Microsoft Uighur" panose="02000000000000000000" pitchFamily="2" charset="-78"/>
                <a:cs typeface="Microsoft Uighur" panose="02000000000000000000" pitchFamily="2" charset="-78"/>
              </a:defRPr>
            </a:lvl1pPr>
          </a:lstStyle>
          <a:p>
            <a:pPr algn="r"/>
            <a:fld id="{00000000-1234-1234-1234-123412341234}" type="slidenum">
              <a:rPr lang="fr-FR" sz="1200" smtClean="0">
                <a:solidFill>
                  <a:schemeClr val="dk1"/>
                </a:solidFill>
                <a:ea typeface="Calibri"/>
                <a:sym typeface="Calibri"/>
              </a:rPr>
              <a:pPr algn="r"/>
              <a:t>‹N°›</a:t>
            </a:fld>
            <a:endParaRPr lang="fr-FR" sz="1200" dirty="0">
              <a:solidFill>
                <a:schemeClr val="dk1"/>
              </a:solidFill>
              <a:ea typeface="Calibri"/>
              <a:sym typeface="Calibri"/>
            </a:endParaRPr>
          </a:p>
        </p:txBody>
      </p:sp>
    </p:spTree>
  </p:cSld>
  <p:clrMap bg1="lt1" tx1="dk1" bg2="dk2" tx2="lt2" accent1="accent1" accent2="accent2" accent3="accent3" accent4="accent4" accent5="accent5" accent6="accent6" hlink="hlink" folHlink="folHlink"/>
  <p:notesStyle>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idx="12"/>
          </p:nvPr>
        </p:nvSpPr>
        <p:spPr/>
        <p:txBody>
          <a:bodyPr/>
          <a:lstStyle/>
          <a:p>
            <a:pPr algn="r"/>
            <a:fld id="{00000000-1234-1234-1234-123412341234}" type="slidenum">
              <a:rPr lang="fr-FR" sz="1200" smtClean="0">
                <a:solidFill>
                  <a:schemeClr val="dk1"/>
                </a:solidFill>
                <a:ea typeface="Calibri"/>
                <a:sym typeface="Calibri"/>
              </a:rPr>
              <a:pPr algn="r"/>
              <a:t>4</a:t>
            </a:fld>
            <a:endParaRPr lang="fr-FR" sz="1200" dirty="0">
              <a:solidFill>
                <a:schemeClr val="dk1"/>
              </a:solidFill>
              <a:ea typeface="Calibri"/>
              <a:sym typeface="Calibri"/>
            </a:endParaRPr>
          </a:p>
        </p:txBody>
      </p:sp>
    </p:spTree>
    <p:extLst>
      <p:ext uri="{BB962C8B-B14F-4D97-AF65-F5344CB8AC3E}">
        <p14:creationId xmlns:p14="http://schemas.microsoft.com/office/powerpoint/2010/main" val="38409359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7"/>
        <p:cNvGrpSpPr/>
        <p:nvPr/>
      </p:nvGrpSpPr>
      <p:grpSpPr>
        <a:xfrm>
          <a:off x="0" y="0"/>
          <a:ext cx="0" cy="0"/>
          <a:chOff x="0" y="0"/>
          <a:chExt cx="0" cy="0"/>
        </a:xfrm>
      </p:grpSpPr>
      <p:sp>
        <p:nvSpPr>
          <p:cNvPr id="1308" name="Google Shape;130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09" name="Google Shape;1309;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p:cNvGrpSpPr/>
        <p:nvPr/>
      </p:nvGrpSpPr>
      <p:grpSpPr>
        <a:xfrm>
          <a:off x="0" y="0"/>
          <a:ext cx="0" cy="0"/>
          <a:chOff x="0" y="0"/>
          <a:chExt cx="0" cy="0"/>
        </a:xfrm>
      </p:grpSpPr>
      <p:sp>
        <p:nvSpPr>
          <p:cNvPr id="1327" name="Google Shape;132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28" name="Google Shape;1328;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6"/>
        <p:cNvGrpSpPr/>
        <p:nvPr/>
      </p:nvGrpSpPr>
      <p:grpSpPr>
        <a:xfrm>
          <a:off x="0" y="0"/>
          <a:ext cx="0" cy="0"/>
          <a:chOff x="0" y="0"/>
          <a:chExt cx="0" cy="0"/>
        </a:xfrm>
      </p:grpSpPr>
      <p:sp>
        <p:nvSpPr>
          <p:cNvPr id="1337" name="Google Shape;1337;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38" name="Google Shape;1338;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p:cNvGrpSpPr/>
        <p:nvPr/>
      </p:nvGrpSpPr>
      <p:grpSpPr>
        <a:xfrm>
          <a:off x="0" y="0"/>
          <a:ext cx="0" cy="0"/>
          <a:chOff x="0" y="0"/>
          <a:chExt cx="0" cy="0"/>
        </a:xfrm>
      </p:grpSpPr>
      <p:sp>
        <p:nvSpPr>
          <p:cNvPr id="2107" name="Google Shape;2107;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281086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p:cNvGrpSpPr/>
        <p:nvPr/>
      </p:nvGrpSpPr>
      <p:grpSpPr>
        <a:xfrm>
          <a:off x="0" y="0"/>
          <a:ext cx="0" cy="0"/>
          <a:chOff x="0" y="0"/>
          <a:chExt cx="0" cy="0"/>
        </a:xfrm>
      </p:grpSpPr>
      <p:sp>
        <p:nvSpPr>
          <p:cNvPr id="1567" name="Google Shape;1567;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9BE7F4F3-D72E-F5C5-3199-FF9DD10CA511}"/>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87F258D-270A-66F7-7428-F50D1CADF79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2F933840-CE68-3469-C6CE-9392EBCD7C3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1917614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561A88D-9C6C-5DA4-9CFC-3D7E5DD17C6E}"/>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DB231C98-3119-1746-3A56-A2B15986EA3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CD85B1D-C9B7-17C3-1106-0410DD91327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5913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561A88D-9C6C-5DA4-9CFC-3D7E5DD17C6E}"/>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DB231C98-3119-1746-3A56-A2B15986EA3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CD85B1D-C9B7-17C3-1106-0410DD91327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7377164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0"/>
        <p:cNvGrpSpPr/>
        <p:nvPr/>
      </p:nvGrpSpPr>
      <p:grpSpPr>
        <a:xfrm>
          <a:off x="0" y="0"/>
          <a:ext cx="0" cy="0"/>
          <a:chOff x="0" y="0"/>
          <a:chExt cx="0" cy="0"/>
        </a:xfrm>
      </p:grpSpPr>
      <p:sp>
        <p:nvSpPr>
          <p:cNvPr id="1831" name="Google Shape;1831;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32" name="Google Shape;1832;p4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p:cNvGrpSpPr/>
        <p:nvPr/>
      </p:nvGrpSpPr>
      <p:grpSpPr>
        <a:xfrm>
          <a:off x="0" y="0"/>
          <a:ext cx="0" cy="0"/>
          <a:chOff x="0" y="0"/>
          <a:chExt cx="0" cy="0"/>
        </a:xfrm>
      </p:grpSpPr>
      <p:sp>
        <p:nvSpPr>
          <p:cNvPr id="1839" name="Google Shape;1839;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89132CFF-5670-17FF-13F9-DFB7F0DB6CF2}"/>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3DB8A570-0EC0-2814-9016-0529832344B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A216A442-05F4-FA7B-D8D4-78B3331762B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6793570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82CBBAE6-864B-35E9-DC8C-AB97A26FFA76}"/>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FBBCB392-B709-0EF0-0344-58CF7649A34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CB17C071-9CFA-DE53-5581-3FB0DEDDB7E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41236311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56CF16FE-0C86-EF82-1C64-20DD9CCA2E1C}"/>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1D6EC7A2-9183-709B-80EF-F3440B9B159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FD49666D-3E23-EA91-190C-3212153372E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5786908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C470B7E9-2445-1788-6F66-D8F2F72E9C82}"/>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F87F2B22-F403-5953-EA99-58B1FD865CB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618C7ED4-2E9F-38C9-0ED3-536138F03A7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2264276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9D68BC32-0BBF-FDC2-DFE6-E73A0B8DCCB0}"/>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17E64049-84E0-EB6C-EF31-898395F050B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2642CDE5-BFF4-D1DC-FB6F-2F03885A833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9120073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8794742C-310D-3EB2-CF8A-9F5A3C6D556E}"/>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50730EDA-BF21-6966-01DF-9E2F52707B6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DDFA079C-8E57-A705-43FD-CB46EFA6718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4085274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89A16251-1B80-A5F7-16E3-2BD972A35C83}"/>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54A4CEA7-225A-0422-D80F-C0FA7C52EF4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F0C343A4-863A-A4CA-6C9A-9764220682E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6840310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64A2BFA7-2D6A-4A5A-E29B-456FE4B63FEC}"/>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3663FE9B-25E0-E2E7-6C7A-8BC0E4028FA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61003CD8-BBC6-3C17-3C20-5261B9B2D9F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4637844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D09C55B0-E8A7-BA84-CA3E-5F7F78F69261}"/>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F39E0EA7-CB55-7BB8-CBCD-5A5BDA1EC03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14703AEF-781F-5D6A-E0A8-66BC9A653E49}"/>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8993292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E21D9FA3-BFD1-A8AF-1523-DEDC4AAF7495}"/>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B545D0D6-3D46-308C-9DBF-8C18E28F674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927A6EBA-00C0-2F92-4861-4BCC0FC2136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5479574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41E25F92-FF0E-D337-B6AB-9A2007C75E4C}"/>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02EAEC99-985F-9624-320F-3A65E9D1A27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10513F13-4C35-6514-0C30-54974AD7B98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5139055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0">
          <a:extLst>
            <a:ext uri="{FF2B5EF4-FFF2-40B4-BE49-F238E27FC236}">
              <a16:creationId xmlns:a16="http://schemas.microsoft.com/office/drawing/2014/main" id="{A4427E46-AEB5-385C-7EDB-76167A393B26}"/>
            </a:ext>
          </a:extLst>
        </p:cNvPr>
        <p:cNvGrpSpPr/>
        <p:nvPr/>
      </p:nvGrpSpPr>
      <p:grpSpPr>
        <a:xfrm>
          <a:off x="0" y="0"/>
          <a:ext cx="0" cy="0"/>
          <a:chOff x="0" y="0"/>
          <a:chExt cx="0" cy="0"/>
        </a:xfrm>
      </p:grpSpPr>
      <p:sp>
        <p:nvSpPr>
          <p:cNvPr id="1831" name="Google Shape;1831;p48:notes">
            <a:extLst>
              <a:ext uri="{FF2B5EF4-FFF2-40B4-BE49-F238E27FC236}">
                <a16:creationId xmlns:a16="http://schemas.microsoft.com/office/drawing/2014/main" id="{ACC36659-0C30-5995-BFF8-3A807BBBADC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32" name="Google Shape;1832;p48:notes">
            <a:extLst>
              <a:ext uri="{FF2B5EF4-FFF2-40B4-BE49-F238E27FC236}">
                <a16:creationId xmlns:a16="http://schemas.microsoft.com/office/drawing/2014/main" id="{4FD01C51-7FE3-8742-ACDE-AD45D5E969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3536824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26" name="Google Shape;2026;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6"/>
        <p:cNvGrpSpPr/>
        <p:nvPr/>
      </p:nvGrpSpPr>
      <p:grpSpPr>
        <a:xfrm>
          <a:off x="0" y="0"/>
          <a:ext cx="0" cy="0"/>
          <a:chOff x="0" y="0"/>
          <a:chExt cx="0" cy="0"/>
        </a:xfrm>
      </p:grpSpPr>
      <p:sp>
        <p:nvSpPr>
          <p:cNvPr id="2017" name="Google Shape;2017;p7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18" name="Google Shape;2018;p7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25256E4B-38CE-D16B-6EC8-2832703D7926}"/>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D03D874C-C92F-3C02-ECD5-DDAA046DB23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DDC8CB77-B1B6-8128-8F2B-B893472F01B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2726156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C5D809EE-857F-C757-0759-E4512489C1C7}"/>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A3E9E70A-9715-929B-7545-477AE194807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9DA84B07-099F-4658-8F6B-0CA03C7C360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2240341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1A11F98-0B97-7B47-731D-9D20A9C62D93}"/>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61B1950E-B236-50E0-6DC9-3D50EB8BFF1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5FDE8DE3-942C-D56D-5635-CC4E8260BBA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598247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91427F83-2B5F-571C-0FDC-20CFD62FB734}"/>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78118F01-31DA-7FE3-BE91-450E74D8ADE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C9390D63-8403-B817-4EEA-03BF8848E30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7112020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F3BC3E39-1C18-CAB5-1B6A-B07ABCA72B3E}"/>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30BAE4E4-74A9-052B-36C9-EB9F168096C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4D2018E3-F2D3-A285-AC26-DE44DE4DF62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40437356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E821F455-C305-8267-2227-1F2A686059CA}"/>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48953FA8-8D82-21CC-EDF8-8A4E7AE4754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691149AE-8391-97C3-0B05-8DDA4DBBBB9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6751634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9B41CFD0-E69C-1177-A681-0D44313267FB}"/>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A8BC43F3-B81B-831C-10D2-14A27A512F6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965F91B6-484F-92B7-0949-F0EB05DC6E88}"/>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2058163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BC877878-78AF-FE90-0FFD-461FBEBCD333}"/>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FDD7285A-8CBF-E2B0-0D65-E43C5869835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62B7F472-61E9-7EC4-E019-954E96864DF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1641523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71569D5F-4373-876D-9507-5C5158A14A82}"/>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015A5B82-2357-092F-F19B-2E75E2C7A39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046E912B-512A-A58E-0922-53CCE2DF8E9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013721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CD3FFBC7-7A8A-91F2-672D-5856429EE8D8}"/>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2D99DD1E-3DA8-060F-2351-4EEAB653F19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719C2037-DAE9-008B-8AAE-16FF5B9AEED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2026147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6BB8A2BA-E432-4AE0-7B7D-CB1825BC41D1}"/>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B1EC037C-BA01-945C-570D-EBBAB21DBCD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EE3D1386-CD30-55EB-9312-FB6537FCD4D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5621649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EA4D91E9-2C56-6019-4CA0-3C0E2B0D334A}"/>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7B115BB0-DE42-D172-95CF-14ADB689D1D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B2A45839-56F3-EDE5-9CCA-3B539FE3131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41061401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81F427FB-6C5F-5AB6-D12A-87B8365E23CD}"/>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C119CE6C-0D81-3EF8-0267-C2DD7860CDB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89C856E5-3C36-7EBA-0683-2E6C517138E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0870434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C49E2619-E4AB-C28F-7DF8-5AF954A4EB67}"/>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690229C1-9B09-2603-0BE9-49F495B7896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2EBD6CA8-913E-AE8F-8F2C-9D4B826166E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41871131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6EB55449-272C-634D-2FD7-3285A4FC449C}"/>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4C729A2C-8256-BD3E-A729-3E190E1A709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5E323AE4-60C0-F1CE-2C76-20A65328436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9137055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099071DB-7211-2BC1-37FE-6D9AB7F87CAE}"/>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897EF4AB-5EF4-B664-BAAF-85E847AC857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5AC06055-58DA-0F7E-55F8-5B5CD8072C7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3602020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B0BB3A9-73D7-5E1B-7A6E-67F27BD8DA5B}"/>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3DE54090-8F29-D7F3-D67B-D0BF666D625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D0560511-1825-0A2F-1E79-6E9CFA67DF3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0588484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9"/>
        <p:cNvGrpSpPr/>
        <p:nvPr/>
      </p:nvGrpSpPr>
      <p:grpSpPr>
        <a:xfrm>
          <a:off x="0" y="0"/>
          <a:ext cx="0" cy="0"/>
          <a:chOff x="0" y="0"/>
          <a:chExt cx="0" cy="0"/>
        </a:xfrm>
      </p:grpSpPr>
      <p:sp>
        <p:nvSpPr>
          <p:cNvPr id="2430" name="Google Shape;2430;p1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31" name="Google Shape;2431;p1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46617062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72C47159-1D37-06E3-501A-8ABE7AB74B4C}"/>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A2A0E8FF-8155-9650-A133-17343C59BCF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358160DD-832D-DAC4-A3F4-4483DBA66BA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977712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BF7C3331-7E36-9C61-EADC-BFB356BA4700}"/>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28D03193-1BEE-CB3E-8824-F02CAE1577F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7170FCC1-32C2-F8C6-FB09-B514D4FB27E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1194204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3B8BD52E-963F-DEA8-F99F-42E4D5321D7E}"/>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4D94B38F-1A38-3941-D8D0-6F88FB59343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949DBE35-4DAB-AFCF-FE71-EAC59F799D8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2381660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71324F48-69A6-8C93-FAC9-289B0E0A65B8}"/>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AFF1EE1E-03FD-821C-5A7F-9946D519BF0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5A138BC4-300F-612F-8630-6EA6BA96FF7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4174274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C0430612-415C-2544-196B-A7C25D13D319}"/>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CD5B5476-2F59-2119-821F-A0CF438F55F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95C5D679-CA02-6215-0CEA-FB743239D65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63752225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7A151C7D-22E8-A5D7-AD1D-C93A9B3CF38F}"/>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A45C805F-4AEC-07B5-F91B-816A29ABB45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2EE4ACBC-784D-FEC9-ACCB-FAA1DCFB095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5383661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B076FF86-C0DD-2042-D0BC-0E3AEA252F38}"/>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78CFFA83-BF6B-066C-DB1C-AADD6D9130E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D6A4FAE8-D930-AFB5-9622-6FAA6F6093B8}"/>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55938265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388D1E74-4779-97DF-819F-E8622BCFD9A5}"/>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60C40FE8-7E6D-4BF1-006A-042E22C2DEB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DAFCFD93-1E27-1D25-4D69-77A01A79A28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95150353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2A4F651C-A711-8689-14AE-0A59AACF9EEE}"/>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D4753691-8E21-9A31-BD1E-6D39ADD673D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738C7D47-CD4D-2C86-ED41-2BF85B0D164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0764876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5F4CD446-7008-507B-1160-1979B172B35F}"/>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7BA0C08B-2815-4C8E-703E-44FA05A7FD3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357A2D4A-8439-F3DB-B22A-406E860E8BB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17256717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0C274D62-5610-BD69-EB38-B89002A636A9}"/>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376F4C75-E1D8-FD97-7412-699B6BE29F1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4634F887-7EDB-EA47-E0C9-EB65BF9F7A4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98567142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F609516C-FAB1-F9EA-A9FD-0E5579CA45E1}"/>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3BFCB639-5F53-93F8-E3F1-E0017C8C662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E4F448F0-E390-69AD-455F-18F7B69AB70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56200100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1"/>
        <p:cNvGrpSpPr/>
        <p:nvPr/>
      </p:nvGrpSpPr>
      <p:grpSpPr>
        <a:xfrm>
          <a:off x="0" y="0"/>
          <a:ext cx="0" cy="0"/>
          <a:chOff x="0" y="0"/>
          <a:chExt cx="0" cy="0"/>
        </a:xfrm>
      </p:grpSpPr>
      <p:sp>
        <p:nvSpPr>
          <p:cNvPr id="2512" name="Google Shape;2512;p1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13" name="Google Shape;2513;p12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1"/>
        <p:cNvGrpSpPr/>
        <p:nvPr/>
      </p:nvGrpSpPr>
      <p:grpSpPr>
        <a:xfrm>
          <a:off x="0" y="0"/>
          <a:ext cx="0" cy="0"/>
          <a:chOff x="0" y="0"/>
          <a:chExt cx="0" cy="0"/>
        </a:xfrm>
      </p:grpSpPr>
      <p:sp>
        <p:nvSpPr>
          <p:cNvPr id="2532" name="Google Shape;2532;p1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33" name="Google Shape;2533;p12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7"/>
        <p:cNvGrpSpPr/>
        <p:nvPr/>
      </p:nvGrpSpPr>
      <p:grpSpPr>
        <a:xfrm>
          <a:off x="0" y="0"/>
          <a:ext cx="0" cy="0"/>
          <a:chOff x="0" y="0"/>
          <a:chExt cx="0" cy="0"/>
        </a:xfrm>
      </p:grpSpPr>
      <p:sp>
        <p:nvSpPr>
          <p:cNvPr id="2548" name="Google Shape;2548;p1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49" name="Google Shape;2549;p12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1998561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3"/>
        <p:cNvGrpSpPr/>
        <p:nvPr/>
      </p:nvGrpSpPr>
      <p:grpSpPr>
        <a:xfrm>
          <a:off x="0" y="0"/>
          <a:ext cx="0" cy="0"/>
          <a:chOff x="0" y="0"/>
          <a:chExt cx="0" cy="0"/>
        </a:xfrm>
      </p:grpSpPr>
      <p:sp>
        <p:nvSpPr>
          <p:cNvPr id="2574" name="Google Shape;2574;p1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75" name="Google Shape;2575;p12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3">
          <a:extLst>
            <a:ext uri="{FF2B5EF4-FFF2-40B4-BE49-F238E27FC236}">
              <a16:creationId xmlns:a16="http://schemas.microsoft.com/office/drawing/2014/main" id="{F4365120-EDEF-D72F-A518-A03CFBD52958}"/>
            </a:ext>
          </a:extLst>
        </p:cNvPr>
        <p:cNvGrpSpPr/>
        <p:nvPr/>
      </p:nvGrpSpPr>
      <p:grpSpPr>
        <a:xfrm>
          <a:off x="0" y="0"/>
          <a:ext cx="0" cy="0"/>
          <a:chOff x="0" y="0"/>
          <a:chExt cx="0" cy="0"/>
        </a:xfrm>
      </p:grpSpPr>
      <p:sp>
        <p:nvSpPr>
          <p:cNvPr id="2574" name="Google Shape;2574;p126:notes">
            <a:extLst>
              <a:ext uri="{FF2B5EF4-FFF2-40B4-BE49-F238E27FC236}">
                <a16:creationId xmlns:a16="http://schemas.microsoft.com/office/drawing/2014/main" id="{78349545-320A-A552-F35A-F273E1878D2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75" name="Google Shape;2575;p126:notes">
            <a:extLst>
              <a:ext uri="{FF2B5EF4-FFF2-40B4-BE49-F238E27FC236}">
                <a16:creationId xmlns:a16="http://schemas.microsoft.com/office/drawing/2014/main" id="{A4597C9A-4FFC-3B8B-D147-A55F39334AA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4581303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48.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3.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10.png"/><Relationship Id="rId9" Type="http://schemas.microsoft.com/office/2007/relationships/hdphoto" Target="../media/hdphoto4.wdp"/></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 Id="rId4" Type="http://schemas.openxmlformats.org/officeDocument/2006/relationships/image" Target="../media/image9.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9.xml"/><Relationship Id="rId4" Type="http://schemas.openxmlformats.org/officeDocument/2006/relationships/image" Target="../media/image9.png"/></Relationships>
</file>

<file path=ppt/slideLayouts/_rels/slideLayout14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9.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4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9.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4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9.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4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9.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2.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2.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3.xml"/><Relationship Id="rId4" Type="http://schemas.openxmlformats.org/officeDocument/2006/relationships/image" Target="../media/image9.png"/></Relationships>
</file>

<file path=ppt/slideLayouts/_rels/slideLayout20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3.xml"/><Relationship Id="rId6" Type="http://schemas.openxmlformats.org/officeDocument/2006/relationships/image" Target="../media/image5.png"/><Relationship Id="rId5" Type="http://schemas.openxmlformats.org/officeDocument/2006/relationships/image" Target="../media/image20.png"/><Relationship Id="rId4" Type="http://schemas.openxmlformats.org/officeDocument/2006/relationships/image" Target="../media/image3.png"/></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4.xml"/><Relationship Id="rId4" Type="http://schemas.openxmlformats.org/officeDocument/2006/relationships/image" Target="../media/image9.png"/></Relationships>
</file>

<file path=ppt/slideLayouts/_rels/slideLayout233.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14.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10.png"/><Relationship Id="rId9" Type="http://schemas.microsoft.com/office/2007/relationships/hdphoto" Target="../media/hdphoto4.wdp"/></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4.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5.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5.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5.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5.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5.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6.xml"/><Relationship Id="rId4" Type="http://schemas.openxmlformats.org/officeDocument/2006/relationships/image" Target="../media/image9.png"/></Relationships>
</file>

<file path=ppt/slideLayouts/_rels/slideLayout273.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16.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10.png"/><Relationship Id="rId9" Type="http://schemas.microsoft.com/office/2007/relationships/hdphoto" Target="../media/hdphoto4.wdp"/></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43149098"/>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2743026"/>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006386604"/>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05037730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2453018"/>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600650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9522308"/>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8874318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66044562"/>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13981948"/>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24391625"/>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84407660"/>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552600111"/>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52992547"/>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761392757"/>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34289777"/>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1941728"/>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8190439"/>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1090813"/>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9129473"/>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16731837"/>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12491123"/>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06115420"/>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5580414"/>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237048317"/>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0974164"/>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1190947"/>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5457072"/>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8095345"/>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8662640"/>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1096624"/>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3243859"/>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2863366"/>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34659289"/>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31637419"/>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3411604"/>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18544031"/>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06097406"/>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7507590"/>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268996"/>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41482608"/>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6242943"/>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72995627"/>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62411289"/>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65821520"/>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4469089"/>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70120894"/>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41764129"/>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02_Voc_Act_01__Libre" userDrawn="1">
  <p:cSld name="3_Voc_Act_01__Libre">
    <p:spTree>
      <p:nvGrpSpPr>
        <p:cNvPr id="1" name="Shape 577"/>
        <p:cNvGrpSpPr/>
        <p:nvPr/>
      </p:nvGrpSpPr>
      <p:grpSpPr>
        <a:xfrm>
          <a:off x="0" y="0"/>
          <a:ext cx="0" cy="0"/>
          <a:chOff x="0" y="0"/>
          <a:chExt cx="0" cy="0"/>
        </a:xfrm>
      </p:grpSpPr>
      <p:sp>
        <p:nvSpPr>
          <p:cNvPr id="578" name="Google Shape;578;p14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CE2A07AA-C568-443C-19EA-675DD8D3DE1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40417014"/>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3048213344"/>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905142928"/>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96"/>
        <p:cNvGrpSpPr/>
        <p:nvPr/>
      </p:nvGrpSpPr>
      <p:grpSpPr>
        <a:xfrm>
          <a:off x="0" y="0"/>
          <a:ext cx="0" cy="0"/>
          <a:chOff x="0" y="0"/>
          <a:chExt cx="0" cy="0"/>
        </a:xfrm>
      </p:grpSpPr>
      <p:sp>
        <p:nvSpPr>
          <p:cNvPr id="97" name="Google Shape;97;p1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3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90F4DF75-09BC-8593-ABEF-271B6790693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586467903"/>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031867422"/>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103"/>
        <p:cNvGrpSpPr/>
        <p:nvPr/>
      </p:nvGrpSpPr>
      <p:grpSpPr>
        <a:xfrm>
          <a:off x="0" y="0"/>
          <a:ext cx="0" cy="0"/>
          <a:chOff x="0" y="0"/>
          <a:chExt cx="0" cy="0"/>
        </a:xfrm>
      </p:grpSpPr>
      <p:sp>
        <p:nvSpPr>
          <p:cNvPr id="104" name="Google Shape;104;p156"/>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56"/>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156C85C-0ECD-CFAA-AC7E-C470667B8C14}"/>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02132868"/>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793241235"/>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111"/>
        <p:cNvGrpSpPr/>
        <p:nvPr/>
      </p:nvGrpSpPr>
      <p:grpSpPr>
        <a:xfrm>
          <a:off x="0" y="0"/>
          <a:ext cx="0" cy="0"/>
          <a:chOff x="0" y="0"/>
          <a:chExt cx="0" cy="0"/>
        </a:xfrm>
      </p:grpSpPr>
      <p:sp>
        <p:nvSpPr>
          <p:cNvPr id="112" name="Google Shape;112;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15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14" name="Google Shape;114;p15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7F2F063-1671-C8E2-F353-50432123C37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32926894"/>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116"/>
        <p:cNvGrpSpPr/>
        <p:nvPr/>
      </p:nvGrpSpPr>
      <p:grpSpPr>
        <a:xfrm>
          <a:off x="0" y="0"/>
          <a:ext cx="0" cy="0"/>
          <a:chOff x="0" y="0"/>
          <a:chExt cx="0" cy="0"/>
        </a:xfrm>
      </p:grpSpPr>
      <p:sp>
        <p:nvSpPr>
          <p:cNvPr id="117" name="Google Shape;117;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59"/>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19" name="Google Shape;119;p159"/>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FE05C8B9-4A1A-EBD6-48A4-0F3D2AC96F8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128852870"/>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121"/>
        <p:cNvGrpSpPr/>
        <p:nvPr/>
      </p:nvGrpSpPr>
      <p:grpSpPr>
        <a:xfrm>
          <a:off x="0" y="0"/>
          <a:ext cx="0" cy="0"/>
          <a:chOff x="0" y="0"/>
          <a:chExt cx="0" cy="0"/>
        </a:xfrm>
      </p:grpSpPr>
      <p:sp>
        <p:nvSpPr>
          <p:cNvPr id="122" name="Google Shape;122;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16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4" name="Google Shape;124;p160"/>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61CF48A-725A-2367-3EE9-B7089A1E28D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659520547"/>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126"/>
        <p:cNvGrpSpPr/>
        <p:nvPr/>
      </p:nvGrpSpPr>
      <p:grpSpPr>
        <a:xfrm>
          <a:off x="0" y="0"/>
          <a:ext cx="0" cy="0"/>
          <a:chOff x="0" y="0"/>
          <a:chExt cx="0" cy="0"/>
        </a:xfrm>
      </p:grpSpPr>
      <p:sp>
        <p:nvSpPr>
          <p:cNvPr id="127" name="Google Shape;127;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9" name="Google Shape;129;p161"/>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3FDD173-5E90-F443-D1BC-DB96DF2A340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34532702"/>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131"/>
        <p:cNvGrpSpPr/>
        <p:nvPr/>
      </p:nvGrpSpPr>
      <p:grpSpPr>
        <a:xfrm>
          <a:off x="0" y="0"/>
          <a:ext cx="0" cy="0"/>
          <a:chOff x="0" y="0"/>
          <a:chExt cx="0" cy="0"/>
        </a:xfrm>
      </p:grpSpPr>
      <p:sp>
        <p:nvSpPr>
          <p:cNvPr id="132" name="Google Shape;132;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162"/>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4" name="Google Shape;134;p162"/>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5" name="Google Shape;135;p162"/>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6" name="Google Shape;136;p162"/>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7" name="Google Shape;137;p162"/>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8" name="Google Shape;138;p162"/>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9" name="Google Shape;139;p162"/>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0" name="Google Shape;140;p162"/>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1" name="Google Shape;141;p162"/>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2" name="Google Shape;142;p162"/>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71D7F28-1181-3658-99BC-1AEFD74AEF87}"/>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938676848"/>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144"/>
        <p:cNvGrpSpPr/>
        <p:nvPr/>
      </p:nvGrpSpPr>
      <p:grpSpPr>
        <a:xfrm>
          <a:off x="0" y="0"/>
          <a:ext cx="0" cy="0"/>
          <a:chOff x="0" y="0"/>
          <a:chExt cx="0" cy="0"/>
        </a:xfrm>
      </p:grpSpPr>
      <p:sp>
        <p:nvSpPr>
          <p:cNvPr id="145" name="Google Shape;145;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16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7" name="Google Shape;147;p16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8" name="Google Shape;148;p16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9" name="Google Shape;149;p16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2DC0114-5F8D-3244-DA08-8F7E87A003D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826393447"/>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151"/>
        <p:cNvGrpSpPr/>
        <p:nvPr/>
      </p:nvGrpSpPr>
      <p:grpSpPr>
        <a:xfrm>
          <a:off x="0" y="0"/>
          <a:ext cx="0" cy="0"/>
          <a:chOff x="0" y="0"/>
          <a:chExt cx="0" cy="0"/>
        </a:xfrm>
      </p:grpSpPr>
      <p:sp>
        <p:nvSpPr>
          <p:cNvPr id="152" name="Google Shape;152;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64"/>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4" name="Google Shape;154;p164"/>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5" name="Google Shape;155;p164"/>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6" name="Google Shape;156;p164"/>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7" name="Google Shape;157;p16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8" name="Google Shape;158;p16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9" name="Google Shape;159;p16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60" name="Google Shape;160;p16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8C86209-0ED4-0A0B-DA19-95B46E9C8D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1844124371"/>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162"/>
        <p:cNvGrpSpPr/>
        <p:nvPr/>
      </p:nvGrpSpPr>
      <p:grpSpPr>
        <a:xfrm>
          <a:off x="0" y="0"/>
          <a:ext cx="0" cy="0"/>
          <a:chOff x="0" y="0"/>
          <a:chExt cx="0" cy="0"/>
        </a:xfrm>
      </p:grpSpPr>
      <p:sp>
        <p:nvSpPr>
          <p:cNvPr id="163" name="Google Shape;163;p16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65"/>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5" name="Google Shape;165;p165"/>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6" name="Google Shape;166;p165"/>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7" name="Google Shape;167;p16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8" name="Google Shape;168;p16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9" name="Google Shape;169;p16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CC9E714-0F73-DECA-08F0-98D069ADD82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88352783"/>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6_Voc_Act_01_4 Vignt+Txt" preserve="1" userDrawn="1">
  <p:cSld name="6_Voc_Act_01_4 Vignt+Txt">
    <p:spTree>
      <p:nvGrpSpPr>
        <p:cNvPr id="1" name="Shape 171"/>
        <p:cNvGrpSpPr/>
        <p:nvPr/>
      </p:nvGrpSpPr>
      <p:grpSpPr>
        <a:xfrm>
          <a:off x="0" y="0"/>
          <a:ext cx="0" cy="0"/>
          <a:chOff x="0" y="0"/>
          <a:chExt cx="0" cy="0"/>
        </a:xfrm>
      </p:grpSpPr>
      <p:sp>
        <p:nvSpPr>
          <p:cNvPr id="172" name="Google Shape;172;p16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166"/>
          <p:cNvSpPr>
            <a:spLocks noGrp="1"/>
          </p:cNvSpPr>
          <p:nvPr>
            <p:ph type="pic" idx="2"/>
          </p:nvPr>
        </p:nvSpPr>
        <p:spPr>
          <a:xfrm>
            <a:off x="1479323"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4" name="Google Shape;174;p166"/>
          <p:cNvSpPr>
            <a:spLocks noGrp="1"/>
          </p:cNvSpPr>
          <p:nvPr>
            <p:ph type="pic" idx="3"/>
          </p:nvPr>
        </p:nvSpPr>
        <p:spPr>
          <a:xfrm>
            <a:off x="3759312"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5" name="Google Shape;175;p166"/>
          <p:cNvSpPr>
            <a:spLocks noGrp="1"/>
          </p:cNvSpPr>
          <p:nvPr>
            <p:ph type="pic" idx="4"/>
          </p:nvPr>
        </p:nvSpPr>
        <p:spPr>
          <a:xfrm>
            <a:off x="6039301"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7" name="Google Shape;177;p166"/>
          <p:cNvSpPr>
            <a:spLocks noGrp="1"/>
          </p:cNvSpPr>
          <p:nvPr>
            <p:ph type="pic" idx="6"/>
          </p:nvPr>
        </p:nvSpPr>
        <p:spPr>
          <a:xfrm>
            <a:off x="1479323"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8" name="Google Shape;178;p166"/>
          <p:cNvSpPr>
            <a:spLocks noGrp="1"/>
          </p:cNvSpPr>
          <p:nvPr>
            <p:ph type="pic" idx="7"/>
          </p:nvPr>
        </p:nvSpPr>
        <p:spPr>
          <a:xfrm>
            <a:off x="3759312"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9" name="Google Shape;179;p166"/>
          <p:cNvSpPr>
            <a:spLocks noGrp="1"/>
          </p:cNvSpPr>
          <p:nvPr>
            <p:ph type="pic" idx="8"/>
          </p:nvPr>
        </p:nvSpPr>
        <p:spPr>
          <a:xfrm>
            <a:off x="6039301"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EB7DB362-4116-CB38-4D3F-C338C437530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620347088"/>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180"/>
        <p:cNvGrpSpPr/>
        <p:nvPr/>
      </p:nvGrpSpPr>
      <p:grpSpPr>
        <a:xfrm>
          <a:off x="0" y="0"/>
          <a:ext cx="0" cy="0"/>
          <a:chOff x="0" y="0"/>
          <a:chExt cx="0" cy="0"/>
        </a:xfrm>
      </p:grpSpPr>
      <p:sp>
        <p:nvSpPr>
          <p:cNvPr id="181" name="Google Shape;181;p16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67"/>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3" name="Google Shape;183;p167"/>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4" name="Google Shape;184;p167"/>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5" name="Google Shape;185;p167"/>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6" name="Google Shape;186;p16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7" name="Google Shape;187;p16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8" name="Google Shape;188;p16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9" name="Google Shape;189;p16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EE90407-67B2-4F8E-4AC8-38F649D3BB7E}"/>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570863358"/>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191"/>
        <p:cNvGrpSpPr/>
        <p:nvPr/>
      </p:nvGrpSpPr>
      <p:grpSpPr>
        <a:xfrm>
          <a:off x="0" y="0"/>
          <a:ext cx="0" cy="0"/>
          <a:chOff x="0" y="0"/>
          <a:chExt cx="0" cy="0"/>
        </a:xfrm>
      </p:grpSpPr>
      <p:sp>
        <p:nvSpPr>
          <p:cNvPr id="192" name="Google Shape;192;p16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168"/>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4" name="Google Shape;194;p168"/>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5" name="Google Shape;195;p168"/>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6" name="Google Shape;196;p168"/>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7" name="Google Shape;197;p16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8" name="Google Shape;198;p16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9" name="Google Shape;199;p16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0" name="Google Shape;200;p16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1" name="Google Shape;201;p168"/>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2" name="Google Shape;202;p16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D70DF00-B60A-511A-1AD9-70E20BEDBB6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391485540"/>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204"/>
        <p:cNvGrpSpPr/>
        <p:nvPr/>
      </p:nvGrpSpPr>
      <p:grpSpPr>
        <a:xfrm>
          <a:off x="0" y="0"/>
          <a:ext cx="0" cy="0"/>
          <a:chOff x="0" y="0"/>
          <a:chExt cx="0" cy="0"/>
        </a:xfrm>
      </p:grpSpPr>
      <p:sp>
        <p:nvSpPr>
          <p:cNvPr id="205" name="Google Shape;205;p16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69"/>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7" name="Google Shape;207;p169"/>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8" name="Google Shape;208;p169"/>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9" name="Google Shape;209;p169"/>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0" name="Google Shape;210;p169"/>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AFE20CC-FA40-72F7-6FC4-A9DE7C054541}"/>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468069834"/>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170"/>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5" name="Google Shape;215;p170"/>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6" name="Google Shape;216;p170"/>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7" name="Google Shape;217;p170"/>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8" name="Google Shape;218;p170"/>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9" name="Google Shape;219;p17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0" name="Google Shape;220;p17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1" name="Google Shape;221;p17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2" name="Google Shape;222;p17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3" name="Google Shape;223;p17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36045365"/>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225"/>
        <p:cNvGrpSpPr/>
        <p:nvPr/>
      </p:nvGrpSpPr>
      <p:grpSpPr>
        <a:xfrm>
          <a:off x="0" y="0"/>
          <a:ext cx="0" cy="0"/>
          <a:chOff x="0" y="0"/>
          <a:chExt cx="0" cy="0"/>
        </a:xfrm>
      </p:grpSpPr>
      <p:sp>
        <p:nvSpPr>
          <p:cNvPr id="226" name="Google Shape;226;p17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17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8" name="Google Shape;228;p17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9" name="Google Shape;229;p17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0" name="Google Shape;230;p17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1" name="Google Shape;231;p17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2" name="Google Shape;232;p171"/>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3" name="Google Shape;233;p171"/>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4" name="Google Shape;234;p171"/>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5" name="Google Shape;235;p171"/>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9AEE779-C0A9-C4EC-8ABD-F74EB10422B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01614262"/>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237"/>
        <p:cNvGrpSpPr/>
        <p:nvPr/>
      </p:nvGrpSpPr>
      <p:grpSpPr>
        <a:xfrm>
          <a:off x="0" y="0"/>
          <a:ext cx="0" cy="0"/>
          <a:chOff x="0" y="0"/>
          <a:chExt cx="0" cy="0"/>
        </a:xfrm>
      </p:grpSpPr>
      <p:sp>
        <p:nvSpPr>
          <p:cNvPr id="238" name="Google Shape;238;p17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9" name="Google Shape;239;p172"/>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0" name="Google Shape;240;p172"/>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1" name="Google Shape;241;p172"/>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2" name="Google Shape;242;p172"/>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3" name="Google Shape;243;p172"/>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4" name="Google Shape;244;p172"/>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5" name="Google Shape;245;p172"/>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6" name="Google Shape;246;p172"/>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7" name="Google Shape;247;p172"/>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C5E47B4-E2C7-70AC-FA53-9EC2F25A450A}"/>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49306231"/>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249"/>
        <p:cNvGrpSpPr/>
        <p:nvPr/>
      </p:nvGrpSpPr>
      <p:grpSpPr>
        <a:xfrm>
          <a:off x="0" y="0"/>
          <a:ext cx="0" cy="0"/>
          <a:chOff x="0" y="0"/>
          <a:chExt cx="0" cy="0"/>
        </a:xfrm>
      </p:grpSpPr>
      <p:sp>
        <p:nvSpPr>
          <p:cNvPr id="250" name="Google Shape;250;p17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173"/>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2" name="Google Shape;252;p173"/>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3" name="Google Shape;253;p173"/>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4" name="Google Shape;254;p173"/>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5" name="Google Shape;255;p173"/>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6" name="Google Shape;256;p17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7" name="Google Shape;257;p17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8" name="Google Shape;258;p17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9" name="Google Shape;259;p17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0" name="Google Shape;260;p17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1" name="Google Shape;261;p173"/>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2" name="Google Shape;262;p173"/>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3" name="Google Shape;263;p173"/>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4" name="Google Shape;264;p173"/>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5" name="Google Shape;265;p17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6" name="Google Shape;266;p17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7" name="Google Shape;267;p17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8" name="Google Shape;268;p17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CC6F57A-876C-D913-D287-EB29306155C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26492159"/>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270"/>
        <p:cNvGrpSpPr/>
        <p:nvPr/>
      </p:nvGrpSpPr>
      <p:grpSpPr>
        <a:xfrm>
          <a:off x="0" y="0"/>
          <a:ext cx="0" cy="0"/>
          <a:chOff x="0" y="0"/>
          <a:chExt cx="0" cy="0"/>
        </a:xfrm>
      </p:grpSpPr>
      <p:sp>
        <p:nvSpPr>
          <p:cNvPr id="271" name="Google Shape;271;p17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174"/>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C8165FC-D6D0-6263-8957-54C8619024E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83485485"/>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12_Disposition personnalisée" preserve="1" userDrawn="1">
  <p:cSld name="12_Disposition personnalisée">
    <p:spTree>
      <p:nvGrpSpPr>
        <p:cNvPr id="1" name="Shape 274"/>
        <p:cNvGrpSpPr/>
        <p:nvPr/>
      </p:nvGrpSpPr>
      <p:grpSpPr>
        <a:xfrm>
          <a:off x="0" y="0"/>
          <a:ext cx="0" cy="0"/>
          <a:chOff x="0" y="0"/>
          <a:chExt cx="0" cy="0"/>
        </a:xfrm>
      </p:grpSpPr>
      <p:pic>
        <p:nvPicPr>
          <p:cNvPr id="275" name="Google Shape;275;p17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276" name="Google Shape;276;p17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277" name="Google Shape;277;p17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278" name="Google Shape;278;p17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9" name="Google Shape;279;p17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0" name="Google Shape;280;p175"/>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1" name="Google Shape;281;p17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2" name="Google Shape;282;p175"/>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3" name="Google Shape;283;p17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4" name="Google Shape;284;p175"/>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35F41E4-E11D-8B4D-0ECB-852CFCED98C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99429315"/>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1101081459"/>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7840189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B0604020202020204"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51944950"/>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14291955"/>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14421278"/>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09107902"/>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530788470"/>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00090792"/>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779022467"/>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24388637"/>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3366362686"/>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934687204"/>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90719959"/>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19368855"/>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26846292"/>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42539948"/>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733625239"/>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47199212"/>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701821018"/>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486894810"/>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346489920"/>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319203830"/>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42300878"/>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497813019"/>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81976172"/>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027771073"/>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599046906"/>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47152230"/>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011335436"/>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09963643"/>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85715837"/>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93354251"/>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41483207"/>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81444981"/>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8972570"/>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98928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437501385"/>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1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85559294"/>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65397157"/>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6577387"/>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266698275"/>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4234387908"/>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8393363"/>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51805621"/>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769665"/>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4755796"/>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378657"/>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89695347"/>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20832"/>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85509830"/>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55874249"/>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103"/>
        <p:cNvGrpSpPr/>
        <p:nvPr/>
      </p:nvGrpSpPr>
      <p:grpSpPr>
        <a:xfrm>
          <a:off x="0" y="0"/>
          <a:ext cx="0" cy="0"/>
          <a:chOff x="0" y="0"/>
          <a:chExt cx="0" cy="0"/>
        </a:xfrm>
      </p:grpSpPr>
      <p:sp>
        <p:nvSpPr>
          <p:cNvPr id="104" name="Google Shape;104;p156"/>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56"/>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156C85C-0ECD-CFAA-AC7E-C470667B8C14}"/>
              </a:ext>
            </a:extLst>
          </p:cNvPr>
          <p:cNvSpPr>
            <a:spLocks noGrp="1" noChangeAspect="1"/>
          </p:cNvSpPr>
          <p:nvPr>
            <p:ph type="pic" idx="10"/>
          </p:nvPr>
        </p:nvSpPr>
        <p:spPr>
          <a:xfrm>
            <a:off x="7956000" y="756000"/>
            <a:ext cx="792000" cy="792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19668034"/>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02_Voc_Act_01_Large Vidéo" userDrawn="1">
  <p:cSld name="02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8521252"/>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111"/>
        <p:cNvGrpSpPr/>
        <p:nvPr/>
      </p:nvGrpSpPr>
      <p:grpSpPr>
        <a:xfrm>
          <a:off x="0" y="0"/>
          <a:ext cx="0" cy="0"/>
          <a:chOff x="0" y="0"/>
          <a:chExt cx="0" cy="0"/>
        </a:xfrm>
      </p:grpSpPr>
      <p:sp>
        <p:nvSpPr>
          <p:cNvPr id="112" name="Google Shape;112;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15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14" name="Google Shape;114;p15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97F2F063-1671-C8E2-F353-50432123C37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42026316"/>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3_Disposition personnalisée" userDrawn="1">
  <p:cSld name="3_Disposition personnalisée">
    <p:spTree>
      <p:nvGrpSpPr>
        <p:cNvPr id="1" name="Shape 116"/>
        <p:cNvGrpSpPr/>
        <p:nvPr/>
      </p:nvGrpSpPr>
      <p:grpSpPr>
        <a:xfrm>
          <a:off x="0" y="0"/>
          <a:ext cx="0" cy="0"/>
          <a:chOff x="0" y="0"/>
          <a:chExt cx="0" cy="0"/>
        </a:xfrm>
      </p:grpSpPr>
      <p:sp>
        <p:nvSpPr>
          <p:cNvPr id="117" name="Google Shape;117;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59"/>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19" name="Google Shape;119;p159"/>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FE05C8B9-4A1A-EBD6-48A4-0F3D2AC96F8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4736704"/>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121"/>
        <p:cNvGrpSpPr/>
        <p:nvPr/>
      </p:nvGrpSpPr>
      <p:grpSpPr>
        <a:xfrm>
          <a:off x="0" y="0"/>
          <a:ext cx="0" cy="0"/>
          <a:chOff x="0" y="0"/>
          <a:chExt cx="0" cy="0"/>
        </a:xfrm>
      </p:grpSpPr>
      <p:sp>
        <p:nvSpPr>
          <p:cNvPr id="122" name="Google Shape;122;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16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4" name="Google Shape;124;p160"/>
          <p:cNvSpPr>
            <a:spLocks noGrp="1"/>
          </p:cNvSpPr>
          <p:nvPr>
            <p:ph type="media" idx="2"/>
          </p:nvPr>
        </p:nvSpPr>
        <p:spPr>
          <a:xfrm>
            <a:off x="3600000" y="2340000"/>
            <a:ext cx="468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61CF48A-725A-2367-3EE9-B7089A1E28D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79377688"/>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126"/>
        <p:cNvGrpSpPr/>
        <p:nvPr/>
      </p:nvGrpSpPr>
      <p:grpSpPr>
        <a:xfrm>
          <a:off x="0" y="0"/>
          <a:ext cx="0" cy="0"/>
          <a:chOff x="0" y="0"/>
          <a:chExt cx="0" cy="0"/>
        </a:xfrm>
      </p:grpSpPr>
      <p:sp>
        <p:nvSpPr>
          <p:cNvPr id="127" name="Google Shape;127;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9" name="Google Shape;129;p161"/>
          <p:cNvSpPr>
            <a:spLocks noGrp="1"/>
          </p:cNvSpPr>
          <p:nvPr>
            <p:ph type="pic" idx="2"/>
          </p:nvPr>
        </p:nvSpPr>
        <p:spPr>
          <a:xfrm>
            <a:off x="3600450" y="2340000"/>
            <a:ext cx="4680000" cy="3600000"/>
          </a:xfrm>
          <a:prstGeom prst="roundRect">
            <a:avLst>
              <a:gd name="adj" fmla="val 16667"/>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63FDD173-5E90-F443-D1BC-DB96DF2A340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37041184"/>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8_Img" userDrawn="1">
  <p:cSld name="8_Img">
    <p:spTree>
      <p:nvGrpSpPr>
        <p:cNvPr id="1" name="Shape 131"/>
        <p:cNvGrpSpPr/>
        <p:nvPr/>
      </p:nvGrpSpPr>
      <p:grpSpPr>
        <a:xfrm>
          <a:off x="0" y="0"/>
          <a:ext cx="0" cy="0"/>
          <a:chOff x="0" y="0"/>
          <a:chExt cx="0" cy="0"/>
        </a:xfrm>
      </p:grpSpPr>
      <p:sp>
        <p:nvSpPr>
          <p:cNvPr id="132" name="Google Shape;132;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162"/>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4" name="Google Shape;134;p162"/>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5" name="Google Shape;135;p162"/>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6" name="Google Shape;136;p162"/>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7" name="Google Shape;137;p162"/>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8" name="Google Shape;138;p162"/>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9" name="Google Shape;139;p162"/>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0" name="Google Shape;140;p162"/>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1" name="Google Shape;141;p162"/>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2" name="Google Shape;142;p162"/>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71D7F28-1181-3658-99BC-1AEFD74AEF87}"/>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08057112"/>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144"/>
        <p:cNvGrpSpPr/>
        <p:nvPr/>
      </p:nvGrpSpPr>
      <p:grpSpPr>
        <a:xfrm>
          <a:off x="0" y="0"/>
          <a:ext cx="0" cy="0"/>
          <a:chOff x="0" y="0"/>
          <a:chExt cx="0" cy="0"/>
        </a:xfrm>
      </p:grpSpPr>
      <p:sp>
        <p:nvSpPr>
          <p:cNvPr id="145" name="Google Shape;145;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16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7" name="Google Shape;147;p16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8" name="Google Shape;148;p16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9" name="Google Shape;149;p16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F2DC0114-5F8D-3244-DA08-8F7E87A003D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13476523"/>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151"/>
        <p:cNvGrpSpPr/>
        <p:nvPr/>
      </p:nvGrpSpPr>
      <p:grpSpPr>
        <a:xfrm>
          <a:off x="0" y="0"/>
          <a:ext cx="0" cy="0"/>
          <a:chOff x="0" y="0"/>
          <a:chExt cx="0" cy="0"/>
        </a:xfrm>
      </p:grpSpPr>
      <p:sp>
        <p:nvSpPr>
          <p:cNvPr id="152" name="Google Shape;152;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64"/>
          <p:cNvSpPr>
            <a:spLocks noGrp="1"/>
          </p:cNvSpPr>
          <p:nvPr>
            <p:ph type="pic" idx="2"/>
          </p:nvPr>
        </p:nvSpPr>
        <p:spPr>
          <a:xfrm>
            <a:off x="844356"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54" name="Google Shape;154;p164"/>
          <p:cNvSpPr>
            <a:spLocks noGrp="1"/>
          </p:cNvSpPr>
          <p:nvPr>
            <p:ph type="pic" idx="3"/>
          </p:nvPr>
        </p:nvSpPr>
        <p:spPr>
          <a:xfrm>
            <a:off x="2832698"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55" name="Google Shape;155;p164"/>
          <p:cNvSpPr>
            <a:spLocks noGrp="1"/>
          </p:cNvSpPr>
          <p:nvPr>
            <p:ph type="pic" idx="4"/>
          </p:nvPr>
        </p:nvSpPr>
        <p:spPr>
          <a:xfrm>
            <a:off x="4821040"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56" name="Google Shape;156;p164"/>
          <p:cNvSpPr>
            <a:spLocks noGrp="1"/>
          </p:cNvSpPr>
          <p:nvPr>
            <p:ph type="pic" idx="5"/>
          </p:nvPr>
        </p:nvSpPr>
        <p:spPr>
          <a:xfrm>
            <a:off x="6809383"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57" name="Google Shape;157;p16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58" name="Google Shape;158;p16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59" name="Google Shape;159;p16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0" name="Google Shape;160;p16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8C86209-0ED4-0A0B-DA19-95B46E9C8D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87869883"/>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5_Voc_Act_01_4 Vignt+Txt" userDrawn="1">
  <p:cSld name="5_Voc_Act_01_4 Vignt+Txt">
    <p:spTree>
      <p:nvGrpSpPr>
        <p:cNvPr id="1" name="Shape 162"/>
        <p:cNvGrpSpPr/>
        <p:nvPr/>
      </p:nvGrpSpPr>
      <p:grpSpPr>
        <a:xfrm>
          <a:off x="0" y="0"/>
          <a:ext cx="0" cy="0"/>
          <a:chOff x="0" y="0"/>
          <a:chExt cx="0" cy="0"/>
        </a:xfrm>
      </p:grpSpPr>
      <p:sp>
        <p:nvSpPr>
          <p:cNvPr id="163" name="Google Shape;163;p16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65"/>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65" name="Google Shape;165;p165"/>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66" name="Google Shape;166;p165"/>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67" name="Google Shape;167;p16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8" name="Google Shape;168;p16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9" name="Google Shape;169;p16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CC9E714-0F73-DECA-08F0-98D069ADD82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30763515"/>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6_Voc_Act_01_4 Vignt+Txt" userDrawn="1">
  <p:cSld name="6_Voc_Act_01_4 Vignt+Txt">
    <p:spTree>
      <p:nvGrpSpPr>
        <p:cNvPr id="1" name="Shape 171"/>
        <p:cNvGrpSpPr/>
        <p:nvPr/>
      </p:nvGrpSpPr>
      <p:grpSpPr>
        <a:xfrm>
          <a:off x="0" y="0"/>
          <a:ext cx="0" cy="0"/>
          <a:chOff x="0" y="0"/>
          <a:chExt cx="0" cy="0"/>
        </a:xfrm>
      </p:grpSpPr>
      <p:sp>
        <p:nvSpPr>
          <p:cNvPr id="172" name="Google Shape;172;p16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166"/>
          <p:cNvSpPr>
            <a:spLocks noGrp="1"/>
          </p:cNvSpPr>
          <p:nvPr>
            <p:ph type="pic" idx="2"/>
          </p:nvPr>
        </p:nvSpPr>
        <p:spPr>
          <a:xfrm>
            <a:off x="1479323" y="4161429"/>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4" name="Google Shape;174;p166"/>
          <p:cNvSpPr>
            <a:spLocks noGrp="1"/>
          </p:cNvSpPr>
          <p:nvPr>
            <p:ph type="pic" idx="3"/>
          </p:nvPr>
        </p:nvSpPr>
        <p:spPr>
          <a:xfrm>
            <a:off x="3759312" y="4161429"/>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5" name="Google Shape;175;p166"/>
          <p:cNvSpPr>
            <a:spLocks noGrp="1"/>
          </p:cNvSpPr>
          <p:nvPr>
            <p:ph type="pic" idx="4"/>
          </p:nvPr>
        </p:nvSpPr>
        <p:spPr>
          <a:xfrm>
            <a:off x="6039301" y="4161429"/>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7" name="Google Shape;177;p166"/>
          <p:cNvSpPr>
            <a:spLocks noGrp="1"/>
          </p:cNvSpPr>
          <p:nvPr>
            <p:ph type="pic" idx="6"/>
          </p:nvPr>
        </p:nvSpPr>
        <p:spPr>
          <a:xfrm>
            <a:off x="1479323" y="209293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8" name="Google Shape;178;p166"/>
          <p:cNvSpPr>
            <a:spLocks noGrp="1"/>
          </p:cNvSpPr>
          <p:nvPr>
            <p:ph type="pic" idx="7"/>
          </p:nvPr>
        </p:nvSpPr>
        <p:spPr>
          <a:xfrm>
            <a:off x="3759312" y="209293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9" name="Google Shape;179;p166"/>
          <p:cNvSpPr>
            <a:spLocks noGrp="1"/>
          </p:cNvSpPr>
          <p:nvPr>
            <p:ph type="pic" idx="8"/>
          </p:nvPr>
        </p:nvSpPr>
        <p:spPr>
          <a:xfrm>
            <a:off x="6039301" y="209293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EB7DB362-4116-CB38-4D3F-C338C437530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0659237"/>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4_Voc_Act_01_4 Vignt+Txt" userDrawn="1">
  <p:cSld name="4_Voc_Act_01_4 Vignt+Txt">
    <p:spTree>
      <p:nvGrpSpPr>
        <p:cNvPr id="1" name="Shape 180"/>
        <p:cNvGrpSpPr/>
        <p:nvPr/>
      </p:nvGrpSpPr>
      <p:grpSpPr>
        <a:xfrm>
          <a:off x="0" y="0"/>
          <a:ext cx="0" cy="0"/>
          <a:chOff x="0" y="0"/>
          <a:chExt cx="0" cy="0"/>
        </a:xfrm>
      </p:grpSpPr>
      <p:sp>
        <p:nvSpPr>
          <p:cNvPr id="181" name="Google Shape;181;p16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67"/>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83" name="Google Shape;183;p167"/>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84" name="Google Shape;184;p167"/>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85" name="Google Shape;185;p167"/>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86" name="Google Shape;186;p16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87" name="Google Shape;187;p16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88" name="Google Shape;188;p16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89" name="Google Shape;189;p16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EE90407-67B2-4F8E-4AC8-38F649D3BB7E}"/>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3470988"/>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3_Voc_Act_01_4 Vignt+Txt" userDrawn="1">
  <p:cSld name="3_Voc_Act_01_4 Vignt+Txt">
    <p:spTree>
      <p:nvGrpSpPr>
        <p:cNvPr id="1" name="Shape 191"/>
        <p:cNvGrpSpPr/>
        <p:nvPr/>
      </p:nvGrpSpPr>
      <p:grpSpPr>
        <a:xfrm>
          <a:off x="0" y="0"/>
          <a:ext cx="0" cy="0"/>
          <a:chOff x="0" y="0"/>
          <a:chExt cx="0" cy="0"/>
        </a:xfrm>
      </p:grpSpPr>
      <p:sp>
        <p:nvSpPr>
          <p:cNvPr id="192" name="Google Shape;192;p16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168"/>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94" name="Google Shape;194;p168"/>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95" name="Google Shape;195;p168"/>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96" name="Google Shape;196;p168"/>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97" name="Google Shape;197;p16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98" name="Google Shape;198;p16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99" name="Google Shape;199;p16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00" name="Google Shape;200;p16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01" name="Google Shape;201;p168"/>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02" name="Google Shape;202;p16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D70DF00-B60A-511A-1AD9-70E20BEDBB6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35534041"/>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204"/>
        <p:cNvGrpSpPr/>
        <p:nvPr/>
      </p:nvGrpSpPr>
      <p:grpSpPr>
        <a:xfrm>
          <a:off x="0" y="0"/>
          <a:ext cx="0" cy="0"/>
          <a:chOff x="0" y="0"/>
          <a:chExt cx="0" cy="0"/>
        </a:xfrm>
      </p:grpSpPr>
      <p:sp>
        <p:nvSpPr>
          <p:cNvPr id="205" name="Google Shape;205;p16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69"/>
          <p:cNvSpPr>
            <a:spLocks noGrp="1"/>
          </p:cNvSpPr>
          <p:nvPr>
            <p:ph type="pic" idx="2"/>
          </p:nvPr>
        </p:nvSpPr>
        <p:spPr>
          <a:xfrm>
            <a:off x="453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07" name="Google Shape;207;p169"/>
          <p:cNvSpPr>
            <a:spLocks noGrp="1"/>
          </p:cNvSpPr>
          <p:nvPr>
            <p:ph type="pic" idx="3"/>
          </p:nvPr>
        </p:nvSpPr>
        <p:spPr>
          <a:xfrm>
            <a:off x="7149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08" name="Google Shape;208;p169"/>
          <p:cNvSpPr>
            <a:spLocks noGrp="1"/>
          </p:cNvSpPr>
          <p:nvPr>
            <p:ph type="pic" idx="4"/>
          </p:nvPr>
        </p:nvSpPr>
        <p:spPr>
          <a:xfrm>
            <a:off x="2127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09" name="Google Shape;209;p169"/>
          <p:cNvSpPr>
            <a:spLocks noGrp="1"/>
          </p:cNvSpPr>
          <p:nvPr>
            <p:ph type="pic" idx="5"/>
          </p:nvPr>
        </p:nvSpPr>
        <p:spPr>
          <a:xfrm>
            <a:off x="3801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0" name="Google Shape;210;p169"/>
          <p:cNvSpPr>
            <a:spLocks noGrp="1"/>
          </p:cNvSpPr>
          <p:nvPr>
            <p:ph type="pic" idx="6"/>
          </p:nvPr>
        </p:nvSpPr>
        <p:spPr>
          <a:xfrm>
            <a:off x="5475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FAFE20CC-FA40-72F7-6FC4-A9DE7C054541}"/>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36507235"/>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170"/>
          <p:cNvSpPr>
            <a:spLocks noGrp="1"/>
          </p:cNvSpPr>
          <p:nvPr>
            <p:ph type="pic" idx="2"/>
          </p:nvPr>
        </p:nvSpPr>
        <p:spPr>
          <a:xfrm>
            <a:off x="453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5" name="Google Shape;215;p170"/>
          <p:cNvSpPr>
            <a:spLocks noGrp="1"/>
          </p:cNvSpPr>
          <p:nvPr>
            <p:ph type="pic" idx="3"/>
          </p:nvPr>
        </p:nvSpPr>
        <p:spPr>
          <a:xfrm>
            <a:off x="7149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6" name="Google Shape;216;p170"/>
          <p:cNvSpPr>
            <a:spLocks noGrp="1"/>
          </p:cNvSpPr>
          <p:nvPr>
            <p:ph type="pic" idx="4"/>
          </p:nvPr>
        </p:nvSpPr>
        <p:spPr>
          <a:xfrm>
            <a:off x="2127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7" name="Google Shape;217;p170"/>
          <p:cNvSpPr>
            <a:spLocks noGrp="1"/>
          </p:cNvSpPr>
          <p:nvPr>
            <p:ph type="pic" idx="5"/>
          </p:nvPr>
        </p:nvSpPr>
        <p:spPr>
          <a:xfrm>
            <a:off x="3801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8" name="Google Shape;218;p170"/>
          <p:cNvSpPr>
            <a:spLocks noGrp="1"/>
          </p:cNvSpPr>
          <p:nvPr>
            <p:ph type="pic" idx="6"/>
          </p:nvPr>
        </p:nvSpPr>
        <p:spPr>
          <a:xfrm>
            <a:off x="5475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9" name="Google Shape;219;p17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20" name="Google Shape;220;p17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21" name="Google Shape;221;p17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22" name="Google Shape;222;p17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23" name="Google Shape;223;p17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36501289"/>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3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5" name="Google Shape;215;p170"/>
          <p:cNvSpPr>
            <a:spLocks noGrp="1" noChangeAspect="1"/>
          </p:cNvSpPr>
          <p:nvPr>
            <p:ph type="pic" idx="3"/>
          </p:nvPr>
        </p:nvSpPr>
        <p:spPr>
          <a:xfrm>
            <a:off x="5672373" y="4115884"/>
            <a:ext cx="1800000" cy="1800000"/>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8" name="Google Shape;218;p170"/>
          <p:cNvSpPr>
            <a:spLocks noGrp="1" noChangeAspect="1"/>
          </p:cNvSpPr>
          <p:nvPr>
            <p:ph type="pic" idx="6"/>
          </p:nvPr>
        </p:nvSpPr>
        <p:spPr>
          <a:xfrm>
            <a:off x="5659478" y="1873189"/>
            <a:ext cx="1800000" cy="1800000"/>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22" name="Google Shape;222;p170"/>
          <p:cNvSpPr>
            <a:spLocks noGrp="1"/>
          </p:cNvSpPr>
          <p:nvPr>
            <p:ph type="body" idx="9"/>
          </p:nvPr>
        </p:nvSpPr>
        <p:spPr>
          <a:xfrm>
            <a:off x="1402671" y="2557189"/>
            <a:ext cx="3600000" cy="432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r" rtl="1">
              <a:lnSpc>
                <a:spcPct val="100000"/>
              </a:lnSpc>
              <a:spcBef>
                <a:spcPts val="0"/>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23" name="Google Shape;223;p170"/>
          <p:cNvSpPr>
            <a:spLocks noGrp="1"/>
          </p:cNvSpPr>
          <p:nvPr>
            <p:ph type="body" idx="13"/>
          </p:nvPr>
        </p:nvSpPr>
        <p:spPr>
          <a:xfrm>
            <a:off x="1402671" y="4799884"/>
            <a:ext cx="3600000" cy="432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algn="r" rtl="1">
              <a:defRPr sz="1800" b="1" dirty="0">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defRPr>
            </a:lvl1pPr>
          </a:lstStyle>
          <a:p>
            <a:pPr marL="457200" lvl="0" indent="-228600" algn="ctr" rtl="1">
              <a:buClr>
                <a:srgbClr val="474F71"/>
              </a:buClr>
              <a:buSzPts val="1800"/>
              <a:buNone/>
            </a:pPr>
            <a:endParaRPr dirty="0"/>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19426032"/>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225"/>
        <p:cNvGrpSpPr/>
        <p:nvPr/>
      </p:nvGrpSpPr>
      <p:grpSpPr>
        <a:xfrm>
          <a:off x="0" y="0"/>
          <a:ext cx="0" cy="0"/>
          <a:chOff x="0" y="0"/>
          <a:chExt cx="0" cy="0"/>
        </a:xfrm>
      </p:grpSpPr>
      <p:sp>
        <p:nvSpPr>
          <p:cNvPr id="226" name="Google Shape;226;p17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171"/>
          <p:cNvSpPr>
            <a:spLocks noGrp="1"/>
          </p:cNvSpPr>
          <p:nvPr>
            <p:ph type="pic" idx="2"/>
          </p:nvPr>
        </p:nvSpPr>
        <p:spPr>
          <a:xfrm>
            <a:off x="453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28" name="Google Shape;228;p171"/>
          <p:cNvSpPr>
            <a:spLocks noGrp="1"/>
          </p:cNvSpPr>
          <p:nvPr>
            <p:ph type="pic" idx="3"/>
          </p:nvPr>
        </p:nvSpPr>
        <p:spPr>
          <a:xfrm>
            <a:off x="7149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29" name="Google Shape;229;p171"/>
          <p:cNvSpPr>
            <a:spLocks noGrp="1"/>
          </p:cNvSpPr>
          <p:nvPr>
            <p:ph type="pic" idx="4"/>
          </p:nvPr>
        </p:nvSpPr>
        <p:spPr>
          <a:xfrm>
            <a:off x="2127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0" name="Google Shape;230;p171"/>
          <p:cNvSpPr>
            <a:spLocks noGrp="1"/>
          </p:cNvSpPr>
          <p:nvPr>
            <p:ph type="pic" idx="5"/>
          </p:nvPr>
        </p:nvSpPr>
        <p:spPr>
          <a:xfrm>
            <a:off x="3801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1" name="Google Shape;231;p171"/>
          <p:cNvSpPr>
            <a:spLocks noGrp="1"/>
          </p:cNvSpPr>
          <p:nvPr>
            <p:ph type="pic" idx="6"/>
          </p:nvPr>
        </p:nvSpPr>
        <p:spPr>
          <a:xfrm>
            <a:off x="5475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2" name="Google Shape;232;p171"/>
          <p:cNvSpPr>
            <a:spLocks noGrp="1"/>
          </p:cNvSpPr>
          <p:nvPr>
            <p:ph type="pic" idx="7"/>
          </p:nvPr>
        </p:nvSpPr>
        <p:spPr>
          <a:xfrm>
            <a:off x="783971"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3" name="Google Shape;233;p171"/>
          <p:cNvSpPr>
            <a:spLocks noGrp="1"/>
          </p:cNvSpPr>
          <p:nvPr>
            <p:ph type="pic" idx="8"/>
          </p:nvPr>
        </p:nvSpPr>
        <p:spPr>
          <a:xfrm>
            <a:off x="2772313"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4" name="Google Shape;234;p171"/>
          <p:cNvSpPr>
            <a:spLocks noGrp="1"/>
          </p:cNvSpPr>
          <p:nvPr>
            <p:ph type="pic" idx="9"/>
          </p:nvPr>
        </p:nvSpPr>
        <p:spPr>
          <a:xfrm>
            <a:off x="4760655"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5" name="Google Shape;235;p171"/>
          <p:cNvSpPr>
            <a:spLocks noGrp="1"/>
          </p:cNvSpPr>
          <p:nvPr>
            <p:ph type="pic" idx="13"/>
          </p:nvPr>
        </p:nvSpPr>
        <p:spPr>
          <a:xfrm>
            <a:off x="6748998"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9AEE779-C0A9-C4EC-8ABD-F74EB10422B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45191419"/>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5_Voc_Act_01_5 Vignt+Txt" userDrawn="1">
  <p:cSld name="5_Voc_Act_01_5 Vignt+Txt">
    <p:spTree>
      <p:nvGrpSpPr>
        <p:cNvPr id="1" name="Shape 237"/>
        <p:cNvGrpSpPr/>
        <p:nvPr/>
      </p:nvGrpSpPr>
      <p:grpSpPr>
        <a:xfrm>
          <a:off x="0" y="0"/>
          <a:ext cx="0" cy="0"/>
          <a:chOff x="0" y="0"/>
          <a:chExt cx="0" cy="0"/>
        </a:xfrm>
      </p:grpSpPr>
      <p:sp>
        <p:nvSpPr>
          <p:cNvPr id="238" name="Google Shape;238;p17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9" name="Google Shape;239;p172"/>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0" name="Google Shape;240;p172"/>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1" name="Google Shape;241;p172"/>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2" name="Google Shape;242;p172"/>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3" name="Google Shape;243;p172"/>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4" name="Google Shape;244;p172"/>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5" name="Google Shape;245;p172"/>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6" name="Google Shape;246;p172"/>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7" name="Google Shape;247;p172"/>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6C5E47B4-E2C7-70AC-FA53-9EC2F25A450A}"/>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661226"/>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249"/>
        <p:cNvGrpSpPr/>
        <p:nvPr/>
      </p:nvGrpSpPr>
      <p:grpSpPr>
        <a:xfrm>
          <a:off x="0" y="0"/>
          <a:ext cx="0" cy="0"/>
          <a:chOff x="0" y="0"/>
          <a:chExt cx="0" cy="0"/>
        </a:xfrm>
      </p:grpSpPr>
      <p:sp>
        <p:nvSpPr>
          <p:cNvPr id="250" name="Google Shape;250;p17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173"/>
          <p:cNvSpPr>
            <a:spLocks noGrp="1"/>
          </p:cNvSpPr>
          <p:nvPr>
            <p:ph type="pic" idx="2"/>
          </p:nvPr>
        </p:nvSpPr>
        <p:spPr>
          <a:xfrm>
            <a:off x="453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2" name="Google Shape;252;p173"/>
          <p:cNvSpPr>
            <a:spLocks noGrp="1"/>
          </p:cNvSpPr>
          <p:nvPr>
            <p:ph type="pic" idx="3"/>
          </p:nvPr>
        </p:nvSpPr>
        <p:spPr>
          <a:xfrm>
            <a:off x="7149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3" name="Google Shape;253;p173"/>
          <p:cNvSpPr>
            <a:spLocks noGrp="1"/>
          </p:cNvSpPr>
          <p:nvPr>
            <p:ph type="pic" idx="4"/>
          </p:nvPr>
        </p:nvSpPr>
        <p:spPr>
          <a:xfrm>
            <a:off x="2127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4" name="Google Shape;254;p173"/>
          <p:cNvSpPr>
            <a:spLocks noGrp="1"/>
          </p:cNvSpPr>
          <p:nvPr>
            <p:ph type="pic" idx="5"/>
          </p:nvPr>
        </p:nvSpPr>
        <p:spPr>
          <a:xfrm>
            <a:off x="3801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5" name="Google Shape;255;p173"/>
          <p:cNvSpPr>
            <a:spLocks noGrp="1"/>
          </p:cNvSpPr>
          <p:nvPr>
            <p:ph type="pic" idx="6"/>
          </p:nvPr>
        </p:nvSpPr>
        <p:spPr>
          <a:xfrm>
            <a:off x="5475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6" name="Google Shape;256;p17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57" name="Google Shape;257;p17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58" name="Google Shape;258;p17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59" name="Google Shape;259;p17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60" name="Google Shape;260;p17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61" name="Google Shape;261;p173"/>
          <p:cNvSpPr>
            <a:spLocks noGrp="1"/>
          </p:cNvSpPr>
          <p:nvPr>
            <p:ph type="pic" idx="14"/>
          </p:nvPr>
        </p:nvSpPr>
        <p:spPr>
          <a:xfrm>
            <a:off x="783971"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62" name="Google Shape;262;p173"/>
          <p:cNvSpPr>
            <a:spLocks noGrp="1"/>
          </p:cNvSpPr>
          <p:nvPr>
            <p:ph type="pic" idx="15"/>
          </p:nvPr>
        </p:nvSpPr>
        <p:spPr>
          <a:xfrm>
            <a:off x="2772313"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63" name="Google Shape;263;p173"/>
          <p:cNvSpPr>
            <a:spLocks noGrp="1"/>
          </p:cNvSpPr>
          <p:nvPr>
            <p:ph type="pic" idx="16"/>
          </p:nvPr>
        </p:nvSpPr>
        <p:spPr>
          <a:xfrm>
            <a:off x="4760655"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64" name="Google Shape;264;p173"/>
          <p:cNvSpPr>
            <a:spLocks noGrp="1"/>
          </p:cNvSpPr>
          <p:nvPr>
            <p:ph type="pic" idx="17"/>
          </p:nvPr>
        </p:nvSpPr>
        <p:spPr>
          <a:xfrm>
            <a:off x="6748998"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65" name="Google Shape;265;p17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66" name="Google Shape;266;p17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67" name="Google Shape;267;p17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68" name="Google Shape;268;p17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CC6F57A-876C-D913-D287-EB29306155C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18470533"/>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02_Voc_Act_01_Vid" userDrawn="1">
  <p:cSld name="02_Voc_Act_01_Vid">
    <p:spTree>
      <p:nvGrpSpPr>
        <p:cNvPr id="1" name="Shape 270"/>
        <p:cNvGrpSpPr/>
        <p:nvPr/>
      </p:nvGrpSpPr>
      <p:grpSpPr>
        <a:xfrm>
          <a:off x="0" y="0"/>
          <a:ext cx="0" cy="0"/>
          <a:chOff x="0" y="0"/>
          <a:chExt cx="0" cy="0"/>
        </a:xfrm>
      </p:grpSpPr>
      <p:sp>
        <p:nvSpPr>
          <p:cNvPr id="271" name="Google Shape;271;p17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174"/>
          <p:cNvSpPr>
            <a:spLocks noGrp="1"/>
          </p:cNvSpPr>
          <p:nvPr>
            <p:ph type="media" idx="2"/>
          </p:nvPr>
        </p:nvSpPr>
        <p:spPr>
          <a:xfrm>
            <a:off x="1872000" y="2160000"/>
            <a:ext cx="540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C8165FC-D6D0-6263-8957-54C8619024E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53581303"/>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12_Disposition personnalisée" userDrawn="1">
  <p:cSld name="12_Disposition personnalisée">
    <p:spTree>
      <p:nvGrpSpPr>
        <p:cNvPr id="1" name="Shape 274"/>
        <p:cNvGrpSpPr/>
        <p:nvPr/>
      </p:nvGrpSpPr>
      <p:grpSpPr>
        <a:xfrm>
          <a:off x="0" y="0"/>
          <a:ext cx="0" cy="0"/>
          <a:chOff x="0" y="0"/>
          <a:chExt cx="0" cy="0"/>
        </a:xfrm>
      </p:grpSpPr>
      <p:pic>
        <p:nvPicPr>
          <p:cNvPr id="275" name="Google Shape;275;p17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276" name="Google Shape;276;p17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277" name="Google Shape;277;p17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278" name="Google Shape;278;p17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79" name="Google Shape;279;p17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0" name="Google Shape;280;p175"/>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81" name="Google Shape;281;p17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2" name="Google Shape;282;p175"/>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83" name="Google Shape;283;p17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4" name="Google Shape;284;p175"/>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35F41E4-E11D-8B4D-0ECB-852CFCED98C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7394386"/>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1201087"/>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20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76993425"/>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21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12017"/>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13568415"/>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1006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07225" y="4686510"/>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4203811877"/>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11209388"/>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3364807"/>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34B1C6-A916-D409-24A3-96AC31699D81}"/>
              </a:ext>
            </a:extLst>
          </p:cNvPr>
          <p:cNvSpPr>
            <a:spLocks noGrp="1"/>
          </p:cNvSpPr>
          <p:nvPr>
            <p:ph type="title"/>
          </p:nvPr>
        </p:nvSpPr>
        <p:spPr/>
        <p:txBody>
          <a:bodyPr>
            <a:normAutofit/>
          </a:bodyPr>
          <a:lstStyle>
            <a:lvl1pPr>
              <a:defRPr sz="2400" b="1">
                <a:solidFill>
                  <a:schemeClr val="bg1">
                    <a:lumMod val="50000"/>
                  </a:schemeClr>
                </a:solidFill>
              </a:defRPr>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B0695636-D5CE-B2F6-FE5C-0B582CD54B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4">
            <a:extLst>
              <a:ext uri="{FF2B5EF4-FFF2-40B4-BE49-F238E27FC236}">
                <a16:creationId xmlns:a16="http://schemas.microsoft.com/office/drawing/2014/main" id="{F4857FD7-4547-9717-3A3D-1740DF8E7536}"/>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72386467"/>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14394323"/>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70013691"/>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5294181"/>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222665"/>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75508537"/>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7967083"/>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8076628"/>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3324066"/>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2382659"/>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3112533"/>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5258532"/>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22703508"/>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57639201"/>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477594"/>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l" rtl="0">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0861928"/>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5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7" name="Google Shape;397;p187"/>
          <p:cNvSpPr>
            <a:spLocks noGrp="1" noChangeAspect="1"/>
          </p:cNvSpPr>
          <p:nvPr>
            <p:ph type="pic" idx="9"/>
          </p:nvPr>
        </p:nvSpPr>
        <p:spPr>
          <a:xfrm>
            <a:off x="1186513"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398" name="Google Shape;398;p187"/>
          <p:cNvSpPr>
            <a:spLocks noGrp="1" noChangeAspect="1"/>
          </p:cNvSpPr>
          <p:nvPr>
            <p:ph type="pic" idx="13"/>
          </p:nvPr>
        </p:nvSpPr>
        <p:spPr>
          <a:xfrm>
            <a:off x="4792249"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70AD54B5-BB7C-E473-2CB8-CFA8C01EC78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2112657"/>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1997737"/>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31958314"/>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66744247"/>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57753915"/>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77546140"/>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199020"/>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54550111"/>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59110289"/>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54349872"/>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21365117"/>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80839104"/>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8668319"/>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02620420"/>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45461913"/>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4920859"/>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29883187"/>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7845492"/>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0681861"/>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821352608"/>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17/05/2026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44628881"/>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matchingName="02_Voc_Act_01_Img" userDrawn="1">
  <p:cSld name="02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37055354"/>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02_Voc_Act_01_Img" preserve="1"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2875D194-7997-DD02-E195-33204ECB2A3C}"/>
              </a:ext>
            </a:extLst>
          </p:cNvPr>
          <p:cNvSpPr>
            <a:spLocks noGrp="1"/>
          </p:cNvSpPr>
          <p:nvPr>
            <p:ph type="media" sz="quarter" idx="10"/>
          </p:nvPr>
        </p:nvSpPr>
        <p:spPr>
          <a:xfrm>
            <a:off x="1872000" y="2160000"/>
            <a:ext cx="5400000" cy="3600000"/>
          </a:xfrm>
          <a:prstGeom prst="rect">
            <a:avLst/>
          </a:prstGeom>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39022638"/>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577"/>
        <p:cNvGrpSpPr/>
        <p:nvPr/>
      </p:nvGrpSpPr>
      <p:grpSpPr>
        <a:xfrm>
          <a:off x="0" y="0"/>
          <a:ext cx="0" cy="0"/>
          <a:chOff x="0" y="0"/>
          <a:chExt cx="0" cy="0"/>
        </a:xfrm>
      </p:grpSpPr>
      <p:sp>
        <p:nvSpPr>
          <p:cNvPr id="578" name="Google Shape;578;p14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CE2A07AA-C568-443C-19EA-675DD8D3DE1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81150059"/>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584"/>
        <p:cNvGrpSpPr/>
        <p:nvPr/>
      </p:nvGrpSpPr>
      <p:grpSpPr>
        <a:xfrm>
          <a:off x="0" y="0"/>
          <a:ext cx="0" cy="0"/>
          <a:chOff x="0" y="0"/>
          <a:chExt cx="0" cy="0"/>
        </a:xfrm>
      </p:grpSpPr>
      <p:sp>
        <p:nvSpPr>
          <p:cNvPr id="585" name="Google Shape;585;p204"/>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7" name="Google Shape;587;p204"/>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A1B23DE-73CA-FD9C-1432-06C0605DA75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15312685"/>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592"/>
        <p:cNvGrpSpPr/>
        <p:nvPr/>
      </p:nvGrpSpPr>
      <p:grpSpPr>
        <a:xfrm>
          <a:off x="0" y="0"/>
          <a:ext cx="0" cy="0"/>
          <a:chOff x="0" y="0"/>
          <a:chExt cx="0" cy="0"/>
        </a:xfrm>
      </p:grpSpPr>
      <p:sp>
        <p:nvSpPr>
          <p:cNvPr id="593" name="Google Shape;593;p20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4" name="Google Shape;594;p206"/>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95" name="Google Shape;595;p206"/>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B1B6349-2885-E8E1-A65E-09BCC30E9E6C}"/>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60005250"/>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602"/>
        <p:cNvGrpSpPr/>
        <p:nvPr/>
      </p:nvGrpSpPr>
      <p:grpSpPr>
        <a:xfrm>
          <a:off x="0" y="0"/>
          <a:ext cx="0" cy="0"/>
          <a:chOff x="0" y="0"/>
          <a:chExt cx="0" cy="0"/>
        </a:xfrm>
      </p:grpSpPr>
      <p:sp>
        <p:nvSpPr>
          <p:cNvPr id="603" name="Google Shape;603;p20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4" name="Google Shape;604;p20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05" name="Google Shape;605;p208"/>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6348058-6946-F8DA-0C61-0BE716766B1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49208695"/>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607"/>
        <p:cNvGrpSpPr/>
        <p:nvPr/>
      </p:nvGrpSpPr>
      <p:grpSpPr>
        <a:xfrm>
          <a:off x="0" y="0"/>
          <a:ext cx="0" cy="0"/>
          <a:chOff x="0" y="0"/>
          <a:chExt cx="0" cy="0"/>
        </a:xfrm>
      </p:grpSpPr>
      <p:sp>
        <p:nvSpPr>
          <p:cNvPr id="608" name="Google Shape;608;p20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9" name="Google Shape;609;p209"/>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10" name="Google Shape;610;p209"/>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144EE7AF-75EF-4A2C-5736-327FBE1E71A1}"/>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16509719"/>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matchingName="8_Img" userDrawn="1">
  <p:cSld name="8_Img">
    <p:spTree>
      <p:nvGrpSpPr>
        <p:cNvPr id="1" name="Shape 612"/>
        <p:cNvGrpSpPr/>
        <p:nvPr/>
      </p:nvGrpSpPr>
      <p:grpSpPr>
        <a:xfrm>
          <a:off x="0" y="0"/>
          <a:ext cx="0" cy="0"/>
          <a:chOff x="0" y="0"/>
          <a:chExt cx="0" cy="0"/>
        </a:xfrm>
      </p:grpSpPr>
      <p:sp>
        <p:nvSpPr>
          <p:cNvPr id="613" name="Google Shape;613;p21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4" name="Google Shape;614;p210"/>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5" name="Google Shape;615;p210"/>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6" name="Google Shape;616;p210"/>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7" name="Google Shape;617;p210"/>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8" name="Google Shape;618;p210"/>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9" name="Google Shape;619;p210"/>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0" name="Google Shape;620;p210"/>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1" name="Google Shape;621;p210"/>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2" name="Google Shape;622;p210"/>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3" name="Google Shape;623;p210"/>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233566A7-4D1F-4B2E-E0EA-231F57BD2EF6}"/>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5368930"/>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625"/>
        <p:cNvGrpSpPr/>
        <p:nvPr/>
      </p:nvGrpSpPr>
      <p:grpSpPr>
        <a:xfrm>
          <a:off x="0" y="0"/>
          <a:ext cx="0" cy="0"/>
          <a:chOff x="0" y="0"/>
          <a:chExt cx="0" cy="0"/>
        </a:xfrm>
      </p:grpSpPr>
      <p:sp>
        <p:nvSpPr>
          <p:cNvPr id="626" name="Google Shape;626;p21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7" name="Google Shape;627;p21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8" name="Google Shape;628;p21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9" name="Google Shape;629;p21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0" name="Google Shape;630;p21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6C3702E-1685-96C7-E4BA-9C9A9D452B7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24479337"/>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632"/>
        <p:cNvGrpSpPr/>
        <p:nvPr/>
      </p:nvGrpSpPr>
      <p:grpSpPr>
        <a:xfrm>
          <a:off x="0" y="0"/>
          <a:ext cx="0" cy="0"/>
          <a:chOff x="0" y="0"/>
          <a:chExt cx="0" cy="0"/>
        </a:xfrm>
      </p:grpSpPr>
      <p:sp>
        <p:nvSpPr>
          <p:cNvPr id="633" name="Google Shape;633;p21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4" name="Google Shape;634;p212"/>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5" name="Google Shape;635;p212"/>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6" name="Google Shape;636;p212"/>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7" name="Google Shape;637;p212"/>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8" name="Google Shape;638;p212"/>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39" name="Google Shape;639;p212"/>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0" name="Google Shape;640;p212"/>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1" name="Google Shape;641;p212"/>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AD310E4-52D6-DEC9-9706-19CEB3FB043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68221756"/>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matchingName="5_Voc_Act_01_4 Vignt+Txt" userDrawn="1">
  <p:cSld name="5_Voc_Act_01_4 Vignt+Txt">
    <p:spTree>
      <p:nvGrpSpPr>
        <p:cNvPr id="1" name="Shape 643"/>
        <p:cNvGrpSpPr/>
        <p:nvPr/>
      </p:nvGrpSpPr>
      <p:grpSpPr>
        <a:xfrm>
          <a:off x="0" y="0"/>
          <a:ext cx="0" cy="0"/>
          <a:chOff x="0" y="0"/>
          <a:chExt cx="0" cy="0"/>
        </a:xfrm>
      </p:grpSpPr>
      <p:sp>
        <p:nvSpPr>
          <p:cNvPr id="644" name="Google Shape;644;p21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5" name="Google Shape;645;p213"/>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6" name="Google Shape;646;p213"/>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7" name="Google Shape;647;p213"/>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8" name="Google Shape;648;p213"/>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9" name="Google Shape;649;p213"/>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0" name="Google Shape;650;p213"/>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46F32C5-EEF6-B0E2-DF03-187595F85A43}"/>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26481580"/>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matchingName="4_Voc_Act_01_4 Vignt+Txt" userDrawn="1">
  <p:cSld name="4_Voc_Act_01_4 Vignt+Txt">
    <p:spTree>
      <p:nvGrpSpPr>
        <p:cNvPr id="1" name="Shape 652"/>
        <p:cNvGrpSpPr/>
        <p:nvPr/>
      </p:nvGrpSpPr>
      <p:grpSpPr>
        <a:xfrm>
          <a:off x="0" y="0"/>
          <a:ext cx="0" cy="0"/>
          <a:chOff x="0" y="0"/>
          <a:chExt cx="0" cy="0"/>
        </a:xfrm>
      </p:grpSpPr>
      <p:sp>
        <p:nvSpPr>
          <p:cNvPr id="653" name="Google Shape;653;p21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4" name="Google Shape;654;p214"/>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5" name="Google Shape;655;p214"/>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6" name="Google Shape;656;p214"/>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7" name="Google Shape;657;p214"/>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8" name="Google Shape;658;p214"/>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9" name="Google Shape;659;p214"/>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0" name="Google Shape;660;p214"/>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1" name="Google Shape;661;p214"/>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F9311D2-C5C4-3ED8-A353-09595F24EF5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15957615"/>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matchingName="3_Voc_Act_01_4 Vignt+Txt" userDrawn="1">
  <p:cSld name="3_Voc_Act_01_4 Vignt+Txt">
    <p:spTree>
      <p:nvGrpSpPr>
        <p:cNvPr id="1" name="Shape 663"/>
        <p:cNvGrpSpPr/>
        <p:nvPr/>
      </p:nvGrpSpPr>
      <p:grpSpPr>
        <a:xfrm>
          <a:off x="0" y="0"/>
          <a:ext cx="0" cy="0"/>
          <a:chOff x="0" y="0"/>
          <a:chExt cx="0" cy="0"/>
        </a:xfrm>
      </p:grpSpPr>
      <p:sp>
        <p:nvSpPr>
          <p:cNvPr id="664" name="Google Shape;664;p21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5" name="Google Shape;665;p215"/>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6" name="Google Shape;666;p215"/>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7" name="Google Shape;667;p215"/>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8" name="Google Shape;668;p215"/>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9" name="Google Shape;669;p215"/>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0" name="Google Shape;670;p215"/>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1" name="Google Shape;671;p215"/>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2" name="Google Shape;672;p215"/>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3" name="Google Shape;673;p215"/>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4" name="Google Shape;674;p215"/>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BB8FE4D-8C97-D347-FE42-754D011231E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872022"/>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676"/>
        <p:cNvGrpSpPr/>
        <p:nvPr/>
      </p:nvGrpSpPr>
      <p:grpSpPr>
        <a:xfrm>
          <a:off x="0" y="0"/>
          <a:ext cx="0" cy="0"/>
          <a:chOff x="0" y="0"/>
          <a:chExt cx="0" cy="0"/>
        </a:xfrm>
      </p:grpSpPr>
      <p:sp>
        <p:nvSpPr>
          <p:cNvPr id="677" name="Google Shape;677;p21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8" name="Google Shape;678;p216"/>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9" name="Google Shape;679;p216"/>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0" name="Google Shape;680;p216"/>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1" name="Google Shape;681;p216"/>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2" name="Google Shape;682;p216"/>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8EA8A9FC-CB83-74F0-D640-C70E66A4B9B9}"/>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27670048"/>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684"/>
        <p:cNvGrpSpPr/>
        <p:nvPr/>
      </p:nvGrpSpPr>
      <p:grpSpPr>
        <a:xfrm>
          <a:off x="0" y="0"/>
          <a:ext cx="0" cy="0"/>
          <a:chOff x="0" y="0"/>
          <a:chExt cx="0" cy="0"/>
        </a:xfrm>
      </p:grpSpPr>
      <p:sp>
        <p:nvSpPr>
          <p:cNvPr id="685" name="Google Shape;685;p21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6" name="Google Shape;686;p217"/>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7" name="Google Shape;687;p217"/>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8" name="Google Shape;688;p217"/>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9" name="Google Shape;689;p217"/>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0" name="Google Shape;690;p217"/>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1" name="Google Shape;691;p217"/>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2" name="Google Shape;692;p217"/>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3" name="Google Shape;693;p217"/>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4" name="Google Shape;694;p217"/>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5" name="Google Shape;695;p217"/>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0A46497-0E5B-7945-8662-96DF0534B2A2}"/>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22197490"/>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697"/>
        <p:cNvGrpSpPr/>
        <p:nvPr/>
      </p:nvGrpSpPr>
      <p:grpSpPr>
        <a:xfrm>
          <a:off x="0" y="0"/>
          <a:ext cx="0" cy="0"/>
          <a:chOff x="0" y="0"/>
          <a:chExt cx="0" cy="0"/>
        </a:xfrm>
      </p:grpSpPr>
      <p:sp>
        <p:nvSpPr>
          <p:cNvPr id="698" name="Google Shape;698;p21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9" name="Google Shape;699;p218"/>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0" name="Google Shape;700;p218"/>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1" name="Google Shape;701;p218"/>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2" name="Google Shape;702;p218"/>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3" name="Google Shape;703;p218"/>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4" name="Google Shape;704;p218"/>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5" name="Google Shape;705;p218"/>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6" name="Google Shape;706;p218"/>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7" name="Google Shape;707;p218"/>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3419C79-9561-0AE3-E0EC-81285011455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91515508"/>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matchingName="5_Voc_Act_01_5 Vignt+Txt" userDrawn="1">
  <p:cSld name="5_Voc_Act_01_5 Vignt+Txt">
    <p:spTree>
      <p:nvGrpSpPr>
        <p:cNvPr id="1" name="Shape 709"/>
        <p:cNvGrpSpPr/>
        <p:nvPr/>
      </p:nvGrpSpPr>
      <p:grpSpPr>
        <a:xfrm>
          <a:off x="0" y="0"/>
          <a:ext cx="0" cy="0"/>
          <a:chOff x="0" y="0"/>
          <a:chExt cx="0" cy="0"/>
        </a:xfrm>
      </p:grpSpPr>
      <p:sp>
        <p:nvSpPr>
          <p:cNvPr id="710" name="Google Shape;710;p21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1" name="Google Shape;711;p219"/>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2" name="Google Shape;712;p219"/>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3" name="Google Shape;713;p219"/>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4" name="Google Shape;714;p219"/>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5" name="Google Shape;715;p219"/>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6" name="Google Shape;716;p219"/>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7" name="Google Shape;717;p219"/>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8" name="Google Shape;718;p219"/>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9" name="Google Shape;719;p219"/>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E94D056-16D2-E803-68C4-E2624B071877}"/>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75980445"/>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721"/>
        <p:cNvGrpSpPr/>
        <p:nvPr/>
      </p:nvGrpSpPr>
      <p:grpSpPr>
        <a:xfrm>
          <a:off x="0" y="0"/>
          <a:ext cx="0" cy="0"/>
          <a:chOff x="0" y="0"/>
          <a:chExt cx="0" cy="0"/>
        </a:xfrm>
      </p:grpSpPr>
      <p:sp>
        <p:nvSpPr>
          <p:cNvPr id="722" name="Google Shape;722;p22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3" name="Google Shape;723;p22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4" name="Google Shape;724;p22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5" name="Google Shape;725;p22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6" name="Google Shape;726;p22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7" name="Google Shape;727;p22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8" name="Google Shape;728;p220"/>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29" name="Google Shape;729;p220"/>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0" name="Google Shape;730;p220"/>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1" name="Google Shape;731;p220"/>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2" name="Google Shape;732;p220"/>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3" name="Google Shape;733;p220"/>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4" name="Google Shape;734;p220"/>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5" name="Google Shape;735;p220"/>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6" name="Google Shape;736;p220"/>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7" name="Google Shape;737;p220"/>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8" name="Google Shape;738;p220"/>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9" name="Google Shape;739;p220"/>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40" name="Google Shape;740;p220"/>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8D065A4-5840-07A5-4C82-FA1313CAE3A1}"/>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89390377"/>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matchingName="12_Disposition personnalisée">
  <p:cSld name="12_Disposition personnalisée">
    <p:spTree>
      <p:nvGrpSpPr>
        <p:cNvPr id="1" name="Shape 742"/>
        <p:cNvGrpSpPr/>
        <p:nvPr/>
      </p:nvGrpSpPr>
      <p:grpSpPr>
        <a:xfrm>
          <a:off x="0" y="0"/>
          <a:ext cx="0" cy="0"/>
          <a:chOff x="0" y="0"/>
          <a:chExt cx="0" cy="0"/>
        </a:xfrm>
      </p:grpSpPr>
      <p:pic>
        <p:nvPicPr>
          <p:cNvPr id="743" name="Google Shape;743;p221"/>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744" name="Google Shape;744;p221"/>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745" name="Google Shape;745;p221"/>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746" name="Google Shape;746;p221"/>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7" name="Google Shape;747;p221"/>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48" name="Google Shape;748;p221"/>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49" name="Google Shape;749;p221"/>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0" name="Google Shape;750;p221"/>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1" name="Google Shape;751;p221"/>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2" name="Google Shape;752;p221"/>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3" name="Google Shape;753;p221"/>
          <p:cNvSpPr>
            <a:spLocks noGrp="1"/>
          </p:cNvSpPr>
          <p:nvPr>
            <p:ph type="pic" idx="7"/>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69203104"/>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matchingName="15_Disposition personnalisée" userDrawn="1">
  <p:cSld name="15_Disposition personnalisée">
    <p:spTree>
      <p:nvGrpSpPr>
        <p:cNvPr id="1" name="Shape 754"/>
        <p:cNvGrpSpPr/>
        <p:nvPr/>
      </p:nvGrpSpPr>
      <p:grpSpPr>
        <a:xfrm>
          <a:off x="0" y="0"/>
          <a:ext cx="0" cy="0"/>
          <a:chOff x="0" y="0"/>
          <a:chExt cx="0" cy="0"/>
        </a:xfrm>
      </p:grpSpPr>
      <p:pic>
        <p:nvPicPr>
          <p:cNvPr id="755" name="Google Shape;755;p222"/>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756" name="Google Shape;756;p222"/>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757" name="Google Shape;757;p22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pic>
        <p:nvPicPr>
          <p:cNvPr id="758" name="Google Shape;758;p222"/>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759" name="Google Shape;759;p222"/>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760" name="Google Shape;760;p222"/>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1. </a:t>
            </a:r>
            <a:r>
              <a:rPr lang="ar-MA" sz="1600" dirty="0" err="1">
                <a:solidFill>
                  <a:srgbClr val="757575"/>
                </a:solidFill>
                <a:latin typeface="Dosis ExtraBold"/>
                <a:ea typeface="Dosis ExtraBold"/>
                <a:cs typeface="Dosis ExtraBold"/>
                <a:sym typeface="Dosis ExtraBold"/>
              </a:rPr>
              <a:t>Présentation</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du</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1" name="Google Shape;761;p222"/>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762" name="Google Shape;762;p222"/>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474F71"/>
                </a:solidFill>
                <a:latin typeface="Dosis ExtraBold"/>
                <a:ea typeface="Dosis ExtraBold"/>
                <a:cs typeface="Dosis ExtraBold"/>
                <a:sym typeface="Dosis ExtraBold"/>
              </a:rPr>
              <a:t>2. </a:t>
            </a:r>
            <a:r>
              <a:rPr lang="ar-MA" sz="1600" dirty="0" err="1">
                <a:solidFill>
                  <a:srgbClr val="474F71"/>
                </a:solidFill>
                <a:latin typeface="Dosis ExtraBold"/>
                <a:ea typeface="Dosis ExtraBold"/>
                <a:cs typeface="Dosis ExtraBold"/>
                <a:sym typeface="Dosis ExtraBold"/>
              </a:rPr>
              <a:t>Exploitation</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du</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3" name="Google Shape;763;p222"/>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764" name="Google Shape;764;p222"/>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3. </a:t>
            </a:r>
            <a:r>
              <a:rPr lang="ar-MA" sz="1600" dirty="0" err="1">
                <a:solidFill>
                  <a:srgbClr val="757575"/>
                </a:solidFill>
                <a:latin typeface="Dosis ExtraBold"/>
                <a:ea typeface="Dosis ExtraBold"/>
                <a:cs typeface="Dosis ExtraBold"/>
                <a:sym typeface="Dosis ExtraBold"/>
              </a:rPr>
              <a:t>Travail</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sur</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livret</a:t>
            </a:r>
            <a:endParaRPr dirty="0">
              <a:latin typeface="Microsoft Uighur" panose="02000000000000000000" pitchFamily="2" charset="-78"/>
              <a:cs typeface="Microsoft Uighur" panose="02000000000000000000" pitchFamily="2" charset="-78"/>
            </a:endParaRPr>
          </a:p>
        </p:txBody>
      </p:sp>
      <p:sp>
        <p:nvSpPr>
          <p:cNvPr id="765" name="Google Shape;765;p222"/>
          <p:cNvSpPr>
            <a:spLocks noGrp="1"/>
          </p:cNvSpPr>
          <p:nvPr>
            <p:ph type="pic" idx="2"/>
          </p:nvPr>
        </p:nvSpPr>
        <p:spPr>
          <a:xfrm rot="1539327">
            <a:off x="7298796" y="2003629"/>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6" name="Google Shape;766;p222"/>
          <p:cNvSpPr>
            <a:spLocks noGrp="1"/>
          </p:cNvSpPr>
          <p:nvPr>
            <p:ph type="pic" idx="3"/>
          </p:nvPr>
        </p:nvSpPr>
        <p:spPr>
          <a:xfrm rot="1539327">
            <a:off x="7298796" y="3473285"/>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7" name="Google Shape;767;p222"/>
          <p:cNvSpPr>
            <a:spLocks noGrp="1"/>
          </p:cNvSpPr>
          <p:nvPr>
            <p:ph type="pic" idx="4"/>
          </p:nvPr>
        </p:nvSpPr>
        <p:spPr>
          <a:xfrm rot="1539327">
            <a:off x="7298796" y="495811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8" name="Google Shape;768;p222"/>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69" name="Google Shape;769;p222"/>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70" name="Google Shape;770;p222"/>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315DF2E1-6FC4-6AA5-2957-0894C1CCA6F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81131231"/>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104306633"/>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090537670"/>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63831399"/>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97024986"/>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40931056"/>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34112107"/>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2302916"/>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42831707"/>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96950769"/>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22321624"/>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51146125"/>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6522144"/>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73028459"/>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98078969"/>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32420027"/>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16838887"/>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68394459"/>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28327192"/>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70930035"/>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78928078"/>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96631037"/>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18081092"/>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41126402"/>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88333339"/>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38623691"/>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154911158"/>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4183802150"/>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077220748"/>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matchingName="02_Voc_Act_01_Img"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450493884"/>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096749198"/>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78001093"/>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056564544"/>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177138005"/>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59603160"/>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65158251"/>
      </p:ext>
    </p:extLst>
  </p:cSld>
  <p:clrMapOvr>
    <a:masterClrMapping/>
  </p:clrMapOvr>
  <p:transition spd="slow">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84203849"/>
      </p:ext>
    </p:extLst>
  </p:cSld>
  <p:clrMapOvr>
    <a:masterClrMapping/>
  </p:clrMapOvr>
  <p:transition spd="slow">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60834117"/>
      </p:ext>
    </p:extLst>
  </p:cSld>
  <p:clrMapOvr>
    <a:masterClrMapping/>
  </p:clrMapOvr>
  <p:transition spd="slow">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25042069"/>
      </p:ext>
    </p:extLst>
  </p:cSld>
  <p:clrMapOvr>
    <a:masterClrMapping/>
  </p:clrMapOvr>
  <p:transition spd="slow">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15591299"/>
      </p:ext>
    </p:extLst>
  </p:cSld>
  <p:clrMapOvr>
    <a:masterClrMapping/>
  </p:clrMapOvr>
  <p:transition spd="slow">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5595889"/>
      </p:ext>
    </p:extLst>
  </p:cSld>
  <p:clrMapOvr>
    <a:masterClrMapping/>
  </p:clrMapOvr>
  <p:transition spd="slow">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74914151"/>
      </p:ext>
    </p:extLst>
  </p:cSld>
  <p:clrMapOvr>
    <a:masterClrMapping/>
  </p:clrMapOvr>
  <p:transition spd="slow">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005084969"/>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14537700"/>
      </p:ext>
    </p:extLst>
  </p:cSld>
  <p:clrMapOvr>
    <a:masterClrMapping/>
  </p:clrMapOvr>
  <p:transition spd="slow">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90922125"/>
      </p:ext>
    </p:extLst>
  </p:cSld>
  <p:clrMapOvr>
    <a:masterClrMapping/>
  </p:clrMapOvr>
  <p:transition spd="slow">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30551848"/>
      </p:ext>
    </p:extLst>
  </p:cSld>
  <p:clrMapOvr>
    <a:masterClrMapping/>
  </p:clrMapOvr>
  <p:transition spd="slow">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80925600"/>
      </p:ext>
    </p:extLst>
  </p:cSld>
  <p:clrMapOvr>
    <a:masterClrMapping/>
  </p:clrMapOvr>
  <p:transition spd="slow">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10782278"/>
      </p:ext>
    </p:extLst>
  </p:cSld>
  <p:clrMapOvr>
    <a:masterClrMapping/>
  </p:clrMapOvr>
  <p:transition spd="slow">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41157200"/>
      </p:ext>
    </p:extLst>
  </p:cSld>
  <p:clrMapOvr>
    <a:masterClrMapping/>
  </p:clrMapOvr>
  <p:transition spd="slow">
    <p:fade/>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092248" y="2396967"/>
            <a:ext cx="162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092248" y="4302000"/>
            <a:ext cx="162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4969434" y="2396967"/>
            <a:ext cx="162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4969434" y="4302000"/>
            <a:ext cx="162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6846620" y="2396967"/>
            <a:ext cx="162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6846620" y="4302000"/>
            <a:ext cx="162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491930" y="2216967"/>
            <a:ext cx="22237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24375733"/>
      </p:ext>
    </p:extLst>
  </p:cSld>
  <p:clrMapOvr>
    <a:masterClrMapping/>
  </p:clrMapOvr>
  <p:transition spd="slow">
    <p:fade/>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42519155"/>
      </p:ext>
    </p:extLst>
  </p:cSld>
  <p:clrMapOvr>
    <a:masterClrMapping/>
  </p:clrMapOvr>
  <p:transition spd="slow">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6859532"/>
      </p:ext>
    </p:extLst>
  </p:cSld>
  <p:clrMapOvr>
    <a:masterClrMapping/>
  </p:clrMapOvr>
  <p:transition spd="slow">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325713" y="2900749"/>
            <a:ext cx="1927220" cy="1912454"/>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605702" y="2900749"/>
            <a:ext cx="1927220" cy="1912454"/>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5885691" y="2900749"/>
            <a:ext cx="1927220" cy="1912454"/>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2876923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32508"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9485166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63399756"/>
      </p:ext>
    </p:extLst>
  </p:cSld>
  <p:clrMapOvr>
    <a:masterClrMapping/>
  </p:clrMapOvr>
  <p:transition spd="slow">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23193508"/>
      </p:ext>
    </p:extLst>
  </p:cSld>
  <p:clrMapOvr>
    <a:masterClrMapping/>
  </p:clrMapOvr>
  <p:transition spd="slow">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25087279"/>
      </p:ext>
    </p:extLst>
  </p:cSld>
  <p:clrMapOvr>
    <a:masterClrMapping/>
  </p:clrMapOvr>
  <p:transition spd="slow">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17158158"/>
      </p:ext>
    </p:extLst>
  </p:cSld>
  <p:clrMapOvr>
    <a:masterClrMapping/>
  </p:clrMapOvr>
  <p:transition spd="slow">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18501878"/>
      </p:ext>
    </p:extLst>
  </p:cSld>
  <p:clrMapOvr>
    <a:masterClrMapping/>
  </p:clrMapOvr>
  <p:transition spd="slow">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53681823"/>
      </p:ext>
    </p:extLst>
  </p:cSld>
  <p:clrMapOvr>
    <a:masterClrMapping/>
  </p:clrMapOvr>
  <p:transition spd="slow">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35461636"/>
      </p:ext>
    </p:extLst>
  </p:cSld>
  <p:clrMapOvr>
    <a:masterClrMapping/>
  </p:clrMapOvr>
  <p:transition spd="slow">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15708214"/>
      </p:ext>
    </p:extLst>
  </p:cSld>
  <p:clrMapOvr>
    <a:masterClrMapping/>
  </p:clrMapOvr>
  <p:transition spd="slow">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76805201"/>
      </p:ext>
    </p:extLst>
  </p:cSld>
  <p:clrMapOvr>
    <a:masterClrMapping/>
  </p:clrMapOvr>
  <p:transition spd="slow">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5166632"/>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06205331"/>
      </p:ext>
    </p:extLst>
  </p:cSld>
  <p:clrMapOvr>
    <a:masterClrMapping/>
  </p:clrMapOvr>
  <p:transition spd="slow">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34573208"/>
      </p:ext>
    </p:extLst>
  </p:cSld>
  <p:clrMapOvr>
    <a:masterClrMapping/>
  </p:clrMapOvr>
  <p:transition spd="slow">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matchingName="02_Voc_Act_01_Large Vidéo" userDrawn="1">
  <p:cSld name="3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87774391"/>
      </p:ext>
    </p:extLst>
  </p:cSld>
  <p:clrMapOvr>
    <a:masterClrMapping/>
  </p:clrMapOvr>
  <p:transition spd="slow">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userDrawn="1">
  <p:cSld name="7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41750416"/>
      </p:ext>
    </p:extLst>
  </p:cSld>
  <p:clrMapOvr>
    <a:masterClrMapping/>
  </p:clrMapOvr>
  <p:transition spd="slow">
    <p:fade/>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matchingName="02_Voc_Act_01_Img"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13698564"/>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image" Target="../media/image6.bin"/><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theme" Target="../theme/theme3.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51.xml"/><Relationship Id="rId1" Type="http://schemas.openxmlformats.org/officeDocument/2006/relationships/slideLayout" Target="../slideLayouts/slideLayout5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slideLayout" Target="../slideLayouts/slideLayout69.xml"/><Relationship Id="rId3" Type="http://schemas.openxmlformats.org/officeDocument/2006/relationships/slideLayout" Target="../slideLayouts/slideLayout54.xml"/><Relationship Id="rId21" Type="http://schemas.openxmlformats.org/officeDocument/2006/relationships/slideLayout" Target="../slideLayouts/slideLayout72.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slideLayout" Target="../slideLayouts/slideLayout71.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24" Type="http://schemas.openxmlformats.org/officeDocument/2006/relationships/image" Target="../media/image12.jpg"/><Relationship Id="rId5" Type="http://schemas.openxmlformats.org/officeDocument/2006/relationships/slideLayout" Target="../slideLayouts/slideLayout56.xml"/><Relationship Id="rId15" Type="http://schemas.openxmlformats.org/officeDocument/2006/relationships/slideLayout" Target="../slideLayouts/slideLayout66.xml"/><Relationship Id="rId23" Type="http://schemas.openxmlformats.org/officeDocument/2006/relationships/theme" Target="../theme/theme5.xml"/><Relationship Id="rId10" Type="http://schemas.openxmlformats.org/officeDocument/2006/relationships/slideLayout" Target="../slideLayouts/slideLayout61.xml"/><Relationship Id="rId19" Type="http://schemas.openxmlformats.org/officeDocument/2006/relationships/slideLayout" Target="../slideLayouts/slideLayout70.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slideLayout" Target="../slideLayouts/slideLayout7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18" Type="http://schemas.openxmlformats.org/officeDocument/2006/relationships/slideLayout" Target="../slideLayouts/slideLayout91.xml"/><Relationship Id="rId3" Type="http://schemas.openxmlformats.org/officeDocument/2006/relationships/slideLayout" Target="../slideLayouts/slideLayout76.xml"/><Relationship Id="rId21" Type="http://schemas.openxmlformats.org/officeDocument/2006/relationships/slideLayout" Target="../slideLayouts/slideLayout94.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slideLayout" Target="../slideLayouts/slideLayout90.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20" Type="http://schemas.openxmlformats.org/officeDocument/2006/relationships/slideLayout" Target="../slideLayouts/slideLayout93.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24" Type="http://schemas.openxmlformats.org/officeDocument/2006/relationships/image" Target="../media/image6.bin"/><Relationship Id="rId5" Type="http://schemas.openxmlformats.org/officeDocument/2006/relationships/slideLayout" Target="../slideLayouts/slideLayout78.xml"/><Relationship Id="rId15" Type="http://schemas.openxmlformats.org/officeDocument/2006/relationships/slideLayout" Target="../slideLayouts/slideLayout88.xml"/><Relationship Id="rId23" Type="http://schemas.openxmlformats.org/officeDocument/2006/relationships/theme" Target="../theme/theme6.xml"/><Relationship Id="rId10" Type="http://schemas.openxmlformats.org/officeDocument/2006/relationships/slideLayout" Target="../slideLayouts/slideLayout83.xml"/><Relationship Id="rId19" Type="http://schemas.openxmlformats.org/officeDocument/2006/relationships/slideLayout" Target="../slideLayouts/slideLayout92.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 Id="rId22" Type="http://schemas.openxmlformats.org/officeDocument/2006/relationships/slideLayout" Target="../slideLayouts/slideLayout9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slideLayout" Target="../slideLayouts/slideLayout108.xml"/><Relationship Id="rId18" Type="http://schemas.openxmlformats.org/officeDocument/2006/relationships/image" Target="../media/image13.jpg"/><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17" Type="http://schemas.openxmlformats.org/officeDocument/2006/relationships/theme" Target="../theme/theme7.xml"/><Relationship Id="rId2" Type="http://schemas.openxmlformats.org/officeDocument/2006/relationships/slideLayout" Target="../slideLayouts/slideLayout97.xml"/><Relationship Id="rId16" Type="http://schemas.openxmlformats.org/officeDocument/2006/relationships/slideLayout" Target="../slideLayouts/slideLayout111.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5" Type="http://schemas.openxmlformats.org/officeDocument/2006/relationships/slideLayout" Target="../slideLayouts/slideLayout11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9.xml"/><Relationship Id="rId13" Type="http://schemas.openxmlformats.org/officeDocument/2006/relationships/theme" Target="../theme/theme8.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slideLayout" Target="../slideLayouts/slideLayout123.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 Id="rId14" Type="http://schemas.openxmlformats.org/officeDocument/2006/relationships/image" Target="../media/image1.jp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slideLayout" Target="../slideLayouts/slideLayout136.xml"/><Relationship Id="rId18" Type="http://schemas.openxmlformats.org/officeDocument/2006/relationships/slideLayout" Target="../slideLayouts/slideLayout141.xml"/><Relationship Id="rId26" Type="http://schemas.openxmlformats.org/officeDocument/2006/relationships/slideLayout" Target="../slideLayouts/slideLayout149.xml"/><Relationship Id="rId3" Type="http://schemas.openxmlformats.org/officeDocument/2006/relationships/slideLayout" Target="../slideLayouts/slideLayout126.xml"/><Relationship Id="rId21" Type="http://schemas.openxmlformats.org/officeDocument/2006/relationships/slideLayout" Target="../slideLayouts/slideLayout144.xml"/><Relationship Id="rId7" Type="http://schemas.openxmlformats.org/officeDocument/2006/relationships/slideLayout" Target="../slideLayouts/slideLayout130.xml"/><Relationship Id="rId12" Type="http://schemas.openxmlformats.org/officeDocument/2006/relationships/slideLayout" Target="../slideLayouts/slideLayout135.xml"/><Relationship Id="rId17" Type="http://schemas.openxmlformats.org/officeDocument/2006/relationships/slideLayout" Target="../slideLayouts/slideLayout140.xml"/><Relationship Id="rId25" Type="http://schemas.openxmlformats.org/officeDocument/2006/relationships/slideLayout" Target="../slideLayouts/slideLayout148.xml"/><Relationship Id="rId2" Type="http://schemas.openxmlformats.org/officeDocument/2006/relationships/slideLayout" Target="../slideLayouts/slideLayout125.xml"/><Relationship Id="rId16" Type="http://schemas.openxmlformats.org/officeDocument/2006/relationships/slideLayout" Target="../slideLayouts/slideLayout139.xml"/><Relationship Id="rId20" Type="http://schemas.openxmlformats.org/officeDocument/2006/relationships/slideLayout" Target="../slideLayouts/slideLayout143.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24" Type="http://schemas.openxmlformats.org/officeDocument/2006/relationships/slideLayout" Target="../slideLayouts/slideLayout147.xml"/><Relationship Id="rId5" Type="http://schemas.openxmlformats.org/officeDocument/2006/relationships/slideLayout" Target="../slideLayouts/slideLayout128.xml"/><Relationship Id="rId15" Type="http://schemas.openxmlformats.org/officeDocument/2006/relationships/slideLayout" Target="../slideLayouts/slideLayout138.xml"/><Relationship Id="rId23" Type="http://schemas.openxmlformats.org/officeDocument/2006/relationships/slideLayout" Target="../slideLayouts/slideLayout146.xml"/><Relationship Id="rId28" Type="http://schemas.openxmlformats.org/officeDocument/2006/relationships/image" Target="../media/image12.jpg"/><Relationship Id="rId10" Type="http://schemas.openxmlformats.org/officeDocument/2006/relationships/slideLayout" Target="../slideLayouts/slideLayout133.xml"/><Relationship Id="rId19" Type="http://schemas.openxmlformats.org/officeDocument/2006/relationships/slideLayout" Target="../slideLayouts/slideLayout142.xml"/><Relationship Id="rId4" Type="http://schemas.openxmlformats.org/officeDocument/2006/relationships/slideLayout" Target="../slideLayouts/slideLayout127.xml"/><Relationship Id="rId9" Type="http://schemas.openxmlformats.org/officeDocument/2006/relationships/slideLayout" Target="../slideLayouts/slideLayout132.xml"/><Relationship Id="rId14" Type="http://schemas.openxmlformats.org/officeDocument/2006/relationships/slideLayout" Target="../slideLayouts/slideLayout137.xml"/><Relationship Id="rId22" Type="http://schemas.openxmlformats.org/officeDocument/2006/relationships/slideLayout" Target="../slideLayouts/slideLayout145.xml"/><Relationship Id="rId27"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7.xml"/><Relationship Id="rId13" Type="http://schemas.openxmlformats.org/officeDocument/2006/relationships/slideLayout" Target="../slideLayouts/slideLayout162.xml"/><Relationship Id="rId18" Type="http://schemas.openxmlformats.org/officeDocument/2006/relationships/slideLayout" Target="../slideLayouts/slideLayout167.xml"/><Relationship Id="rId3" Type="http://schemas.openxmlformats.org/officeDocument/2006/relationships/slideLayout" Target="../slideLayouts/slideLayout152.xml"/><Relationship Id="rId21" Type="http://schemas.openxmlformats.org/officeDocument/2006/relationships/image" Target="../media/image6.bin"/><Relationship Id="rId7" Type="http://schemas.openxmlformats.org/officeDocument/2006/relationships/slideLayout" Target="../slideLayouts/slideLayout156.xml"/><Relationship Id="rId12" Type="http://schemas.openxmlformats.org/officeDocument/2006/relationships/slideLayout" Target="../slideLayouts/slideLayout161.xml"/><Relationship Id="rId17" Type="http://schemas.openxmlformats.org/officeDocument/2006/relationships/slideLayout" Target="../slideLayouts/slideLayout166.xml"/><Relationship Id="rId2" Type="http://schemas.openxmlformats.org/officeDocument/2006/relationships/slideLayout" Target="../slideLayouts/slideLayout151.xml"/><Relationship Id="rId16" Type="http://schemas.openxmlformats.org/officeDocument/2006/relationships/slideLayout" Target="../slideLayouts/slideLayout165.xml"/><Relationship Id="rId20" Type="http://schemas.openxmlformats.org/officeDocument/2006/relationships/theme" Target="../theme/theme10.xml"/><Relationship Id="rId1" Type="http://schemas.openxmlformats.org/officeDocument/2006/relationships/slideLayout" Target="../slideLayouts/slideLayout150.xml"/><Relationship Id="rId6" Type="http://schemas.openxmlformats.org/officeDocument/2006/relationships/slideLayout" Target="../slideLayouts/slideLayout155.xml"/><Relationship Id="rId11" Type="http://schemas.openxmlformats.org/officeDocument/2006/relationships/slideLayout" Target="../slideLayouts/slideLayout160.xml"/><Relationship Id="rId5" Type="http://schemas.openxmlformats.org/officeDocument/2006/relationships/slideLayout" Target="../slideLayouts/slideLayout154.xml"/><Relationship Id="rId15" Type="http://schemas.openxmlformats.org/officeDocument/2006/relationships/slideLayout" Target="../slideLayouts/slideLayout164.xml"/><Relationship Id="rId10" Type="http://schemas.openxmlformats.org/officeDocument/2006/relationships/slideLayout" Target="../slideLayouts/slideLayout159.xml"/><Relationship Id="rId19" Type="http://schemas.openxmlformats.org/officeDocument/2006/relationships/slideLayout" Target="../slideLayouts/slideLayout168.xml"/><Relationship Id="rId4" Type="http://schemas.openxmlformats.org/officeDocument/2006/relationships/slideLayout" Target="../slideLayouts/slideLayout153.xml"/><Relationship Id="rId9" Type="http://schemas.openxmlformats.org/officeDocument/2006/relationships/slideLayout" Target="../slideLayouts/slideLayout158.xml"/><Relationship Id="rId14" Type="http://schemas.openxmlformats.org/officeDocument/2006/relationships/slideLayout" Target="../slideLayouts/slideLayout163.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76.xml"/><Relationship Id="rId13" Type="http://schemas.openxmlformats.org/officeDocument/2006/relationships/slideLayout" Target="../slideLayouts/slideLayout181.xml"/><Relationship Id="rId18" Type="http://schemas.openxmlformats.org/officeDocument/2006/relationships/theme" Target="../theme/theme11.xml"/><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slideLayout" Target="../slideLayouts/slideLayout180.xml"/><Relationship Id="rId17" Type="http://schemas.openxmlformats.org/officeDocument/2006/relationships/slideLayout" Target="../slideLayouts/slideLayout185.xml"/><Relationship Id="rId2" Type="http://schemas.openxmlformats.org/officeDocument/2006/relationships/slideLayout" Target="../slideLayouts/slideLayout170.xml"/><Relationship Id="rId16" Type="http://schemas.openxmlformats.org/officeDocument/2006/relationships/slideLayout" Target="../slideLayouts/slideLayout184.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5" Type="http://schemas.openxmlformats.org/officeDocument/2006/relationships/slideLayout" Target="../slideLayouts/slideLayout183.xml"/><Relationship Id="rId10" Type="http://schemas.openxmlformats.org/officeDocument/2006/relationships/slideLayout" Target="../slideLayouts/slideLayout178.xml"/><Relationship Id="rId19" Type="http://schemas.openxmlformats.org/officeDocument/2006/relationships/image" Target="../media/image6.bin"/><Relationship Id="rId4" Type="http://schemas.openxmlformats.org/officeDocument/2006/relationships/slideLayout" Target="../slideLayouts/slideLayout172.xml"/><Relationship Id="rId9" Type="http://schemas.openxmlformats.org/officeDocument/2006/relationships/slideLayout" Target="../slideLayouts/slideLayout177.xml"/><Relationship Id="rId14" Type="http://schemas.openxmlformats.org/officeDocument/2006/relationships/slideLayout" Target="../slideLayouts/slideLayout182.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188.xml"/><Relationship Id="rId2" Type="http://schemas.openxmlformats.org/officeDocument/2006/relationships/slideLayout" Target="../slideLayouts/slideLayout187.xml"/><Relationship Id="rId1" Type="http://schemas.openxmlformats.org/officeDocument/2006/relationships/slideLayout" Target="../slideLayouts/slideLayout186.xml"/><Relationship Id="rId4"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96.xml"/><Relationship Id="rId13" Type="http://schemas.openxmlformats.org/officeDocument/2006/relationships/slideLayout" Target="../slideLayouts/slideLayout201.xml"/><Relationship Id="rId18" Type="http://schemas.openxmlformats.org/officeDocument/2006/relationships/slideLayout" Target="../slideLayouts/slideLayout206.xml"/><Relationship Id="rId3" Type="http://schemas.openxmlformats.org/officeDocument/2006/relationships/slideLayout" Target="../slideLayouts/slideLayout191.xml"/><Relationship Id="rId21" Type="http://schemas.openxmlformats.org/officeDocument/2006/relationships/slideLayout" Target="../slideLayouts/slideLayout209.xml"/><Relationship Id="rId7" Type="http://schemas.openxmlformats.org/officeDocument/2006/relationships/slideLayout" Target="../slideLayouts/slideLayout195.xml"/><Relationship Id="rId12" Type="http://schemas.openxmlformats.org/officeDocument/2006/relationships/slideLayout" Target="../slideLayouts/slideLayout200.xml"/><Relationship Id="rId17" Type="http://schemas.openxmlformats.org/officeDocument/2006/relationships/slideLayout" Target="../slideLayouts/slideLayout205.xml"/><Relationship Id="rId2" Type="http://schemas.openxmlformats.org/officeDocument/2006/relationships/slideLayout" Target="../slideLayouts/slideLayout190.xml"/><Relationship Id="rId16" Type="http://schemas.openxmlformats.org/officeDocument/2006/relationships/slideLayout" Target="../slideLayouts/slideLayout204.xml"/><Relationship Id="rId20" Type="http://schemas.openxmlformats.org/officeDocument/2006/relationships/slideLayout" Target="../slideLayouts/slideLayout208.xml"/><Relationship Id="rId1" Type="http://schemas.openxmlformats.org/officeDocument/2006/relationships/slideLayout" Target="../slideLayouts/slideLayout189.xml"/><Relationship Id="rId6" Type="http://schemas.openxmlformats.org/officeDocument/2006/relationships/slideLayout" Target="../slideLayouts/slideLayout194.xml"/><Relationship Id="rId11" Type="http://schemas.openxmlformats.org/officeDocument/2006/relationships/slideLayout" Target="../slideLayouts/slideLayout199.xml"/><Relationship Id="rId24" Type="http://schemas.openxmlformats.org/officeDocument/2006/relationships/image" Target="../media/image12.jpg"/><Relationship Id="rId5" Type="http://schemas.openxmlformats.org/officeDocument/2006/relationships/slideLayout" Target="../slideLayouts/slideLayout193.xml"/><Relationship Id="rId15" Type="http://schemas.openxmlformats.org/officeDocument/2006/relationships/slideLayout" Target="../slideLayouts/slideLayout203.xml"/><Relationship Id="rId23" Type="http://schemas.openxmlformats.org/officeDocument/2006/relationships/theme" Target="../theme/theme13.xml"/><Relationship Id="rId10" Type="http://schemas.openxmlformats.org/officeDocument/2006/relationships/slideLayout" Target="../slideLayouts/slideLayout198.xml"/><Relationship Id="rId19" Type="http://schemas.openxmlformats.org/officeDocument/2006/relationships/slideLayout" Target="../slideLayouts/slideLayout207.xml"/><Relationship Id="rId4" Type="http://schemas.openxmlformats.org/officeDocument/2006/relationships/slideLayout" Target="../slideLayouts/slideLayout192.xml"/><Relationship Id="rId9" Type="http://schemas.openxmlformats.org/officeDocument/2006/relationships/slideLayout" Target="../slideLayouts/slideLayout197.xml"/><Relationship Id="rId14" Type="http://schemas.openxmlformats.org/officeDocument/2006/relationships/slideLayout" Target="../slideLayouts/slideLayout202.xml"/><Relationship Id="rId22" Type="http://schemas.openxmlformats.org/officeDocument/2006/relationships/slideLayout" Target="../slideLayouts/slideLayout210.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18.xml"/><Relationship Id="rId13" Type="http://schemas.openxmlformats.org/officeDocument/2006/relationships/slideLayout" Target="../slideLayouts/slideLayout223.xml"/><Relationship Id="rId18" Type="http://schemas.openxmlformats.org/officeDocument/2006/relationships/slideLayout" Target="../slideLayouts/slideLayout228.xml"/><Relationship Id="rId26" Type="http://schemas.openxmlformats.org/officeDocument/2006/relationships/slideLayout" Target="../slideLayouts/slideLayout236.xml"/><Relationship Id="rId3" Type="http://schemas.openxmlformats.org/officeDocument/2006/relationships/slideLayout" Target="../slideLayouts/slideLayout213.xml"/><Relationship Id="rId21" Type="http://schemas.openxmlformats.org/officeDocument/2006/relationships/slideLayout" Target="../slideLayouts/slideLayout231.xml"/><Relationship Id="rId7" Type="http://schemas.openxmlformats.org/officeDocument/2006/relationships/slideLayout" Target="../slideLayouts/slideLayout217.xml"/><Relationship Id="rId12" Type="http://schemas.openxmlformats.org/officeDocument/2006/relationships/slideLayout" Target="../slideLayouts/slideLayout222.xml"/><Relationship Id="rId17" Type="http://schemas.openxmlformats.org/officeDocument/2006/relationships/slideLayout" Target="../slideLayouts/slideLayout227.xml"/><Relationship Id="rId25" Type="http://schemas.openxmlformats.org/officeDocument/2006/relationships/slideLayout" Target="../slideLayouts/slideLayout235.xml"/><Relationship Id="rId2" Type="http://schemas.openxmlformats.org/officeDocument/2006/relationships/slideLayout" Target="../slideLayouts/slideLayout212.xml"/><Relationship Id="rId16" Type="http://schemas.openxmlformats.org/officeDocument/2006/relationships/slideLayout" Target="../slideLayouts/slideLayout226.xml"/><Relationship Id="rId20" Type="http://schemas.openxmlformats.org/officeDocument/2006/relationships/slideLayout" Target="../slideLayouts/slideLayout230.xml"/><Relationship Id="rId29" Type="http://schemas.openxmlformats.org/officeDocument/2006/relationships/image" Target="../media/image6.bin"/><Relationship Id="rId1" Type="http://schemas.openxmlformats.org/officeDocument/2006/relationships/slideLayout" Target="../slideLayouts/slideLayout211.xml"/><Relationship Id="rId6" Type="http://schemas.openxmlformats.org/officeDocument/2006/relationships/slideLayout" Target="../slideLayouts/slideLayout216.xml"/><Relationship Id="rId11" Type="http://schemas.openxmlformats.org/officeDocument/2006/relationships/slideLayout" Target="../slideLayouts/slideLayout221.xml"/><Relationship Id="rId24" Type="http://schemas.openxmlformats.org/officeDocument/2006/relationships/slideLayout" Target="../slideLayouts/slideLayout234.xml"/><Relationship Id="rId5" Type="http://schemas.openxmlformats.org/officeDocument/2006/relationships/slideLayout" Target="../slideLayouts/slideLayout215.xml"/><Relationship Id="rId15" Type="http://schemas.openxmlformats.org/officeDocument/2006/relationships/slideLayout" Target="../slideLayouts/slideLayout225.xml"/><Relationship Id="rId23" Type="http://schemas.openxmlformats.org/officeDocument/2006/relationships/slideLayout" Target="../slideLayouts/slideLayout233.xml"/><Relationship Id="rId28" Type="http://schemas.openxmlformats.org/officeDocument/2006/relationships/theme" Target="../theme/theme14.xml"/><Relationship Id="rId10" Type="http://schemas.openxmlformats.org/officeDocument/2006/relationships/slideLayout" Target="../slideLayouts/slideLayout220.xml"/><Relationship Id="rId19" Type="http://schemas.openxmlformats.org/officeDocument/2006/relationships/slideLayout" Target="../slideLayouts/slideLayout229.xml"/><Relationship Id="rId4" Type="http://schemas.openxmlformats.org/officeDocument/2006/relationships/slideLayout" Target="../slideLayouts/slideLayout214.xml"/><Relationship Id="rId9" Type="http://schemas.openxmlformats.org/officeDocument/2006/relationships/slideLayout" Target="../slideLayouts/slideLayout219.xml"/><Relationship Id="rId14" Type="http://schemas.openxmlformats.org/officeDocument/2006/relationships/slideLayout" Target="../slideLayouts/slideLayout224.xml"/><Relationship Id="rId22" Type="http://schemas.openxmlformats.org/officeDocument/2006/relationships/slideLayout" Target="../slideLayouts/slideLayout232.xml"/><Relationship Id="rId27" Type="http://schemas.openxmlformats.org/officeDocument/2006/relationships/slideLayout" Target="../slideLayouts/slideLayout237.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45.xml"/><Relationship Id="rId13" Type="http://schemas.openxmlformats.org/officeDocument/2006/relationships/slideLayout" Target="../slideLayouts/slideLayout250.xml"/><Relationship Id="rId3" Type="http://schemas.openxmlformats.org/officeDocument/2006/relationships/slideLayout" Target="../slideLayouts/slideLayout240.xml"/><Relationship Id="rId7" Type="http://schemas.openxmlformats.org/officeDocument/2006/relationships/slideLayout" Target="../slideLayouts/slideLayout244.xml"/><Relationship Id="rId12" Type="http://schemas.openxmlformats.org/officeDocument/2006/relationships/slideLayout" Target="../slideLayouts/slideLayout249.xml"/><Relationship Id="rId2" Type="http://schemas.openxmlformats.org/officeDocument/2006/relationships/slideLayout" Target="../slideLayouts/slideLayout239.xml"/><Relationship Id="rId1" Type="http://schemas.openxmlformats.org/officeDocument/2006/relationships/slideLayout" Target="../slideLayouts/slideLayout238.xml"/><Relationship Id="rId6" Type="http://schemas.openxmlformats.org/officeDocument/2006/relationships/slideLayout" Target="../slideLayouts/slideLayout243.xml"/><Relationship Id="rId11" Type="http://schemas.openxmlformats.org/officeDocument/2006/relationships/slideLayout" Target="../slideLayouts/slideLayout248.xml"/><Relationship Id="rId5" Type="http://schemas.openxmlformats.org/officeDocument/2006/relationships/slideLayout" Target="../slideLayouts/slideLayout242.xml"/><Relationship Id="rId15" Type="http://schemas.openxmlformats.org/officeDocument/2006/relationships/image" Target="../media/image1.jpg"/><Relationship Id="rId10" Type="http://schemas.openxmlformats.org/officeDocument/2006/relationships/slideLayout" Target="../slideLayouts/slideLayout247.xml"/><Relationship Id="rId4" Type="http://schemas.openxmlformats.org/officeDocument/2006/relationships/slideLayout" Target="../slideLayouts/slideLayout241.xml"/><Relationship Id="rId9" Type="http://schemas.openxmlformats.org/officeDocument/2006/relationships/slideLayout" Target="../slideLayouts/slideLayout246.xml"/><Relationship Id="rId14"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58.xml"/><Relationship Id="rId13" Type="http://schemas.openxmlformats.org/officeDocument/2006/relationships/slideLayout" Target="../slideLayouts/slideLayout263.xml"/><Relationship Id="rId18" Type="http://schemas.openxmlformats.org/officeDocument/2006/relationships/slideLayout" Target="../slideLayouts/slideLayout268.xml"/><Relationship Id="rId26" Type="http://schemas.openxmlformats.org/officeDocument/2006/relationships/slideLayout" Target="../slideLayouts/slideLayout276.xml"/><Relationship Id="rId3" Type="http://schemas.openxmlformats.org/officeDocument/2006/relationships/slideLayout" Target="../slideLayouts/slideLayout253.xml"/><Relationship Id="rId21" Type="http://schemas.openxmlformats.org/officeDocument/2006/relationships/slideLayout" Target="../slideLayouts/slideLayout271.xml"/><Relationship Id="rId7" Type="http://schemas.openxmlformats.org/officeDocument/2006/relationships/slideLayout" Target="../slideLayouts/slideLayout257.xml"/><Relationship Id="rId12" Type="http://schemas.openxmlformats.org/officeDocument/2006/relationships/slideLayout" Target="../slideLayouts/slideLayout262.xml"/><Relationship Id="rId17" Type="http://schemas.openxmlformats.org/officeDocument/2006/relationships/slideLayout" Target="../slideLayouts/slideLayout267.xml"/><Relationship Id="rId25" Type="http://schemas.openxmlformats.org/officeDocument/2006/relationships/slideLayout" Target="../slideLayouts/slideLayout275.xml"/><Relationship Id="rId2" Type="http://schemas.openxmlformats.org/officeDocument/2006/relationships/slideLayout" Target="../slideLayouts/slideLayout252.xml"/><Relationship Id="rId16" Type="http://schemas.openxmlformats.org/officeDocument/2006/relationships/slideLayout" Target="../slideLayouts/slideLayout266.xml"/><Relationship Id="rId20" Type="http://schemas.openxmlformats.org/officeDocument/2006/relationships/slideLayout" Target="../slideLayouts/slideLayout270.xml"/><Relationship Id="rId1" Type="http://schemas.openxmlformats.org/officeDocument/2006/relationships/slideLayout" Target="../slideLayouts/slideLayout251.xml"/><Relationship Id="rId6" Type="http://schemas.openxmlformats.org/officeDocument/2006/relationships/slideLayout" Target="../slideLayouts/slideLayout256.xml"/><Relationship Id="rId11" Type="http://schemas.openxmlformats.org/officeDocument/2006/relationships/slideLayout" Target="../slideLayouts/slideLayout261.xml"/><Relationship Id="rId24" Type="http://schemas.openxmlformats.org/officeDocument/2006/relationships/slideLayout" Target="../slideLayouts/slideLayout274.xml"/><Relationship Id="rId5" Type="http://schemas.openxmlformats.org/officeDocument/2006/relationships/slideLayout" Target="../slideLayouts/slideLayout255.xml"/><Relationship Id="rId15" Type="http://schemas.openxmlformats.org/officeDocument/2006/relationships/slideLayout" Target="../slideLayouts/slideLayout265.xml"/><Relationship Id="rId23" Type="http://schemas.openxmlformats.org/officeDocument/2006/relationships/slideLayout" Target="../slideLayouts/slideLayout273.xml"/><Relationship Id="rId28" Type="http://schemas.openxmlformats.org/officeDocument/2006/relationships/image" Target="../media/image6.bin"/><Relationship Id="rId10" Type="http://schemas.openxmlformats.org/officeDocument/2006/relationships/slideLayout" Target="../slideLayouts/slideLayout260.xml"/><Relationship Id="rId19" Type="http://schemas.openxmlformats.org/officeDocument/2006/relationships/slideLayout" Target="../slideLayouts/slideLayout269.xml"/><Relationship Id="rId4" Type="http://schemas.openxmlformats.org/officeDocument/2006/relationships/slideLayout" Target="../slideLayouts/slideLayout254.xml"/><Relationship Id="rId9" Type="http://schemas.openxmlformats.org/officeDocument/2006/relationships/slideLayout" Target="../slideLayouts/slideLayout259.xml"/><Relationship Id="rId14" Type="http://schemas.openxmlformats.org/officeDocument/2006/relationships/slideLayout" Target="../slideLayouts/slideLayout264.xml"/><Relationship Id="rId22" Type="http://schemas.openxmlformats.org/officeDocument/2006/relationships/slideLayout" Target="../slideLayouts/slideLayout272.xml"/><Relationship Id="rId27" Type="http://schemas.openxmlformats.org/officeDocument/2006/relationships/theme" Target="../theme/theme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3713939"/>
      </p:ext>
    </p:extLst>
  </p:cSld>
  <p:clrMap bg1="lt1" tx1="dk1" bg2="lt2" tx2="dk2" accent1="accent1" accent2="accent2" accent3="accent3" accent4="accent4" accent5="accent5" accent6="accent6" hlink="hlink" folHlink="folHlink"/>
  <p:sldLayoutIdLst>
    <p:sldLayoutId id="2147483768" r:id="rId1"/>
    <p:sldLayoutId id="2147483859" r:id="rId2"/>
    <p:sldLayoutId id="2147483769" r:id="rId3"/>
    <p:sldLayoutId id="2147483770" r:id="rId4"/>
    <p:sldLayoutId id="2147483778" r:id="rId5"/>
    <p:sldLayoutId id="2147483785" r:id="rId6"/>
    <p:sldLayoutId id="2147483786" r:id="rId7"/>
    <p:sldLayoutId id="2147483771" r:id="rId8"/>
    <p:sldLayoutId id="2147483772" r:id="rId9"/>
    <p:sldLayoutId id="2147483773" r:id="rId10"/>
    <p:sldLayoutId id="2147483774" r:id="rId11"/>
    <p:sldLayoutId id="2147483775" r:id="rId12"/>
    <p:sldLayoutId id="2147483942"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5636221"/>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0159322"/>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927"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 id="2147483825" r:id="rId20"/>
    <p:sldLayoutId id="2147483826" r:id="rId21"/>
    <p:sldLayoutId id="2147483827" r:id="rId22"/>
    <p:sldLayoutId id="2147483828" r:id="rId23"/>
    <p:sldLayoutId id="2147484083"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3752883394"/>
      </p:ext>
    </p:extLst>
  </p:cSld>
  <p:clrMap bg1="lt1" tx1="dk1" bg2="dk2" tx2="lt2" accent1="accent1" accent2="accent2" accent3="accent3" accent4="accent4" accent5="accent5" accent6="accent6" hlink="hlink" folHlink="folHlink"/>
  <p:sldLayoutIdLst>
    <p:sldLayoutId id="2147483861" r:id="rId1"/>
    <p:sldLayoutId id="2147483862"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Shape 84"/>
        <p:cNvGrpSpPr/>
        <p:nvPr/>
      </p:nvGrpSpPr>
      <p:grpSpPr>
        <a:xfrm>
          <a:off x="0" y="0"/>
          <a:ext cx="0" cy="0"/>
          <a:chOff x="0" y="0"/>
          <a:chExt cx="0" cy="0"/>
        </a:xfrm>
      </p:grpSpPr>
      <p:sp>
        <p:nvSpPr>
          <p:cNvPr id="85" name="Google Shape;85;p1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1595523167"/>
      </p:ext>
    </p:extLst>
  </p:cSld>
  <p:clrMap bg1="lt1" tx1="dk1" bg2="dk2" tx2="lt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 id="2147483881" r:id="rId18"/>
    <p:sldLayoutId id="2147483882" r:id="rId19"/>
    <p:sldLayoutId id="2147483883" r:id="rId20"/>
    <p:sldLayoutId id="2147483884" r:id="rId21"/>
    <p:sldLayoutId id="2147483885"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646868094"/>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 id="2147483900" r:id="rId14"/>
    <p:sldLayoutId id="2147483901" r:id="rId15"/>
    <p:sldLayoutId id="2147483902" r:id="rId16"/>
    <p:sldLayoutId id="2147483903" r:id="rId17"/>
    <p:sldLayoutId id="2147483904" r:id="rId18"/>
    <p:sldLayoutId id="2147483905" r:id="rId19"/>
    <p:sldLayoutId id="2147483906" r:id="rId20"/>
    <p:sldLayoutId id="2147483907" r:id="rId21"/>
    <p:sldLayoutId id="2147483908"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5464342"/>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 id="2147483923" r:id="rId13"/>
    <p:sldLayoutId id="2147483924" r:id="rId14"/>
    <p:sldLayoutId id="2147483925" r:id="rId15"/>
    <p:sldLayoutId id="2147484029" r:id="rId16"/>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2072779"/>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 id="2147483940"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28">
            <a:lum/>
          </a:blip>
          <a:srcRect/>
          <a:stretch>
            <a:fillRect/>
          </a:stretch>
        </a:blipFill>
        <a:effectLst/>
      </p:bgPr>
    </p:bg>
    <p:spTree>
      <p:nvGrpSpPr>
        <p:cNvPr id="1" name="Shape 84"/>
        <p:cNvGrpSpPr/>
        <p:nvPr/>
      </p:nvGrpSpPr>
      <p:grpSpPr>
        <a:xfrm>
          <a:off x="0" y="0"/>
          <a:ext cx="0" cy="0"/>
          <a:chOff x="0" y="0"/>
          <a:chExt cx="0" cy="0"/>
        </a:xfrm>
      </p:grpSpPr>
      <p:sp>
        <p:nvSpPr>
          <p:cNvPr id="85" name="Google Shape;85;p1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3717617032"/>
      </p:ext>
    </p:extLst>
  </p:cSld>
  <p:clrMap bg1="lt1" tx1="dk1" bg2="dk2" tx2="lt2" accent1="accent1" accent2="accent2" accent3="accent3" accent4="accent4" accent5="accent5" accent6="accent6" hlink="hlink" folHlink="folHlink"/>
  <p:sldLayoutIdLst>
    <p:sldLayoutId id="2147483946" r:id="rId1"/>
    <p:sldLayoutId id="2147483947" r:id="rId2"/>
    <p:sldLayoutId id="2147483948" r:id="rId3"/>
    <p:sldLayoutId id="2147483949" r:id="rId4"/>
    <p:sldLayoutId id="2147483950" r:id="rId5"/>
    <p:sldLayoutId id="2147483951" r:id="rId6"/>
    <p:sldLayoutId id="2147483952" r:id="rId7"/>
    <p:sldLayoutId id="2147483953" r:id="rId8"/>
    <p:sldLayoutId id="2147483954" r:id="rId9"/>
    <p:sldLayoutId id="2147483955" r:id="rId10"/>
    <p:sldLayoutId id="2147483956" r:id="rId11"/>
    <p:sldLayoutId id="2147483957" r:id="rId12"/>
    <p:sldLayoutId id="2147483958" r:id="rId13"/>
    <p:sldLayoutId id="2147483959" r:id="rId14"/>
    <p:sldLayoutId id="2147483960" r:id="rId15"/>
    <p:sldLayoutId id="2147483961" r:id="rId16"/>
    <p:sldLayoutId id="2147483962" r:id="rId17"/>
    <p:sldLayoutId id="2147483963" r:id="rId18"/>
    <p:sldLayoutId id="2147483964" r:id="rId19"/>
    <p:sldLayoutId id="2147483965" r:id="rId20"/>
    <p:sldLayoutId id="2147483966" r:id="rId21"/>
    <p:sldLayoutId id="2147483967" r:id="rId22"/>
    <p:sldLayoutId id="2147483968" r:id="rId23"/>
    <p:sldLayoutId id="2147483969" r:id="rId24"/>
    <p:sldLayoutId id="2147483970" r:id="rId25"/>
    <p:sldLayoutId id="2147483971" r:id="rId26"/>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669024393"/>
      </p:ext>
    </p:extLst>
  </p:cSld>
  <p:clrMap bg1="lt1" tx1="dk1" bg2="lt2" tx2="dk2" accent1="accent1" accent2="accent2" accent3="accent3" accent4="accent4" accent5="accent5" accent6="accent6" hlink="hlink" folHlink="folHlink"/>
  <p:sldLayoutIdLst>
    <p:sldLayoutId id="2147483974" r:id="rId1"/>
    <p:sldLayoutId id="2147483975" r:id="rId2"/>
    <p:sldLayoutId id="2147483992"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 id="2147483986" r:id="rId14"/>
    <p:sldLayoutId id="2147483987" r:id="rId15"/>
    <p:sldLayoutId id="2147483988" r:id="rId16"/>
    <p:sldLayoutId id="2147483989" r:id="rId17"/>
    <p:sldLayoutId id="2147483990" r:id="rId18"/>
    <p:sldLayoutId id="2147483991" r:id="rId1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231029184"/>
      </p:ext>
    </p:extLst>
  </p:cSld>
  <p:clrMap bg1="lt1" tx1="dk1" bg2="lt2" tx2="dk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 id="2147484024" r:id="rId13"/>
    <p:sldLayoutId id="2147484025" r:id="rId14"/>
    <p:sldLayoutId id="2147484026" r:id="rId15"/>
    <p:sldLayoutId id="2147484027" r:id="rId16"/>
    <p:sldLayoutId id="2147484028"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2715880643"/>
      </p:ext>
    </p:extLst>
  </p:cSld>
  <p:clrMap bg1="lt1" tx1="dk1" bg2="dk2" tx2="lt2" accent1="accent1" accent2="accent2" accent3="accent3" accent4="accent4" accent5="accent5" accent6="accent6" hlink="hlink" folHlink="folHlink"/>
  <p:sldLayoutIdLst>
    <p:sldLayoutId id="2147484031" r:id="rId1"/>
    <p:sldLayoutId id="2147484032" r:id="rId2"/>
    <p:sldLayoutId id="2147484033"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lum/>
          </a:blip>
          <a:srcRect/>
          <a:stretch>
            <a:fillRect/>
          </a:stretch>
        </a:blipFill>
        <a:effectLst/>
      </p:bgPr>
    </p:bg>
    <p:spTree>
      <p:nvGrpSpPr>
        <p:cNvPr id="1" name="Shape 561"/>
        <p:cNvGrpSpPr/>
        <p:nvPr/>
      </p:nvGrpSpPr>
      <p:grpSpPr>
        <a:xfrm>
          <a:off x="0" y="0"/>
          <a:ext cx="0" cy="0"/>
          <a:chOff x="0" y="0"/>
          <a:chExt cx="0" cy="0"/>
        </a:xfrm>
      </p:grpSpPr>
      <p:sp>
        <p:nvSpPr>
          <p:cNvPr id="562" name="Google Shape;562;p1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733870305"/>
      </p:ext>
    </p:extLst>
  </p:cSld>
  <p:clrMap bg1="lt1" tx1="dk1" bg2="dk2" tx2="lt2" accent1="accent1" accent2="accent2" accent3="accent3" accent4="accent4" accent5="accent5" accent6="accent6" hlink="hlink" folHlink="folHlink"/>
  <p:sldLayoutIdLst>
    <p:sldLayoutId id="2147484085" r:id="rId1"/>
    <p:sldLayoutId id="2147484086" r:id="rId2"/>
    <p:sldLayoutId id="2147484087" r:id="rId3"/>
    <p:sldLayoutId id="2147484088" r:id="rId4"/>
    <p:sldLayoutId id="2147484089" r:id="rId5"/>
    <p:sldLayoutId id="2147484090" r:id="rId6"/>
    <p:sldLayoutId id="2147484091" r:id="rId7"/>
    <p:sldLayoutId id="2147484092" r:id="rId8"/>
    <p:sldLayoutId id="2147484093" r:id="rId9"/>
    <p:sldLayoutId id="2147484094" r:id="rId10"/>
    <p:sldLayoutId id="2147484095" r:id="rId11"/>
    <p:sldLayoutId id="2147484096" r:id="rId12"/>
    <p:sldLayoutId id="2147484097" r:id="rId13"/>
    <p:sldLayoutId id="2147484098" r:id="rId14"/>
    <p:sldLayoutId id="2147484099" r:id="rId15"/>
    <p:sldLayoutId id="2147484100" r:id="rId16"/>
    <p:sldLayoutId id="2147484101" r:id="rId17"/>
    <p:sldLayoutId id="2147484102" r:id="rId18"/>
    <p:sldLayoutId id="2147484103" r:id="rId19"/>
    <p:sldLayoutId id="2147484104" r:id="rId20"/>
    <p:sldLayoutId id="2147484105" r:id="rId21"/>
    <p:sldLayoutId id="2147484106"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1">
          <a:blip r:embed="rId2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86535555"/>
      </p:ext>
    </p:extLst>
  </p:cSld>
  <p:clrMap bg1="lt1" tx1="dk1" bg2="lt2" tx2="dk2" accent1="accent1" accent2="accent2" accent3="accent3" accent4="accent4" accent5="accent5" accent6="accent6" hlink="hlink" folHlink="folHlink"/>
  <p:sldLayoutIdLst>
    <p:sldLayoutId id="2147484129" r:id="rId1"/>
    <p:sldLayoutId id="2147484130" r:id="rId2"/>
    <p:sldLayoutId id="2147484131" r:id="rId3"/>
    <p:sldLayoutId id="2147484132" r:id="rId4"/>
    <p:sldLayoutId id="2147484133" r:id="rId5"/>
    <p:sldLayoutId id="2147484134" r:id="rId6"/>
    <p:sldLayoutId id="2147484135" r:id="rId7"/>
    <p:sldLayoutId id="2147484136" r:id="rId8"/>
    <p:sldLayoutId id="2147484137" r:id="rId9"/>
    <p:sldLayoutId id="2147484138" r:id="rId10"/>
    <p:sldLayoutId id="2147484139" r:id="rId11"/>
    <p:sldLayoutId id="2147484140" r:id="rId12"/>
    <p:sldLayoutId id="2147484141" r:id="rId13"/>
    <p:sldLayoutId id="2147484142" r:id="rId14"/>
    <p:sldLayoutId id="2147484143" r:id="rId15"/>
    <p:sldLayoutId id="2147484144" r:id="rId16"/>
    <p:sldLayoutId id="2147484145" r:id="rId17"/>
    <p:sldLayoutId id="2147484146" r:id="rId18"/>
    <p:sldLayoutId id="2147484147" r:id="rId19"/>
    <p:sldLayoutId id="2147484148" r:id="rId20"/>
    <p:sldLayoutId id="2147484149" r:id="rId21"/>
    <p:sldLayoutId id="2147484150" r:id="rId22"/>
    <p:sldLayoutId id="2147484151" r:id="rId23"/>
    <p:sldLayoutId id="2147484152" r:id="rId24"/>
    <p:sldLayoutId id="2147484153" r:id="rId25"/>
    <p:sldLayoutId id="2147484154" r:id="rId26"/>
    <p:sldLayoutId id="2147484155" r:id="rId27"/>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6685448"/>
      </p:ext>
    </p:extLst>
  </p:cSld>
  <p:clrMap bg1="lt1" tx1="dk1" bg2="lt2" tx2="dk2" accent1="accent1" accent2="accent2" accent3="accent3" accent4="accent4" accent5="accent5" accent6="accent6" hlink="hlink" folHlink="folHlink"/>
  <p:sldLayoutIdLst>
    <p:sldLayoutId id="2147484157" r:id="rId1"/>
    <p:sldLayoutId id="2147484158" r:id="rId2"/>
    <p:sldLayoutId id="2147484159" r:id="rId3"/>
    <p:sldLayoutId id="2147484160" r:id="rId4"/>
    <p:sldLayoutId id="2147484161" r:id="rId5"/>
    <p:sldLayoutId id="2147484162" r:id="rId6"/>
    <p:sldLayoutId id="2147484163" r:id="rId7"/>
    <p:sldLayoutId id="2147484164" r:id="rId8"/>
    <p:sldLayoutId id="2147484165" r:id="rId9"/>
    <p:sldLayoutId id="2147484166" r:id="rId10"/>
    <p:sldLayoutId id="2147484167" r:id="rId11"/>
    <p:sldLayoutId id="2147484168" r:id="rId12"/>
    <p:sldLayoutId id="2147484169"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blipFill dpi="0" rotWithShape="1">
          <a:blip r:embed="rId2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402923778"/>
      </p:ext>
    </p:extLst>
  </p:cSld>
  <p:clrMap bg1="lt1" tx1="dk1" bg2="lt2" tx2="dk2" accent1="accent1" accent2="accent2" accent3="accent3" accent4="accent4" accent5="accent5" accent6="accent6" hlink="hlink" folHlink="folHlink"/>
  <p:sldLayoutIdLst>
    <p:sldLayoutId id="2147484171" r:id="rId1"/>
    <p:sldLayoutId id="2147484172" r:id="rId2"/>
    <p:sldLayoutId id="2147484173" r:id="rId3"/>
    <p:sldLayoutId id="2147484174" r:id="rId4"/>
    <p:sldLayoutId id="2147484175" r:id="rId5"/>
    <p:sldLayoutId id="2147484176" r:id="rId6"/>
    <p:sldLayoutId id="2147484177" r:id="rId7"/>
    <p:sldLayoutId id="2147484178" r:id="rId8"/>
    <p:sldLayoutId id="2147484179" r:id="rId9"/>
    <p:sldLayoutId id="2147484180" r:id="rId10"/>
    <p:sldLayoutId id="2147484181" r:id="rId11"/>
    <p:sldLayoutId id="2147484182" r:id="rId12"/>
    <p:sldLayoutId id="2147484183" r:id="rId13"/>
    <p:sldLayoutId id="2147484184" r:id="rId14"/>
    <p:sldLayoutId id="2147484185" r:id="rId15"/>
    <p:sldLayoutId id="2147484186" r:id="rId16"/>
    <p:sldLayoutId id="2147484187" r:id="rId17"/>
    <p:sldLayoutId id="2147484188" r:id="rId18"/>
    <p:sldLayoutId id="2147484189" r:id="rId19"/>
    <p:sldLayoutId id="2147484190" r:id="rId20"/>
    <p:sldLayoutId id="2147484191" r:id="rId21"/>
    <p:sldLayoutId id="2147484192" r:id="rId22"/>
    <p:sldLayoutId id="2147484193" r:id="rId23"/>
    <p:sldLayoutId id="2147484194" r:id="rId24"/>
    <p:sldLayoutId id="2147484195" r:id="rId25"/>
    <p:sldLayoutId id="2147484196" r:id="rId26"/>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88.xml"/></Relationships>
</file>

<file path=ppt/slides/_rels/slide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gif"/><Relationship Id="rId2" Type="http://schemas.openxmlformats.org/officeDocument/2006/relationships/image" Target="../media/image22.png"/><Relationship Id="rId1" Type="http://schemas.openxmlformats.org/officeDocument/2006/relationships/slideLayout" Target="../slideLayouts/slideLayout110.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3.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111.xml"/></Relationships>
</file>

<file path=ppt/slides/_rels/slide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gif"/><Relationship Id="rId7" Type="http://schemas.openxmlformats.org/officeDocument/2006/relationships/image" Target="../media/image33.png"/><Relationship Id="rId2" Type="http://schemas.openxmlformats.org/officeDocument/2006/relationships/notesSlide" Target="../notesSlides/notesSlide1.xml"/><Relationship Id="rId1" Type="http://schemas.openxmlformats.org/officeDocument/2006/relationships/slideLayout" Target="../slideLayouts/slideLayout250.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35.png"/></Relationships>
</file>

<file path=ppt/slides/_rels/slide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image" Target="../media/image37.png"/><Relationship Id="rId1" Type="http://schemas.openxmlformats.org/officeDocument/2006/relationships/slideLayout" Target="../slideLayouts/slideLayout51.xml"/><Relationship Id="rId5" Type="http://schemas.openxmlformats.org/officeDocument/2006/relationships/image" Target="../media/image35.png"/><Relationship Id="rId4" Type="http://schemas.openxmlformats.org/officeDocument/2006/relationships/image" Target="../media/image32.png"/></Relationships>
</file>

<file path=ppt/slides/_rels/slide7.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2.png"/><Relationship Id="rId3" Type="http://schemas.microsoft.com/office/2007/relationships/media" Target="../media/media2.mp4"/><Relationship Id="rId7" Type="http://schemas.openxmlformats.org/officeDocument/2006/relationships/image" Target="../media/image27.gif"/><Relationship Id="rId12" Type="http://schemas.openxmlformats.org/officeDocument/2006/relationships/image" Target="../media/image4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2.xml"/><Relationship Id="rId11" Type="http://schemas.openxmlformats.org/officeDocument/2006/relationships/image" Target="../media/image37.png"/><Relationship Id="rId5" Type="http://schemas.openxmlformats.org/officeDocument/2006/relationships/slideLayout" Target="../slideLayouts/slideLayout46.xml"/><Relationship Id="rId10" Type="http://schemas.openxmlformats.org/officeDocument/2006/relationships/image" Target="../media/image23.png"/><Relationship Id="rId4" Type="http://schemas.openxmlformats.org/officeDocument/2006/relationships/video" Target="../media/media2.mp4"/><Relationship Id="rId9" Type="http://schemas.openxmlformats.org/officeDocument/2006/relationships/image" Target="../media/image40.png"/><Relationship Id="rId14" Type="http://schemas.openxmlformats.org/officeDocument/2006/relationships/image" Target="../media/image43.png"/></Relationships>
</file>

<file path=ppt/slides/_rels/slide8.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44.png"/><Relationship Id="rId7" Type="http://schemas.openxmlformats.org/officeDocument/2006/relationships/image" Target="../media/image41.png"/><Relationship Id="rId2" Type="http://schemas.openxmlformats.org/officeDocument/2006/relationships/notesSlide" Target="../notesSlides/notesSlide3.xml"/><Relationship Id="rId1" Type="http://schemas.openxmlformats.org/officeDocument/2006/relationships/slideLayout" Target="../slideLayouts/slideLayout46.xml"/><Relationship Id="rId6" Type="http://schemas.openxmlformats.org/officeDocument/2006/relationships/image" Target="../media/image37.png"/><Relationship Id="rId5" Type="http://schemas.openxmlformats.org/officeDocument/2006/relationships/image" Target="../media/image23.png"/><Relationship Id="rId4" Type="http://schemas.openxmlformats.org/officeDocument/2006/relationships/image" Target="../media/image45.png"/><Relationship Id="rId9" Type="http://schemas.openxmlformats.org/officeDocument/2006/relationships/image" Target="../media/image43.png"/></Relationships>
</file>

<file path=ppt/slides/_rels/slide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Layout" Target="../slideLayouts/slideLayout46.xml"/><Relationship Id="rId7" Type="http://schemas.openxmlformats.org/officeDocument/2006/relationships/image" Target="../media/image47.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7.gif"/><Relationship Id="rId11" Type="http://schemas.openxmlformats.org/officeDocument/2006/relationships/image" Target="../media/image43.png"/><Relationship Id="rId5" Type="http://schemas.openxmlformats.org/officeDocument/2006/relationships/image" Target="../media/image46.png"/><Relationship Id="rId10" Type="http://schemas.openxmlformats.org/officeDocument/2006/relationships/image" Target="../media/image42.png"/><Relationship Id="rId4" Type="http://schemas.openxmlformats.org/officeDocument/2006/relationships/notesSlide" Target="../notesSlides/notesSlide4.xml"/><Relationship Id="rId9" Type="http://schemas.openxmlformats.org/officeDocument/2006/relationships/image" Target="../media/image41.png"/></Relationships>
</file>

<file path=ppt/slides/_rels/slide10.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43.png"/><Relationship Id="rId2" Type="http://schemas.openxmlformats.org/officeDocument/2006/relationships/image" Target="../media/image22.png"/><Relationship Id="rId1" Type="http://schemas.openxmlformats.org/officeDocument/2006/relationships/slideLayout" Target="../slideLayouts/slideLayout12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7.png"/><Relationship Id="rId1" Type="http://schemas.openxmlformats.org/officeDocument/2006/relationships/slideLayout" Target="../slideLayouts/slideLayout94.xml"/><Relationship Id="rId6" Type="http://schemas.openxmlformats.org/officeDocument/2006/relationships/image" Target="../media/image23.png"/><Relationship Id="rId5" Type="http://schemas.openxmlformats.org/officeDocument/2006/relationships/image" Target="../media/image43.png"/><Relationship Id="rId4" Type="http://schemas.openxmlformats.org/officeDocument/2006/relationships/image" Target="../media/image42.png"/></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7.png"/><Relationship Id="rId1" Type="http://schemas.openxmlformats.org/officeDocument/2006/relationships/slideLayout" Target="../slideLayouts/slideLayout94.xml"/><Relationship Id="rId6" Type="http://schemas.openxmlformats.org/officeDocument/2006/relationships/image" Target="../media/image22.png"/><Relationship Id="rId5" Type="http://schemas.openxmlformats.org/officeDocument/2006/relationships/image" Target="../media/image43.png"/><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5.xml"/><Relationship Id="rId1" Type="http://schemas.openxmlformats.org/officeDocument/2006/relationships/slideLayout" Target="../slideLayouts/slideLayout49.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3" Type="http://schemas.openxmlformats.org/officeDocument/2006/relationships/image" Target="../media/image23.png"/><Relationship Id="rId7" Type="http://schemas.openxmlformats.org/officeDocument/2006/relationships/image" Target="../media/image43.png"/><Relationship Id="rId12" Type="http://schemas.openxmlformats.org/officeDocument/2006/relationships/image" Target="../media/image54.png"/><Relationship Id="rId2" Type="http://schemas.openxmlformats.org/officeDocument/2006/relationships/notesSlide" Target="../notesSlides/notesSlide6.xml"/><Relationship Id="rId1" Type="http://schemas.openxmlformats.org/officeDocument/2006/relationships/slideLayout" Target="../slideLayouts/slideLayout36.xml"/><Relationship Id="rId6" Type="http://schemas.openxmlformats.org/officeDocument/2006/relationships/image" Target="../media/image42.png"/><Relationship Id="rId11" Type="http://schemas.openxmlformats.org/officeDocument/2006/relationships/image" Target="../media/image53.png"/><Relationship Id="rId5" Type="http://schemas.openxmlformats.org/officeDocument/2006/relationships/image" Target="../media/image41.png"/><Relationship Id="rId10" Type="http://schemas.openxmlformats.org/officeDocument/2006/relationships/image" Target="../media/image52.png"/><Relationship Id="rId4" Type="http://schemas.openxmlformats.org/officeDocument/2006/relationships/image" Target="../media/image37.png"/><Relationship Id="rId9" Type="http://schemas.openxmlformats.org/officeDocument/2006/relationships/image" Target="../media/image51.png"/></Relationships>
</file>

<file path=ppt/slides/_rels/slide15.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3" Type="http://schemas.openxmlformats.org/officeDocument/2006/relationships/image" Target="../media/image22.png"/><Relationship Id="rId7" Type="http://schemas.openxmlformats.org/officeDocument/2006/relationships/image" Target="../media/image43.png"/><Relationship Id="rId12" Type="http://schemas.openxmlformats.org/officeDocument/2006/relationships/image" Target="../media/image54.png"/><Relationship Id="rId2" Type="http://schemas.openxmlformats.org/officeDocument/2006/relationships/notesSlide" Target="../notesSlides/notesSlide7.xml"/><Relationship Id="rId1" Type="http://schemas.openxmlformats.org/officeDocument/2006/relationships/slideLayout" Target="../slideLayouts/slideLayout36.xml"/><Relationship Id="rId6" Type="http://schemas.openxmlformats.org/officeDocument/2006/relationships/image" Target="../media/image42.png"/><Relationship Id="rId11" Type="http://schemas.openxmlformats.org/officeDocument/2006/relationships/image" Target="../media/image53.png"/><Relationship Id="rId5" Type="http://schemas.openxmlformats.org/officeDocument/2006/relationships/image" Target="../media/image41.png"/><Relationship Id="rId10" Type="http://schemas.openxmlformats.org/officeDocument/2006/relationships/image" Target="../media/image52.png"/><Relationship Id="rId4" Type="http://schemas.openxmlformats.org/officeDocument/2006/relationships/image" Target="../media/image37.png"/><Relationship Id="rId9" Type="http://schemas.openxmlformats.org/officeDocument/2006/relationships/image" Target="../media/image51.png"/></Relationships>
</file>

<file path=ppt/slides/_rels/slide16.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8.xml"/><Relationship Id="rId1" Type="http://schemas.openxmlformats.org/officeDocument/2006/relationships/slideLayout" Target="../slideLayouts/slideLayout2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4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38.gif"/><Relationship Id="rId1" Type="http://schemas.openxmlformats.org/officeDocument/2006/relationships/slideLayout" Target="../slideLayouts/slideLayout51.xml"/><Relationship Id="rId5" Type="http://schemas.openxmlformats.org/officeDocument/2006/relationships/image" Target="../media/image41.pn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58.png"/><Relationship Id="rId2" Type="http://schemas.openxmlformats.org/officeDocument/2006/relationships/image" Target="../media/image23.png"/><Relationship Id="rId1" Type="http://schemas.openxmlformats.org/officeDocument/2006/relationships/slideLayout" Target="../slideLayouts/slideLayout4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58.png"/><Relationship Id="rId2" Type="http://schemas.openxmlformats.org/officeDocument/2006/relationships/image" Target="../media/image23.png"/><Relationship Id="rId1" Type="http://schemas.openxmlformats.org/officeDocument/2006/relationships/slideLayout" Target="../slideLayouts/slideLayout4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59.png"/><Relationship Id="rId7"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46.xml"/><Relationship Id="rId6" Type="http://schemas.openxmlformats.org/officeDocument/2006/relationships/image" Target="../media/image41.png"/><Relationship Id="rId5" Type="http://schemas.openxmlformats.org/officeDocument/2006/relationships/image" Target="../media/image37.png"/><Relationship Id="rId4" Type="http://schemas.openxmlformats.org/officeDocument/2006/relationships/image" Target="../media/image23.png"/><Relationship Id="rId9" Type="http://schemas.openxmlformats.org/officeDocument/2006/relationships/image" Target="../media/image60.png"/></Relationships>
</file>

<file path=ppt/slides/_rels/slide22.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22.png"/><Relationship Id="rId7"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4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4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22.png"/><Relationship Id="rId7"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4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4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4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4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4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4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4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4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32.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4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22.xml"/><Relationship Id="rId1" Type="http://schemas.openxmlformats.org/officeDocument/2006/relationships/slideLayout" Target="../slideLayouts/slideLayout4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37.png"/><Relationship Id="rId7"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4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23.png"/><Relationship Id="rId7" Type="http://schemas.openxmlformats.org/officeDocument/2006/relationships/image" Target="../media/image43.png"/><Relationship Id="rId12" Type="http://schemas.openxmlformats.org/officeDocument/2006/relationships/image" Target="../media/image69.png"/><Relationship Id="rId2" Type="http://schemas.openxmlformats.org/officeDocument/2006/relationships/notesSlide" Target="../notesSlides/notesSlide24.xml"/><Relationship Id="rId1" Type="http://schemas.openxmlformats.org/officeDocument/2006/relationships/slideLayout" Target="../slideLayouts/slideLayout183.xml"/><Relationship Id="rId6" Type="http://schemas.openxmlformats.org/officeDocument/2006/relationships/image" Target="../media/image42.png"/><Relationship Id="rId11" Type="http://schemas.openxmlformats.org/officeDocument/2006/relationships/image" Target="../media/image68.png"/><Relationship Id="rId5" Type="http://schemas.openxmlformats.org/officeDocument/2006/relationships/image" Target="../media/image41.png"/><Relationship Id="rId10" Type="http://schemas.openxmlformats.org/officeDocument/2006/relationships/image" Target="../media/image67.png"/><Relationship Id="rId4" Type="http://schemas.openxmlformats.org/officeDocument/2006/relationships/image" Target="../media/image37.png"/><Relationship Id="rId9" Type="http://schemas.openxmlformats.org/officeDocument/2006/relationships/image" Target="../media/image66.png"/></Relationships>
</file>

<file path=ppt/slides/_rels/slide3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Layout" Target="../slideLayouts/slideLayout46.xml"/><Relationship Id="rId7" Type="http://schemas.openxmlformats.org/officeDocument/2006/relationships/image" Target="../media/image23.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27.gif"/><Relationship Id="rId11" Type="http://schemas.openxmlformats.org/officeDocument/2006/relationships/image" Target="../media/image43.png"/><Relationship Id="rId5" Type="http://schemas.openxmlformats.org/officeDocument/2006/relationships/image" Target="../media/image70.png"/><Relationship Id="rId10" Type="http://schemas.openxmlformats.org/officeDocument/2006/relationships/image" Target="../media/image42.png"/><Relationship Id="rId4" Type="http://schemas.openxmlformats.org/officeDocument/2006/relationships/notesSlide" Target="../notesSlides/notesSlide25.xml"/><Relationship Id="rId9" Type="http://schemas.openxmlformats.org/officeDocument/2006/relationships/image" Target="../media/image41.png"/></Relationships>
</file>

<file path=ppt/slides/_rels/slide3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38.gif"/><Relationship Id="rId1" Type="http://schemas.openxmlformats.org/officeDocument/2006/relationships/slideLayout" Target="../slideLayouts/slideLayout51.xml"/><Relationship Id="rId6" Type="http://schemas.openxmlformats.org/officeDocument/2006/relationships/image" Target="../media/image42.png"/><Relationship Id="rId5" Type="http://schemas.openxmlformats.org/officeDocument/2006/relationships/image" Target="../media/image72.png"/><Relationship Id="rId4" Type="http://schemas.microsoft.com/office/2007/relationships/hdphoto" Target="../media/hdphoto4.wdp"/></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34.xml"/></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23.png"/><Relationship Id="rId2" Type="http://schemas.openxmlformats.org/officeDocument/2006/relationships/image" Target="../media/image37.png"/><Relationship Id="rId1" Type="http://schemas.openxmlformats.org/officeDocument/2006/relationships/slideLayout" Target="../slideLayouts/slideLayout230.xml"/><Relationship Id="rId6" Type="http://schemas.openxmlformats.org/officeDocument/2006/relationships/image" Target="../media/image73.png"/><Relationship Id="rId5" Type="http://schemas.openxmlformats.org/officeDocument/2006/relationships/image" Target="../media/image43.png"/><Relationship Id="rId4" Type="http://schemas.openxmlformats.org/officeDocument/2006/relationships/image" Target="../media/image42.png"/></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23.png"/><Relationship Id="rId2" Type="http://schemas.openxmlformats.org/officeDocument/2006/relationships/image" Target="../media/image37.png"/><Relationship Id="rId1" Type="http://schemas.openxmlformats.org/officeDocument/2006/relationships/slideLayout" Target="../slideLayouts/slideLayout230.xml"/><Relationship Id="rId6" Type="http://schemas.openxmlformats.org/officeDocument/2006/relationships/image" Target="../media/image73.png"/><Relationship Id="rId5" Type="http://schemas.openxmlformats.org/officeDocument/2006/relationships/image" Target="../media/image43.png"/><Relationship Id="rId4" Type="http://schemas.openxmlformats.org/officeDocument/2006/relationships/image" Target="../media/image42.png"/></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23.png"/><Relationship Id="rId2" Type="http://schemas.openxmlformats.org/officeDocument/2006/relationships/image" Target="../media/image37.png"/><Relationship Id="rId1" Type="http://schemas.openxmlformats.org/officeDocument/2006/relationships/slideLayout" Target="../slideLayouts/slideLayout230.xml"/><Relationship Id="rId6" Type="http://schemas.openxmlformats.org/officeDocument/2006/relationships/image" Target="../media/image73.png"/><Relationship Id="rId5" Type="http://schemas.openxmlformats.org/officeDocument/2006/relationships/image" Target="../media/image43.png"/><Relationship Id="rId4" Type="http://schemas.openxmlformats.org/officeDocument/2006/relationships/image" Target="../media/image42.png"/></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23.png"/><Relationship Id="rId2" Type="http://schemas.openxmlformats.org/officeDocument/2006/relationships/image" Target="../media/image37.png"/><Relationship Id="rId1" Type="http://schemas.openxmlformats.org/officeDocument/2006/relationships/slideLayout" Target="../slideLayouts/slideLayout230.xml"/><Relationship Id="rId6" Type="http://schemas.openxmlformats.org/officeDocument/2006/relationships/image" Target="../media/image73.png"/><Relationship Id="rId5" Type="http://schemas.openxmlformats.org/officeDocument/2006/relationships/image" Target="../media/image43.png"/><Relationship Id="rId4" Type="http://schemas.openxmlformats.org/officeDocument/2006/relationships/image" Target="../media/image42.png"/></Relationships>
</file>

<file path=ppt/slides/_rels/slide43.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74.svg"/><Relationship Id="rId2" Type="http://schemas.openxmlformats.org/officeDocument/2006/relationships/image" Target="../media/image37.png"/><Relationship Id="rId1" Type="http://schemas.openxmlformats.org/officeDocument/2006/relationships/slideLayout" Target="../slideLayouts/slideLayout46.xml"/><Relationship Id="rId6" Type="http://schemas.openxmlformats.org/officeDocument/2006/relationships/image" Target="../media/image22.png"/><Relationship Id="rId5" Type="http://schemas.openxmlformats.org/officeDocument/2006/relationships/image" Target="../media/image43.png"/><Relationship Id="rId4" Type="http://schemas.openxmlformats.org/officeDocument/2006/relationships/image" Target="../media/image42.png"/></Relationships>
</file>

<file path=ppt/slides/_rels/slide44.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74.svg"/><Relationship Id="rId2" Type="http://schemas.openxmlformats.org/officeDocument/2006/relationships/image" Target="../media/image37.png"/><Relationship Id="rId1" Type="http://schemas.openxmlformats.org/officeDocument/2006/relationships/slideLayout" Target="../slideLayouts/slideLayout46.xml"/><Relationship Id="rId6" Type="http://schemas.openxmlformats.org/officeDocument/2006/relationships/image" Target="../media/image22.png"/><Relationship Id="rId5" Type="http://schemas.openxmlformats.org/officeDocument/2006/relationships/image" Target="../media/image43.png"/><Relationship Id="rId4" Type="http://schemas.openxmlformats.org/officeDocument/2006/relationships/image" Target="../media/image42.png"/></Relationships>
</file>

<file path=ppt/slides/_rels/slide45.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22.png"/><Relationship Id="rId2" Type="http://schemas.openxmlformats.org/officeDocument/2006/relationships/image" Target="../media/image37.png"/><Relationship Id="rId1" Type="http://schemas.openxmlformats.org/officeDocument/2006/relationships/slideLayout" Target="../slideLayouts/slideLayout46.xml"/><Relationship Id="rId6" Type="http://schemas.openxmlformats.org/officeDocument/2006/relationships/image" Target="../media/image74.svg"/><Relationship Id="rId5" Type="http://schemas.openxmlformats.org/officeDocument/2006/relationships/image" Target="../media/image43.png"/><Relationship Id="rId4" Type="http://schemas.openxmlformats.org/officeDocument/2006/relationships/image" Target="../media/image42.png"/></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22.png"/><Relationship Id="rId2" Type="http://schemas.openxmlformats.org/officeDocument/2006/relationships/image" Target="../media/image37.png"/><Relationship Id="rId1" Type="http://schemas.openxmlformats.org/officeDocument/2006/relationships/slideLayout" Target="../slideLayouts/slideLayout46.xml"/><Relationship Id="rId6" Type="http://schemas.openxmlformats.org/officeDocument/2006/relationships/image" Target="../media/image74.svg"/><Relationship Id="rId5" Type="http://schemas.openxmlformats.org/officeDocument/2006/relationships/image" Target="../media/image43.png"/><Relationship Id="rId4" Type="http://schemas.openxmlformats.org/officeDocument/2006/relationships/image" Target="../media/image42.png"/></Relationships>
</file>

<file path=ppt/slides/_rels/slide47.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26.xml"/><Relationship Id="rId1" Type="http://schemas.openxmlformats.org/officeDocument/2006/relationships/slideLayout" Target="../slideLayouts/slideLayout4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48.xml.rels><?xml version="1.0" encoding="UTF-8" standalone="yes"?>
<Relationships xmlns="http://schemas.openxmlformats.org/package/2006/relationships"><Relationship Id="rId8" Type="http://schemas.openxmlformats.org/officeDocument/2006/relationships/image" Target="../media/image74.sv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27.xml"/><Relationship Id="rId1" Type="http://schemas.openxmlformats.org/officeDocument/2006/relationships/slideLayout" Target="../slideLayouts/slideLayout4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 Id="rId9" Type="http://schemas.openxmlformats.org/officeDocument/2006/relationships/image" Target="../media/image76.png"/></Relationships>
</file>

<file path=ppt/slides/_rels/slide49.xml.rels><?xml version="1.0" encoding="UTF-8" standalone="yes"?>
<Relationships xmlns="http://schemas.openxmlformats.org/package/2006/relationships"><Relationship Id="rId8" Type="http://schemas.openxmlformats.org/officeDocument/2006/relationships/image" Target="../media/image74.sv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28.xml"/><Relationship Id="rId1" Type="http://schemas.openxmlformats.org/officeDocument/2006/relationships/slideLayout" Target="../slideLayouts/slideLayout4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 Id="rId9" Type="http://schemas.openxmlformats.org/officeDocument/2006/relationships/image" Target="../media/image77.png"/></Relationships>
</file>

<file path=ppt/slides/_rels/slide50.xml.rels><?xml version="1.0" encoding="UTF-8" standalone="yes"?>
<Relationships xmlns="http://schemas.openxmlformats.org/package/2006/relationships"><Relationship Id="rId8" Type="http://schemas.openxmlformats.org/officeDocument/2006/relationships/image" Target="../media/image74.sv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29.xml"/><Relationship Id="rId1" Type="http://schemas.openxmlformats.org/officeDocument/2006/relationships/slideLayout" Target="../slideLayouts/slideLayout4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 Id="rId9" Type="http://schemas.openxmlformats.org/officeDocument/2006/relationships/image" Target="../media/image78.png"/></Relationships>
</file>

<file path=ppt/slides/_rels/slide51.xml.rels><?xml version="1.0" encoding="UTF-8" standalone="yes"?>
<Relationships xmlns="http://schemas.openxmlformats.org/package/2006/relationships"><Relationship Id="rId8" Type="http://schemas.openxmlformats.org/officeDocument/2006/relationships/image" Target="../media/image74.sv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30.xml"/><Relationship Id="rId1" Type="http://schemas.openxmlformats.org/officeDocument/2006/relationships/slideLayout" Target="../slideLayouts/slideLayout4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 Id="rId9" Type="http://schemas.openxmlformats.org/officeDocument/2006/relationships/image" Target="../media/image79.png"/></Relationships>
</file>

<file path=ppt/slides/_rels/slide52.xml.rels><?xml version="1.0" encoding="UTF-8" standalone="yes"?>
<Relationships xmlns="http://schemas.openxmlformats.org/package/2006/relationships"><Relationship Id="rId8" Type="http://schemas.openxmlformats.org/officeDocument/2006/relationships/image" Target="../media/image74.sv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31.xml"/><Relationship Id="rId1" Type="http://schemas.openxmlformats.org/officeDocument/2006/relationships/slideLayout" Target="../slideLayouts/slideLayout4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5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37.png"/><Relationship Id="rId7" Type="http://schemas.openxmlformats.org/officeDocument/2006/relationships/image" Target="../media/image74.svg"/><Relationship Id="rId2" Type="http://schemas.openxmlformats.org/officeDocument/2006/relationships/notesSlide" Target="../notesSlides/notesSlide32.xml"/><Relationship Id="rId1" Type="http://schemas.openxmlformats.org/officeDocument/2006/relationships/slideLayout" Target="../slideLayouts/slideLayout4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54.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33.xml"/><Relationship Id="rId1" Type="http://schemas.openxmlformats.org/officeDocument/2006/relationships/slideLayout" Target="../slideLayouts/slideLayout4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55.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34.xml"/><Relationship Id="rId1" Type="http://schemas.openxmlformats.org/officeDocument/2006/relationships/slideLayout" Target="../slideLayouts/slideLayout4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 Id="rId9" Type="http://schemas.openxmlformats.org/officeDocument/2006/relationships/image" Target="../media/image82.png"/></Relationships>
</file>

<file path=ppt/slides/_rels/slide56.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35.xml"/><Relationship Id="rId1" Type="http://schemas.openxmlformats.org/officeDocument/2006/relationships/slideLayout" Target="../slideLayouts/slideLayout4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 Id="rId9" Type="http://schemas.openxmlformats.org/officeDocument/2006/relationships/image" Target="../media/image82.png"/></Relationships>
</file>

<file path=ppt/slides/_rels/slide57.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36.xml"/><Relationship Id="rId1" Type="http://schemas.openxmlformats.org/officeDocument/2006/relationships/slideLayout" Target="../slideLayouts/slideLayout4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 Id="rId9" Type="http://schemas.openxmlformats.org/officeDocument/2006/relationships/image" Target="../media/image83.png"/></Relationships>
</file>

<file path=ppt/slides/_rels/slide58.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37.xml"/><Relationship Id="rId1" Type="http://schemas.openxmlformats.org/officeDocument/2006/relationships/slideLayout" Target="../slideLayouts/slideLayout4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 Id="rId9" Type="http://schemas.openxmlformats.org/officeDocument/2006/relationships/image" Target="../media/image84.png"/></Relationships>
</file>

<file path=ppt/slides/_rels/slide59.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38.xml"/><Relationship Id="rId1" Type="http://schemas.openxmlformats.org/officeDocument/2006/relationships/slideLayout" Target="../slideLayouts/slideLayout4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 Id="rId9" Type="http://schemas.openxmlformats.org/officeDocument/2006/relationships/image" Target="../media/image85.png"/></Relationships>
</file>

<file path=ppt/slides/_rels/slide60.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39.xml"/><Relationship Id="rId1" Type="http://schemas.openxmlformats.org/officeDocument/2006/relationships/slideLayout" Target="../slideLayouts/slideLayout4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 Id="rId9" Type="http://schemas.openxmlformats.org/officeDocument/2006/relationships/image" Target="../media/image81.png"/></Relationships>
</file>

<file path=ppt/slides/_rels/slide61.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40.xml"/><Relationship Id="rId1" Type="http://schemas.openxmlformats.org/officeDocument/2006/relationships/slideLayout" Target="../slideLayouts/slideLayout4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 Id="rId9" Type="http://schemas.openxmlformats.org/officeDocument/2006/relationships/image" Target="../media/image81.png"/></Relationships>
</file>

<file path=ppt/slides/_rels/slide62.xml.rels><?xml version="1.0" encoding="UTF-8" standalone="yes"?>
<Relationships xmlns="http://schemas.openxmlformats.org/package/2006/relationships"><Relationship Id="rId8" Type="http://schemas.openxmlformats.org/officeDocument/2006/relationships/image" Target="../media/image87.jpe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41.xml"/><Relationship Id="rId1" Type="http://schemas.openxmlformats.org/officeDocument/2006/relationships/slideLayout" Target="../slideLayouts/slideLayout4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 Id="rId9" Type="http://schemas.openxmlformats.org/officeDocument/2006/relationships/image" Target="../media/image88.png"/></Relationships>
</file>

<file path=ppt/slides/_rels/slide63.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42.xml"/><Relationship Id="rId1" Type="http://schemas.openxmlformats.org/officeDocument/2006/relationships/slideLayout" Target="../slideLayouts/slideLayout4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 Id="rId9" Type="http://schemas.openxmlformats.org/officeDocument/2006/relationships/image" Target="../media/image81.png"/></Relationships>
</file>

<file path=ppt/slides/_rels/slide64.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slideLayout" Target="../slideLayouts/slideLayout191.xml"/><Relationship Id="rId7" Type="http://schemas.openxmlformats.org/officeDocument/2006/relationships/image" Target="../media/image27.gif"/><Relationship Id="rId12" Type="http://schemas.openxmlformats.org/officeDocument/2006/relationships/image" Target="../media/image93.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70.png"/><Relationship Id="rId11" Type="http://schemas.openxmlformats.org/officeDocument/2006/relationships/image" Target="../media/image92.png"/><Relationship Id="rId5" Type="http://schemas.openxmlformats.org/officeDocument/2006/relationships/image" Target="../media/image23.png"/><Relationship Id="rId10" Type="http://schemas.openxmlformats.org/officeDocument/2006/relationships/image" Target="../media/image91.png"/><Relationship Id="rId4" Type="http://schemas.openxmlformats.org/officeDocument/2006/relationships/notesSlide" Target="../notesSlides/notesSlide43.xml"/><Relationship Id="rId9" Type="http://schemas.openxmlformats.org/officeDocument/2006/relationships/image" Target="../media/image90.png"/></Relationships>
</file>

<file path=ppt/slides/_rels/slide65.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slideLayout" Target="../slideLayouts/slideLayout190.xml"/><Relationship Id="rId7" Type="http://schemas.openxmlformats.org/officeDocument/2006/relationships/image" Target="../media/image90.png"/><Relationship Id="rId12" Type="http://schemas.openxmlformats.org/officeDocument/2006/relationships/image" Target="../media/image94.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89.png"/><Relationship Id="rId11" Type="http://schemas.openxmlformats.org/officeDocument/2006/relationships/image" Target="../media/image27.gif"/><Relationship Id="rId5" Type="http://schemas.openxmlformats.org/officeDocument/2006/relationships/image" Target="../media/image23.png"/><Relationship Id="rId10" Type="http://schemas.openxmlformats.org/officeDocument/2006/relationships/image" Target="../media/image93.png"/><Relationship Id="rId4" Type="http://schemas.openxmlformats.org/officeDocument/2006/relationships/notesSlide" Target="../notesSlides/notesSlide44.xml"/><Relationship Id="rId9" Type="http://schemas.openxmlformats.org/officeDocument/2006/relationships/image" Target="../media/image92.png"/></Relationships>
</file>

<file path=ppt/slides/_rels/slide66.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notesSlide" Target="../notesSlides/notesSlide45.xml"/><Relationship Id="rId1" Type="http://schemas.openxmlformats.org/officeDocument/2006/relationships/slideLayout" Target="../slideLayouts/slideLayout189.xml"/><Relationship Id="rId6" Type="http://schemas.openxmlformats.org/officeDocument/2006/relationships/image" Target="../media/image92.png"/><Relationship Id="rId11" Type="http://schemas.openxmlformats.org/officeDocument/2006/relationships/image" Target="../media/image98.png"/><Relationship Id="rId5" Type="http://schemas.openxmlformats.org/officeDocument/2006/relationships/image" Target="../media/image91.png"/><Relationship Id="rId10" Type="http://schemas.openxmlformats.org/officeDocument/2006/relationships/image" Target="../media/image97.png"/><Relationship Id="rId4" Type="http://schemas.openxmlformats.org/officeDocument/2006/relationships/image" Target="../media/image90.png"/><Relationship Id="rId9" Type="http://schemas.openxmlformats.org/officeDocument/2006/relationships/image" Target="../media/image96.png"/></Relationships>
</file>

<file path=ppt/slides/_rels/slide67.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notesSlide" Target="../notesSlides/notesSlide46.xml"/><Relationship Id="rId1" Type="http://schemas.openxmlformats.org/officeDocument/2006/relationships/slideLayout" Target="../slideLayouts/slideLayout189.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 Id="rId9" Type="http://schemas.openxmlformats.org/officeDocument/2006/relationships/image" Target="../media/image96.png"/></Relationships>
</file>

<file path=ppt/slides/_rels/slide68.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notesSlide" Target="../notesSlides/notesSlide47.xml"/><Relationship Id="rId1" Type="http://schemas.openxmlformats.org/officeDocument/2006/relationships/slideLayout" Target="../slideLayouts/slideLayout189.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 Id="rId9" Type="http://schemas.openxmlformats.org/officeDocument/2006/relationships/image" Target="../media/image97.png"/></Relationships>
</file>

<file path=ppt/slides/_rels/slide69.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notesSlide" Target="../notesSlides/notesSlide48.xml"/><Relationship Id="rId1" Type="http://schemas.openxmlformats.org/officeDocument/2006/relationships/slideLayout" Target="../slideLayouts/slideLayout189.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 Id="rId9" Type="http://schemas.openxmlformats.org/officeDocument/2006/relationships/image" Target="../media/image98.png"/></Relationships>
</file>

<file path=ppt/slides/_rels/slide7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notesSlide" Target="../notesSlides/notesSlide49.xml"/><Relationship Id="rId1" Type="http://schemas.openxmlformats.org/officeDocument/2006/relationships/slideLayout" Target="../slideLayouts/slideLayout189.xml"/><Relationship Id="rId6" Type="http://schemas.openxmlformats.org/officeDocument/2006/relationships/image" Target="../media/image92.png"/><Relationship Id="rId11" Type="http://schemas.openxmlformats.org/officeDocument/2006/relationships/image" Target="../media/image98.png"/><Relationship Id="rId5" Type="http://schemas.openxmlformats.org/officeDocument/2006/relationships/image" Target="../media/image91.png"/><Relationship Id="rId10" Type="http://schemas.openxmlformats.org/officeDocument/2006/relationships/image" Target="../media/image97.png"/><Relationship Id="rId4" Type="http://schemas.openxmlformats.org/officeDocument/2006/relationships/image" Target="../media/image90.png"/><Relationship Id="rId9" Type="http://schemas.openxmlformats.org/officeDocument/2006/relationships/image" Target="../media/image96.png"/></Relationships>
</file>

<file path=ppt/slides/_rels/slide7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notesSlide" Target="../notesSlides/notesSlide50.xml"/><Relationship Id="rId1" Type="http://schemas.openxmlformats.org/officeDocument/2006/relationships/slideLayout" Target="../slideLayouts/slideLayout189.xml"/><Relationship Id="rId6" Type="http://schemas.openxmlformats.org/officeDocument/2006/relationships/image" Target="../media/image92.png"/><Relationship Id="rId11" Type="http://schemas.openxmlformats.org/officeDocument/2006/relationships/image" Target="../media/image98.png"/><Relationship Id="rId5" Type="http://schemas.openxmlformats.org/officeDocument/2006/relationships/image" Target="../media/image91.png"/><Relationship Id="rId10" Type="http://schemas.openxmlformats.org/officeDocument/2006/relationships/image" Target="../media/image97.png"/><Relationship Id="rId4" Type="http://schemas.openxmlformats.org/officeDocument/2006/relationships/image" Target="../media/image90.png"/><Relationship Id="rId9" Type="http://schemas.openxmlformats.org/officeDocument/2006/relationships/image" Target="../media/image96.png"/></Relationships>
</file>

<file path=ppt/slides/_rels/slide7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notesSlide" Target="../notesSlides/notesSlide51.xml"/><Relationship Id="rId1" Type="http://schemas.openxmlformats.org/officeDocument/2006/relationships/slideLayout" Target="../slideLayouts/slideLayout189.xml"/><Relationship Id="rId6" Type="http://schemas.openxmlformats.org/officeDocument/2006/relationships/image" Target="../media/image92.png"/><Relationship Id="rId11" Type="http://schemas.openxmlformats.org/officeDocument/2006/relationships/image" Target="../media/image98.png"/><Relationship Id="rId5" Type="http://schemas.openxmlformats.org/officeDocument/2006/relationships/image" Target="../media/image91.png"/><Relationship Id="rId10" Type="http://schemas.openxmlformats.org/officeDocument/2006/relationships/image" Target="../media/image97.png"/><Relationship Id="rId4" Type="http://schemas.openxmlformats.org/officeDocument/2006/relationships/image" Target="../media/image90.png"/><Relationship Id="rId9" Type="http://schemas.openxmlformats.org/officeDocument/2006/relationships/image" Target="../media/image96.png"/></Relationships>
</file>

<file path=ppt/slides/_rels/slide7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notesSlide" Target="../notesSlides/notesSlide52.xml"/><Relationship Id="rId1" Type="http://schemas.openxmlformats.org/officeDocument/2006/relationships/slideLayout" Target="../slideLayouts/slideLayout189.xml"/><Relationship Id="rId6" Type="http://schemas.openxmlformats.org/officeDocument/2006/relationships/image" Target="../media/image92.png"/><Relationship Id="rId5" Type="http://schemas.openxmlformats.org/officeDocument/2006/relationships/image" Target="../media/image91.png"/><Relationship Id="rId10" Type="http://schemas.openxmlformats.org/officeDocument/2006/relationships/image" Target="../media/image97.png"/><Relationship Id="rId4" Type="http://schemas.openxmlformats.org/officeDocument/2006/relationships/image" Target="../media/image90.png"/><Relationship Id="rId9" Type="http://schemas.openxmlformats.org/officeDocument/2006/relationships/image" Target="../media/image96.png"/></Relationships>
</file>

<file path=ppt/slides/_rels/slide7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notesSlide" Target="../notesSlides/notesSlide53.xml"/><Relationship Id="rId1" Type="http://schemas.openxmlformats.org/officeDocument/2006/relationships/slideLayout" Target="../slideLayouts/slideLayout189.xml"/><Relationship Id="rId6" Type="http://schemas.openxmlformats.org/officeDocument/2006/relationships/image" Target="../media/image92.png"/><Relationship Id="rId5" Type="http://schemas.openxmlformats.org/officeDocument/2006/relationships/image" Target="../media/image91.png"/><Relationship Id="rId10" Type="http://schemas.openxmlformats.org/officeDocument/2006/relationships/image" Target="../media/image97.png"/><Relationship Id="rId4" Type="http://schemas.openxmlformats.org/officeDocument/2006/relationships/image" Target="../media/image90.png"/><Relationship Id="rId9" Type="http://schemas.openxmlformats.org/officeDocument/2006/relationships/image" Target="../media/image96.png"/></Relationships>
</file>

<file path=ppt/slides/_rels/slide7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notesSlide" Target="../notesSlides/notesSlide54.xml"/><Relationship Id="rId1" Type="http://schemas.openxmlformats.org/officeDocument/2006/relationships/slideLayout" Target="../slideLayouts/slideLayout189.xml"/><Relationship Id="rId6" Type="http://schemas.openxmlformats.org/officeDocument/2006/relationships/image" Target="../media/image92.png"/><Relationship Id="rId11" Type="http://schemas.openxmlformats.org/officeDocument/2006/relationships/image" Target="../media/image98.png"/><Relationship Id="rId5" Type="http://schemas.openxmlformats.org/officeDocument/2006/relationships/image" Target="../media/image91.png"/><Relationship Id="rId10" Type="http://schemas.openxmlformats.org/officeDocument/2006/relationships/image" Target="../media/image97.png"/><Relationship Id="rId4" Type="http://schemas.openxmlformats.org/officeDocument/2006/relationships/image" Target="../media/image90.png"/><Relationship Id="rId9" Type="http://schemas.openxmlformats.org/officeDocument/2006/relationships/image" Target="../media/image96.png"/></Relationships>
</file>

<file path=ppt/slides/_rels/slide7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notesSlide" Target="../notesSlides/notesSlide55.xml"/><Relationship Id="rId1" Type="http://schemas.openxmlformats.org/officeDocument/2006/relationships/slideLayout" Target="../slideLayouts/slideLayout189.xml"/><Relationship Id="rId6" Type="http://schemas.openxmlformats.org/officeDocument/2006/relationships/image" Target="../media/image92.png"/><Relationship Id="rId11" Type="http://schemas.openxmlformats.org/officeDocument/2006/relationships/image" Target="../media/image98.png"/><Relationship Id="rId5" Type="http://schemas.openxmlformats.org/officeDocument/2006/relationships/image" Target="../media/image91.png"/><Relationship Id="rId10" Type="http://schemas.openxmlformats.org/officeDocument/2006/relationships/image" Target="../media/image97.png"/><Relationship Id="rId4" Type="http://schemas.openxmlformats.org/officeDocument/2006/relationships/image" Target="../media/image90.png"/><Relationship Id="rId9" Type="http://schemas.openxmlformats.org/officeDocument/2006/relationships/image" Target="../media/image96.png"/></Relationships>
</file>

<file path=ppt/slides/_rels/slide77.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Layout" Target="../slideLayouts/slideLayout46.xml"/><Relationship Id="rId7" Type="http://schemas.openxmlformats.org/officeDocument/2006/relationships/image" Target="../media/image27.gif"/><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70.png"/><Relationship Id="rId11" Type="http://schemas.openxmlformats.org/officeDocument/2006/relationships/image" Target="../media/image43.png"/><Relationship Id="rId5" Type="http://schemas.openxmlformats.org/officeDocument/2006/relationships/image" Target="../media/image23.png"/><Relationship Id="rId10" Type="http://schemas.openxmlformats.org/officeDocument/2006/relationships/image" Target="../media/image42.png"/><Relationship Id="rId4" Type="http://schemas.openxmlformats.org/officeDocument/2006/relationships/notesSlide" Target="../notesSlides/notesSlide56.xml"/><Relationship Id="rId9" Type="http://schemas.openxmlformats.org/officeDocument/2006/relationships/image" Target="../media/image41.png"/></Relationships>
</file>

<file path=ppt/slides/_rels/slide7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8.gif"/><Relationship Id="rId1" Type="http://schemas.openxmlformats.org/officeDocument/2006/relationships/slideLayout" Target="../slideLayouts/slideLayout13.xml"/><Relationship Id="rId4" Type="http://schemas.openxmlformats.org/officeDocument/2006/relationships/image" Target="../media/image43.png"/></Relationships>
</file>

<file path=ppt/slides/_rels/slide7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257.xml"/><Relationship Id="rId7" Type="http://schemas.openxmlformats.org/officeDocument/2006/relationships/image" Target="../media/image37.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22.png"/><Relationship Id="rId11" Type="http://schemas.openxmlformats.org/officeDocument/2006/relationships/image" Target="../media/image61.png"/><Relationship Id="rId5" Type="http://schemas.openxmlformats.org/officeDocument/2006/relationships/image" Target="../media/image99.png"/><Relationship Id="rId10" Type="http://schemas.openxmlformats.org/officeDocument/2006/relationships/image" Target="../media/image43.png"/><Relationship Id="rId4" Type="http://schemas.openxmlformats.org/officeDocument/2006/relationships/notesSlide" Target="../notesSlides/notesSlide57.xml"/><Relationship Id="rId9" Type="http://schemas.openxmlformats.org/officeDocument/2006/relationships/image" Target="../media/image42.png"/></Relationships>
</file>

<file path=ppt/slides/_rels/slide80.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46.xml"/><Relationship Id="rId7" Type="http://schemas.openxmlformats.org/officeDocument/2006/relationships/image" Target="../media/image37.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22.png"/><Relationship Id="rId11" Type="http://schemas.openxmlformats.org/officeDocument/2006/relationships/image" Target="../media/image84.png"/><Relationship Id="rId5" Type="http://schemas.openxmlformats.org/officeDocument/2006/relationships/image" Target="../media/image99.png"/><Relationship Id="rId10" Type="http://schemas.openxmlformats.org/officeDocument/2006/relationships/image" Target="../media/image43.png"/><Relationship Id="rId4" Type="http://schemas.openxmlformats.org/officeDocument/2006/relationships/notesSlide" Target="../notesSlides/notesSlide58.xml"/><Relationship Id="rId9" Type="http://schemas.openxmlformats.org/officeDocument/2006/relationships/image" Target="../media/image42.png"/></Relationships>
</file>

<file path=ppt/slides/_rels/slide81.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100.png"/><Relationship Id="rId7" Type="http://schemas.openxmlformats.org/officeDocument/2006/relationships/image" Target="../media/image42.png"/><Relationship Id="rId2" Type="http://schemas.openxmlformats.org/officeDocument/2006/relationships/notesSlide" Target="../notesSlides/notesSlide59.xml"/><Relationship Id="rId1" Type="http://schemas.openxmlformats.org/officeDocument/2006/relationships/slideLayout" Target="../slideLayouts/slideLayout26.xml"/><Relationship Id="rId6" Type="http://schemas.openxmlformats.org/officeDocument/2006/relationships/image" Target="../media/image41.png"/><Relationship Id="rId5" Type="http://schemas.openxmlformats.org/officeDocument/2006/relationships/image" Target="../media/image37.png"/><Relationship Id="rId4" Type="http://schemas.openxmlformats.org/officeDocument/2006/relationships/image" Target="../media/image23.png"/><Relationship Id="rId9" Type="http://schemas.openxmlformats.org/officeDocument/2006/relationships/image" Target="../media/image88.png"/></Relationships>
</file>

<file path=ppt/slides/_rels/slide8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100.png"/><Relationship Id="rId7" Type="http://schemas.openxmlformats.org/officeDocument/2006/relationships/image" Target="../media/image42.png"/><Relationship Id="rId2" Type="http://schemas.openxmlformats.org/officeDocument/2006/relationships/notesSlide" Target="../notesSlides/notesSlide60.xml"/><Relationship Id="rId1" Type="http://schemas.openxmlformats.org/officeDocument/2006/relationships/slideLayout" Target="../slideLayouts/slideLayout26.xml"/><Relationship Id="rId6" Type="http://schemas.openxmlformats.org/officeDocument/2006/relationships/image" Target="../media/image41.png"/><Relationship Id="rId5" Type="http://schemas.openxmlformats.org/officeDocument/2006/relationships/image" Target="../media/image37.png"/><Relationship Id="rId4" Type="http://schemas.openxmlformats.org/officeDocument/2006/relationships/image" Target="../media/image23.png"/><Relationship Id="rId9" Type="http://schemas.openxmlformats.org/officeDocument/2006/relationships/image" Target="../media/image101.png"/></Relationships>
</file>

<file path=ppt/slides/_rels/slide83.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44.xml"/><Relationship Id="rId7" Type="http://schemas.openxmlformats.org/officeDocument/2006/relationships/image" Target="../media/image37.png"/><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image" Target="../media/image103.png"/><Relationship Id="rId5" Type="http://schemas.openxmlformats.org/officeDocument/2006/relationships/image" Target="../media/image27.gif"/><Relationship Id="rId10" Type="http://schemas.openxmlformats.org/officeDocument/2006/relationships/image" Target="../media/image43.png"/><Relationship Id="rId4" Type="http://schemas.openxmlformats.org/officeDocument/2006/relationships/image" Target="../media/image102.png"/><Relationship Id="rId9"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3B304E56-B0DF-BDD5-9DBE-7ACB19C71C59}"/>
              </a:ext>
            </a:extLst>
          </p:cNvPr>
          <p:cNvPicPr>
            <a:picLocks noChangeAspect="1"/>
          </p:cNvPicPr>
          <p:nvPr/>
        </p:nvPicPr>
        <p:blipFill>
          <a:blip r:embed="rId2"/>
          <a:stretch>
            <a:fillRect/>
          </a:stretch>
        </p:blipFill>
        <p:spPr>
          <a:xfrm>
            <a:off x="0" y="0"/>
            <a:ext cx="9147247" cy="6858000"/>
          </a:xfrm>
          <a:prstGeom prst="rect">
            <a:avLst/>
          </a:prstGeom>
        </p:spPr>
      </p:pic>
    </p:spTree>
    <p:extLst>
      <p:ext uri="{BB962C8B-B14F-4D97-AF65-F5344CB8AC3E}">
        <p14:creationId xmlns:p14="http://schemas.microsoft.com/office/powerpoint/2010/main" val="20324540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pPr marL="0" indent="0">
              <a:buNone/>
            </a:pPr>
            <a:endParaRPr lang="fr-MA" dirty="0"/>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b="1" dirty="0"/>
              <a:t>تعيين تلميذ(ة) للإجابة</a:t>
            </a:r>
            <a:r>
              <a:rPr lang="fr-FR" b="1" dirty="0"/>
              <a:t>.</a:t>
            </a:r>
            <a:endParaRPr lang="fr-MA" b="1"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b="1" dirty="0"/>
              <a:t>توجيهات و شرح التعليمات</a:t>
            </a:r>
            <a:r>
              <a:rPr lang="fr-FR" b="1" dirty="0"/>
              <a:t>.</a:t>
            </a:r>
            <a:endParaRPr lang="fr-MA" b="1"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b="1" dirty="0"/>
              <a:t>عرض فيديو</a:t>
            </a:r>
            <a:r>
              <a:rPr lang="fr-FR" b="1" dirty="0"/>
              <a:t>.</a:t>
            </a:r>
            <a:endParaRPr lang="fr-MA" b="1"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xfrm>
            <a:off x="864455" y="5606678"/>
            <a:ext cx="2144216" cy="547687"/>
          </a:xfrm>
          <a:prstGeom prst="roundRect">
            <a:avLst/>
          </a:prstGeom>
        </p:spPr>
        <p:txBody>
          <a:bodyPr/>
          <a:lstStyle/>
          <a:p>
            <a:r>
              <a:rPr lang="ar-MA" b="1" dirty="0"/>
              <a:t>المرور بين الصفوف للمساعدة و تصحيح الإنجازات</a:t>
            </a:r>
            <a:r>
              <a:rPr lang="fr-FR" b="1" dirty="0"/>
              <a:t>.</a:t>
            </a:r>
            <a:endParaRPr lang="fr-MA" b="1"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b="1" dirty="0"/>
              <a:t>عمل في ثنائيات</a:t>
            </a:r>
            <a:r>
              <a:rPr lang="fr-FR" b="1" dirty="0"/>
              <a:t>.</a:t>
            </a:r>
            <a:endParaRPr lang="fr-MA" b="1"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b="1" dirty="0"/>
              <a:t>نهاية الشريط، المرور إلى الشريحة الموالية.</a:t>
            </a:r>
            <a:endParaRPr lang="fr-MA" b="1"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22085348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20148-2B99-4C3A-ECD5-449BA0E04C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FBAE4CE-18FA-B625-3C67-E7F29A6BC8E5}"/>
              </a:ext>
            </a:extLst>
          </p:cNvPr>
          <p:cNvSpPr>
            <a:spLocks noGrp="1"/>
          </p:cNvSpPr>
          <p:nvPr>
            <p:ph type="title"/>
          </p:nvPr>
        </p:nvSpPr>
        <p:spPr>
          <a:xfrm>
            <a:off x="628650" y="821190"/>
            <a:ext cx="7886700" cy="720000"/>
          </a:xfrm>
        </p:spPr>
        <p:txBody>
          <a:bodyPr>
            <a:normAutofit/>
          </a:bodyPr>
          <a:lstStyle/>
          <a:p>
            <a:r>
              <a:rPr lang="ar-MA" sz="4400" dirty="0">
                <a:solidFill>
                  <a:srgbClr val="424D7B"/>
                </a:solidFill>
                <a:latin typeface="Microsoft Uighur" panose="02000000000000000000" pitchFamily="2" charset="-78"/>
                <a:cs typeface="Microsoft Uighur" panose="02000000000000000000" pitchFamily="2" charset="-78"/>
              </a:rPr>
              <a:t>تنظيم حصص الأسبوع</a:t>
            </a:r>
            <a:endParaRPr lang="fr-MA" sz="4400" dirty="0">
              <a:solidFill>
                <a:srgbClr val="424D7B"/>
              </a:solidFill>
              <a:latin typeface="Microsoft Uighur" panose="02000000000000000000" pitchFamily="2" charset="-78"/>
              <a:cs typeface="Microsoft Uighur" panose="02000000000000000000" pitchFamily="2" charset="-78"/>
            </a:endParaRPr>
          </a:p>
        </p:txBody>
      </p:sp>
      <p:grpSp>
        <p:nvGrpSpPr>
          <p:cNvPr id="23" name="Groupe 22">
            <a:extLst>
              <a:ext uri="{FF2B5EF4-FFF2-40B4-BE49-F238E27FC236}">
                <a16:creationId xmlns:a16="http://schemas.microsoft.com/office/drawing/2014/main" id="{3289A5B1-DE17-E9A3-1D8E-56E8E0110BD6}"/>
              </a:ext>
            </a:extLst>
          </p:cNvPr>
          <p:cNvGrpSpPr/>
          <p:nvPr/>
        </p:nvGrpSpPr>
        <p:grpSpPr>
          <a:xfrm flipH="1">
            <a:off x="4735350" y="5023288"/>
            <a:ext cx="3780000" cy="1332000"/>
            <a:chOff x="4735350" y="5023288"/>
            <a:chExt cx="3780000" cy="1332000"/>
          </a:xfrm>
        </p:grpSpPr>
        <p:sp>
          <p:nvSpPr>
            <p:cNvPr id="31" name="Rectangle : coins arrondis 30">
              <a:extLst>
                <a:ext uri="{FF2B5EF4-FFF2-40B4-BE49-F238E27FC236}">
                  <a16:creationId xmlns:a16="http://schemas.microsoft.com/office/drawing/2014/main" id="{9DCDC143-8B24-4843-86BB-2B0DBBBD68DA}"/>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2" name="Organigramme : Terminateur 31">
              <a:extLst>
                <a:ext uri="{FF2B5EF4-FFF2-40B4-BE49-F238E27FC236}">
                  <a16:creationId xmlns:a16="http://schemas.microsoft.com/office/drawing/2014/main" id="{8F7016AE-6E7D-C5E1-1392-4B947A32F4C1}"/>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3 - </a:t>
              </a:r>
            </a:p>
          </p:txBody>
        </p:sp>
      </p:grpSp>
      <p:grpSp>
        <p:nvGrpSpPr>
          <p:cNvPr id="33" name="Groupe 32">
            <a:extLst>
              <a:ext uri="{FF2B5EF4-FFF2-40B4-BE49-F238E27FC236}">
                <a16:creationId xmlns:a16="http://schemas.microsoft.com/office/drawing/2014/main" id="{72D08C7F-8116-726E-1F2E-D7ACA16CA582}"/>
              </a:ext>
            </a:extLst>
          </p:cNvPr>
          <p:cNvGrpSpPr/>
          <p:nvPr/>
        </p:nvGrpSpPr>
        <p:grpSpPr>
          <a:xfrm flipH="1">
            <a:off x="628649" y="5023288"/>
            <a:ext cx="3780000" cy="1332000"/>
            <a:chOff x="628649" y="5023288"/>
            <a:chExt cx="3780000" cy="1332000"/>
          </a:xfrm>
        </p:grpSpPr>
        <p:sp>
          <p:nvSpPr>
            <p:cNvPr id="34" name="Rectangle : coins arrondis 33">
              <a:extLst>
                <a:ext uri="{FF2B5EF4-FFF2-40B4-BE49-F238E27FC236}">
                  <a16:creationId xmlns:a16="http://schemas.microsoft.com/office/drawing/2014/main" id="{D76FDAC0-F733-876D-E04C-06F1FE50672A}"/>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5" name="Organigramme : Terminateur 34">
              <a:extLst>
                <a:ext uri="{FF2B5EF4-FFF2-40B4-BE49-F238E27FC236}">
                  <a16:creationId xmlns:a16="http://schemas.microsoft.com/office/drawing/2014/main" id="{CEF3B679-CE32-B946-2F1C-6A20ED883AED}"/>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6 -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39" name="Groupe 38">
            <a:extLst>
              <a:ext uri="{FF2B5EF4-FFF2-40B4-BE49-F238E27FC236}">
                <a16:creationId xmlns:a16="http://schemas.microsoft.com/office/drawing/2014/main" id="{21B9D7A0-9AD7-B6EA-733F-EFD900DCDC3D}"/>
              </a:ext>
            </a:extLst>
          </p:cNvPr>
          <p:cNvGrpSpPr/>
          <p:nvPr/>
        </p:nvGrpSpPr>
        <p:grpSpPr>
          <a:xfrm flipH="1">
            <a:off x="628649" y="3482113"/>
            <a:ext cx="3780000" cy="1332000"/>
            <a:chOff x="628649" y="3482113"/>
            <a:chExt cx="3780000" cy="1332000"/>
          </a:xfrm>
        </p:grpSpPr>
        <p:sp>
          <p:nvSpPr>
            <p:cNvPr id="40" name="Rectangle : coins arrondis 39">
              <a:extLst>
                <a:ext uri="{FF2B5EF4-FFF2-40B4-BE49-F238E27FC236}">
                  <a16:creationId xmlns:a16="http://schemas.microsoft.com/office/drawing/2014/main" id="{EB30F66A-3674-5C0C-C6EB-5E8ED7688111}"/>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1" name="Organigramme : Terminateur 40">
              <a:extLst>
                <a:ext uri="{FF2B5EF4-FFF2-40B4-BE49-F238E27FC236}">
                  <a16:creationId xmlns:a16="http://schemas.microsoft.com/office/drawing/2014/main" id="{781FCA4B-89F8-56D0-7DD8-5CDFFBF3896F}"/>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5 -</a:t>
              </a:r>
            </a:p>
          </p:txBody>
        </p:sp>
      </p:grpSp>
      <p:grpSp>
        <p:nvGrpSpPr>
          <p:cNvPr id="42" name="Groupe 41">
            <a:extLst>
              <a:ext uri="{FF2B5EF4-FFF2-40B4-BE49-F238E27FC236}">
                <a16:creationId xmlns:a16="http://schemas.microsoft.com/office/drawing/2014/main" id="{24715921-1294-7DE1-B6CF-0E5DC005B0BC}"/>
              </a:ext>
            </a:extLst>
          </p:cNvPr>
          <p:cNvGrpSpPr/>
          <p:nvPr/>
        </p:nvGrpSpPr>
        <p:grpSpPr>
          <a:xfrm flipH="1">
            <a:off x="4716000" y="1944000"/>
            <a:ext cx="3780000" cy="1332000"/>
            <a:chOff x="4716000" y="1944000"/>
            <a:chExt cx="3780000" cy="1332000"/>
          </a:xfrm>
        </p:grpSpPr>
        <p:sp>
          <p:nvSpPr>
            <p:cNvPr id="43" name="Rectangle : coins arrondis 42">
              <a:extLst>
                <a:ext uri="{FF2B5EF4-FFF2-40B4-BE49-F238E27FC236}">
                  <a16:creationId xmlns:a16="http://schemas.microsoft.com/office/drawing/2014/main" id="{0CAE514A-804B-C427-B7B0-9525541DAABA}"/>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4" name="Organigramme : Terminateur 43">
              <a:extLst>
                <a:ext uri="{FF2B5EF4-FFF2-40B4-BE49-F238E27FC236}">
                  <a16:creationId xmlns:a16="http://schemas.microsoft.com/office/drawing/2014/main" id="{DAAADEC1-ED47-3AA8-181A-D855B871BA04}"/>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mn-ea"/>
                  <a:cs typeface="Microsoft Uighur" panose="02000000000000000000" pitchFamily="2" charset="-78"/>
                </a:rPr>
                <a:t>1 - </a:t>
              </a:r>
            </a:p>
          </p:txBody>
        </p:sp>
      </p:grpSp>
      <p:sp>
        <p:nvSpPr>
          <p:cNvPr id="45" name="Espace réservé du texte 5">
            <a:extLst>
              <a:ext uri="{FF2B5EF4-FFF2-40B4-BE49-F238E27FC236}">
                <a16:creationId xmlns:a16="http://schemas.microsoft.com/office/drawing/2014/main" id="{08A3B4EA-BC81-0FB2-E70C-D4AFF83843F3}"/>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46" name="Groupe 45">
            <a:extLst>
              <a:ext uri="{FF2B5EF4-FFF2-40B4-BE49-F238E27FC236}">
                <a16:creationId xmlns:a16="http://schemas.microsoft.com/office/drawing/2014/main" id="{BD59AFF9-C5B7-45D5-5EC1-3444227F37A2}"/>
              </a:ext>
            </a:extLst>
          </p:cNvPr>
          <p:cNvGrpSpPr/>
          <p:nvPr/>
        </p:nvGrpSpPr>
        <p:grpSpPr>
          <a:xfrm flipH="1">
            <a:off x="648000" y="1944000"/>
            <a:ext cx="3780000" cy="1332000"/>
            <a:chOff x="648000" y="1944000"/>
            <a:chExt cx="3780000" cy="1332000"/>
          </a:xfrm>
        </p:grpSpPr>
        <p:sp>
          <p:nvSpPr>
            <p:cNvPr id="47" name="Rectangle : coins arrondis 46">
              <a:extLst>
                <a:ext uri="{FF2B5EF4-FFF2-40B4-BE49-F238E27FC236}">
                  <a16:creationId xmlns:a16="http://schemas.microsoft.com/office/drawing/2014/main" id="{54877F6B-D745-1697-98F4-1D9035A0C0FC}"/>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8" name="Organigramme : Terminateur 47">
              <a:extLst>
                <a:ext uri="{FF2B5EF4-FFF2-40B4-BE49-F238E27FC236}">
                  <a16:creationId xmlns:a16="http://schemas.microsoft.com/office/drawing/2014/main" id="{C5D4F533-CF58-D263-EE36-34C0477B6308}"/>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4 - </a:t>
              </a:r>
            </a:p>
          </p:txBody>
        </p:sp>
      </p:grpSp>
      <p:sp>
        <p:nvSpPr>
          <p:cNvPr id="49" name="Espace réservé du texte 25">
            <a:extLst>
              <a:ext uri="{FF2B5EF4-FFF2-40B4-BE49-F238E27FC236}">
                <a16:creationId xmlns:a16="http://schemas.microsoft.com/office/drawing/2014/main" id="{F7F2D667-4F23-89B5-9996-088AAFE63AB6}"/>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استماع وتحدث</a:t>
            </a:r>
            <a:r>
              <a:rPr lang="fr-FR" sz="1400" dirty="0">
                <a:cs typeface="Microsoft Uighur" panose="02000000000000000000" pitchFamily="2" charset="-78"/>
              </a:rPr>
              <a:t> .</a:t>
            </a:r>
            <a:endParaRPr lang="ar-MA" sz="1400" dirty="0">
              <a:cs typeface="Microsoft Uighur" panose="02000000000000000000" pitchFamily="2" charset="-78"/>
            </a:endParaRP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تصفية الصعوبات + الطلاقة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ظواهر لغوية ـــــ  نقل</a:t>
            </a:r>
            <a:r>
              <a:rPr lang="fr-FR" sz="1400" dirty="0">
                <a:cs typeface="Microsoft Uighur" panose="02000000000000000000" pitchFamily="2" charset="-78"/>
              </a:rPr>
              <a:t> .</a:t>
            </a:r>
            <a:endParaRPr lang="ar-MA" sz="1400" dirty="0">
              <a:cs typeface="Microsoft Uighur" panose="02000000000000000000" pitchFamily="2" charset="-78"/>
            </a:endParaRPr>
          </a:p>
        </p:txBody>
      </p:sp>
      <p:sp>
        <p:nvSpPr>
          <p:cNvPr id="50" name="Espace réservé du texte 25">
            <a:extLst>
              <a:ext uri="{FF2B5EF4-FFF2-40B4-BE49-F238E27FC236}">
                <a16:creationId xmlns:a16="http://schemas.microsoft.com/office/drawing/2014/main" id="{C212CE26-3E6F-049C-DE0C-DE19DC78C511}"/>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0"/>
              </a:spcBef>
              <a:buClrTx/>
              <a:buFont typeface="Wingdings" panose="05000000000000000000" pitchFamily="2" charset="2"/>
              <a:buChar char="m"/>
            </a:pPr>
            <a:r>
              <a:rPr lang="tzm-Arab-MA" sz="1400" b="1" dirty="0">
                <a:latin typeface="Microsoft Uighur" panose="02000000000000000000" pitchFamily="2" charset="-78"/>
                <a:ea typeface="Microsoft Himalaya" panose="01010100010101010101" pitchFamily="2" charset="0"/>
                <a:cs typeface="Microsoft Uighur" panose="02000000000000000000" pitchFamily="2" charset="-78"/>
              </a:rPr>
              <a:t>معجم.</a:t>
            </a:r>
          </a:p>
          <a:p>
            <a:pPr marL="266700" indent="-266700">
              <a:lnSpc>
                <a:spcPct val="100000"/>
              </a:lnSpc>
              <a:spcBef>
                <a:spcPts val="0"/>
              </a:spcBef>
              <a:buClrTx/>
              <a:buFont typeface="Wingdings" panose="05000000000000000000" pitchFamily="2" charset="2"/>
              <a:buChar char="m"/>
            </a:pPr>
            <a:r>
              <a:rPr lang="tzm-Arab-MA" sz="1400" b="1" dirty="0">
                <a:latin typeface="Microsoft Uighur" panose="02000000000000000000" pitchFamily="2" charset="-78"/>
                <a:ea typeface="Microsoft Himalaya" panose="01010100010101010101" pitchFamily="2" charset="0"/>
                <a:cs typeface="Microsoft Uighur" panose="02000000000000000000" pitchFamily="2" charset="-78"/>
              </a:rPr>
              <a:t>استماع وتحدث.</a:t>
            </a:r>
          </a:p>
          <a:p>
            <a:pPr marL="266700" indent="-266700">
              <a:lnSpc>
                <a:spcPct val="100000"/>
              </a:lnSpc>
              <a:spcBef>
                <a:spcPts val="0"/>
              </a:spcBef>
              <a:buClrTx/>
              <a:buFont typeface="Wingdings" panose="05000000000000000000" pitchFamily="2" charset="2"/>
              <a:buChar char="m"/>
            </a:pPr>
            <a:r>
              <a:rPr lang="tzm-Arab-MA" sz="1400" b="1" dirty="0">
                <a:latin typeface="Microsoft Uighur" panose="02000000000000000000" pitchFamily="2" charset="-78"/>
                <a:ea typeface="Microsoft Himalaya" panose="01010100010101010101" pitchFamily="2" charset="0"/>
                <a:cs typeface="Microsoft Uighur" panose="02000000000000000000" pitchFamily="2" charset="-78"/>
              </a:rPr>
              <a:t>قراءة تصفية الصعوبات</a:t>
            </a:r>
          </a:p>
          <a:p>
            <a:pPr marL="266700" indent="-266700">
              <a:lnSpc>
                <a:spcPct val="100000"/>
              </a:lnSpc>
              <a:spcBef>
                <a:spcPts val="0"/>
              </a:spcBef>
              <a:buClrTx/>
              <a:buFont typeface="Wingdings" panose="05000000000000000000" pitchFamily="2" charset="2"/>
              <a:buChar char="m"/>
            </a:pPr>
            <a:r>
              <a:rPr lang="tzm-Arab-MA" sz="1400" b="1" dirty="0">
                <a:latin typeface="Microsoft Uighur" panose="02000000000000000000" pitchFamily="2" charset="-78"/>
                <a:ea typeface="Microsoft Himalaya" panose="01010100010101010101" pitchFamily="2" charset="0"/>
                <a:cs typeface="Microsoft Uighur" panose="02000000000000000000" pitchFamily="2" charset="-78"/>
              </a:rPr>
              <a:t>كتابة : </a:t>
            </a:r>
            <a:r>
              <a:rPr lang="ar-MA" sz="1400" b="1" dirty="0">
                <a:latin typeface="Microsoft Uighur" panose="02000000000000000000" pitchFamily="2" charset="-78"/>
                <a:ea typeface="Microsoft Himalaya" panose="01010100010101010101" pitchFamily="2" charset="0"/>
                <a:cs typeface="Microsoft Uighur" panose="02000000000000000000" pitchFamily="2" charset="-78"/>
              </a:rPr>
              <a:t> رسم الحروف المتشابهة مع الشدة </a:t>
            </a:r>
            <a:r>
              <a:rPr lang="tzm-Arab-MA" sz="1400" b="1" dirty="0">
                <a:latin typeface="Microsoft Uighur" panose="02000000000000000000" pitchFamily="2" charset="-78"/>
                <a:ea typeface="Microsoft Himalaya" panose="01010100010101010101" pitchFamily="2" charset="0"/>
                <a:cs typeface="Microsoft Uighur" panose="02000000000000000000" pitchFamily="2" charset="-78"/>
              </a:rPr>
              <a:t>وإكمال كلمات</a:t>
            </a:r>
          </a:p>
        </p:txBody>
      </p:sp>
      <p:sp>
        <p:nvSpPr>
          <p:cNvPr id="51" name="Espace réservé du texte 25">
            <a:extLst>
              <a:ext uri="{FF2B5EF4-FFF2-40B4-BE49-F238E27FC236}">
                <a16:creationId xmlns:a16="http://schemas.microsoft.com/office/drawing/2014/main" id="{3863A646-1594-9F87-7F5A-C1BDA340B562}"/>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استماع وتحدث .</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تصفية الصعوبات + الطلاقة + الفهم القرائي</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 ظواهر لغوية - إملاء </a:t>
            </a:r>
          </a:p>
        </p:txBody>
      </p:sp>
      <p:sp>
        <p:nvSpPr>
          <p:cNvPr id="53" name="Espace réservé du texte 25">
            <a:extLst>
              <a:ext uri="{FF2B5EF4-FFF2-40B4-BE49-F238E27FC236}">
                <a16:creationId xmlns:a16="http://schemas.microsoft.com/office/drawing/2014/main" id="{BD986132-8EDE-9B83-E156-4492FE03912B}"/>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استماع وتحدث .</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a:t>
            </a:r>
            <a:r>
              <a:rPr lang="fr-FR" sz="1400" dirty="0">
                <a:cs typeface="Microsoft Uighur" panose="02000000000000000000" pitchFamily="2" charset="-78"/>
              </a:rPr>
              <a:t> </a:t>
            </a:r>
            <a:r>
              <a:rPr lang="ar-MA" sz="1400" dirty="0">
                <a:cs typeface="Microsoft Uighur" panose="02000000000000000000" pitchFamily="2" charset="-78"/>
              </a:rPr>
              <a:t>أراجع ما تعلمته.</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إنتاج كتابي </a:t>
            </a:r>
          </a:p>
        </p:txBody>
      </p:sp>
      <p:sp>
        <p:nvSpPr>
          <p:cNvPr id="54" name="Espace réservé du texte 25">
            <a:extLst>
              <a:ext uri="{FF2B5EF4-FFF2-40B4-BE49-F238E27FC236}">
                <a16:creationId xmlns:a16="http://schemas.microsoft.com/office/drawing/2014/main" id="{D7AFA33D-F53A-7DDF-6A58-68C06AE571CB}"/>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استماع وتحدث.</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تصفية الصعوبات + الطلاقة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ظواهر لغوية</a:t>
            </a:r>
          </a:p>
        </p:txBody>
      </p:sp>
      <p:pic>
        <p:nvPicPr>
          <p:cNvPr id="55" name="Image 54" descr="Une image contenant Rectangle, conception&#10;&#10;Le contenu généré par l’IA peut être incorrect.">
            <a:extLst>
              <a:ext uri="{FF2B5EF4-FFF2-40B4-BE49-F238E27FC236}">
                <a16:creationId xmlns:a16="http://schemas.microsoft.com/office/drawing/2014/main" id="{6AA8B1E4-458E-1AE4-8FB9-7C39D50480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83930" y="3452101"/>
            <a:ext cx="3831420" cy="1362012"/>
          </a:xfrm>
          <a:prstGeom prst="rect">
            <a:avLst/>
          </a:prstGeom>
        </p:spPr>
      </p:pic>
      <p:sp>
        <p:nvSpPr>
          <p:cNvPr id="56" name="Espace réservé du texte 5">
            <a:extLst>
              <a:ext uri="{FF2B5EF4-FFF2-40B4-BE49-F238E27FC236}">
                <a16:creationId xmlns:a16="http://schemas.microsoft.com/office/drawing/2014/main" id="{5D2CCFAD-E418-03C6-17E9-CE4DB20BF67B}"/>
              </a:ext>
            </a:extLst>
          </p:cNvPr>
          <p:cNvSpPr txBox="1">
            <a:spLocks/>
          </p:cNvSpPr>
          <p:nvPr/>
        </p:nvSpPr>
        <p:spPr>
          <a:xfrm>
            <a:off x="4864353" y="3921278"/>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spcBef>
                <a:spcPts val="0"/>
              </a:spcBef>
              <a:buClr>
                <a:srgbClr val="424D7B"/>
              </a:buClr>
            </a:pPr>
            <a:r>
              <a:rPr lang="ar-MA" sz="1400" b="1" dirty="0">
                <a:solidFill>
                  <a:srgbClr val="424D7B"/>
                </a:solidFill>
                <a:latin typeface="Microsoft Uighur" panose="02000000000000000000" pitchFamily="2" charset="-78"/>
                <a:ea typeface="Microsoft Himalaya" panose="01010100010101010101" pitchFamily="2" charset="0"/>
                <a:cs typeface="Microsoft Uighur" panose="02000000000000000000" pitchFamily="2" charset="-78"/>
              </a:rPr>
              <a:t>ستماع وتحدث.</a:t>
            </a:r>
          </a:p>
          <a:p>
            <a:pPr algn="r" rtl="1">
              <a:spcBef>
                <a:spcPts val="0"/>
              </a:spcBef>
              <a:buClr>
                <a:srgbClr val="424D7B"/>
              </a:buClr>
            </a:pPr>
            <a:r>
              <a:rPr lang="ar-MA" sz="1400" b="1" dirty="0">
                <a:solidFill>
                  <a:srgbClr val="424D7B"/>
                </a:solidFill>
                <a:latin typeface="Microsoft Uighur" panose="02000000000000000000" pitchFamily="2" charset="-78"/>
                <a:ea typeface="Microsoft Himalaya" panose="01010100010101010101" pitchFamily="2" charset="0"/>
                <a:cs typeface="Microsoft Uighur" panose="02000000000000000000" pitchFamily="2" charset="-78"/>
              </a:rPr>
              <a:t>قراءة : تصفية الصعوبات + الطلاقة</a:t>
            </a:r>
          </a:p>
          <a:p>
            <a:pPr algn="r" rtl="1">
              <a:spcBef>
                <a:spcPts val="0"/>
              </a:spcBef>
              <a:buClr>
                <a:srgbClr val="424D7B"/>
              </a:buClr>
            </a:pPr>
            <a:r>
              <a:rPr lang="ar-MA" sz="1400" b="1" dirty="0">
                <a:solidFill>
                  <a:srgbClr val="424D7B"/>
                </a:solidFill>
                <a:latin typeface="Microsoft Uighur" panose="02000000000000000000" pitchFamily="2" charset="-78"/>
                <a:ea typeface="Microsoft Himalaya" panose="01010100010101010101" pitchFamily="2" charset="0"/>
                <a:cs typeface="Microsoft Uighur" panose="02000000000000000000" pitchFamily="2" charset="-78"/>
              </a:rPr>
              <a:t> ظواهر لغوية</a:t>
            </a:r>
          </a:p>
        </p:txBody>
      </p:sp>
      <p:sp>
        <p:nvSpPr>
          <p:cNvPr id="57" name="Organigramme : Terminateur 56">
            <a:extLst>
              <a:ext uri="{FF2B5EF4-FFF2-40B4-BE49-F238E27FC236}">
                <a16:creationId xmlns:a16="http://schemas.microsoft.com/office/drawing/2014/main" id="{B8F7E605-DAED-BC42-B63E-0CDAEED3579E}"/>
              </a:ext>
            </a:extLst>
          </p:cNvPr>
          <p:cNvSpPr/>
          <p:nvPr/>
        </p:nvSpPr>
        <p:spPr>
          <a:xfrm>
            <a:off x="7024611" y="3452101"/>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lang="ar-MA" sz="1800" b="1" dirty="0">
                <a:solidFill>
                  <a:srgbClr val="424D7B"/>
                </a:solidFill>
                <a:latin typeface="Dosis ExtraBold" pitchFamily="2" charset="0"/>
                <a:cs typeface="Microsoft Uighur" panose="02000000000000000000" pitchFamily="2" charset="-78"/>
              </a:rPr>
              <a:t>اليوم</a:t>
            </a:r>
            <a:r>
              <a:rPr lang="fr-MA" sz="1800" b="1" dirty="0">
                <a:solidFill>
                  <a:srgbClr val="424D7B"/>
                </a:solidFill>
                <a:latin typeface="Microsoft Uighur" panose="02000000000000000000" pitchFamily="2" charset="-78"/>
                <a:cs typeface="Microsoft Uighur" panose="02000000000000000000" pitchFamily="2" charset="-78"/>
              </a:rPr>
              <a:t> 2 - </a:t>
            </a:r>
            <a:endParaRPr lang="ar-MA" sz="1800" b="1"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5809432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56"/>
                                        </p:tgtEl>
                                        <p:attrNameLst>
                                          <p:attrName>style.visibility</p:attrName>
                                        </p:attrNameLst>
                                      </p:cBhvr>
                                      <p:to>
                                        <p:strVal val="visible"/>
                                      </p:to>
                                    </p:set>
                                    <p:animEffect transition="in" filter="wipe(right)">
                                      <p:cBhvr>
                                        <p:cTn id="10" dur="1000"/>
                                        <p:tgtEl>
                                          <p:spTgt spid="56"/>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6" name="Image 5" descr="Une image contenant noir, obscurité&#10;&#10;Le contenu généré par l’IA peut être incorrect.">
            <a:extLst>
              <a:ext uri="{FF2B5EF4-FFF2-40B4-BE49-F238E27FC236}">
                <a16:creationId xmlns:a16="http://schemas.microsoft.com/office/drawing/2014/main" id="{A117B024-F966-8989-0AA4-9A61AEC5B9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1365" y="1473199"/>
            <a:ext cx="5488778" cy="2578243"/>
          </a:xfrm>
          <a:prstGeom prst="rect">
            <a:avLst/>
          </a:prstGeom>
        </p:spPr>
      </p:pic>
      <p:pic>
        <p:nvPicPr>
          <p:cNvPr id="10" name="Image 9" descr="Une image contenant noir, obscurité&#10;&#10;Le contenu généré par l’IA peut être incorrect.">
            <a:extLst>
              <a:ext uri="{FF2B5EF4-FFF2-40B4-BE49-F238E27FC236}">
                <a16:creationId xmlns:a16="http://schemas.microsoft.com/office/drawing/2014/main" id="{7257B3B1-2560-5EF1-EFF1-7E74CDBD5A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4622" y="3563425"/>
            <a:ext cx="5525521" cy="1862801"/>
          </a:xfrm>
          <a:prstGeom prst="rect">
            <a:avLst/>
          </a:prstGeom>
        </p:spPr>
      </p:pic>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1697879" y="4230323"/>
            <a:ext cx="4920097" cy="805626"/>
          </a:xfrm>
          <a:prstGeom prst="rect">
            <a:avLst/>
          </a:prstGeom>
          <a:noFill/>
        </p:spPr>
        <p:txBody>
          <a:bodyPr anchor="ctr"/>
          <a:lstStyle/>
          <a:p>
            <a:pPr marL="266700" indent="-266700" algn="r" rtl="1">
              <a:spcBef>
                <a:spcPts val="0"/>
              </a:spcBef>
              <a:buClr>
                <a:srgbClr val="424D7B"/>
              </a:buClr>
              <a:buSzPct val="50000"/>
              <a:buFont typeface="Wingdings" panose="05000000000000000000" pitchFamily="2" charset="2"/>
              <a:buChar char="l"/>
            </a:pPr>
            <a:r>
              <a:rPr lang="ar-MA" sz="2000" b="1" dirty="0">
                <a:solidFill>
                  <a:srgbClr val="424D7B"/>
                </a:solidFill>
                <a:latin typeface="Dosis SemiBold" pitchFamily="2" charset="0"/>
                <a:cs typeface="Microsoft Uighur" panose="02000000000000000000" pitchFamily="2" charset="-78"/>
              </a:rPr>
              <a:t> تعرف واستثمار الأساليب والأفعال الكلامية</a:t>
            </a:r>
          </a:p>
          <a:p>
            <a:pPr marL="0" indent="0" algn="r" rtl="1">
              <a:spcBef>
                <a:spcPts val="0"/>
              </a:spcBef>
              <a:buClr>
                <a:srgbClr val="424D7B"/>
              </a:buClr>
              <a:buSzPct val="50000"/>
              <a:buNone/>
            </a:pPr>
            <a:r>
              <a:rPr lang="ar-MA" sz="2000" b="1" dirty="0">
                <a:solidFill>
                  <a:srgbClr val="424D7B"/>
                </a:solidFill>
                <a:latin typeface="Dosis SemiBold" pitchFamily="2" charset="0"/>
                <a:cs typeface="Microsoft Uighur" panose="02000000000000000000" pitchFamily="2" charset="-78"/>
              </a:rPr>
              <a:t>       أساليب التعبير عن الرغبات والاختيارات/ الوصف </a:t>
            </a:r>
            <a:r>
              <a:rPr lang="ar-MA" sz="2000" dirty="0">
                <a:solidFill>
                  <a:srgbClr val="424D7B"/>
                </a:solidFill>
                <a:latin typeface="Dosis SemiBold" pitchFamily="2" charset="0"/>
                <a:cs typeface="Microsoft Uighur" panose="02000000000000000000" pitchFamily="2" charset="-78"/>
              </a:rPr>
              <a:t>- حصة التقديم- </a:t>
            </a:r>
          </a:p>
        </p:txBody>
      </p:sp>
      <p:sp>
        <p:nvSpPr>
          <p:cNvPr id="16" name="Espace réservé du texte 5">
            <a:extLst>
              <a:ext uri="{FF2B5EF4-FFF2-40B4-BE49-F238E27FC236}">
                <a16:creationId xmlns:a16="http://schemas.microsoft.com/office/drawing/2014/main" id="{B712674F-7A01-DDE7-0953-D7E2037282D8}"/>
              </a:ext>
            </a:extLst>
          </p:cNvPr>
          <p:cNvSpPr txBox="1">
            <a:spLocks/>
          </p:cNvSpPr>
          <p:nvPr/>
        </p:nvSpPr>
        <p:spPr>
          <a:xfrm>
            <a:off x="1798076" y="2504029"/>
            <a:ext cx="4805888" cy="923854"/>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90000"/>
              </a:lnSpc>
              <a:spcBef>
                <a:spcPts val="0"/>
              </a:spcBef>
              <a:spcAft>
                <a:spcPts val="0"/>
              </a:spcAft>
              <a:buClr>
                <a:srgbClr val="424D7B"/>
              </a:buClr>
              <a:buSzPct val="50000"/>
              <a:buFont typeface="Wingdings" panose="05000000000000000000" pitchFamily="2" charset="2"/>
              <a:buChar char="l"/>
              <a:tabLst/>
              <a:defRPr/>
            </a:pP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90000"/>
              </a:lnSpc>
              <a:spcBef>
                <a:spcPts val="0"/>
              </a:spcBef>
              <a:spcAft>
                <a:spcPts val="0"/>
              </a:spcAft>
              <a:buClr>
                <a:srgbClr val="424D7B"/>
              </a:buClr>
              <a:buSzPct val="50000"/>
              <a:buFont typeface="Wingdings" panose="05000000000000000000" pitchFamily="2" charset="2"/>
              <a:buChar char="l"/>
              <a:tabLst/>
              <a:defRPr/>
            </a:pP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أنشطة اعتيادية: إملاء.</a:t>
            </a:r>
          </a:p>
          <a:p>
            <a:pPr marL="0" lvl="0" indent="0" algn="r" rtl="1">
              <a:lnSpc>
                <a:spcPct val="90000"/>
              </a:lnSpc>
              <a:spcBef>
                <a:spcPts val="0"/>
              </a:spcBef>
              <a:buClr>
                <a:srgbClr val="424D7B"/>
              </a:buClr>
              <a:buSzPct val="50000"/>
              <a:buNone/>
              <a:defRPr/>
            </a:pPr>
            <a:r>
              <a:rPr lang="ar-MA" sz="2000" b="1" dirty="0">
                <a:cs typeface="Microsoft Uighur" panose="02000000000000000000" pitchFamily="2" charset="-78"/>
              </a:rPr>
              <a:t>                               </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كلمات بصرية </a:t>
            </a:r>
            <a:r>
              <a:rPr lang="ar-MA" sz="2400" b="1" dirty="0">
                <a:cs typeface="Microsoft Uighur" panose="02000000000000000000" pitchFamily="2" charset="-78"/>
              </a:rPr>
              <a:t>+</a:t>
            </a:r>
            <a:r>
              <a:rPr lang="ar-MA" sz="2000" b="1" dirty="0">
                <a:cs typeface="Microsoft Uighur" panose="02000000000000000000" pitchFamily="2" charset="-78"/>
              </a:rPr>
              <a:t> </a:t>
            </a:r>
            <a:r>
              <a:rPr lang="fr-FR" sz="2000" b="1" dirty="0">
                <a:cs typeface="Microsoft Uighur" panose="02000000000000000000" pitchFamily="2" charset="-78"/>
              </a:rPr>
              <a:t> </a:t>
            </a:r>
            <a:r>
              <a:rPr lang="ar-MA" sz="2000" b="1" dirty="0">
                <a:cs typeface="Microsoft Uighur" panose="02000000000000000000" pitchFamily="2" charset="-78"/>
              </a:rPr>
              <a:t>قراءة مشتركة</a:t>
            </a:r>
            <a:endPar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a:p>
            <a:pPr marL="0" marR="0" lvl="0" indent="0" algn="r" defTabSz="914400" rtl="1" eaLnBrk="1" fontAlgn="auto" latinLnBrk="0" hangingPunct="1">
              <a:lnSpc>
                <a:spcPct val="90000"/>
              </a:lnSpc>
              <a:spcBef>
                <a:spcPts val="0"/>
              </a:spcBef>
              <a:spcAft>
                <a:spcPts val="0"/>
              </a:spcAft>
              <a:buClr>
                <a:srgbClr val="424D7B"/>
              </a:buClr>
              <a:buSzPct val="50000"/>
              <a:buFont typeface="Wingdings" panose="05000000000000000000" pitchFamily="2" charset="2"/>
              <a:buNone/>
              <a:tabLst/>
              <a:defRPr/>
            </a:pPr>
            <a:r>
              <a:rPr kumimoji="0" lang="fr-FR"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fr-FR"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معجم: </a:t>
            </a:r>
            <a:r>
              <a:rPr kumimoji="0" lang="ar-MA" sz="20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الحيوانات (تذكير</a:t>
            </a:r>
            <a:r>
              <a:rPr lang="ar-MA" sz="2000" noProof="0" dirty="0">
                <a:cs typeface="Microsoft Uighur" panose="02000000000000000000" pitchFamily="2" charset="-78"/>
              </a:rPr>
              <a:t>)</a:t>
            </a:r>
            <a:endPar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p:txBody>
      </p:sp>
      <p:sp>
        <p:nvSpPr>
          <p:cNvPr id="3" name="Espace réservé du texte 5">
            <a:extLst>
              <a:ext uri="{FF2B5EF4-FFF2-40B4-BE49-F238E27FC236}">
                <a16:creationId xmlns:a16="http://schemas.microsoft.com/office/drawing/2014/main" id="{7F6EA65F-36FA-77D6-A886-2F4FF3D968F2}"/>
              </a:ext>
            </a:extLst>
          </p:cNvPr>
          <p:cNvSpPr txBox="1">
            <a:spLocks/>
          </p:cNvSpPr>
          <p:nvPr/>
        </p:nvSpPr>
        <p:spPr>
          <a:xfrm>
            <a:off x="4838275" y="3830843"/>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-02</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استماع وتحدث</a:t>
            </a:r>
          </a:p>
        </p:txBody>
      </p:sp>
      <p:sp>
        <p:nvSpPr>
          <p:cNvPr id="11" name="Espace réservé du texte 5">
            <a:extLst>
              <a:ext uri="{FF2B5EF4-FFF2-40B4-BE49-F238E27FC236}">
                <a16:creationId xmlns:a16="http://schemas.microsoft.com/office/drawing/2014/main" id="{C7FB4C53-9529-45FE-5B8C-8128A9538AE0}"/>
              </a:ext>
            </a:extLst>
          </p:cNvPr>
          <p:cNvSpPr txBox="1">
            <a:spLocks/>
          </p:cNvSpPr>
          <p:nvPr/>
        </p:nvSpPr>
        <p:spPr>
          <a:xfrm>
            <a:off x="4226351" y="1970850"/>
            <a:ext cx="2265992"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افتتاح الحصة</a:t>
            </a:r>
          </a:p>
        </p:txBody>
      </p:sp>
      <p:pic>
        <p:nvPicPr>
          <p:cNvPr id="9" name="Image 8" descr="Une image contenant noir, obscurité&#10;&#10;Le contenu généré par l’IA peut être incorrect.">
            <a:extLst>
              <a:ext uri="{FF2B5EF4-FFF2-40B4-BE49-F238E27FC236}">
                <a16:creationId xmlns:a16="http://schemas.microsoft.com/office/drawing/2014/main" id="{0461207E-ACF8-6D76-3089-29EFD64726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4946" y="5120204"/>
            <a:ext cx="5525521" cy="1737796"/>
          </a:xfrm>
          <a:prstGeom prst="rect">
            <a:avLst/>
          </a:prstGeom>
        </p:spPr>
      </p:pic>
      <p:sp>
        <p:nvSpPr>
          <p:cNvPr id="14" name="Espace réservé du texte 6">
            <a:extLst>
              <a:ext uri="{FF2B5EF4-FFF2-40B4-BE49-F238E27FC236}">
                <a16:creationId xmlns:a16="http://schemas.microsoft.com/office/drawing/2014/main" id="{88C9A18D-7840-D23B-E098-15314DBCB664}"/>
              </a:ext>
            </a:extLst>
          </p:cNvPr>
          <p:cNvSpPr txBox="1">
            <a:spLocks/>
          </p:cNvSpPr>
          <p:nvPr/>
        </p:nvSpPr>
        <p:spPr>
          <a:xfrm>
            <a:off x="1908439" y="5836156"/>
            <a:ext cx="4498975" cy="684212"/>
          </a:xfrm>
          <a:prstGeom prst="rect">
            <a:avLst/>
          </a:prstGeom>
          <a:no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قراءة: تصفية الصعوبات + الطلاقة (قراءة كلمات من المعجم + قراءة الجزء الأول من النص)</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ظواهر لغوية</a:t>
            </a:r>
          </a:p>
        </p:txBody>
      </p:sp>
      <p:sp>
        <p:nvSpPr>
          <p:cNvPr id="18" name="Espace réservé du texte 5">
            <a:extLst>
              <a:ext uri="{FF2B5EF4-FFF2-40B4-BE49-F238E27FC236}">
                <a16:creationId xmlns:a16="http://schemas.microsoft.com/office/drawing/2014/main" id="{785BE6F9-11F8-5A93-0B3A-ABF45A125E43}"/>
              </a:ext>
            </a:extLst>
          </p:cNvPr>
          <p:cNvSpPr txBox="1">
            <a:spLocks/>
          </p:cNvSpPr>
          <p:nvPr/>
        </p:nvSpPr>
        <p:spPr>
          <a:xfrm>
            <a:off x="4823599" y="5359657"/>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-03</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قراءة / كتابة</a:t>
            </a:r>
          </a:p>
        </p:txBody>
      </p:sp>
      <p:pic>
        <p:nvPicPr>
          <p:cNvPr id="24" name="Image 23">
            <a:extLst>
              <a:ext uri="{FF2B5EF4-FFF2-40B4-BE49-F238E27FC236}">
                <a16:creationId xmlns:a16="http://schemas.microsoft.com/office/drawing/2014/main" id="{D0B8A7EE-78D4-E619-FC54-93278670AAE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674198" y="5431218"/>
            <a:ext cx="540000" cy="418523"/>
          </a:xfrm>
          <a:prstGeom prst="rect">
            <a:avLst/>
          </a:prstGeom>
        </p:spPr>
      </p:pic>
      <p:pic>
        <p:nvPicPr>
          <p:cNvPr id="25" name="Image 24">
            <a:extLst>
              <a:ext uri="{FF2B5EF4-FFF2-40B4-BE49-F238E27FC236}">
                <a16:creationId xmlns:a16="http://schemas.microsoft.com/office/drawing/2014/main" id="{7DE95703-95F9-0137-EB5B-72DF3B6DB754}"/>
              </a:ext>
            </a:extLst>
          </p:cNvPr>
          <p:cNvPicPr>
            <a:picLocks noChangeAspect="1"/>
          </p:cNvPicPr>
          <p:nvPr/>
        </p:nvPicPr>
        <p:blipFill>
          <a:blip r:embed="rId5"/>
          <a:srcRect/>
          <a:stretch/>
        </p:blipFill>
        <p:spPr>
          <a:xfrm>
            <a:off x="6701140" y="3835293"/>
            <a:ext cx="424748" cy="540000"/>
          </a:xfrm>
          <a:prstGeom prst="rect">
            <a:avLst/>
          </a:prstGeom>
        </p:spPr>
      </p:pic>
      <p:pic>
        <p:nvPicPr>
          <p:cNvPr id="26" name="Image 25">
            <a:extLst>
              <a:ext uri="{FF2B5EF4-FFF2-40B4-BE49-F238E27FC236}">
                <a16:creationId xmlns:a16="http://schemas.microsoft.com/office/drawing/2014/main" id="{99035695-A1FE-70C4-72B6-6DAF8102E17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641037" y="1968349"/>
            <a:ext cx="544953" cy="540000"/>
          </a:xfrm>
          <a:prstGeom prst="rect">
            <a:avLst/>
          </a:prstGeom>
        </p:spPr>
      </p:pic>
      <p:pic>
        <p:nvPicPr>
          <p:cNvPr id="29" name="Espace réservé pour une image  20">
            <a:extLst>
              <a:ext uri="{FF2B5EF4-FFF2-40B4-BE49-F238E27FC236}">
                <a16:creationId xmlns:a16="http://schemas.microsoft.com/office/drawing/2014/main" id="{1F984FFC-3B16-ADA1-D70A-6B5DBDA2A95B}"/>
              </a:ext>
            </a:extLst>
          </p:cNvPr>
          <p:cNvPicPr>
            <a:picLocks noChangeAspect="1"/>
          </p:cNvPicPr>
          <p:nvPr/>
        </p:nvPicPr>
        <p:blipFill rotWithShape="1">
          <a:blip r:embed="rId7">
            <a:extLst>
              <a:ext uri="{28A0092B-C50C-407E-A947-70E740481C1C}">
                <a14:useLocalDpi xmlns:a14="http://schemas.microsoft.com/office/drawing/2010/main" val="0"/>
              </a:ext>
            </a:extLst>
          </a:blip>
          <a:srcRect l="-7526" r="-7526"/>
          <a:stretch>
            <a:fillRect/>
          </a:stretch>
        </p:blipFill>
        <p:spPr>
          <a:xfrm>
            <a:off x="1734622" y="3688430"/>
            <a:ext cx="468000" cy="468000"/>
          </a:xfrm>
          <a:prstGeom prst="rect">
            <a:avLst/>
          </a:prstGeom>
        </p:spPr>
      </p:pic>
      <p:pic>
        <p:nvPicPr>
          <p:cNvPr id="30" name="Espace réservé pour une image  20">
            <a:extLst>
              <a:ext uri="{FF2B5EF4-FFF2-40B4-BE49-F238E27FC236}">
                <a16:creationId xmlns:a16="http://schemas.microsoft.com/office/drawing/2014/main" id="{A4CF2637-BD97-1EA1-7454-5B69B59A7BCD}"/>
              </a:ext>
            </a:extLst>
          </p:cNvPr>
          <p:cNvPicPr>
            <a:picLocks noChangeAspect="1"/>
          </p:cNvPicPr>
          <p:nvPr/>
        </p:nvPicPr>
        <p:blipFill rotWithShape="1">
          <a:blip r:embed="rId8">
            <a:extLst>
              <a:ext uri="{28A0092B-C50C-407E-A947-70E740481C1C}">
                <a14:useLocalDpi xmlns:a14="http://schemas.microsoft.com/office/drawing/2010/main" val="0"/>
              </a:ext>
            </a:extLst>
          </a:blip>
          <a:srcRect l="-7526" r="-7526"/>
          <a:stretch>
            <a:fillRect/>
          </a:stretch>
        </p:blipFill>
        <p:spPr>
          <a:xfrm>
            <a:off x="1649857" y="5214830"/>
            <a:ext cx="468000" cy="468000"/>
          </a:xfrm>
          <a:prstGeom prst="rect">
            <a:avLst/>
          </a:prstGeom>
        </p:spPr>
      </p:pic>
      <p:pic>
        <p:nvPicPr>
          <p:cNvPr id="13" name="Image 12" descr="Une image contenant horloge, cercle, symbole, Police&#10;&#10;Le contenu généré par l’IA peut être incorrect.">
            <a:extLst>
              <a:ext uri="{FF2B5EF4-FFF2-40B4-BE49-F238E27FC236}">
                <a16:creationId xmlns:a16="http://schemas.microsoft.com/office/drawing/2014/main" id="{8DA3B8EB-7B24-F773-4CEB-62B446637366}"/>
              </a:ext>
            </a:extLst>
          </p:cNvPr>
          <p:cNvPicPr>
            <a:picLocks noChangeAspect="1"/>
          </p:cNvPicPr>
          <p:nvPr/>
        </p:nvPicPr>
        <p:blipFill>
          <a:blip r:embed="rId9"/>
          <a:stretch>
            <a:fillRect/>
          </a:stretch>
        </p:blipFill>
        <p:spPr>
          <a:xfrm>
            <a:off x="1637639" y="1639462"/>
            <a:ext cx="416188" cy="479113"/>
          </a:xfrm>
          <a:prstGeom prst="rect">
            <a:avLst/>
          </a:prstGeom>
        </p:spPr>
      </p:pic>
    </p:spTree>
    <p:extLst>
      <p:ext uri="{BB962C8B-B14F-4D97-AF65-F5344CB8AC3E}">
        <p14:creationId xmlns:p14="http://schemas.microsoft.com/office/powerpoint/2010/main" val="39230985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26"/>
                                        </p:tgtEl>
                                        <p:attrNameLst>
                                          <p:attrName>style.visibility</p:attrName>
                                        </p:attrNameLst>
                                      </p:cBhvr>
                                      <p:to>
                                        <p:strVal val="visible"/>
                                      </p:to>
                                    </p:set>
                                    <p:animEffect transition="in" filter="fade">
                                      <p:cBhvr>
                                        <p:cTn id="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833069"/>
            <a:ext cx="7886700" cy="720000"/>
          </a:xfrm>
        </p:spPr>
        <p:txBody>
          <a:bodyPr/>
          <a:lstStyle/>
          <a:p>
            <a:pPr rtl="1"/>
            <a:r>
              <a:rPr lang="ar-MA" sz="4800" dirty="0">
                <a:solidFill>
                  <a:srgbClr val="424D7B"/>
                </a:solidFill>
                <a:latin typeface="Microsoft Uighur" panose="02000000000000000000" pitchFamily="2" charset="-78"/>
              </a:rPr>
              <a:t>عند نهاية الحصة</a:t>
            </a:r>
            <a:endParaRPr lang="fr-MA" sz="48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84028" y="1613482"/>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على الأقل </a:t>
            </a:r>
            <a:r>
              <a:rPr kumimoji="0" lang="fr-FR"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 80 </a:t>
            </a:r>
            <a:r>
              <a:rPr kumimoji="0" lang="ar-SA"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grpSp>
        <p:nvGrpSpPr>
          <p:cNvPr id="21" name="Groupe 20">
            <a:extLst>
              <a:ext uri="{FF2B5EF4-FFF2-40B4-BE49-F238E27FC236}">
                <a16:creationId xmlns:a16="http://schemas.microsoft.com/office/drawing/2014/main" id="{4FAA6850-C36A-7DBF-7B5B-130D689161F0}"/>
              </a:ext>
            </a:extLst>
          </p:cNvPr>
          <p:cNvGrpSpPr/>
          <p:nvPr/>
        </p:nvGrpSpPr>
        <p:grpSpPr>
          <a:xfrm>
            <a:off x="1224000" y="2720464"/>
            <a:ext cx="6696000" cy="1028886"/>
            <a:chOff x="1331545" y="2851205"/>
            <a:chExt cx="6696000" cy="1028886"/>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932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439848" y="3049094"/>
              <a:ext cx="5018243" cy="830997"/>
            </a:xfrm>
            <a:prstGeom prst="rect">
              <a:avLst/>
            </a:prstGeom>
          </p:spPr>
          <p:txBody>
            <a:bodyPr wrap="square">
              <a:spAutoFit/>
            </a:bodyPr>
            <a:lstStyle/>
            <a:p>
              <a:pPr lvl="0" algn="r" defTabSz="457200" rtl="1">
                <a:buClrTx/>
                <a:defRPr/>
              </a:pPr>
              <a:r>
                <a:rPr lang="ar-MA" sz="2400" b="1" kern="1200" dirty="0">
                  <a:solidFill>
                    <a:srgbClr val="424D7B"/>
                  </a:solidFill>
                  <a:latin typeface="Microsoft Uighur" panose="02000000000000000000" pitchFamily="2" charset="-78"/>
                  <a:cs typeface="Microsoft Uighur" panose="02000000000000000000" pitchFamily="2" charset="-78"/>
                </a:rPr>
                <a:t>تعرف واستثمار الأساليب والأفعال الكلامية:  أساليب التعبير عن الرغبات والاختيارات/ الوصف؛</a:t>
              </a:r>
            </a:p>
          </p:txBody>
        </p:sp>
      </p:grpSp>
      <p:grpSp>
        <p:nvGrpSpPr>
          <p:cNvPr id="2" name="Groupe 1">
            <a:extLst>
              <a:ext uri="{FF2B5EF4-FFF2-40B4-BE49-F238E27FC236}">
                <a16:creationId xmlns:a16="http://schemas.microsoft.com/office/drawing/2014/main" id="{6418F3CE-5F36-6FDD-615E-D2A2A1C071EC}"/>
              </a:ext>
            </a:extLst>
          </p:cNvPr>
          <p:cNvGrpSpPr/>
          <p:nvPr/>
        </p:nvGrpSpPr>
        <p:grpSpPr>
          <a:xfrm>
            <a:off x="1224000" y="3792082"/>
            <a:ext cx="6696000" cy="890781"/>
            <a:chOff x="1331545" y="2851205"/>
            <a:chExt cx="6696000" cy="890781"/>
          </a:xfrm>
        </p:grpSpPr>
        <p:pic>
          <p:nvPicPr>
            <p:cNvPr id="3" name="Image 2">
              <a:extLst>
                <a:ext uri="{FF2B5EF4-FFF2-40B4-BE49-F238E27FC236}">
                  <a16:creationId xmlns:a16="http://schemas.microsoft.com/office/drawing/2014/main" id="{0851560E-9F36-241E-A1CF-F20424963E27}"/>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5" name="Rectangle 4">
              <a:extLst>
                <a:ext uri="{FF2B5EF4-FFF2-40B4-BE49-F238E27FC236}">
                  <a16:creationId xmlns:a16="http://schemas.microsoft.com/office/drawing/2014/main" id="{F37DE23D-4CF6-7706-58E6-1E2063A40A25}"/>
                </a:ext>
              </a:extLst>
            </p:cNvPr>
            <p:cNvSpPr/>
            <p:nvPr/>
          </p:nvSpPr>
          <p:spPr>
            <a:xfrm>
              <a:off x="1670938" y="3145594"/>
              <a:ext cx="4787153" cy="461665"/>
            </a:xfrm>
            <a:prstGeom prst="rect">
              <a:avLst/>
            </a:prstGeom>
          </p:spPr>
          <p:txBody>
            <a:bodyPr wrap="square">
              <a:spAutoFit/>
            </a:bodyPr>
            <a:lstStyle/>
            <a:p>
              <a:pPr lvl="0" algn="r" defTabSz="457200" rtl="1">
                <a:buClrTx/>
                <a:defRPr/>
              </a:pPr>
              <a:r>
                <a:rPr lang="ar-MA" sz="2400" b="1" kern="1200" dirty="0">
                  <a:solidFill>
                    <a:srgbClr val="424D7B"/>
                  </a:solidFill>
                  <a:latin typeface="Microsoft Uighur" panose="02000000000000000000" pitchFamily="2" charset="-78"/>
                  <a:ea typeface="+mn-ea"/>
                  <a:cs typeface="Microsoft Uighur" panose="02000000000000000000" pitchFamily="2" charset="-78"/>
                </a:rPr>
                <a:t>قراءة الحروف المتشابهة وقراءة الجزء الأول من النص بطلاقة؛</a:t>
              </a:r>
            </a:p>
          </p:txBody>
        </p:sp>
      </p:grpSp>
      <p:grpSp>
        <p:nvGrpSpPr>
          <p:cNvPr id="16" name="Groupe 15">
            <a:extLst>
              <a:ext uri="{FF2B5EF4-FFF2-40B4-BE49-F238E27FC236}">
                <a16:creationId xmlns:a16="http://schemas.microsoft.com/office/drawing/2014/main" id="{569F9907-778A-6D1D-C929-77BA9DBDAD4E}"/>
              </a:ext>
            </a:extLst>
          </p:cNvPr>
          <p:cNvGrpSpPr/>
          <p:nvPr/>
        </p:nvGrpSpPr>
        <p:grpSpPr>
          <a:xfrm>
            <a:off x="1224000" y="4875074"/>
            <a:ext cx="6696000" cy="890781"/>
            <a:chOff x="1331545" y="2851205"/>
            <a:chExt cx="6696000" cy="890781"/>
          </a:xfrm>
        </p:grpSpPr>
        <p:pic>
          <p:nvPicPr>
            <p:cNvPr id="17" name="Image 16">
              <a:extLst>
                <a:ext uri="{FF2B5EF4-FFF2-40B4-BE49-F238E27FC236}">
                  <a16:creationId xmlns:a16="http://schemas.microsoft.com/office/drawing/2014/main" id="{DA5F0FD9-5ACE-3633-8C8B-F1EE6D61B08B}"/>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4" name="Rectangle 23">
              <a:extLst>
                <a:ext uri="{FF2B5EF4-FFF2-40B4-BE49-F238E27FC236}">
                  <a16:creationId xmlns:a16="http://schemas.microsoft.com/office/drawing/2014/main" id="{32EADBD8-7130-8DF0-783C-4D1B1682DAFF}"/>
                </a:ext>
              </a:extLst>
            </p:cNvPr>
            <p:cNvSpPr/>
            <p:nvPr/>
          </p:nvSpPr>
          <p:spPr>
            <a:xfrm>
              <a:off x="1484359" y="3065762"/>
              <a:ext cx="4973732" cy="461665"/>
            </a:xfrm>
            <a:prstGeom prst="rect">
              <a:avLst/>
            </a:prstGeom>
          </p:spPr>
          <p:txBody>
            <a:bodyPr wrap="square">
              <a:spAutoFit/>
            </a:bodyPr>
            <a:lstStyle/>
            <a:p>
              <a:pPr algn="r" defTabSz="457200" rtl="1">
                <a:buClrTx/>
                <a:defRPr/>
              </a:pPr>
              <a:r>
                <a:rPr lang="ar-MA" sz="2400" b="1" kern="1200" dirty="0">
                  <a:solidFill>
                    <a:srgbClr val="424D7B"/>
                  </a:solidFill>
                  <a:latin typeface="Microsoft Uighur" panose="02000000000000000000" pitchFamily="2" charset="-78"/>
                  <a:cs typeface="Microsoft Uighur" panose="02000000000000000000" pitchFamily="2" charset="-78"/>
                </a:rPr>
                <a:t>تصريف الفعل المضارع مع الضمائر: أنا – أنتَ - أنتِ.</a:t>
              </a:r>
            </a:p>
          </p:txBody>
        </p:sp>
      </p:grpSp>
    </p:spTree>
    <p:extLst>
      <p:ext uri="{BB962C8B-B14F-4D97-AF65-F5344CB8AC3E}">
        <p14:creationId xmlns:p14="http://schemas.microsoft.com/office/powerpoint/2010/main" val="121700444"/>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628650" y="815544"/>
            <a:ext cx="7886700" cy="720000"/>
          </a:xfrm>
        </p:spPr>
        <p:txBody>
          <a:bodyPr/>
          <a:lstStyle/>
          <a:p>
            <a:r>
              <a:rPr lang="ar-MA" sz="4000" dirty="0">
                <a:solidFill>
                  <a:srgbClr val="424D7B"/>
                </a:solidFill>
              </a:rPr>
              <a:t>افتتاح الحصة</a:t>
            </a:r>
            <a:endParaRPr lang="fr-MA" sz="4000" dirty="0">
              <a:solidFill>
                <a:srgbClr val="424D7B"/>
              </a:solidFill>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715317" y="953646"/>
            <a:ext cx="432000" cy="432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050512" y="3781647"/>
            <a:ext cx="6241896"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400" b="1" dirty="0">
                <a:cs typeface="Microsoft Uighur" panose="02000000000000000000" pitchFamily="2" charset="-78"/>
              </a:rPr>
              <a:t>الترحيب وتدبير السلوك</a:t>
            </a:r>
          </a:p>
          <a:p>
            <a:pPr lvl="0" algn="r" rtl="1">
              <a:buClr>
                <a:srgbClr val="424D7B"/>
              </a:buClr>
              <a:buSzPct val="50000"/>
            </a:pPr>
            <a:r>
              <a:rPr lang="ar-MA" sz="2400" b="1" dirty="0">
                <a:cs typeface="Microsoft Uighur" panose="02000000000000000000" pitchFamily="2" charset="-78"/>
              </a:rPr>
              <a:t>أنشطة اعتيادية: </a:t>
            </a:r>
          </a:p>
          <a:p>
            <a:pPr marL="0" indent="0" algn="r" rtl="1">
              <a:buClr>
                <a:srgbClr val="424D7B"/>
              </a:buClr>
              <a:buSzPct val="50000"/>
              <a:buNone/>
            </a:pPr>
            <a:r>
              <a:rPr lang="ar-MA" sz="2400" b="1" dirty="0">
                <a:cs typeface="Microsoft Uighur" panose="02000000000000000000" pitchFamily="2" charset="-78"/>
              </a:rPr>
              <a:t>         إملاء: </a:t>
            </a:r>
            <a:r>
              <a:rPr lang="ar-MA" sz="2800" dirty="0">
                <a:solidFill>
                  <a:srgbClr val="FF0000"/>
                </a:solidFill>
                <a:cs typeface="Microsoft Uighur" panose="02000000000000000000" pitchFamily="2" charset="-78"/>
              </a:rPr>
              <a:t>قَّ - بٌّ - نّا– دَقَّ – مُحِبٌّ - فَنّانٌ</a:t>
            </a:r>
          </a:p>
          <a:p>
            <a:pPr marL="0" indent="0" algn="r" rtl="1">
              <a:buClr>
                <a:srgbClr val="424D7B"/>
              </a:buClr>
              <a:buSzPct val="50000"/>
              <a:buNone/>
            </a:pPr>
            <a:r>
              <a:rPr lang="ar-MA" sz="2400" b="1" dirty="0">
                <a:cs typeface="Microsoft Uighur" panose="02000000000000000000" pitchFamily="2" charset="-78"/>
              </a:rPr>
              <a:t>       كلمات</a:t>
            </a:r>
            <a:r>
              <a:rPr lang="ar-MA" sz="2800" dirty="0">
                <a:cs typeface="Microsoft Uighur" panose="02000000000000000000" pitchFamily="2" charset="-78"/>
              </a:rPr>
              <a:t> </a:t>
            </a:r>
            <a:r>
              <a:rPr lang="ar-MA" sz="2400" b="1" dirty="0">
                <a:cs typeface="Microsoft Uighur" panose="02000000000000000000" pitchFamily="2" charset="-78"/>
              </a:rPr>
              <a:t>بصرية</a:t>
            </a:r>
            <a:r>
              <a:rPr lang="ar-MA" sz="2800" dirty="0">
                <a:cs typeface="Microsoft Uighur" panose="02000000000000000000" pitchFamily="2" charset="-78"/>
              </a:rPr>
              <a:t>: لِأَنَّهُ – مِثْلَ – اَلَّتي – ماذا– لِماذا – خَرَجوا</a:t>
            </a:r>
          </a:p>
          <a:p>
            <a:pPr marL="0" indent="0" algn="r" rtl="1">
              <a:buClr>
                <a:srgbClr val="424D7B"/>
              </a:buClr>
              <a:buSzPct val="50000"/>
              <a:buNone/>
            </a:pPr>
            <a:r>
              <a:rPr lang="ar-MA" sz="2800" dirty="0">
                <a:cs typeface="Microsoft Uighur" panose="02000000000000000000" pitchFamily="2" charset="-78"/>
              </a:rPr>
              <a:t>      </a:t>
            </a:r>
            <a:r>
              <a:rPr lang="ar-MA" sz="2800" b="1" dirty="0">
                <a:cs typeface="Microsoft Uighur" panose="02000000000000000000" pitchFamily="2" charset="-78"/>
              </a:rPr>
              <a:t>قراءة مشتركة </a:t>
            </a:r>
            <a:endParaRPr lang="ar-MA" sz="2800" dirty="0">
              <a:cs typeface="Microsoft Uighur" panose="02000000000000000000" pitchFamily="2" charset="-78"/>
            </a:endParaRPr>
          </a:p>
          <a:p>
            <a:pPr lvl="0" algn="r" rtl="1">
              <a:buClr>
                <a:srgbClr val="424D7B"/>
              </a:buClr>
              <a:buSzPct val="50000"/>
            </a:pPr>
            <a:r>
              <a:rPr lang="ar-MA" sz="2400" b="1" dirty="0">
                <a:cs typeface="Microsoft Uighur" panose="02000000000000000000" pitchFamily="2" charset="-78"/>
              </a:rPr>
              <a:t>معجم: الحيوانات (تذكير): </a:t>
            </a:r>
          </a:p>
          <a:p>
            <a:pPr marL="0" lvl="0" indent="0" algn="r" rtl="1">
              <a:buClr>
                <a:srgbClr val="424D7B"/>
              </a:buClr>
              <a:buSzPct val="50000"/>
              <a:buNone/>
            </a:pPr>
            <a:r>
              <a:rPr lang="ar-MA" sz="2400" b="1" dirty="0">
                <a:cs typeface="Microsoft Uighur" panose="02000000000000000000" pitchFamily="2" charset="-78"/>
              </a:rPr>
              <a:t>       </a:t>
            </a:r>
            <a:r>
              <a:rPr lang="ar-MA" sz="2800" dirty="0">
                <a:cs typeface="Microsoft Uighur" panose="02000000000000000000" pitchFamily="2" charset="-78"/>
              </a:rPr>
              <a:t>إسطبل – حديقة الحيوانات– حيوانات الغابة – حمار وحشي –</a:t>
            </a:r>
          </a:p>
          <a:p>
            <a:pPr marL="0" lvl="0" indent="0" algn="r" rtl="1">
              <a:buClr>
                <a:srgbClr val="424D7B"/>
              </a:buClr>
              <a:buSzPct val="50000"/>
              <a:buNone/>
            </a:pPr>
            <a:r>
              <a:rPr lang="ar-MA" sz="2800" dirty="0">
                <a:cs typeface="Microsoft Uighur" panose="02000000000000000000" pitchFamily="2" charset="-78"/>
              </a:rPr>
              <a:t> لبؤة – يزأر</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450872" y="1777877"/>
            <a:ext cx="172034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92408" y="1961573"/>
            <a:ext cx="726603" cy="720000"/>
          </a:xfrm>
          <a:prstGeom prst="rect">
            <a:avLst/>
          </a:prstGeom>
        </p:spPr>
      </p:pic>
      <p:pic>
        <p:nvPicPr>
          <p:cNvPr id="2" name="Image 1" descr="Une image contenant horloge, cercle, symbole, Police&#10;&#10;Le contenu généré par l’IA peut être incorrect.">
            <a:extLst>
              <a:ext uri="{FF2B5EF4-FFF2-40B4-BE49-F238E27FC236}">
                <a16:creationId xmlns:a16="http://schemas.microsoft.com/office/drawing/2014/main" id="{5D515775-CBEA-4309-42A3-A7257CE44168}"/>
              </a:ext>
            </a:extLst>
          </p:cNvPr>
          <p:cNvPicPr>
            <a:picLocks noChangeAspect="1"/>
          </p:cNvPicPr>
          <p:nvPr/>
        </p:nvPicPr>
        <p:blipFill rotWithShape="1">
          <a:blip r:embed="rId5"/>
          <a:srcRect l="-7560" r="-7560"/>
          <a:stretch>
            <a:fillRect/>
          </a:stretch>
        </p:blipFill>
        <p:spPr>
          <a:xfrm>
            <a:off x="883444" y="1759922"/>
            <a:ext cx="540000" cy="540000"/>
          </a:xfrm>
          <a:prstGeom prst="rect">
            <a:avLst/>
          </a:prstGeom>
        </p:spPr>
      </p:pic>
    </p:spTree>
    <p:extLst>
      <p:ext uri="{BB962C8B-B14F-4D97-AF65-F5344CB8AC3E}">
        <p14:creationId xmlns:p14="http://schemas.microsoft.com/office/powerpoint/2010/main" val="92023835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10"/>
        <p:cNvGrpSpPr/>
        <p:nvPr/>
      </p:nvGrpSpPr>
      <p:grpSpPr>
        <a:xfrm>
          <a:off x="0" y="0"/>
          <a:ext cx="0" cy="0"/>
          <a:chOff x="0" y="0"/>
          <a:chExt cx="0" cy="0"/>
        </a:xfrm>
      </p:grpSpPr>
      <p:sp>
        <p:nvSpPr>
          <p:cNvPr id="1316" name="Google Shape;1316;p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مرحبا</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بكم ، سننطلق في حصة اللغة العربية.</a:t>
            </a:r>
            <a:endParaRPr sz="2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7" name="Image 4" descr="Une image contenant noir, obscurité&#10;&#10;Le contenu généré par l’IA peut être incorrect.">
            <a:extLst>
              <a:ext uri="{FF2B5EF4-FFF2-40B4-BE49-F238E27FC236}">
                <a16:creationId xmlns:a16="http://schemas.microsoft.com/office/drawing/2014/main" id="{2983D17F-AB92-0910-B6BB-8F7DFA3188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pic>
        <p:nvPicPr>
          <p:cNvPr id="18" name="majd_wave">
            <a:hlinkClick r:id="" action="ppaction://media"/>
            <a:extLst>
              <a:ext uri="{FF2B5EF4-FFF2-40B4-BE49-F238E27FC236}">
                <a16:creationId xmlns:a16="http://schemas.microsoft.com/office/drawing/2014/main" id="{33193E76-ED26-9166-2D14-E6D5BBA5CF8E}"/>
              </a:ext>
            </a:extLst>
          </p:cNvPr>
          <p:cNvPicPr>
            <a:picLocks noChangeAspect="1"/>
          </p:cNvPicPr>
          <p:nvPr>
            <a:videoFile r:link="rId2"/>
            <p:extLst>
              <p:ext uri="{DAA4B4D4-6D71-4841-9C94-3DE7FCFB9230}">
                <p14:media xmlns:p14="http://schemas.microsoft.com/office/powerpoint/2010/main" r:embed="rId1"/>
              </p:ext>
            </p:extLst>
          </p:nvPr>
        </p:nvPicPr>
        <p:blipFill>
          <a:blip r:embed="rId8"/>
          <a:srcRect b="2114"/>
          <a:stretch>
            <a:fillRect/>
          </a:stretch>
        </p:blipFill>
        <p:spPr>
          <a:xfrm>
            <a:off x="2169655" y="1830521"/>
            <a:ext cx="2402345" cy="4181173"/>
          </a:xfrm>
          <a:prstGeom prst="rect">
            <a:avLst/>
          </a:prstGeom>
        </p:spPr>
      </p:pic>
      <p:pic>
        <p:nvPicPr>
          <p:cNvPr id="19" name="Nada-Wave">
            <a:hlinkClick r:id="" action="ppaction://media"/>
            <a:extLst>
              <a:ext uri="{FF2B5EF4-FFF2-40B4-BE49-F238E27FC236}">
                <a16:creationId xmlns:a16="http://schemas.microsoft.com/office/drawing/2014/main" id="{B9E0046F-4315-26D4-F1F8-EDC269A53E68}"/>
              </a:ext>
            </a:extLst>
          </p:cNvPr>
          <p:cNvPicPr>
            <a:picLocks noChangeAspect="1"/>
          </p:cNvPicPr>
          <p:nvPr>
            <a:videoFile r:link="rId4"/>
            <p:extLst>
              <p:ext uri="{DAA4B4D4-6D71-4841-9C94-3DE7FCFB9230}">
                <p14:media xmlns:p14="http://schemas.microsoft.com/office/powerpoint/2010/main" r:embed="rId3"/>
              </p:ext>
            </p:extLst>
          </p:nvPr>
        </p:nvPicPr>
        <p:blipFill>
          <a:blip r:embed="rId9"/>
          <a:srcRect b="2148"/>
          <a:stretch>
            <a:fillRect/>
          </a:stretch>
        </p:blipFill>
        <p:spPr>
          <a:xfrm>
            <a:off x="4441371" y="1898300"/>
            <a:ext cx="2632075" cy="4113394"/>
          </a:xfrm>
          <a:prstGeom prst="rect">
            <a:avLst/>
          </a:prstGeom>
        </p:spPr>
      </p:pic>
      <p:pic>
        <p:nvPicPr>
          <p:cNvPr id="21" name="Espace réservé pour une image  2">
            <a:extLst>
              <a:ext uri="{FF2B5EF4-FFF2-40B4-BE49-F238E27FC236}">
                <a16:creationId xmlns:a16="http://schemas.microsoft.com/office/drawing/2014/main" id="{A5601388-A8E5-2BD8-9EDD-63D4A6DB6114}"/>
              </a:ext>
            </a:extLst>
          </p:cNvPr>
          <p:cNvPicPr>
            <a:picLocks noGrp="1" noChangeAspect="1"/>
          </p:cNvPicPr>
          <p:nvPr>
            <p:ph type="pic" sz="quarter" idx="12"/>
          </p:nvPr>
        </p:nvPicPr>
        <p:blipFill>
          <a:blip r:embed="rId10"/>
          <a:srcRect/>
          <a:stretch/>
        </p:blipFill>
        <p:spPr>
          <a:xfrm>
            <a:off x="7934081" y="684000"/>
            <a:ext cx="828000" cy="828000"/>
          </a:xfrm>
          <a:prstGeom prst="rect">
            <a:avLst/>
          </a:prstGeom>
          <a:noFill/>
          <a:ln>
            <a:noFill/>
          </a:ln>
        </p:spPr>
      </p:pic>
      <p:pic>
        <p:nvPicPr>
          <p:cNvPr id="2" name="Image 1">
            <a:extLst>
              <a:ext uri="{FF2B5EF4-FFF2-40B4-BE49-F238E27FC236}">
                <a16:creationId xmlns:a16="http://schemas.microsoft.com/office/drawing/2014/main" id="{C4733AAE-8D80-B6EE-9BB9-BAEEFCE7E17B}"/>
              </a:ext>
            </a:extLst>
          </p:cNvPr>
          <p:cNvPicPr>
            <a:picLocks noChangeAspect="1"/>
          </p:cNvPicPr>
          <p:nvPr/>
        </p:nvPicPr>
        <p:blipFill>
          <a:blip r:embed="rId11">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5E2AEFB-6F70-D604-170B-5F881DBBFD21}"/>
              </a:ext>
            </a:extLst>
          </p:cNvPr>
          <p:cNvPicPr>
            <a:picLocks noChangeAspect="1"/>
          </p:cNvPicPr>
          <p:nvPr/>
        </p:nvPicPr>
        <p:blipFill>
          <a:blip r:embed="rId12">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C0789A-AB2D-8694-D97F-BB585CF8A21E}"/>
              </a:ext>
            </a:extLst>
          </p:cNvPr>
          <p:cNvPicPr>
            <a:picLocks noChangeAspect="1"/>
          </p:cNvPicPr>
          <p:nvPr/>
        </p:nvPicPr>
        <p:blipFill>
          <a:blip r:embed="rId13">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67BB342-4161-AB2A-2BD6-56A16664A593}"/>
              </a:ext>
            </a:extLst>
          </p:cNvPr>
          <p:cNvPicPr>
            <a:picLocks noChangeAspect="1"/>
          </p:cNvPicPr>
          <p:nvPr/>
        </p:nvPicPr>
        <p:blipFill>
          <a:blip r:embed="rId14">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AC81C15-A8E1-B233-4EA1-2C62A4B3B50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F447EAFA-C6A6-2C92-5D7C-4E55BFF7F74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CA5DC053-7563-C806-6460-93CA2FAF85B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7AA562FF-2194-36D9-AA23-29E231E819E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19"/>
                                        </p:tgtEl>
                                      </p:cBhvr>
                                    </p:cmd>
                                  </p:childTnLst>
                                </p:cTn>
                              </p:par>
                              <p:par>
                                <p:cTn id="7" presetID="1" presetClass="mediacall" presetSubtype="0" fill="hold" nodeType="withEffect">
                                  <p:stCondLst>
                                    <p:cond delay="0"/>
                                  </p:stCondLst>
                                  <p:childTnLst>
                                    <p:cmd type="call" cmd="playFrom(0.0)">
                                      <p:cBhvr>
                                        <p:cTn id="8" dur="3477" fill="hold"/>
                                        <p:tgtEl>
                                          <p:spTgt spid="18"/>
                                        </p:tgtEl>
                                      </p:cBhvr>
                                    </p:cmd>
                                  </p:childTnLst>
                                </p:cTn>
                              </p:par>
                            </p:childTnLst>
                          </p:cTn>
                        </p:par>
                        <p:par>
                          <p:cTn id="9" fill="hold">
                            <p:stCondLst>
                              <p:cond delay="4586"/>
                            </p:stCondLst>
                            <p:childTnLst>
                              <p:par>
                                <p:cTn id="10" presetID="1" presetClass="entr" presetSubtype="0" fill="hold" nodeType="afterEffect">
                                  <p:stCondLst>
                                    <p:cond delay="0"/>
                                  </p:stCondLst>
                                  <p:childTnLst>
                                    <p:set>
                                      <p:cBhvr>
                                        <p:cTn id="11" dur="1" fill="hold">
                                          <p:stCondLst>
                                            <p:cond delay="9"/>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19"/>
                </p:tgtEl>
              </p:cMediaNode>
            </p:video>
            <p:video>
              <p:cMediaNode vol="80000">
                <p:cTn id="13" fill="hold" display="0">
                  <p:stCondLst>
                    <p:cond delay="indefinite"/>
                  </p:stCondLst>
                </p:cTn>
                <p:tgtEl>
                  <p:spTgt spid="18"/>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29"/>
        <p:cNvGrpSpPr/>
        <p:nvPr/>
      </p:nvGrpSpPr>
      <p:grpSpPr>
        <a:xfrm>
          <a:off x="0" y="0"/>
          <a:ext cx="0" cy="0"/>
          <a:chOff x="0" y="0"/>
          <a:chExt cx="0" cy="0"/>
        </a:xfrm>
      </p:grpSpPr>
      <p:sp>
        <p:nvSpPr>
          <p:cNvPr id="1334" name="Google Shape;1334;p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قبل أن نبدأ حصة اليوم سأذكركم بشروط الحصول على نجمة التميز. </a:t>
            </a:r>
            <a:endParaRPr sz="2400" dirty="0">
              <a:solidFill>
                <a:schemeClr val="bg1">
                  <a:lumMod val="50000"/>
                </a:schemeClr>
              </a:solidFill>
            </a:endParaRPr>
          </a:p>
        </p:txBody>
      </p:sp>
      <p:sp>
        <p:nvSpPr>
          <p:cNvPr id="21" name="Google Shape;1333;p8">
            <a:extLst>
              <a:ext uri="{FF2B5EF4-FFF2-40B4-BE49-F238E27FC236}">
                <a16:creationId xmlns:a16="http://schemas.microsoft.com/office/drawing/2014/main" id="{BD891F63-A62E-7701-969E-70B08CCA8A37}"/>
              </a:ext>
            </a:extLst>
          </p:cNvPr>
          <p:cNvSpPr txBox="1"/>
          <p:nvPr/>
        </p:nvSpPr>
        <p:spPr>
          <a:xfrm>
            <a:off x="1346215" y="5100580"/>
            <a:ext cx="4781663" cy="64629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algn="r" rtl="1"/>
            <a:r>
              <a:rPr lang="ar-MA" sz="3600" dirty="0">
                <a:latin typeface="Microsoft Uighur" panose="02000000000000000000" pitchFamily="2" charset="-78"/>
                <a:cs typeface="Microsoft Uighur" panose="02000000000000000000" pitchFamily="2" charset="-78"/>
              </a:rPr>
              <a:t>دونَ أَنْ أَقِفَ، أَرْفَعُ أُصْبُعي لِلْإجابَةِ. ــ</a:t>
            </a:r>
          </a:p>
        </p:txBody>
      </p:sp>
      <p:sp>
        <p:nvSpPr>
          <p:cNvPr id="22" name="Espace réservé du texte 2">
            <a:extLst>
              <a:ext uri="{FF2B5EF4-FFF2-40B4-BE49-F238E27FC236}">
                <a16:creationId xmlns:a16="http://schemas.microsoft.com/office/drawing/2014/main" id="{6433A37C-36FE-C007-81B6-F57B8340C2F3}"/>
              </a:ext>
            </a:extLst>
          </p:cNvPr>
          <p:cNvSpPr txBox="1">
            <a:spLocks/>
          </p:cNvSpPr>
          <p:nvPr/>
        </p:nvSpPr>
        <p:spPr>
          <a:xfrm>
            <a:off x="524379" y="3093969"/>
            <a:ext cx="5603499"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3600" b="1" dirty="0">
                <a:solidFill>
                  <a:srgbClr val="424D7B"/>
                </a:solidFill>
                <a:latin typeface="Microsoft Uighur" panose="02000000000000000000" pitchFamily="2" charset="-78"/>
                <a:ea typeface="+mn-ea"/>
                <a:cs typeface="Microsoft Uighur" panose="02000000000000000000" pitchFamily="2" charset="-78"/>
              </a:rPr>
              <a:t>أُنْصِتُ وأَنْتَبِهُ جَيِّداً للدَّرْسِ</a:t>
            </a:r>
            <a:r>
              <a:rPr lang="ar-MA" sz="3600" b="1" dirty="0">
                <a:solidFill>
                  <a:srgbClr val="424D7B"/>
                </a:solidFill>
                <a:latin typeface="Microsoft Uighur" panose="02000000000000000000" pitchFamily="2" charset="-78"/>
                <a:cs typeface="Microsoft Uighur" panose="02000000000000000000" pitchFamily="2" charset="-78"/>
              </a:rPr>
              <a:t>. </a:t>
            </a:r>
          </a:p>
        </p:txBody>
      </p:sp>
      <p:sp>
        <p:nvSpPr>
          <p:cNvPr id="23" name="Ellipse 28">
            <a:extLst>
              <a:ext uri="{FF2B5EF4-FFF2-40B4-BE49-F238E27FC236}">
                <a16:creationId xmlns:a16="http://schemas.microsoft.com/office/drawing/2014/main" id="{7C72049C-E7EC-F523-DD40-1FD295D242B1}"/>
              </a:ext>
            </a:extLst>
          </p:cNvPr>
          <p:cNvSpPr/>
          <p:nvPr/>
        </p:nvSpPr>
        <p:spPr>
          <a:xfrm>
            <a:off x="6374979" y="1949723"/>
            <a:ext cx="1800000" cy="1800000"/>
          </a:xfrm>
          <a:prstGeom prst="ellipse">
            <a:avLst/>
          </a:prstGeom>
          <a:blipFill>
            <a:blip r:embed="rId3"/>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24" name="Ellipse 29">
            <a:extLst>
              <a:ext uri="{FF2B5EF4-FFF2-40B4-BE49-F238E27FC236}">
                <a16:creationId xmlns:a16="http://schemas.microsoft.com/office/drawing/2014/main" id="{83B61568-ED86-9D75-BF45-23F9A248C024}"/>
              </a:ext>
            </a:extLst>
          </p:cNvPr>
          <p:cNvSpPr/>
          <p:nvPr/>
        </p:nvSpPr>
        <p:spPr>
          <a:xfrm>
            <a:off x="6400754" y="4200580"/>
            <a:ext cx="1800000" cy="1800000"/>
          </a:xfrm>
          <a:prstGeom prst="ellipse">
            <a:avLst/>
          </a:prstGeom>
          <a:blipFill>
            <a:blip r:embed="rId4"/>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pic>
        <p:nvPicPr>
          <p:cNvPr id="36"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06D95B51-E939-7AE5-B219-365D11AC6910}"/>
              </a:ext>
            </a:extLst>
          </p:cNvPr>
          <p:cNvPicPr>
            <a:picLocks noGrp="1" noChangeAspect="1"/>
          </p:cNvPicPr>
          <p:nvPr>
            <p:ph type="pic" sz="quarter" idx="12"/>
          </p:nvPr>
        </p:nvPicPr>
        <p:blipFill>
          <a:blip r:embed="rId5"/>
          <a:srcRect/>
          <a:stretch>
            <a:fillRect/>
          </a:stretch>
        </p:blipFill>
        <p:spPr>
          <a:xfrm>
            <a:off x="7934081" y="684000"/>
            <a:ext cx="828000" cy="828000"/>
          </a:xfrm>
          <a:prstGeom prst="rect">
            <a:avLst/>
          </a:prstGeom>
        </p:spPr>
      </p:pic>
      <p:pic>
        <p:nvPicPr>
          <p:cNvPr id="2" name="Image 1">
            <a:extLst>
              <a:ext uri="{FF2B5EF4-FFF2-40B4-BE49-F238E27FC236}">
                <a16:creationId xmlns:a16="http://schemas.microsoft.com/office/drawing/2014/main" id="{A300D746-970A-FF7E-B6A3-F619611C3160}"/>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603DE6E-8057-16AE-6819-4BC009D4FF78}"/>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17CA38B-581D-F607-EE6C-AB2C7986C1CF}"/>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F0FE13BD-B549-D4A3-21C8-2E4EC0BBA367}"/>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E9F37C9D-E086-5C66-73C1-495246875D7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7535B708-F9D1-B784-240E-59842A89FC7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DDCA21C6-3498-4073-B34B-57A9F2F1273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C33CD770-188D-4D11-0D37-88089384160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animBg="1"/>
      <p:bldP spid="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39"/>
        <p:cNvGrpSpPr/>
        <p:nvPr/>
      </p:nvGrpSpPr>
      <p:grpSpPr>
        <a:xfrm>
          <a:off x="0" y="0"/>
          <a:ext cx="0" cy="0"/>
          <a:chOff x="0" y="0"/>
          <a:chExt cx="0" cy="0"/>
        </a:xfrm>
      </p:grpSpPr>
      <p:sp>
        <p:nvSpPr>
          <p:cNvPr id="1342" name="Google Shape;1342;p9"/>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ضعوا اللوحة والكراسة في القمطر.</a:t>
            </a:r>
            <a:endParaRPr sz="2400" dirty="0">
              <a:solidFill>
                <a:schemeClr val="bg1">
                  <a:lumMod val="50000"/>
                </a:schemeClr>
              </a:solidFill>
            </a:endParaRPr>
          </a:p>
        </p:txBody>
      </p:sp>
      <p:pic>
        <p:nvPicPr>
          <p:cNvPr id="3" name="rangement">
            <a:hlinkClick r:id="" action="ppaction://media"/>
            <a:extLst>
              <a:ext uri="{FF2B5EF4-FFF2-40B4-BE49-F238E27FC236}">
                <a16:creationId xmlns:a16="http://schemas.microsoft.com/office/drawing/2014/main" id="{43CD4E30-1102-C7A0-F0F2-504BA8F74EDB}"/>
              </a:ext>
            </a:extLst>
          </p:cNvPr>
          <p:cNvPicPr>
            <a:picLocks noGrp="1" noChangeAspect="1"/>
          </p:cNvPicPr>
          <p:nvPr>
            <p:ph type="media" idx="4294967295"/>
            <a:videoFile r:link="rId2"/>
            <p:extLst>
              <p:ext uri="{DAA4B4D4-6D71-4841-9C94-3DE7FCFB9230}">
                <p14:media xmlns:p14="http://schemas.microsoft.com/office/powerpoint/2010/main" r:embed="rId1"/>
              </p:ext>
            </p:extLst>
          </p:nvPr>
        </p:nvPicPr>
        <p:blipFill>
          <a:blip r:embed="rId5"/>
          <a:stretch>
            <a:fillRect/>
          </a:stretch>
        </p:blipFill>
        <p:spPr>
          <a:xfrm>
            <a:off x="953025" y="1954116"/>
            <a:ext cx="7038975" cy="3959225"/>
          </a:xfrm>
          <a:prstGeom prst="rect">
            <a:avLst/>
          </a:prstGeom>
          <a:ln>
            <a:noFill/>
          </a:ln>
          <a:effectLst>
            <a:softEdge rad="112500"/>
          </a:effectLst>
        </p:spPr>
      </p:pic>
      <p:pic>
        <p:nvPicPr>
          <p:cNvPr id="16" name="Image 14" descr="Une image contenant noir, obscurité&#10;&#10;Le contenu généré par l’IA peut être incorrect.">
            <a:extLst>
              <a:ext uri="{FF2B5EF4-FFF2-40B4-BE49-F238E27FC236}">
                <a16:creationId xmlns:a16="http://schemas.microsoft.com/office/drawing/2014/main" id="{30485576-7664-0864-63EA-FB8CBD6365F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pic>
        <p:nvPicPr>
          <p:cNvPr id="21" name="Espace réservé pour une image  8">
            <a:extLst>
              <a:ext uri="{FF2B5EF4-FFF2-40B4-BE49-F238E27FC236}">
                <a16:creationId xmlns:a16="http://schemas.microsoft.com/office/drawing/2014/main" id="{B4A567AF-1D7D-5DA3-2205-323D31579457}"/>
              </a:ext>
            </a:extLst>
          </p:cNvPr>
          <p:cNvPicPr>
            <a:picLocks noGrp="1" noChangeAspect="1"/>
          </p:cNvPicPr>
          <p:nvPr>
            <p:ph type="pic" sz="quarter" idx="12"/>
          </p:nvPr>
        </p:nvPicPr>
        <p:blipFill>
          <a:blip r:embed="rId7"/>
          <a:srcRect/>
          <a:stretch/>
        </p:blipFill>
        <p:spPr>
          <a:xfrm>
            <a:off x="7953745" y="684000"/>
            <a:ext cx="828000" cy="828000"/>
          </a:xfrm>
          <a:prstGeom prst="rect">
            <a:avLst/>
          </a:prstGeom>
        </p:spPr>
      </p:pic>
      <p:pic>
        <p:nvPicPr>
          <p:cNvPr id="9" name="Image 8">
            <a:extLst>
              <a:ext uri="{FF2B5EF4-FFF2-40B4-BE49-F238E27FC236}">
                <a16:creationId xmlns:a16="http://schemas.microsoft.com/office/drawing/2014/main" id="{6ADE5D25-2BFB-DBFB-6A69-54F677581410}"/>
              </a:ext>
            </a:extLst>
          </p:cNvPr>
          <p:cNvPicPr>
            <a:picLocks noChangeAspect="1"/>
          </p:cNvPicPr>
          <p:nvPr/>
        </p:nvPicPr>
        <p:blipFill>
          <a:blip r:embed="rId8">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55492417-180A-6F6C-1480-4009F7265A87}"/>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C7E7653C-7278-B3F2-3390-5804059D4066}"/>
              </a:ext>
            </a:extLst>
          </p:cNvPr>
          <p:cNvPicPr>
            <a:picLocks noChangeAspect="1"/>
          </p:cNvPicPr>
          <p:nvPr/>
        </p:nvPicPr>
        <p:blipFill>
          <a:blip r:embed="rId10">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2C0BA019-5E60-047E-A72B-BF8569012F15}"/>
              </a:ext>
            </a:extLst>
          </p:cNvPr>
          <p:cNvPicPr>
            <a:picLocks noChangeAspect="1"/>
          </p:cNvPicPr>
          <p:nvPr/>
        </p:nvPicPr>
        <p:blipFill>
          <a:blip r:embed="rId11">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784BB565-F461-8576-14A8-A14BFC89472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B30083E6-B538-96D0-CA11-A041C14AD89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901BCCA2-CB79-5835-95D5-6F73DDF717A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A4F9E235-6CA5-1830-4AFE-8775F134A07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14" fill="hold"/>
                                        <p:tgtEl>
                                          <p:spTgt spid="3"/>
                                        </p:tgtEl>
                                      </p:cBhvr>
                                    </p:cmd>
                                  </p:childTnLst>
                                </p:cTn>
                              </p:par>
                            </p:childTnLst>
                          </p:cTn>
                        </p:par>
                        <p:par>
                          <p:cTn id="7" fill="hold">
                            <p:stCondLst>
                              <p:cond delay="16114"/>
                            </p:stCondLst>
                            <p:childTnLst>
                              <p:par>
                                <p:cTn id="8" presetID="1" presetClass="entr" presetSubtype="0" fill="hold" nodeType="afterEffect">
                                  <p:stCondLst>
                                    <p:cond delay="0"/>
                                  </p:stCondLst>
                                  <p:childTnLst>
                                    <p:set>
                                      <p:cBhvr>
                                        <p:cTn id="9" dur="1" fill="hold">
                                          <p:stCondLst>
                                            <p:cond delay="9"/>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F4C8090D-66ED-0077-F7BB-92D23348E8F6}"/>
              </a:ext>
            </a:extLst>
          </p:cNvPr>
          <p:cNvSpPr>
            <a:spLocks noGrp="1"/>
          </p:cNvSpPr>
          <p:nvPr>
            <p:ph type="title"/>
          </p:nvPr>
        </p:nvSpPr>
        <p:spPr>
          <a:xfrm>
            <a:off x="632373" y="777600"/>
            <a:ext cx="6840000" cy="612000"/>
          </a:xfrm>
        </p:spPr>
        <p:txBody>
          <a:bodyPr>
            <a:noAutofit/>
          </a:bodyPr>
          <a:lstStyle/>
          <a:p>
            <a:pPr>
              <a:buClr>
                <a:srgbClr val="A5A5A5"/>
              </a:buClr>
              <a:buSzPts val="1600"/>
            </a:pPr>
            <a:r>
              <a:rPr lang="ar-MA" sz="2000" b="1" dirty="0">
                <a:solidFill>
                  <a:schemeClr val="bg1">
                    <a:lumMod val="50000"/>
                  </a:schemeClr>
                </a:solidFill>
                <a:latin typeface="Microsoft Uighur" panose="02000000000000000000" pitchFamily="2" charset="-78"/>
                <a:cs typeface="Microsoft Uighur" panose="02000000000000000000" pitchFamily="2" charset="-78"/>
              </a:rPr>
              <a:t>خذوا الألواح سأملي عليكم مقاطع وكلمات (يملي الأستاذ على المتعلمين، تباعا المقاطع والكلمات– المكتوبة في الشريحة الانتقالية الخاصة بافتتاح الحصة - مع التصحيح على السبورة والألواح)</a:t>
            </a:r>
            <a:endParaRPr lang="fr-FR" sz="20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1" name="Espace réservé pour une image  20" descr="Une image contenant habits, sourire, dessin humoristique, clipart&#10;&#10;Le contenu généré par l’IA peut être incorrect.">
            <a:extLst>
              <a:ext uri="{FF2B5EF4-FFF2-40B4-BE49-F238E27FC236}">
                <a16:creationId xmlns:a16="http://schemas.microsoft.com/office/drawing/2014/main" id="{A835DF6A-F6FA-F4BC-C9B9-9921D0D43D5A}"/>
              </a:ext>
            </a:extLst>
          </p:cNvPr>
          <p:cNvPicPr>
            <a:picLocks noGrp="1" noChangeAspect="1"/>
          </p:cNvPicPr>
          <p:nvPr>
            <p:ph type="pic" idx="3"/>
          </p:nvPr>
        </p:nvPicPr>
        <p:blipFill>
          <a:blip r:embed="rId2"/>
          <a:srcRect/>
          <a:stretch>
            <a:fillRect/>
          </a:stretch>
        </p:blipFill>
        <p:spPr>
          <a:xfrm>
            <a:off x="7960105" y="719856"/>
            <a:ext cx="792000" cy="792000"/>
          </a:xfrm>
        </p:spPr>
      </p:pic>
      <p:pic>
        <p:nvPicPr>
          <p:cNvPr id="9" name="Espace réservé pour une image  20" descr="Une image contenant capture d’écran, Rectangle, carré&#10;&#10;Le contenu généré par l’IA peut être incorrect.">
            <a:extLst>
              <a:ext uri="{FF2B5EF4-FFF2-40B4-BE49-F238E27FC236}">
                <a16:creationId xmlns:a16="http://schemas.microsoft.com/office/drawing/2014/main" id="{E83F0FCA-ACF5-ECB4-53D0-63386C4FD75D}"/>
              </a:ext>
            </a:extLst>
          </p:cNvPr>
          <p:cNvPicPr>
            <a:picLocks noChangeAspect="1"/>
          </p:cNvPicPr>
          <p:nvPr/>
        </p:nvPicPr>
        <p:blipFill rotWithShape="1">
          <a:blip r:embed="rId3"/>
          <a:srcRect l="-25000" r="-25000"/>
          <a:stretch>
            <a:fillRect/>
          </a:stretch>
        </p:blipFill>
        <p:spPr>
          <a:xfrm>
            <a:off x="1872000" y="2160000"/>
            <a:ext cx="5400000" cy="3600000"/>
          </a:xfrm>
          <a:prstGeom prst="roundRect">
            <a:avLst/>
          </a:prstGeom>
        </p:spPr>
      </p:pic>
      <p:pic>
        <p:nvPicPr>
          <p:cNvPr id="7" name="Image 6">
            <a:extLst>
              <a:ext uri="{FF2B5EF4-FFF2-40B4-BE49-F238E27FC236}">
                <a16:creationId xmlns:a16="http://schemas.microsoft.com/office/drawing/2014/main" id="{FDE7282E-670A-CBCD-C6DA-5A4F7DE193B2}"/>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A768C0FA-DEBF-64E3-2CEB-7B5987EA385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0" name="Image 9">
            <a:extLst>
              <a:ext uri="{FF2B5EF4-FFF2-40B4-BE49-F238E27FC236}">
                <a16:creationId xmlns:a16="http://schemas.microsoft.com/office/drawing/2014/main" id="{54AF8F7A-BDE5-0018-A7DB-6BDFC9FBFE7F}"/>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1" name="Image 10">
            <a:extLst>
              <a:ext uri="{FF2B5EF4-FFF2-40B4-BE49-F238E27FC236}">
                <a16:creationId xmlns:a16="http://schemas.microsoft.com/office/drawing/2014/main" id="{EBD900A2-D556-C98F-A29F-D7658A48DC6C}"/>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2" name="Rectangle 11">
            <a:extLst>
              <a:ext uri="{FF2B5EF4-FFF2-40B4-BE49-F238E27FC236}">
                <a16:creationId xmlns:a16="http://schemas.microsoft.com/office/drawing/2014/main" id="{5789FED1-9787-F9B9-7952-05C590D9B54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94DDEDF3-49F1-45D5-05B8-1F825B370D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5" name="Rectangle 14">
            <a:extLst>
              <a:ext uri="{FF2B5EF4-FFF2-40B4-BE49-F238E27FC236}">
                <a16:creationId xmlns:a16="http://schemas.microsoft.com/office/drawing/2014/main" id="{9C9766AE-B1DF-0107-5A26-66CFD041908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64DB3CCE-9688-B9D6-ABA8-C86825E0C80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523469987"/>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9" name="Titre 18"/>
          <p:cNvSpPr>
            <a:spLocks noGrp="1"/>
          </p:cNvSpPr>
          <p:nvPr>
            <p:ph type="title"/>
          </p:nvPr>
        </p:nvSpPr>
        <p:spPr/>
        <p:txBody>
          <a:bodyPr>
            <a:no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أقرأ أنا. انتبهوا.</a:t>
            </a:r>
            <a:endParaRPr lang="fr-FR" sz="24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3" name="Image 2">
            <a:extLst>
              <a:ext uri="{FF2B5EF4-FFF2-40B4-BE49-F238E27FC236}">
                <a16:creationId xmlns:a16="http://schemas.microsoft.com/office/drawing/2014/main" id="{65854E58-1D60-DFF4-F889-B40F6A1D7AC8}"/>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DA578B3E-934B-4A89-8A7C-AAA3BD4D30E6}"/>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87DE6227-6F8E-F146-171B-D3F189999FE3}"/>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F30C2E6B-24B2-A394-DE5D-C688E1B0DF6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1E0A433A-F4AE-E13E-76A3-F5DAE76D571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08373392-5AB8-31DC-E6C1-8ACB3136348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2AA0CF4E-E8FE-B0D5-6864-8E325E7899C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960D6830-5E58-4B85-A391-B631A235ABA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16" name="Espace réservé pour une image  18" descr="Une image contenant dessin humoristique, clipart, illustration, Dessin animé&#10;&#10;Le contenu généré par l’IA peut être incorrect.">
            <a:extLst>
              <a:ext uri="{FF2B5EF4-FFF2-40B4-BE49-F238E27FC236}">
                <a16:creationId xmlns:a16="http://schemas.microsoft.com/office/drawing/2014/main" id="{4A9EAE94-14BA-2711-3BDB-2797F0BE6EF5}"/>
              </a:ext>
            </a:extLst>
          </p:cNvPr>
          <p:cNvPicPr>
            <a:picLocks noGrp="1" noChangeAspect="1"/>
          </p:cNvPicPr>
          <p:nvPr>
            <p:ph type="pic" sz="quarter" idx="12"/>
          </p:nvPr>
        </p:nvPicPr>
        <p:blipFill>
          <a:blip r:embed="rId6"/>
          <a:srcRect/>
          <a:stretch>
            <a:fillRect/>
          </a:stretch>
        </p:blipFill>
        <p:spPr>
          <a:xfrm>
            <a:off x="7924249" y="684000"/>
            <a:ext cx="828000" cy="828000"/>
          </a:xfrm>
        </p:spPr>
      </p:pic>
      <p:sp>
        <p:nvSpPr>
          <p:cNvPr id="2" name="Rectangle : coins arrondis 1">
            <a:extLst>
              <a:ext uri="{FF2B5EF4-FFF2-40B4-BE49-F238E27FC236}">
                <a16:creationId xmlns:a16="http://schemas.microsoft.com/office/drawing/2014/main" id="{97B7A907-3993-A67B-2459-807B32491276}"/>
              </a:ext>
            </a:extLst>
          </p:cNvPr>
          <p:cNvSpPr/>
          <p:nvPr/>
        </p:nvSpPr>
        <p:spPr>
          <a:xfrm>
            <a:off x="3226912"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مِثْلَ</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4" name="Rectangle : coins arrondis 3">
            <a:extLst>
              <a:ext uri="{FF2B5EF4-FFF2-40B4-BE49-F238E27FC236}">
                <a16:creationId xmlns:a16="http://schemas.microsoft.com/office/drawing/2014/main" id="{B8C42C8C-7214-3F76-94DD-0D1BB82866C1}"/>
              </a:ext>
            </a:extLst>
          </p:cNvPr>
          <p:cNvSpPr/>
          <p:nvPr/>
        </p:nvSpPr>
        <p:spPr>
          <a:xfrm>
            <a:off x="6014298"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لِأَنَّهُ</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0" name="Rectangle : coins arrondis 9">
            <a:extLst>
              <a:ext uri="{FF2B5EF4-FFF2-40B4-BE49-F238E27FC236}">
                <a16:creationId xmlns:a16="http://schemas.microsoft.com/office/drawing/2014/main" id="{0643CE62-0C20-5876-1D19-15C22A4D7154}"/>
              </a:ext>
            </a:extLst>
          </p:cNvPr>
          <p:cNvSpPr/>
          <p:nvPr/>
        </p:nvSpPr>
        <p:spPr>
          <a:xfrm>
            <a:off x="505613" y="2368946"/>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اَلَّتي</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1" name="Rectangle : coins arrondis 10">
            <a:extLst>
              <a:ext uri="{FF2B5EF4-FFF2-40B4-BE49-F238E27FC236}">
                <a16:creationId xmlns:a16="http://schemas.microsoft.com/office/drawing/2014/main" id="{C24D7345-BD64-ECF9-613C-8C5A29A6CE1F}"/>
              </a:ext>
            </a:extLst>
          </p:cNvPr>
          <p:cNvSpPr/>
          <p:nvPr/>
        </p:nvSpPr>
        <p:spPr>
          <a:xfrm>
            <a:off x="505613" y="4298000"/>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خَرَجوا</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2" name="Rectangle : coins arrondis 11">
            <a:extLst>
              <a:ext uri="{FF2B5EF4-FFF2-40B4-BE49-F238E27FC236}">
                <a16:creationId xmlns:a16="http://schemas.microsoft.com/office/drawing/2014/main" id="{96D1CB88-E09F-AE0A-1EAA-7D95552FE750}"/>
              </a:ext>
            </a:extLst>
          </p:cNvPr>
          <p:cNvSpPr/>
          <p:nvPr/>
        </p:nvSpPr>
        <p:spPr>
          <a:xfrm>
            <a:off x="3285344" y="4296853"/>
            <a:ext cx="2706894"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لِماذا</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3" name="Rectangle : coins arrondis 12">
            <a:extLst>
              <a:ext uri="{FF2B5EF4-FFF2-40B4-BE49-F238E27FC236}">
                <a16:creationId xmlns:a16="http://schemas.microsoft.com/office/drawing/2014/main" id="{F4444E9C-D1B7-7BD8-7B27-D39593FE6DC3}"/>
              </a:ext>
            </a:extLst>
          </p:cNvPr>
          <p:cNvSpPr/>
          <p:nvPr/>
        </p:nvSpPr>
        <p:spPr>
          <a:xfrm>
            <a:off x="6147881" y="4296853"/>
            <a:ext cx="2526377"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ماذا</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Tree>
    <p:extLst>
      <p:ext uri="{BB962C8B-B14F-4D97-AF65-F5344CB8AC3E}">
        <p14:creationId xmlns:p14="http://schemas.microsoft.com/office/powerpoint/2010/main" val="205860391"/>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28" name="Titre 27"/>
          <p:cNvSpPr>
            <a:spLocks noGrp="1"/>
          </p:cNvSpPr>
          <p:nvPr>
            <p:ph type="title"/>
          </p:nvPr>
        </p:nvSpPr>
        <p:spPr/>
        <p:txBody>
          <a:bodyPr>
            <a:normAutofit/>
          </a:bodyPr>
          <a:lstStyle/>
          <a:p>
            <a:pPr lvl="0" algn="r" rtl="0"/>
            <a:r>
              <a:rPr lang="ar-MA" sz="2400" b="1" dirty="0">
                <a:solidFill>
                  <a:schemeClr val="bg1">
                    <a:lumMod val="50000"/>
                  </a:schemeClr>
                </a:solidFill>
                <a:latin typeface="Microsoft Uighur" panose="020B0604020202020204" charset="-78"/>
                <a:ea typeface="Calibri" panose="020F0502020204030204" pitchFamily="34" charset="0"/>
                <a:cs typeface="Microsoft Uighur" panose="020B0604020202020204" charset="-78"/>
              </a:rPr>
              <a:t>نقرأ معا.</a:t>
            </a:r>
            <a:endParaRPr lang="fr-FR" sz="2400" dirty="0">
              <a:solidFill>
                <a:schemeClr val="bg1">
                  <a:lumMod val="50000"/>
                </a:schemeClr>
              </a:solidFill>
            </a:endParaRPr>
          </a:p>
        </p:txBody>
      </p:sp>
      <p:pic>
        <p:nvPicPr>
          <p:cNvPr id="2" name="Image 1">
            <a:extLst>
              <a:ext uri="{FF2B5EF4-FFF2-40B4-BE49-F238E27FC236}">
                <a16:creationId xmlns:a16="http://schemas.microsoft.com/office/drawing/2014/main" id="{F6B03524-903F-90C0-2628-600ABF94D901}"/>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3E7FA66F-C956-F28C-A608-9FBF75DCEE87}"/>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791831CF-E750-10B1-B75E-774CF146D7D7}"/>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162983A2-8463-E821-D566-4C3ED925271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91D33B8D-5A18-DD5B-DA47-699C162439B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CD0BC680-A39A-0C6F-0C0A-9C833716ED9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9C2775C2-096E-2CED-6927-3E7FF12BCC4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D1FB4F04-CA5E-8125-BB92-09D92A15D58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13" name="Espace réservé pour une image  12" descr="Une image contenant habits, sourire, dessin humoristique, clipart&#10;&#10;Le contenu généré par l’IA peut être incorrect.">
            <a:extLst>
              <a:ext uri="{FF2B5EF4-FFF2-40B4-BE49-F238E27FC236}">
                <a16:creationId xmlns:a16="http://schemas.microsoft.com/office/drawing/2014/main" id="{82E0230B-A470-E173-ECE1-97B08077F71B}"/>
              </a:ext>
            </a:extLst>
          </p:cNvPr>
          <p:cNvPicPr>
            <a:picLocks noGrp="1" noChangeAspect="1"/>
          </p:cNvPicPr>
          <p:nvPr>
            <p:ph type="pic" sz="quarter" idx="12"/>
          </p:nvPr>
        </p:nvPicPr>
        <p:blipFill>
          <a:blip r:embed="rId6"/>
          <a:srcRect/>
          <a:stretch>
            <a:fillRect/>
          </a:stretch>
        </p:blipFill>
        <p:spPr>
          <a:xfrm>
            <a:off x="7924249" y="684000"/>
            <a:ext cx="828000" cy="828000"/>
          </a:xfrm>
        </p:spPr>
      </p:pic>
      <p:sp>
        <p:nvSpPr>
          <p:cNvPr id="10" name="Rectangle : coins arrondis 9">
            <a:extLst>
              <a:ext uri="{FF2B5EF4-FFF2-40B4-BE49-F238E27FC236}">
                <a16:creationId xmlns:a16="http://schemas.microsoft.com/office/drawing/2014/main" id="{B9A20C78-470C-32A0-B47E-A56DA9A4B51C}"/>
              </a:ext>
            </a:extLst>
          </p:cNvPr>
          <p:cNvSpPr/>
          <p:nvPr/>
        </p:nvSpPr>
        <p:spPr>
          <a:xfrm>
            <a:off x="3226912"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مِثْلَ</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1" name="Rectangle : coins arrondis 10">
            <a:extLst>
              <a:ext uri="{FF2B5EF4-FFF2-40B4-BE49-F238E27FC236}">
                <a16:creationId xmlns:a16="http://schemas.microsoft.com/office/drawing/2014/main" id="{6D64537F-3BFA-596E-04A2-F47901440BC1}"/>
              </a:ext>
            </a:extLst>
          </p:cNvPr>
          <p:cNvSpPr/>
          <p:nvPr/>
        </p:nvSpPr>
        <p:spPr>
          <a:xfrm>
            <a:off x="6014298"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لِأَنَّهُ</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2" name="Rectangle : coins arrondis 11">
            <a:extLst>
              <a:ext uri="{FF2B5EF4-FFF2-40B4-BE49-F238E27FC236}">
                <a16:creationId xmlns:a16="http://schemas.microsoft.com/office/drawing/2014/main" id="{144CDD28-C4DB-075C-FF87-9A80F6F2680D}"/>
              </a:ext>
            </a:extLst>
          </p:cNvPr>
          <p:cNvSpPr/>
          <p:nvPr/>
        </p:nvSpPr>
        <p:spPr>
          <a:xfrm>
            <a:off x="505613" y="2368946"/>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اَلَّتي</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4" name="Rectangle : coins arrondis 13">
            <a:extLst>
              <a:ext uri="{FF2B5EF4-FFF2-40B4-BE49-F238E27FC236}">
                <a16:creationId xmlns:a16="http://schemas.microsoft.com/office/drawing/2014/main" id="{806587E9-4A81-8EA4-7B82-89C495295B69}"/>
              </a:ext>
            </a:extLst>
          </p:cNvPr>
          <p:cNvSpPr/>
          <p:nvPr/>
        </p:nvSpPr>
        <p:spPr>
          <a:xfrm>
            <a:off x="505613" y="4298000"/>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خَرَجوا</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5" name="Rectangle : coins arrondis 14">
            <a:extLst>
              <a:ext uri="{FF2B5EF4-FFF2-40B4-BE49-F238E27FC236}">
                <a16:creationId xmlns:a16="http://schemas.microsoft.com/office/drawing/2014/main" id="{FD992842-FF44-2AEA-DE40-F5EAC40BADD6}"/>
              </a:ext>
            </a:extLst>
          </p:cNvPr>
          <p:cNvSpPr/>
          <p:nvPr/>
        </p:nvSpPr>
        <p:spPr>
          <a:xfrm>
            <a:off x="3285344" y="4296853"/>
            <a:ext cx="2706894"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لِماذا</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6" name="Rectangle : coins arrondis 15">
            <a:extLst>
              <a:ext uri="{FF2B5EF4-FFF2-40B4-BE49-F238E27FC236}">
                <a16:creationId xmlns:a16="http://schemas.microsoft.com/office/drawing/2014/main" id="{B1C621BB-D17C-1E8D-D140-1BEE497E2638}"/>
              </a:ext>
            </a:extLst>
          </p:cNvPr>
          <p:cNvSpPr/>
          <p:nvPr/>
        </p:nvSpPr>
        <p:spPr>
          <a:xfrm>
            <a:off x="6147881" y="4296853"/>
            <a:ext cx="2526377"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ماذا</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Tree>
    <p:extLst>
      <p:ext uri="{BB962C8B-B14F-4D97-AF65-F5344CB8AC3E}">
        <p14:creationId xmlns:p14="http://schemas.microsoft.com/office/powerpoint/2010/main" val="3831494952"/>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09"/>
        <p:cNvGrpSpPr/>
        <p:nvPr/>
      </p:nvGrpSpPr>
      <p:grpSpPr>
        <a:xfrm>
          <a:off x="0" y="0"/>
          <a:ext cx="0" cy="0"/>
          <a:chOff x="0" y="0"/>
          <a:chExt cx="0" cy="0"/>
        </a:xfrm>
      </p:grpSpPr>
      <p:sp>
        <p:nvSpPr>
          <p:cNvPr id="2112" name="Google Shape;2112;p74"/>
          <p:cNvSpPr txBox="1">
            <a:spLocks noGrp="1"/>
          </p:cNvSpPr>
          <p:nvPr>
            <p:ph type="title"/>
          </p:nvPr>
        </p:nvSpPr>
        <p:spPr>
          <a:xfrm>
            <a:off x="857897" y="774457"/>
            <a:ext cx="6636155" cy="612000"/>
          </a:xfrm>
          <a:prstGeom prst="rect">
            <a:avLst/>
          </a:prstGeom>
          <a:noFill/>
          <a:ln>
            <a:noFill/>
          </a:ln>
        </p:spPr>
        <p:txBody>
          <a:bodyPr spcFirstLastPara="1" wrap="square" lIns="91425" tIns="45700" rIns="91425" bIns="45700" anchor="ctr" anchorCtr="0">
            <a:normAutofit fontScale="90000"/>
          </a:bodyPr>
          <a:lstStyle/>
          <a:p>
            <a:pPr lvl="0">
              <a:buClr>
                <a:srgbClr val="A5A5A5"/>
              </a:buCl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سنقرأ معا نص القراءة المشتركة. سأقرأ النص جملة </a:t>
            </a:r>
            <a:r>
              <a:rPr lang="ar-MA" sz="2400" b="1" dirty="0" err="1">
                <a:solidFill>
                  <a:schemeClr val="bg1">
                    <a:lumMod val="50000"/>
                  </a:schemeClr>
                </a:solidFill>
                <a:latin typeface="Microsoft Uighur" panose="02000000000000000000" pitchFamily="2" charset="-78"/>
                <a:ea typeface="Arial"/>
                <a:cs typeface="Microsoft Uighur" panose="02000000000000000000" pitchFamily="2" charset="-78"/>
                <a:sym typeface="Arial"/>
              </a:rPr>
              <a:t>جملة</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باسترسال وأنتم ترددون بعدي جماعة.  </a:t>
            </a:r>
            <a:endParaRPr sz="2400" dirty="0">
              <a:solidFill>
                <a:schemeClr val="bg1">
                  <a:lumMod val="50000"/>
                </a:schemeClr>
              </a:solidFill>
            </a:endParaRPr>
          </a:p>
        </p:txBody>
      </p:sp>
      <p:pic>
        <p:nvPicPr>
          <p:cNvPr id="4" name="Espace réservé pour une image  3">
            <a:extLst>
              <a:ext uri="{FF2B5EF4-FFF2-40B4-BE49-F238E27FC236}">
                <a16:creationId xmlns:a16="http://schemas.microsoft.com/office/drawing/2014/main" id="{03C4D6C7-E147-B0A6-49E4-D4B3E2941A1F}"/>
              </a:ext>
            </a:extLst>
          </p:cNvPr>
          <p:cNvPicPr>
            <a:picLocks noGrp="1" noChangeAspect="1"/>
          </p:cNvPicPr>
          <p:nvPr>
            <p:ph type="pic" idx="3"/>
          </p:nvPr>
        </p:nvPicPr>
        <p:blipFill>
          <a:blip r:embed="rId3"/>
          <a:srcRect/>
          <a:stretch>
            <a:fillRect/>
          </a:stretch>
        </p:blipFill>
        <p:spPr>
          <a:xfrm>
            <a:off x="7960105" y="719856"/>
            <a:ext cx="778531" cy="778531"/>
          </a:xfrm>
        </p:spPr>
      </p:pic>
      <p:pic>
        <p:nvPicPr>
          <p:cNvPr id="12" name="Image 11">
            <a:extLst>
              <a:ext uri="{FF2B5EF4-FFF2-40B4-BE49-F238E27FC236}">
                <a16:creationId xmlns:a16="http://schemas.microsoft.com/office/drawing/2014/main" id="{9B0713FC-CF87-B0AF-7689-56D60352C92F}"/>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52F47964-CAFB-9097-313D-AD365FB1647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BE5631CB-EE7E-3183-9588-56ABD536D725}"/>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87CC34D3-528D-C985-B13B-E6B28ED78A49}"/>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C2223D96-B683-CF23-E366-C99F67B672B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DB0ACE97-061C-331B-7035-8EC1F56DC50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8F2E51AB-E4AD-2885-5E2D-86CE6395ABE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F97A6960-E441-319F-CF32-8E3744B8C8D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88EE24ED-AAEC-6845-2863-321E12E07A0D}"/>
              </a:ext>
            </a:extLst>
          </p:cNvPr>
          <p:cNvPicPr>
            <a:picLocks noChangeAspect="1"/>
          </p:cNvPicPr>
          <p:nvPr/>
        </p:nvPicPr>
        <p:blipFill>
          <a:blip r:embed="rId8"/>
          <a:stretch>
            <a:fillRect/>
          </a:stretch>
        </p:blipFill>
        <p:spPr>
          <a:xfrm>
            <a:off x="2355235" y="1916332"/>
            <a:ext cx="4172024" cy="42729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39407909"/>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69"/>
        <p:cNvGrpSpPr/>
        <p:nvPr/>
      </p:nvGrpSpPr>
      <p:grpSpPr>
        <a:xfrm>
          <a:off x="0" y="0"/>
          <a:ext cx="0" cy="0"/>
          <a:chOff x="0" y="0"/>
          <a:chExt cx="0" cy="0"/>
        </a:xfrm>
      </p:grpSpPr>
      <p:sp>
        <p:nvSpPr>
          <p:cNvPr id="1572" name="Google Shape;1572;p23"/>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انتبهوا الآن. سنتذكر الكلمات التي تعلمناها في الحصة السابقة.</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3BFCB2AF-6905-2889-4F65-893E792C460E}"/>
              </a:ext>
            </a:extLst>
          </p:cNvPr>
          <p:cNvPicPr>
            <a:picLocks noGrp="1" noChangeAspect="1"/>
          </p:cNvPicPr>
          <p:nvPr>
            <p:ph type="pic" sz="quarter" idx="12"/>
          </p:nvPr>
        </p:nvPicPr>
        <p:blipFill>
          <a:blip r:embed="rId3"/>
          <a:srcRect/>
          <a:stretch/>
        </p:blipFill>
        <p:spPr>
          <a:prstGeom prst="rect">
            <a:avLst/>
          </a:prstGeom>
        </p:spPr>
      </p:pic>
      <p:pic>
        <p:nvPicPr>
          <p:cNvPr id="4" name="Image 3">
            <a:extLst>
              <a:ext uri="{FF2B5EF4-FFF2-40B4-BE49-F238E27FC236}">
                <a16:creationId xmlns:a16="http://schemas.microsoft.com/office/drawing/2014/main" id="{DAFE0493-757B-1E8F-2386-B4C7D47F714B}"/>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14038AB3-88C3-DF9C-EE83-282BE834B65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8A501553-454F-6CFF-D9E7-8152D18E83D2}"/>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62F89AA4-9621-4149-E38E-7751B1B890AE}"/>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2D68F8D1-920E-9720-DA5C-A7C3302F6DF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078DC4EB-90A4-9865-6B40-9ED90457FEA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89ECDB9B-975E-03C1-6C88-DD0625A98E2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918FBDBD-4EB5-EC20-D960-8396D5C49F5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3" name="Espace réservé pour une image  2">
            <a:extLst>
              <a:ext uri="{FF2B5EF4-FFF2-40B4-BE49-F238E27FC236}">
                <a16:creationId xmlns:a16="http://schemas.microsoft.com/office/drawing/2014/main" id="{B6E45A07-F54A-CD13-A97D-96DE083DA38B}"/>
              </a:ext>
            </a:extLst>
          </p:cNvPr>
          <p:cNvSpPr>
            <a:spLocks noGrp="1"/>
          </p:cNvSpPr>
          <p:nvPr>
            <p:ph type="pic" sz="quarter" idx="21"/>
          </p:nvPr>
        </p:nvSpPr>
        <p:spPr/>
        <p:txBody>
          <a:bodyPr/>
          <a:lstStyle/>
          <a:p>
            <a:endParaRPr lang="fr-MA"/>
          </a:p>
        </p:txBody>
      </p:sp>
      <p:sp>
        <p:nvSpPr>
          <p:cNvPr id="6" name="Espace réservé pour une image  5">
            <a:extLst>
              <a:ext uri="{FF2B5EF4-FFF2-40B4-BE49-F238E27FC236}">
                <a16:creationId xmlns:a16="http://schemas.microsoft.com/office/drawing/2014/main" id="{C4D05249-1519-BA76-BE94-BB8F87E6FB24}"/>
              </a:ext>
            </a:extLst>
          </p:cNvPr>
          <p:cNvSpPr>
            <a:spLocks noGrp="1"/>
          </p:cNvSpPr>
          <p:nvPr>
            <p:ph type="pic" sz="quarter" idx="20"/>
          </p:nvPr>
        </p:nvSpPr>
        <p:spPr/>
        <p:txBody>
          <a:bodyPr/>
          <a:lstStyle/>
          <a:p>
            <a:endParaRPr lang="fr-MA"/>
          </a:p>
        </p:txBody>
      </p:sp>
      <p:sp>
        <p:nvSpPr>
          <p:cNvPr id="8" name="Espace réservé pour une image  7">
            <a:extLst>
              <a:ext uri="{FF2B5EF4-FFF2-40B4-BE49-F238E27FC236}">
                <a16:creationId xmlns:a16="http://schemas.microsoft.com/office/drawing/2014/main" id="{EF0743CB-0D1B-D951-0932-13D5D944F77A}"/>
              </a:ext>
            </a:extLst>
          </p:cNvPr>
          <p:cNvSpPr>
            <a:spLocks noGrp="1"/>
          </p:cNvSpPr>
          <p:nvPr>
            <p:ph type="pic" sz="quarter" idx="18"/>
          </p:nvPr>
        </p:nvSpPr>
        <p:spPr/>
        <p:txBody>
          <a:bodyPr/>
          <a:lstStyle/>
          <a:p>
            <a:endParaRPr lang="fr-MA"/>
          </a:p>
        </p:txBody>
      </p:sp>
      <p:sp>
        <p:nvSpPr>
          <p:cNvPr id="10" name="Espace réservé pour une image  9">
            <a:extLst>
              <a:ext uri="{FF2B5EF4-FFF2-40B4-BE49-F238E27FC236}">
                <a16:creationId xmlns:a16="http://schemas.microsoft.com/office/drawing/2014/main" id="{7CB62BAE-2B23-EB66-35F1-D5C5D2E55A16}"/>
              </a:ext>
            </a:extLst>
          </p:cNvPr>
          <p:cNvSpPr>
            <a:spLocks noGrp="1"/>
          </p:cNvSpPr>
          <p:nvPr>
            <p:ph type="pic" sz="quarter" idx="22"/>
          </p:nvPr>
        </p:nvSpPr>
        <p:spPr/>
        <p:txBody>
          <a:bodyPr/>
          <a:lstStyle/>
          <a:p>
            <a:endParaRPr lang="fr-MA"/>
          </a:p>
        </p:txBody>
      </p:sp>
      <p:sp>
        <p:nvSpPr>
          <p:cNvPr id="12" name="Espace réservé pour une image  11">
            <a:extLst>
              <a:ext uri="{FF2B5EF4-FFF2-40B4-BE49-F238E27FC236}">
                <a16:creationId xmlns:a16="http://schemas.microsoft.com/office/drawing/2014/main" id="{88E456B0-E6FE-3996-ACE9-BD548C1B79AB}"/>
              </a:ext>
            </a:extLst>
          </p:cNvPr>
          <p:cNvSpPr>
            <a:spLocks noGrp="1"/>
          </p:cNvSpPr>
          <p:nvPr>
            <p:ph type="pic" sz="quarter" idx="23"/>
          </p:nvPr>
        </p:nvSpPr>
        <p:spPr/>
        <p:txBody>
          <a:bodyPr/>
          <a:lstStyle/>
          <a:p>
            <a:endParaRPr lang="fr-MA"/>
          </a:p>
        </p:txBody>
      </p:sp>
      <p:pic>
        <p:nvPicPr>
          <p:cNvPr id="21" name="Image 20">
            <a:extLst>
              <a:ext uri="{FF2B5EF4-FFF2-40B4-BE49-F238E27FC236}">
                <a16:creationId xmlns:a16="http://schemas.microsoft.com/office/drawing/2014/main" id="{59916495-1CE3-7092-47ED-7EDD4430D1AB}"/>
              </a:ext>
            </a:extLst>
          </p:cNvPr>
          <p:cNvPicPr>
            <a:picLocks noChangeAspect="1"/>
          </p:cNvPicPr>
          <p:nvPr/>
        </p:nvPicPr>
        <p:blipFill>
          <a:blip r:embed="rId8"/>
          <a:stretch>
            <a:fillRect/>
          </a:stretch>
        </p:blipFill>
        <p:spPr>
          <a:xfrm>
            <a:off x="6058126" y="2107764"/>
            <a:ext cx="1812057" cy="16909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Image 21">
            <a:extLst>
              <a:ext uri="{FF2B5EF4-FFF2-40B4-BE49-F238E27FC236}">
                <a16:creationId xmlns:a16="http://schemas.microsoft.com/office/drawing/2014/main" id="{E69E1EEC-3D76-4FA2-2FF7-8B6D0ECD1C1D}"/>
              </a:ext>
            </a:extLst>
          </p:cNvPr>
          <p:cNvPicPr>
            <a:picLocks noChangeAspect="1"/>
          </p:cNvPicPr>
          <p:nvPr/>
        </p:nvPicPr>
        <p:blipFill>
          <a:blip r:embed="rId9"/>
          <a:stretch>
            <a:fillRect/>
          </a:stretch>
        </p:blipFill>
        <p:spPr>
          <a:xfrm>
            <a:off x="3603734" y="2080011"/>
            <a:ext cx="1857230" cy="17031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Image 22">
            <a:extLst>
              <a:ext uri="{FF2B5EF4-FFF2-40B4-BE49-F238E27FC236}">
                <a16:creationId xmlns:a16="http://schemas.microsoft.com/office/drawing/2014/main" id="{AFDE52FD-0924-4CDB-6DEF-1EE0FCFEB705}"/>
              </a:ext>
            </a:extLst>
          </p:cNvPr>
          <p:cNvPicPr>
            <a:picLocks noChangeAspect="1"/>
          </p:cNvPicPr>
          <p:nvPr/>
        </p:nvPicPr>
        <p:blipFill>
          <a:blip r:embed="rId10"/>
          <a:stretch>
            <a:fillRect/>
          </a:stretch>
        </p:blipFill>
        <p:spPr>
          <a:xfrm>
            <a:off x="1166846" y="2080011"/>
            <a:ext cx="1857231" cy="1753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Image 23">
            <a:extLst>
              <a:ext uri="{FF2B5EF4-FFF2-40B4-BE49-F238E27FC236}">
                <a16:creationId xmlns:a16="http://schemas.microsoft.com/office/drawing/2014/main" id="{B5B77B1D-306A-9D3F-FAA4-CF6E33940951}"/>
              </a:ext>
            </a:extLst>
          </p:cNvPr>
          <p:cNvPicPr>
            <a:picLocks noChangeAspect="1"/>
          </p:cNvPicPr>
          <p:nvPr/>
        </p:nvPicPr>
        <p:blipFill>
          <a:blip r:embed="rId11"/>
          <a:stretch>
            <a:fillRect/>
          </a:stretch>
        </p:blipFill>
        <p:spPr>
          <a:xfrm>
            <a:off x="6082453" y="4184286"/>
            <a:ext cx="1820069" cy="17253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5" name="Image 24">
            <a:extLst>
              <a:ext uri="{FF2B5EF4-FFF2-40B4-BE49-F238E27FC236}">
                <a16:creationId xmlns:a16="http://schemas.microsoft.com/office/drawing/2014/main" id="{B23E4318-953B-26FA-E011-4FDB3DFDB246}"/>
              </a:ext>
            </a:extLst>
          </p:cNvPr>
          <p:cNvPicPr>
            <a:picLocks noChangeAspect="1"/>
          </p:cNvPicPr>
          <p:nvPr/>
        </p:nvPicPr>
        <p:blipFill>
          <a:blip r:embed="rId12"/>
          <a:stretch>
            <a:fillRect/>
          </a:stretch>
        </p:blipFill>
        <p:spPr>
          <a:xfrm>
            <a:off x="3616419" y="4206703"/>
            <a:ext cx="1831860" cy="17334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6" name="Image 25">
            <a:extLst>
              <a:ext uri="{FF2B5EF4-FFF2-40B4-BE49-F238E27FC236}">
                <a16:creationId xmlns:a16="http://schemas.microsoft.com/office/drawing/2014/main" id="{91B8111C-F5B5-C977-F4E8-1181C473DEDE}"/>
              </a:ext>
            </a:extLst>
          </p:cNvPr>
          <p:cNvPicPr>
            <a:picLocks noChangeAspect="1"/>
          </p:cNvPicPr>
          <p:nvPr/>
        </p:nvPicPr>
        <p:blipFill>
          <a:blip r:embed="rId13"/>
          <a:stretch>
            <a:fillRect/>
          </a:stretch>
        </p:blipFill>
        <p:spPr>
          <a:xfrm>
            <a:off x="1118250" y="4118413"/>
            <a:ext cx="1943298" cy="1794030"/>
          </a:xfrm>
          <a:prstGeom prst="rect">
            <a:avLst/>
          </a:prstGeom>
          <a:ln>
            <a:solidFill>
              <a:schemeClr val="bg1">
                <a:lumMod val="95000"/>
              </a:schemeClr>
            </a:solidFill>
          </a:ln>
        </p:spPr>
      </p:pic>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630BB98A-02F7-82D9-A5C6-7C71027D76A6}"/>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490A6AEB-CED0-5A01-475D-C1518C3D7DB7}"/>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أنا أشير وأنت تقول.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4" name="Espace réservé pour une image  23" descr="Une image contenant habits, sourire, dessin humoristique, clipart&#10;&#10;Le contenu généré par l’IA peut être incorrect.">
            <a:extLst>
              <a:ext uri="{FF2B5EF4-FFF2-40B4-BE49-F238E27FC236}">
                <a16:creationId xmlns:a16="http://schemas.microsoft.com/office/drawing/2014/main" id="{2476877C-0333-9D6F-79C3-DAEADF9FA06E}"/>
              </a:ext>
            </a:extLst>
          </p:cNvPr>
          <p:cNvPicPr>
            <a:picLocks noGrp="1" noChangeAspect="1"/>
          </p:cNvPicPr>
          <p:nvPr>
            <p:ph type="pic" sz="quarter" idx="12"/>
          </p:nvPr>
        </p:nvPicPr>
        <p:blipFill>
          <a:blip r:embed="rId3"/>
          <a:srcRect/>
          <a:stretch/>
        </p:blipFill>
        <p:spPr/>
      </p:pic>
      <p:pic>
        <p:nvPicPr>
          <p:cNvPr id="4" name="Image 3">
            <a:extLst>
              <a:ext uri="{FF2B5EF4-FFF2-40B4-BE49-F238E27FC236}">
                <a16:creationId xmlns:a16="http://schemas.microsoft.com/office/drawing/2014/main" id="{B741F47E-D49C-0B74-DFB9-4410399E6CC3}"/>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0FDC76E5-F37A-86DD-195D-EC38A885912A}"/>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73FFAF92-9A2F-49DE-0D16-CB769D9BCF61}"/>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43D1BAE9-0BC3-B887-AA2C-2337710E6599}"/>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ADD7B134-4C44-B583-BA13-7BF2F92CFC9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D081DAED-08AD-0E95-82EA-322AA207610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16DEBC63-7F57-7FF2-D153-CF9DEBA0431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494D9BF0-4188-C046-AAED-0B87BBCEE51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3" name="Espace réservé pour une image  2">
            <a:extLst>
              <a:ext uri="{FF2B5EF4-FFF2-40B4-BE49-F238E27FC236}">
                <a16:creationId xmlns:a16="http://schemas.microsoft.com/office/drawing/2014/main" id="{26598000-3D1B-71FB-E3C0-B26E965EE3BE}"/>
              </a:ext>
            </a:extLst>
          </p:cNvPr>
          <p:cNvSpPr>
            <a:spLocks noGrp="1"/>
          </p:cNvSpPr>
          <p:nvPr>
            <p:ph type="pic" sz="quarter" idx="21"/>
          </p:nvPr>
        </p:nvSpPr>
        <p:spPr/>
        <p:txBody>
          <a:bodyPr/>
          <a:lstStyle/>
          <a:p>
            <a:endParaRPr lang="fr-MA"/>
          </a:p>
        </p:txBody>
      </p:sp>
      <p:sp>
        <p:nvSpPr>
          <p:cNvPr id="6" name="Espace réservé pour une image  5">
            <a:extLst>
              <a:ext uri="{FF2B5EF4-FFF2-40B4-BE49-F238E27FC236}">
                <a16:creationId xmlns:a16="http://schemas.microsoft.com/office/drawing/2014/main" id="{1F0BEA8C-662F-94B6-3953-0372FADF4FF2}"/>
              </a:ext>
            </a:extLst>
          </p:cNvPr>
          <p:cNvSpPr>
            <a:spLocks noGrp="1"/>
          </p:cNvSpPr>
          <p:nvPr>
            <p:ph type="pic" sz="quarter" idx="20"/>
          </p:nvPr>
        </p:nvSpPr>
        <p:spPr/>
        <p:txBody>
          <a:bodyPr/>
          <a:lstStyle/>
          <a:p>
            <a:endParaRPr lang="fr-MA"/>
          </a:p>
        </p:txBody>
      </p:sp>
      <p:sp>
        <p:nvSpPr>
          <p:cNvPr id="8" name="Espace réservé pour une image  7">
            <a:extLst>
              <a:ext uri="{FF2B5EF4-FFF2-40B4-BE49-F238E27FC236}">
                <a16:creationId xmlns:a16="http://schemas.microsoft.com/office/drawing/2014/main" id="{15ED2869-A1E0-C48E-98E6-40C12EEEE4E8}"/>
              </a:ext>
            </a:extLst>
          </p:cNvPr>
          <p:cNvSpPr>
            <a:spLocks noGrp="1"/>
          </p:cNvSpPr>
          <p:nvPr>
            <p:ph type="pic" sz="quarter" idx="18"/>
          </p:nvPr>
        </p:nvSpPr>
        <p:spPr/>
        <p:txBody>
          <a:bodyPr/>
          <a:lstStyle/>
          <a:p>
            <a:endParaRPr lang="fr-MA"/>
          </a:p>
        </p:txBody>
      </p:sp>
      <p:sp>
        <p:nvSpPr>
          <p:cNvPr id="10" name="Espace réservé pour une image  9">
            <a:extLst>
              <a:ext uri="{FF2B5EF4-FFF2-40B4-BE49-F238E27FC236}">
                <a16:creationId xmlns:a16="http://schemas.microsoft.com/office/drawing/2014/main" id="{B6C55E62-B715-2500-DF53-BCA7BE8A8B61}"/>
              </a:ext>
            </a:extLst>
          </p:cNvPr>
          <p:cNvSpPr>
            <a:spLocks noGrp="1"/>
          </p:cNvSpPr>
          <p:nvPr>
            <p:ph type="pic" sz="quarter" idx="22"/>
          </p:nvPr>
        </p:nvSpPr>
        <p:spPr/>
        <p:txBody>
          <a:bodyPr/>
          <a:lstStyle/>
          <a:p>
            <a:endParaRPr lang="fr-MA"/>
          </a:p>
        </p:txBody>
      </p:sp>
      <p:sp>
        <p:nvSpPr>
          <p:cNvPr id="12" name="Espace réservé pour une image  11">
            <a:extLst>
              <a:ext uri="{FF2B5EF4-FFF2-40B4-BE49-F238E27FC236}">
                <a16:creationId xmlns:a16="http://schemas.microsoft.com/office/drawing/2014/main" id="{27B52C50-D428-1012-EE76-1FC18617A241}"/>
              </a:ext>
            </a:extLst>
          </p:cNvPr>
          <p:cNvSpPr>
            <a:spLocks noGrp="1"/>
          </p:cNvSpPr>
          <p:nvPr>
            <p:ph type="pic" sz="quarter" idx="23"/>
          </p:nvPr>
        </p:nvSpPr>
        <p:spPr/>
        <p:txBody>
          <a:bodyPr/>
          <a:lstStyle/>
          <a:p>
            <a:endParaRPr lang="fr-MA"/>
          </a:p>
        </p:txBody>
      </p:sp>
      <p:sp>
        <p:nvSpPr>
          <p:cNvPr id="22" name="Espace réservé pour une image  21">
            <a:extLst>
              <a:ext uri="{FF2B5EF4-FFF2-40B4-BE49-F238E27FC236}">
                <a16:creationId xmlns:a16="http://schemas.microsoft.com/office/drawing/2014/main" id="{648331D8-FA53-C843-780A-AE252AFC177F}"/>
              </a:ext>
            </a:extLst>
          </p:cNvPr>
          <p:cNvSpPr>
            <a:spLocks noGrp="1"/>
          </p:cNvSpPr>
          <p:nvPr>
            <p:ph type="pic" sz="quarter" idx="24"/>
          </p:nvPr>
        </p:nvSpPr>
        <p:spPr/>
        <p:txBody>
          <a:bodyPr/>
          <a:lstStyle/>
          <a:p>
            <a:endParaRPr lang="fr-MA"/>
          </a:p>
        </p:txBody>
      </p:sp>
      <p:pic>
        <p:nvPicPr>
          <p:cNvPr id="21" name="Image 20">
            <a:extLst>
              <a:ext uri="{FF2B5EF4-FFF2-40B4-BE49-F238E27FC236}">
                <a16:creationId xmlns:a16="http://schemas.microsoft.com/office/drawing/2014/main" id="{02C63DA4-BE8B-BBD1-B7C7-9FF54E14D529}"/>
              </a:ext>
            </a:extLst>
          </p:cNvPr>
          <p:cNvPicPr>
            <a:picLocks noChangeAspect="1"/>
          </p:cNvPicPr>
          <p:nvPr/>
        </p:nvPicPr>
        <p:blipFill>
          <a:blip r:embed="rId8"/>
          <a:stretch>
            <a:fillRect/>
          </a:stretch>
        </p:blipFill>
        <p:spPr>
          <a:xfrm>
            <a:off x="6058126" y="2107764"/>
            <a:ext cx="1812057" cy="16909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Image 22">
            <a:extLst>
              <a:ext uri="{FF2B5EF4-FFF2-40B4-BE49-F238E27FC236}">
                <a16:creationId xmlns:a16="http://schemas.microsoft.com/office/drawing/2014/main" id="{B2736BD5-9B76-06AA-62FF-C5C0FE2F60AB}"/>
              </a:ext>
            </a:extLst>
          </p:cNvPr>
          <p:cNvPicPr>
            <a:picLocks noChangeAspect="1"/>
          </p:cNvPicPr>
          <p:nvPr/>
        </p:nvPicPr>
        <p:blipFill>
          <a:blip r:embed="rId9"/>
          <a:stretch>
            <a:fillRect/>
          </a:stretch>
        </p:blipFill>
        <p:spPr>
          <a:xfrm>
            <a:off x="3603734" y="2080011"/>
            <a:ext cx="1857230" cy="17031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5" name="Image 24">
            <a:extLst>
              <a:ext uri="{FF2B5EF4-FFF2-40B4-BE49-F238E27FC236}">
                <a16:creationId xmlns:a16="http://schemas.microsoft.com/office/drawing/2014/main" id="{42B79115-45FD-7E1F-C064-2381C8B9FD0D}"/>
              </a:ext>
            </a:extLst>
          </p:cNvPr>
          <p:cNvPicPr>
            <a:picLocks noChangeAspect="1"/>
          </p:cNvPicPr>
          <p:nvPr/>
        </p:nvPicPr>
        <p:blipFill>
          <a:blip r:embed="rId10"/>
          <a:stretch>
            <a:fillRect/>
          </a:stretch>
        </p:blipFill>
        <p:spPr>
          <a:xfrm>
            <a:off x="1166846" y="2080011"/>
            <a:ext cx="1857231" cy="1753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6" name="Image 25">
            <a:extLst>
              <a:ext uri="{FF2B5EF4-FFF2-40B4-BE49-F238E27FC236}">
                <a16:creationId xmlns:a16="http://schemas.microsoft.com/office/drawing/2014/main" id="{5AFB08F5-83E7-99B0-93B7-0366FE595646}"/>
              </a:ext>
            </a:extLst>
          </p:cNvPr>
          <p:cNvPicPr>
            <a:picLocks noChangeAspect="1"/>
          </p:cNvPicPr>
          <p:nvPr/>
        </p:nvPicPr>
        <p:blipFill>
          <a:blip r:embed="rId11"/>
          <a:stretch>
            <a:fillRect/>
          </a:stretch>
        </p:blipFill>
        <p:spPr>
          <a:xfrm>
            <a:off x="6082453" y="4184286"/>
            <a:ext cx="1820069" cy="17253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 name="Image 26">
            <a:extLst>
              <a:ext uri="{FF2B5EF4-FFF2-40B4-BE49-F238E27FC236}">
                <a16:creationId xmlns:a16="http://schemas.microsoft.com/office/drawing/2014/main" id="{AB3F23A5-7B62-87F2-67FC-AFE030819BB3}"/>
              </a:ext>
            </a:extLst>
          </p:cNvPr>
          <p:cNvPicPr>
            <a:picLocks noChangeAspect="1"/>
          </p:cNvPicPr>
          <p:nvPr/>
        </p:nvPicPr>
        <p:blipFill>
          <a:blip r:embed="rId12"/>
          <a:stretch>
            <a:fillRect/>
          </a:stretch>
        </p:blipFill>
        <p:spPr>
          <a:xfrm>
            <a:off x="3616419" y="4206703"/>
            <a:ext cx="1831860" cy="17334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8" name="Image 27">
            <a:extLst>
              <a:ext uri="{FF2B5EF4-FFF2-40B4-BE49-F238E27FC236}">
                <a16:creationId xmlns:a16="http://schemas.microsoft.com/office/drawing/2014/main" id="{C3BE5A65-FE5A-6D1F-9579-D58ABF4F4172}"/>
              </a:ext>
            </a:extLst>
          </p:cNvPr>
          <p:cNvPicPr>
            <a:picLocks noChangeAspect="1"/>
          </p:cNvPicPr>
          <p:nvPr/>
        </p:nvPicPr>
        <p:blipFill>
          <a:blip r:embed="rId13"/>
          <a:stretch>
            <a:fillRect/>
          </a:stretch>
        </p:blipFill>
        <p:spPr>
          <a:xfrm>
            <a:off x="1118250" y="4118413"/>
            <a:ext cx="1943298" cy="1794030"/>
          </a:xfrm>
          <a:prstGeom prst="rect">
            <a:avLst/>
          </a:prstGeom>
          <a:ln>
            <a:solidFill>
              <a:schemeClr val="bg1">
                <a:lumMod val="95000"/>
              </a:schemeClr>
            </a:solidFill>
          </a:ln>
        </p:spPr>
      </p:pic>
    </p:spTree>
    <p:extLst>
      <p:ext uri="{BB962C8B-B14F-4D97-AF65-F5344CB8AC3E}">
        <p14:creationId xmlns:p14="http://schemas.microsoft.com/office/powerpoint/2010/main" val="369593846"/>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93151FED-579C-BFBA-EC82-EB43D8B90173}"/>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BA8C92C-8044-8F4B-F21F-6834D2ADDD59}"/>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نتعرف على مفردات المعجم في الصورة التالية. أبدأ أنا أولا. (قرد/ نمر – لبؤة –أسد يزأر- زرافة – حمار وحشي )</a:t>
            </a:r>
          </a:p>
        </p:txBody>
      </p:sp>
      <p:pic>
        <p:nvPicPr>
          <p:cNvPr id="18" name="Espace réservé pour une image  3">
            <a:extLst>
              <a:ext uri="{FF2B5EF4-FFF2-40B4-BE49-F238E27FC236}">
                <a16:creationId xmlns:a16="http://schemas.microsoft.com/office/drawing/2014/main" id="{AB59613C-CED8-C6A4-D1DC-37E619CF7101}"/>
              </a:ext>
            </a:extLst>
          </p:cNvPr>
          <p:cNvPicPr>
            <a:picLocks noGrp="1" noChangeAspect="1"/>
          </p:cNvPicPr>
          <p:nvPr>
            <p:ph type="pic" sz="quarter" idx="13"/>
          </p:nvPr>
        </p:nvPicPr>
        <p:blipFill>
          <a:blip r:embed="rId3"/>
          <a:srcRect/>
          <a:stretch/>
        </p:blipFill>
        <p:spPr>
          <a:prstGeom prst="rect">
            <a:avLst/>
          </a:prstGeom>
        </p:spPr>
      </p:pic>
      <p:pic>
        <p:nvPicPr>
          <p:cNvPr id="4" name="Image 3">
            <a:extLst>
              <a:ext uri="{FF2B5EF4-FFF2-40B4-BE49-F238E27FC236}">
                <a16:creationId xmlns:a16="http://schemas.microsoft.com/office/drawing/2014/main" id="{118862AC-228F-CB3B-D592-08DDA3FB1DB1}"/>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5AB6668F-0C17-8DC2-2E5B-930BB393E8D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2F720699-AA5B-2D47-BFD4-2CE3E0F7A263}"/>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98807F69-9342-50FA-6636-9434C396255E}"/>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5EE1FF7F-D823-0987-182E-17C584C86D5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31569365-2DC2-BC96-B61D-860FCEE38D8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D3EBE4AD-16B0-79F2-1886-4414795A26D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01D1CB62-7B74-92AE-B584-581AE9F8008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5" name="Image 4">
            <a:extLst>
              <a:ext uri="{FF2B5EF4-FFF2-40B4-BE49-F238E27FC236}">
                <a16:creationId xmlns:a16="http://schemas.microsoft.com/office/drawing/2014/main" id="{A0743901-C9DD-4737-0CE5-5329B9F7EDE4}"/>
              </a:ext>
            </a:extLst>
          </p:cNvPr>
          <p:cNvPicPr>
            <a:picLocks noChangeAspect="1"/>
          </p:cNvPicPr>
          <p:nvPr/>
        </p:nvPicPr>
        <p:blipFill>
          <a:blip r:embed="rId8"/>
          <a:stretch>
            <a:fillRect/>
          </a:stretch>
        </p:blipFill>
        <p:spPr>
          <a:xfrm>
            <a:off x="1040870" y="2273541"/>
            <a:ext cx="6989373" cy="3282649"/>
          </a:xfrm>
          <a:prstGeom prst="rect">
            <a:avLst/>
          </a:prstGeom>
        </p:spPr>
      </p:pic>
    </p:spTree>
    <p:extLst>
      <p:ext uri="{BB962C8B-B14F-4D97-AF65-F5344CB8AC3E}">
        <p14:creationId xmlns:p14="http://schemas.microsoft.com/office/powerpoint/2010/main" val="743733291"/>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93151FED-579C-BFBA-EC82-EB43D8B90173}"/>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BA8C92C-8044-8F4B-F21F-6834D2ADDD59}"/>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دوركم . أنا أشير وأنتم تقولون</a:t>
            </a:r>
          </a:p>
        </p:txBody>
      </p:sp>
      <p:pic>
        <p:nvPicPr>
          <p:cNvPr id="18" name="Espace réservé pour une image  3">
            <a:extLst>
              <a:ext uri="{FF2B5EF4-FFF2-40B4-BE49-F238E27FC236}">
                <a16:creationId xmlns:a16="http://schemas.microsoft.com/office/drawing/2014/main" id="{AB59613C-CED8-C6A4-D1DC-37E619CF7101}"/>
              </a:ext>
            </a:extLst>
          </p:cNvPr>
          <p:cNvPicPr>
            <a:picLocks noGrp="1" noChangeAspect="1"/>
          </p:cNvPicPr>
          <p:nvPr>
            <p:ph type="pic" sz="quarter" idx="12"/>
          </p:nvPr>
        </p:nvPicPr>
        <p:blipFill>
          <a:blip r:embed="rId3"/>
          <a:srcRect/>
          <a:stretch>
            <a:fillRect/>
          </a:stretch>
        </p:blipFill>
        <p:spPr>
          <a:xfrm>
            <a:off x="7924249" y="684000"/>
            <a:ext cx="849525" cy="849525"/>
          </a:xfrm>
          <a:prstGeom prst="rect">
            <a:avLst/>
          </a:prstGeom>
        </p:spPr>
      </p:pic>
      <p:pic>
        <p:nvPicPr>
          <p:cNvPr id="4" name="Image 3">
            <a:extLst>
              <a:ext uri="{FF2B5EF4-FFF2-40B4-BE49-F238E27FC236}">
                <a16:creationId xmlns:a16="http://schemas.microsoft.com/office/drawing/2014/main" id="{6B10FD05-ECDF-4537-3DBE-A43899EB4D46}"/>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6247E954-717F-D2BC-CAC3-EEE2EDEB843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6B181D4D-37D5-D107-5C99-A625525F6CC9}"/>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0363CFED-2A0E-27C6-71A2-3CA1171FBC52}"/>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7E4121BA-F45D-4BC0-E7AC-79869B9C768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A307A3D5-8C87-2BFD-7060-8DAB88B76D3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CBDCB504-0CC3-F3AE-A37F-8ED2CB783BB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E7F2B2E6-06B4-3355-52FD-A9E4339203A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Image 7">
            <a:extLst>
              <a:ext uri="{FF2B5EF4-FFF2-40B4-BE49-F238E27FC236}">
                <a16:creationId xmlns:a16="http://schemas.microsoft.com/office/drawing/2014/main" id="{9E66B258-3B14-35F4-AD81-8FF372927217}"/>
              </a:ext>
            </a:extLst>
          </p:cNvPr>
          <p:cNvPicPr>
            <a:picLocks noChangeAspect="1"/>
          </p:cNvPicPr>
          <p:nvPr/>
        </p:nvPicPr>
        <p:blipFill>
          <a:blip r:embed="rId8"/>
          <a:stretch>
            <a:fillRect/>
          </a:stretch>
        </p:blipFill>
        <p:spPr>
          <a:xfrm>
            <a:off x="1040870" y="2273541"/>
            <a:ext cx="6989373" cy="3282649"/>
          </a:xfrm>
          <a:prstGeom prst="rect">
            <a:avLst/>
          </a:prstGeom>
        </p:spPr>
      </p:pic>
    </p:spTree>
    <p:extLst>
      <p:ext uri="{BB962C8B-B14F-4D97-AF65-F5344CB8AC3E}">
        <p14:creationId xmlns:p14="http://schemas.microsoft.com/office/powerpoint/2010/main" val="4230414708"/>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628650" y="815544"/>
            <a:ext cx="7886700" cy="720000"/>
          </a:xfrm>
        </p:spPr>
        <p:txBody>
          <a:bodyPr/>
          <a:lstStyle/>
          <a:p>
            <a:r>
              <a:rPr lang="ar-MA" sz="4000" dirty="0">
                <a:solidFill>
                  <a:srgbClr val="424D7B"/>
                </a:solidFill>
              </a:rPr>
              <a:t>استماع وتحدث</a:t>
            </a:r>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710813" y="3168734"/>
            <a:ext cx="538649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تعرف واستثمار الأساليب والأفعال الكلامية</a:t>
            </a:r>
          </a:p>
          <a:p>
            <a:pPr marL="0" lvl="0" indent="0" algn="r" rtl="1">
              <a:buClr>
                <a:srgbClr val="424D7B"/>
              </a:buClr>
              <a:buSzPct val="50000"/>
              <a:buNone/>
            </a:pPr>
            <a:r>
              <a:rPr lang="ar-MA" sz="2800" b="1" dirty="0">
                <a:cs typeface="Microsoft Uighur" panose="02000000000000000000" pitchFamily="2" charset="-78"/>
              </a:rPr>
              <a:t>       أساليب التعبير عن الرغبات والاختيارات/ الوصف</a:t>
            </a:r>
          </a:p>
          <a:p>
            <a:pPr marL="0" lvl="0" indent="0" algn="r" rtl="1">
              <a:buClr>
                <a:srgbClr val="424D7B"/>
              </a:buClr>
              <a:buSzPct val="50000"/>
              <a:buNone/>
            </a:pPr>
            <a:r>
              <a:rPr lang="ar-MA" sz="2800" b="1" dirty="0">
                <a:cs typeface="Microsoft Uighur" panose="02000000000000000000" pitchFamily="2" charset="-78"/>
              </a:rPr>
              <a:t>      - حصة التقديم- </a:t>
            </a:r>
          </a:p>
          <a:p>
            <a:pPr marL="0" lvl="0" indent="0" algn="r" rtl="1">
              <a:buClr>
                <a:srgbClr val="424D7B"/>
              </a:buClr>
              <a:buSzPct val="50000"/>
              <a:buNone/>
            </a:pPr>
            <a:endParaRPr lang="ar-MA" sz="2800" b="1" dirty="0">
              <a:cs typeface="Microsoft Uighur" panose="02000000000000000000" pitchFamily="2" charset="-78"/>
            </a:endParaRPr>
          </a:p>
        </p:txBody>
      </p:sp>
      <p:sp>
        <p:nvSpPr>
          <p:cNvPr id="30" name="ZoneTexte 29">
            <a:extLst>
              <a:ext uri="{FF2B5EF4-FFF2-40B4-BE49-F238E27FC236}">
                <a16:creationId xmlns:a16="http://schemas.microsoft.com/office/drawing/2014/main" id="{F7D6550F-9DEC-8087-2526-912B5A010A60}"/>
              </a:ext>
            </a:extLst>
          </p:cNvPr>
          <p:cNvSpPr txBox="1"/>
          <p:nvPr/>
        </p:nvSpPr>
        <p:spPr>
          <a:xfrm>
            <a:off x="5513291" y="1777877"/>
            <a:ext cx="1874232" cy="646331"/>
          </a:xfrm>
          <a:prstGeom prst="rect">
            <a:avLst/>
          </a:prstGeom>
          <a:noFill/>
        </p:spPr>
        <p:txBody>
          <a:bodyPr wrap="none" rtlCol="0">
            <a:spAutoFit/>
          </a:bodyPr>
          <a:lstStyle/>
          <a:p>
            <a:pPr lvl="0" algn="r" defTabSz="457200" rtl="1">
              <a:buClrTx/>
              <a:defRPr/>
            </a:pPr>
            <a:r>
              <a:rPr lang="ar-MA" sz="3600" b="1" kern="1200" dirty="0">
                <a:solidFill>
                  <a:srgbClr val="424D7B"/>
                </a:solidFill>
                <a:latin typeface="Microsoft Uighur" panose="02000000000000000000" pitchFamily="2" charset="-78"/>
                <a:ea typeface="+mn-ea"/>
                <a:cs typeface="Microsoft Uighur" panose="02000000000000000000" pitchFamily="2" charset="-78"/>
              </a:rPr>
              <a:t>استماع وتحدث</a:t>
            </a:r>
          </a:p>
        </p:txBody>
      </p:sp>
      <p:pic>
        <p:nvPicPr>
          <p:cNvPr id="9" name="Image 20">
            <a:extLst>
              <a:ext uri="{FF2B5EF4-FFF2-40B4-BE49-F238E27FC236}">
                <a16:creationId xmlns:a16="http://schemas.microsoft.com/office/drawing/2014/main" id="{12D2729C-8EFD-6E51-1938-4FC00FA31671}"/>
              </a:ext>
            </a:extLst>
          </p:cNvPr>
          <p:cNvPicPr>
            <a:picLocks noChangeAspect="1"/>
          </p:cNvPicPr>
          <p:nvPr/>
        </p:nvPicPr>
        <p:blipFill>
          <a:blip r:embed="rId3"/>
          <a:srcRect/>
          <a:stretch/>
        </p:blipFill>
        <p:spPr>
          <a:xfrm>
            <a:off x="7464487" y="1992890"/>
            <a:ext cx="546492" cy="694778"/>
          </a:xfrm>
          <a:prstGeom prst="rect">
            <a:avLst/>
          </a:prstGeom>
        </p:spPr>
      </p:pic>
      <p:pic>
        <p:nvPicPr>
          <p:cNvPr id="11" name="Espace réservé pour une image  20">
            <a:extLst>
              <a:ext uri="{FF2B5EF4-FFF2-40B4-BE49-F238E27FC236}">
                <a16:creationId xmlns:a16="http://schemas.microsoft.com/office/drawing/2014/main" id="{BA21C181-47C9-9F48-B0FD-494878AC071F}"/>
              </a:ext>
            </a:extLst>
          </p:cNvPr>
          <p:cNvPicPr>
            <a:picLocks noChangeAspect="1"/>
          </p:cNvPicPr>
          <p:nvPr/>
        </p:nvPicPr>
        <p:blipFill rotWithShape="1">
          <a:blip r:embed="rId4">
            <a:extLst>
              <a:ext uri="{28A0092B-C50C-407E-A947-70E740481C1C}">
                <a14:useLocalDpi xmlns:a14="http://schemas.microsoft.com/office/drawing/2010/main" val="0"/>
              </a:ext>
            </a:extLst>
          </a:blip>
          <a:srcRect l="-7526" r="-7526"/>
          <a:stretch>
            <a:fillRect/>
          </a:stretch>
        </p:blipFill>
        <p:spPr>
          <a:xfrm>
            <a:off x="888067" y="1781573"/>
            <a:ext cx="540000" cy="540000"/>
          </a:xfrm>
          <a:prstGeom prst="rect">
            <a:avLst/>
          </a:prstGeom>
        </p:spPr>
      </p:pic>
      <p:pic>
        <p:nvPicPr>
          <p:cNvPr id="3" name="Image 8">
            <a:extLst>
              <a:ext uri="{FF2B5EF4-FFF2-40B4-BE49-F238E27FC236}">
                <a16:creationId xmlns:a16="http://schemas.microsoft.com/office/drawing/2014/main" id="{77CD29B9-6B1C-A987-DC86-B7735EC7AD1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750130" y="975152"/>
            <a:ext cx="432000" cy="432000"/>
          </a:xfrm>
          <a:prstGeom prst="rect">
            <a:avLst/>
          </a:prstGeom>
          <a:ln>
            <a:noFill/>
          </a:ln>
        </p:spPr>
      </p:pic>
    </p:spTree>
    <p:extLst>
      <p:ext uri="{BB962C8B-B14F-4D97-AF65-F5344CB8AC3E}">
        <p14:creationId xmlns:p14="http://schemas.microsoft.com/office/powerpoint/2010/main" val="37355644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B89DD3-3268-70FE-C53F-5C9D191D1FA1}"/>
              </a:ext>
            </a:extLst>
          </p:cNvPr>
          <p:cNvSpPr>
            <a:spLocks noGrp="1"/>
          </p:cNvSpPr>
          <p:nvPr>
            <p:ph type="title"/>
          </p:nvPr>
        </p:nvSpPr>
        <p:spPr/>
        <p:txBody>
          <a:bodyPr>
            <a:normAutofit fontScale="90000"/>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rPr>
              <a:t>تعلمنا سابقا كيف نكون جملا نعبر بها عما نحب مع ذكر لماذا. سنرى اليوم كيف نذكر حيواننا المفضل ونذكر لماذا نحبه. </a:t>
            </a:r>
          </a:p>
        </p:txBody>
      </p:sp>
      <p:pic>
        <p:nvPicPr>
          <p:cNvPr id="2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9F11132-B68F-C6B4-7FF7-8390FCD014E1}"/>
              </a:ext>
            </a:extLst>
          </p:cNvPr>
          <p:cNvPicPr>
            <a:picLocks noGrp="1" noChangeAspect="1"/>
          </p:cNvPicPr>
          <p:nvPr>
            <p:ph type="pic" sz="quarter" idx="12"/>
          </p:nvPr>
        </p:nvPicPr>
        <p:blipFill>
          <a:blip r:embed="rId2"/>
          <a:srcRect/>
          <a:stretch>
            <a:fillRect/>
          </a:stretch>
        </p:blipFill>
        <p:spPr>
          <a:xfrm>
            <a:off x="7924800" y="684213"/>
            <a:ext cx="900113" cy="900112"/>
          </a:xfrm>
          <a:prstGeom prst="rect">
            <a:avLst/>
          </a:prstGeom>
        </p:spPr>
      </p:pic>
      <p:pic>
        <p:nvPicPr>
          <p:cNvPr id="5" name="Image 4">
            <a:extLst>
              <a:ext uri="{FF2B5EF4-FFF2-40B4-BE49-F238E27FC236}">
                <a16:creationId xmlns:a16="http://schemas.microsoft.com/office/drawing/2014/main" id="{E45D031F-7E3E-62D7-E5B6-842D2CD7887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FB5132D7-E2A9-D4B3-05C7-E9F9E4B8E3A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6F676845-BDAD-470C-F1A1-C69737723E2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7C2437C2-2B57-7E50-389E-9F2B64E0534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4065A360-3386-8A8A-F092-29B3F102E56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0" name="Rectangle 9">
            <a:extLst>
              <a:ext uri="{FF2B5EF4-FFF2-40B4-BE49-F238E27FC236}">
                <a16:creationId xmlns:a16="http://schemas.microsoft.com/office/drawing/2014/main" id="{E9683252-05CF-CDEA-9684-8D755E1BB0C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1" name="Rectangle 10">
            <a:extLst>
              <a:ext uri="{FF2B5EF4-FFF2-40B4-BE49-F238E27FC236}">
                <a16:creationId xmlns:a16="http://schemas.microsoft.com/office/drawing/2014/main" id="{5D927CF2-0CC0-9D04-26C5-6BC240B41BB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2" name="Rectangle 11">
            <a:extLst>
              <a:ext uri="{FF2B5EF4-FFF2-40B4-BE49-F238E27FC236}">
                <a16:creationId xmlns:a16="http://schemas.microsoft.com/office/drawing/2014/main" id="{A9B12F4F-A56F-A813-CAB0-129029E0061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E1EA8498-B4E9-EFDF-15C9-98A1AEA05562}"/>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659029" y="1747934"/>
            <a:ext cx="5557195" cy="4354066"/>
          </a:xfrm>
          <a:prstGeom prst="rect">
            <a:avLst/>
          </a:prstGeom>
          <a:noFill/>
          <a:ln>
            <a:noFill/>
          </a:ln>
        </p:spPr>
      </p:pic>
    </p:spTree>
    <p:extLst>
      <p:ext uri="{BB962C8B-B14F-4D97-AF65-F5344CB8AC3E}">
        <p14:creationId xmlns:p14="http://schemas.microsoft.com/office/powerpoint/2010/main" val="3453279625"/>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35E09-B5AB-A2CE-7C67-07E5B195199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2F82EEE-4985-5BF8-6B84-EAE38DCD1B07}"/>
              </a:ext>
            </a:extLst>
          </p:cNvPr>
          <p:cNvSpPr>
            <a:spLocks noGrp="1"/>
          </p:cNvSpPr>
          <p:nvPr>
            <p:ph type="title"/>
          </p:nvPr>
        </p:nvSpPr>
        <p:spPr/>
        <p:txBody>
          <a:bodyPr>
            <a:normAutofit/>
          </a:bodyPr>
          <a:lstStyle/>
          <a:p>
            <a:r>
              <a:rPr lang="ar-MA" sz="2400" b="1" i="1" dirty="0">
                <a:solidFill>
                  <a:schemeClr val="bg1">
                    <a:lumMod val="50000"/>
                  </a:schemeClr>
                </a:solidFill>
                <a:latin typeface="Microsoft Uighur" panose="02000000000000000000" pitchFamily="2" charset="-78"/>
                <a:cs typeface="Microsoft Uighur" panose="02000000000000000000" pitchFamily="2" charset="-78"/>
              </a:rPr>
              <a:t>يوضح الأستاذ سياق الوضعية ويسمع الحوار للمتعلمين</a:t>
            </a:r>
            <a:endParaRPr lang="f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A8A16E3-7B10-801E-3742-2AB0945367BF}"/>
              </a:ext>
            </a:extLst>
          </p:cNvPr>
          <p:cNvPicPr>
            <a:picLocks noGrp="1" noChangeAspect="1"/>
          </p:cNvPicPr>
          <p:nvPr>
            <p:ph type="pic" sz="quarter" idx="12"/>
          </p:nvPr>
        </p:nvPicPr>
        <p:blipFill>
          <a:blip r:embed="rId2"/>
          <a:srcRect/>
          <a:stretch>
            <a:fillRect/>
          </a:stretch>
        </p:blipFill>
        <p:spPr>
          <a:xfrm>
            <a:off x="7924800" y="684213"/>
            <a:ext cx="900113" cy="900112"/>
          </a:xfrm>
          <a:prstGeom prst="rect">
            <a:avLst/>
          </a:prstGeom>
        </p:spPr>
      </p:pic>
      <p:pic>
        <p:nvPicPr>
          <p:cNvPr id="5" name="Image 4">
            <a:extLst>
              <a:ext uri="{FF2B5EF4-FFF2-40B4-BE49-F238E27FC236}">
                <a16:creationId xmlns:a16="http://schemas.microsoft.com/office/drawing/2014/main" id="{8A1B7EBE-5234-2F37-2638-B835838F797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B0B9C0DA-7F26-2793-0EC5-A5089041F3F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C12A807C-FC60-0580-D583-9035173F169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0A2909FC-49A8-ABB5-6CE1-9D6D232D9E1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1D36C980-6CC0-BE2E-5881-7E4F58109F5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0" name="Rectangle 9">
            <a:extLst>
              <a:ext uri="{FF2B5EF4-FFF2-40B4-BE49-F238E27FC236}">
                <a16:creationId xmlns:a16="http://schemas.microsoft.com/office/drawing/2014/main" id="{7AC7E879-3F0F-F02E-FD6F-567DD691AC9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1" name="Rectangle 10">
            <a:extLst>
              <a:ext uri="{FF2B5EF4-FFF2-40B4-BE49-F238E27FC236}">
                <a16:creationId xmlns:a16="http://schemas.microsoft.com/office/drawing/2014/main" id="{9772B613-E2B2-F03B-D629-411E8F6D00F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2" name="Rectangle 11">
            <a:extLst>
              <a:ext uri="{FF2B5EF4-FFF2-40B4-BE49-F238E27FC236}">
                <a16:creationId xmlns:a16="http://schemas.microsoft.com/office/drawing/2014/main" id="{E9F0D9EC-F64E-AE1E-F42E-EB2E12FCEF5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F0D1E201-722D-6F7D-8470-3886C13966FA}"/>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659029" y="1747934"/>
            <a:ext cx="5557195" cy="4354066"/>
          </a:xfrm>
          <a:prstGeom prst="rect">
            <a:avLst/>
          </a:prstGeom>
          <a:noFill/>
          <a:ln>
            <a:noFill/>
          </a:ln>
        </p:spPr>
      </p:pic>
    </p:spTree>
    <p:extLst>
      <p:ext uri="{BB962C8B-B14F-4D97-AF65-F5344CB8AC3E}">
        <p14:creationId xmlns:p14="http://schemas.microsoft.com/office/powerpoint/2010/main" val="4082633376"/>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33"/>
        <p:cNvGrpSpPr/>
        <p:nvPr/>
      </p:nvGrpSpPr>
      <p:grpSpPr>
        <a:xfrm>
          <a:off x="0" y="0"/>
          <a:ext cx="0" cy="0"/>
          <a:chOff x="0" y="0"/>
          <a:chExt cx="0" cy="0"/>
        </a:xfrm>
      </p:grpSpPr>
      <p:pic>
        <p:nvPicPr>
          <p:cNvPr id="2" name="Image 1">
            <a:extLst>
              <a:ext uri="{FF2B5EF4-FFF2-40B4-BE49-F238E27FC236}">
                <a16:creationId xmlns:a16="http://schemas.microsoft.com/office/drawing/2014/main" id="{F84DB877-2972-2B0B-4C99-63950865B1DB}"/>
              </a:ext>
            </a:extLst>
          </p:cNvPr>
          <p:cNvPicPr>
            <a:picLocks noChangeAspect="1"/>
          </p:cNvPicPr>
          <p:nvPr/>
        </p:nvPicPr>
        <p:blipFill>
          <a:blip r:embed="rId3"/>
          <a:stretch>
            <a:fillRect/>
          </a:stretch>
        </p:blipFill>
        <p:spPr>
          <a:xfrm>
            <a:off x="5101718" y="2892765"/>
            <a:ext cx="1226520" cy="3240000"/>
          </a:xfrm>
          <a:prstGeom prst="rect">
            <a:avLst/>
          </a:prstGeom>
        </p:spPr>
      </p:pic>
      <p:sp>
        <p:nvSpPr>
          <p:cNvPr id="1835" name="Google Shape;1835;p48"/>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سنعيد الآن ترديد جمل الحوار. انتبهوا. </a:t>
            </a:r>
          </a:p>
        </p:txBody>
      </p:sp>
      <p:pic>
        <p:nvPicPr>
          <p:cNvPr id="2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CB13840-AC07-10E4-3FD3-3E4EEC87D6AF}"/>
              </a:ext>
            </a:extLst>
          </p:cNvPr>
          <p:cNvPicPr>
            <a:picLocks noChangeAspect="1"/>
          </p:cNvPicPr>
          <p:nvPr/>
        </p:nvPicPr>
        <p:blipFill>
          <a:blip r:embed="rId4"/>
          <a:srcRect/>
          <a:stretch>
            <a:fillRect/>
          </a:stretch>
        </p:blipFill>
        <p:spPr>
          <a:xfrm>
            <a:off x="8009217" y="658454"/>
            <a:ext cx="807092" cy="807092"/>
          </a:xfrm>
          <a:prstGeom prst="rect">
            <a:avLst/>
          </a:prstGeom>
        </p:spPr>
      </p:pic>
      <p:pic>
        <p:nvPicPr>
          <p:cNvPr id="5" name="Image 4">
            <a:extLst>
              <a:ext uri="{FF2B5EF4-FFF2-40B4-BE49-F238E27FC236}">
                <a16:creationId xmlns:a16="http://schemas.microsoft.com/office/drawing/2014/main" id="{779796E1-0C83-4AC2-96B8-8F28869034E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C3A331F8-F884-B526-1017-697ACF8D2C2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2BBD3370-F37D-B39D-AAEC-3F321B8FDE9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A7C2D235-FDBC-2814-D927-0ED14383857E}"/>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53E94954-667E-CAC6-AC7E-E1122557FFF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1" name="Rectangle 10">
            <a:extLst>
              <a:ext uri="{FF2B5EF4-FFF2-40B4-BE49-F238E27FC236}">
                <a16:creationId xmlns:a16="http://schemas.microsoft.com/office/drawing/2014/main" id="{946BEEEB-160A-8BED-F469-A39C8E57E2D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2" name="Rectangle 11">
            <a:extLst>
              <a:ext uri="{FF2B5EF4-FFF2-40B4-BE49-F238E27FC236}">
                <a16:creationId xmlns:a16="http://schemas.microsoft.com/office/drawing/2014/main" id="{7C2A2AB3-DCFA-4AF0-6D65-AA14203EA00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3" name="Rectangle 12">
            <a:extLst>
              <a:ext uri="{FF2B5EF4-FFF2-40B4-BE49-F238E27FC236}">
                <a16:creationId xmlns:a16="http://schemas.microsoft.com/office/drawing/2014/main" id="{AF8A208E-EE61-73F4-5368-A90B1B7D7BA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AED4187B-6D18-E706-FBF1-DAC0313F161E}"/>
              </a:ext>
            </a:extLst>
          </p:cNvPr>
          <p:cNvPicPr>
            <a:picLocks noChangeAspect="1"/>
          </p:cNvPicPr>
          <p:nvPr/>
        </p:nvPicPr>
        <p:blipFill>
          <a:blip r:embed="rId9"/>
          <a:stretch>
            <a:fillRect/>
          </a:stretch>
        </p:blipFill>
        <p:spPr>
          <a:xfrm>
            <a:off x="3037304" y="3096269"/>
            <a:ext cx="1427886" cy="3005731"/>
          </a:xfrm>
          <a:prstGeom prst="rect">
            <a:avLst/>
          </a:prstGeom>
        </p:spPr>
      </p:pic>
      <p:sp>
        <p:nvSpPr>
          <p:cNvPr id="4" name="Bulle narrative : rectangle à coins arrondis 2">
            <a:extLst>
              <a:ext uri="{FF2B5EF4-FFF2-40B4-BE49-F238E27FC236}">
                <a16:creationId xmlns:a16="http://schemas.microsoft.com/office/drawing/2014/main" id="{4AD61D64-7255-FD30-E55B-44C43D09B7FF}"/>
              </a:ext>
            </a:extLst>
          </p:cNvPr>
          <p:cNvSpPr/>
          <p:nvPr/>
        </p:nvSpPr>
        <p:spPr>
          <a:xfrm>
            <a:off x="6049800" y="1836269"/>
            <a:ext cx="2160000" cy="1260000"/>
          </a:xfrm>
          <a:prstGeom prst="wedgeEllipseCallout">
            <a:avLst>
              <a:gd name="adj1" fmla="val -32103"/>
              <a:gd name="adj2" fmla="val 93350"/>
            </a:avLst>
          </a:prstGeom>
          <a:noFill/>
          <a:ln w="38100">
            <a:solidFill>
              <a:srgbClr val="507FBD"/>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fr-MA" sz="2400" b="1" i="0" u="none" strike="noStrike" kern="0" cap="none" spc="0" normalizeH="0" baseline="0" noProof="0" dirty="0">
                <a:ln>
                  <a:noFill/>
                </a:ln>
                <a:solidFill>
                  <a:srgbClr val="507FBD"/>
                </a:solidFill>
                <a:effectLst/>
                <a:uLnTx/>
                <a:uFillTx/>
                <a:latin typeface="AXtDamourBold" pitchFamily="2" charset="0"/>
                <a:ea typeface="+mn-ea"/>
                <a:cs typeface="Microsoft Uighur" panose="02000000000000000000" pitchFamily="2" charset="-78"/>
                <a:sym typeface="Calibri"/>
              </a:rPr>
              <a:t>……..</a:t>
            </a:r>
            <a:endParaRPr kumimoji="0" lang="ar-MA" sz="2400" b="1" i="0" u="none" strike="noStrike" kern="0" cap="none" spc="0" normalizeH="0" baseline="0" noProof="0" dirty="0">
              <a:ln>
                <a:noFill/>
              </a:ln>
              <a:solidFill>
                <a:srgbClr val="507FBD"/>
              </a:solidFill>
              <a:effectLst/>
              <a:uLnTx/>
              <a:uFillTx/>
              <a:latin typeface="AXtDamourBold" pitchFamily="2" charset="0"/>
              <a:ea typeface="+mn-ea"/>
              <a:cs typeface="Microsoft Uighur" panose="02000000000000000000" pitchFamily="2" charset="-78"/>
              <a:sym typeface="Calibri"/>
            </a:endParaRPr>
          </a:p>
        </p:txBody>
      </p:sp>
      <p:sp>
        <p:nvSpPr>
          <p:cNvPr id="8" name="Bulle narrative : rectangle à coins arrondis 3">
            <a:extLst>
              <a:ext uri="{FF2B5EF4-FFF2-40B4-BE49-F238E27FC236}">
                <a16:creationId xmlns:a16="http://schemas.microsoft.com/office/drawing/2014/main" id="{AA6E9D7A-0444-69D1-AE0D-2E3B27B96656}"/>
              </a:ext>
            </a:extLst>
          </p:cNvPr>
          <p:cNvSpPr/>
          <p:nvPr/>
        </p:nvSpPr>
        <p:spPr>
          <a:xfrm>
            <a:off x="1044331" y="1836269"/>
            <a:ext cx="2160000" cy="1260000"/>
          </a:xfrm>
          <a:prstGeom prst="wedgeEllipseCallout">
            <a:avLst>
              <a:gd name="adj1" fmla="val 38298"/>
              <a:gd name="adj2" fmla="val 92617"/>
            </a:avLst>
          </a:prstGeom>
          <a:noFill/>
          <a:ln w="38100">
            <a:solidFill>
              <a:srgbClr val="946D93"/>
            </a:solidFill>
          </a:ln>
          <a:effectLst/>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fr-MA" sz="2400" b="1" i="0" u="none" strike="noStrike" kern="0" cap="none" spc="0" normalizeH="0" baseline="0" noProof="0" dirty="0">
                <a:ln>
                  <a:noFill/>
                </a:ln>
                <a:solidFill>
                  <a:srgbClr val="946D93"/>
                </a:solidFill>
                <a:effectLst/>
                <a:uLnTx/>
                <a:uFillTx/>
                <a:latin typeface="AXtDamourBold" pitchFamily="2" charset="0"/>
                <a:ea typeface="+mn-ea"/>
                <a:cs typeface="Microsoft Uighur" panose="02000000000000000000" pitchFamily="2" charset="-78"/>
                <a:sym typeface="Calibri"/>
              </a:rPr>
              <a:t>……..</a:t>
            </a:r>
            <a:endParaRPr kumimoji="0" lang="ar-MA" sz="2400" b="1" i="0" u="none" strike="noStrike" kern="0" cap="none" spc="0" normalizeH="0" baseline="0" noProof="0" dirty="0">
              <a:ln>
                <a:noFill/>
              </a:ln>
              <a:solidFill>
                <a:srgbClr val="946D93"/>
              </a:solidFill>
              <a:effectLst/>
              <a:uLnTx/>
              <a:uFillTx/>
              <a:latin typeface="Microsoft Uighur" panose="02000000000000000000" pitchFamily="2" charset="-78"/>
              <a:ea typeface="+mn-ea"/>
              <a:cs typeface="Microsoft Uighur" panose="02000000000000000000" pitchFamily="2" charset="-78"/>
              <a:sym typeface="Calibri"/>
            </a:endParaRPr>
          </a:p>
        </p:txBody>
      </p:sp>
    </p:spTree>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41"/>
        <p:cNvGrpSpPr/>
        <p:nvPr/>
      </p:nvGrpSpPr>
      <p:grpSpPr>
        <a:xfrm>
          <a:off x="0" y="0"/>
          <a:ext cx="0" cy="0"/>
          <a:chOff x="0" y="0"/>
          <a:chExt cx="0" cy="0"/>
        </a:xfrm>
      </p:grpSpPr>
      <p:sp>
        <p:nvSpPr>
          <p:cNvPr id="1843" name="Google Shape;1843;p49"/>
          <p:cNvSpPr txBox="1">
            <a:spLocks noGrp="1"/>
          </p:cNvSpPr>
          <p:nvPr>
            <p:ph type="title"/>
          </p:nvPr>
        </p:nvSpPr>
        <p:spPr>
          <a:xfrm>
            <a:off x="598241" y="756000"/>
            <a:ext cx="6840000" cy="612000"/>
          </a:xfrm>
          <a:prstGeom prst="rect">
            <a:avLst/>
          </a:prstGeom>
          <a:noFill/>
          <a:ln>
            <a:noFill/>
          </a:ln>
        </p:spPr>
        <p:txBody>
          <a:bodyPr spcFirstLastPara="1" wrap="square" lIns="91425" tIns="45700" rIns="91425" bIns="45700" anchor="ctr" anchorCtr="0">
            <a:normAutofit/>
          </a:bodyPr>
          <a:lstStyle/>
          <a:p>
            <a:pPr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أي حيوان تفضل؟ رددوا، ردد أنت.</a:t>
            </a:r>
            <a:endParaRPr lang="ar-MA" sz="2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4" name="Image 23" descr="Une image contenant habits, sourire, dessin humoristique, clipart&#10;&#10;Le contenu généré par l’IA peut être incorrect.">
            <a:extLst>
              <a:ext uri="{FF2B5EF4-FFF2-40B4-BE49-F238E27FC236}">
                <a16:creationId xmlns:a16="http://schemas.microsoft.com/office/drawing/2014/main" id="{154180FE-1BE2-89B9-9E98-E1108CE86CFD}"/>
              </a:ext>
            </a:extLst>
          </p:cNvPr>
          <p:cNvPicPr>
            <a:picLocks noChangeAspect="1"/>
          </p:cNvPicPr>
          <p:nvPr/>
        </p:nvPicPr>
        <p:blipFill>
          <a:blip r:embed="rId3"/>
          <a:stretch>
            <a:fillRect/>
          </a:stretch>
        </p:blipFill>
        <p:spPr>
          <a:xfrm>
            <a:off x="8009217" y="674412"/>
            <a:ext cx="775176" cy="775176"/>
          </a:xfrm>
          <a:prstGeom prst="rect">
            <a:avLst/>
          </a:prstGeom>
        </p:spPr>
      </p:pic>
      <p:pic>
        <p:nvPicPr>
          <p:cNvPr id="5" name="Image 4">
            <a:extLst>
              <a:ext uri="{FF2B5EF4-FFF2-40B4-BE49-F238E27FC236}">
                <a16:creationId xmlns:a16="http://schemas.microsoft.com/office/drawing/2014/main" id="{A4408043-65A6-CA81-DB4C-B7DD1C39475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2073C95C-27A6-DB89-1009-9D2393970AD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5AF5A2CB-435B-46EE-37CA-1047D44CF8A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7908AA0C-F8C2-CD30-0DA0-0E490435E5B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B56561E8-B716-2D86-2E28-E4CC2185577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0" name="Rectangle 9">
            <a:extLst>
              <a:ext uri="{FF2B5EF4-FFF2-40B4-BE49-F238E27FC236}">
                <a16:creationId xmlns:a16="http://schemas.microsoft.com/office/drawing/2014/main" id="{5608CDAF-172D-FD70-647B-056191E9538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1" name="Rectangle 10">
            <a:extLst>
              <a:ext uri="{FF2B5EF4-FFF2-40B4-BE49-F238E27FC236}">
                <a16:creationId xmlns:a16="http://schemas.microsoft.com/office/drawing/2014/main" id="{56A693CD-6E8B-561D-A3CC-65FE6372097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2" name="Rectangle 11">
            <a:extLst>
              <a:ext uri="{FF2B5EF4-FFF2-40B4-BE49-F238E27FC236}">
                <a16:creationId xmlns:a16="http://schemas.microsoft.com/office/drawing/2014/main" id="{C32AEC42-6CC1-016C-C5C3-449A2784596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D6D9B3D5-B483-C13C-BFDB-8D08E1BD2B9F}"/>
              </a:ext>
            </a:extLst>
          </p:cNvPr>
          <p:cNvPicPr>
            <a:picLocks noChangeAspect="1"/>
          </p:cNvPicPr>
          <p:nvPr/>
        </p:nvPicPr>
        <p:blipFill>
          <a:blip r:embed="rId8"/>
          <a:stretch>
            <a:fillRect/>
          </a:stretch>
        </p:blipFill>
        <p:spPr>
          <a:xfrm>
            <a:off x="3037304" y="3096269"/>
            <a:ext cx="1427886" cy="3005731"/>
          </a:xfrm>
          <a:prstGeom prst="rect">
            <a:avLst/>
          </a:prstGeom>
        </p:spPr>
      </p:pic>
      <p:sp>
        <p:nvSpPr>
          <p:cNvPr id="13" name="Bulle narrative : rectangle à coins arrondis 3">
            <a:extLst>
              <a:ext uri="{FF2B5EF4-FFF2-40B4-BE49-F238E27FC236}">
                <a16:creationId xmlns:a16="http://schemas.microsoft.com/office/drawing/2014/main" id="{9CFED1C7-8B9F-3650-F0F0-F40AE27073E8}"/>
              </a:ext>
            </a:extLst>
          </p:cNvPr>
          <p:cNvSpPr/>
          <p:nvPr/>
        </p:nvSpPr>
        <p:spPr>
          <a:xfrm>
            <a:off x="1044331" y="1836269"/>
            <a:ext cx="2160000" cy="1260000"/>
          </a:xfrm>
          <a:prstGeom prst="wedgeEllipseCallout">
            <a:avLst>
              <a:gd name="adj1" fmla="val 38298"/>
              <a:gd name="adj2" fmla="val 92617"/>
            </a:avLst>
          </a:prstGeom>
          <a:noFill/>
          <a:ln w="38100">
            <a:solidFill>
              <a:srgbClr val="946D93"/>
            </a:solidFill>
          </a:ln>
          <a:effectLst/>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fr-MA" sz="2400" b="1" i="0" u="none" strike="noStrike" kern="0" cap="none" spc="0" normalizeH="0" baseline="0" noProof="0" dirty="0">
                <a:ln>
                  <a:noFill/>
                </a:ln>
                <a:solidFill>
                  <a:srgbClr val="946D93"/>
                </a:solidFill>
                <a:effectLst/>
                <a:uLnTx/>
                <a:uFillTx/>
                <a:latin typeface="AXtDamourBold" pitchFamily="2" charset="0"/>
                <a:ea typeface="+mn-ea"/>
                <a:cs typeface="Microsoft Uighur" panose="02000000000000000000" pitchFamily="2" charset="-78"/>
                <a:sym typeface="Calibri"/>
              </a:rPr>
              <a:t>……..</a:t>
            </a:r>
            <a:endParaRPr kumimoji="0" lang="ar-MA" sz="2400" b="1" i="0" u="none" strike="noStrike" kern="0" cap="none" spc="0" normalizeH="0" baseline="0" noProof="0" dirty="0">
              <a:ln>
                <a:noFill/>
              </a:ln>
              <a:solidFill>
                <a:srgbClr val="946D93"/>
              </a:solidFill>
              <a:effectLst/>
              <a:uLnTx/>
              <a:uFillTx/>
              <a:latin typeface="Microsoft Uighur" panose="02000000000000000000" pitchFamily="2" charset="-78"/>
              <a:ea typeface="+mn-ea"/>
              <a:cs typeface="Microsoft Uighur" panose="02000000000000000000" pitchFamily="2" charset="-78"/>
              <a:sym typeface="Calibri"/>
            </a:endParaRPr>
          </a:p>
        </p:txBody>
      </p:sp>
    </p:spTree>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0C02A56A-DFB9-BB06-C9B3-DB69B7CE816F}"/>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87EA6297-4D48-B26E-185C-DDA3D72A5FF2}"/>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أنا أفضل القطة. رددوا. ردد أنت</a:t>
            </a:r>
          </a:p>
        </p:txBody>
      </p:sp>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92177B5-DA90-EE50-2546-19CC11C8414F}"/>
              </a:ext>
            </a:extLst>
          </p:cNvPr>
          <p:cNvPicPr>
            <a:picLocks noChangeAspect="1"/>
          </p:cNvPicPr>
          <p:nvPr/>
        </p:nvPicPr>
        <p:blipFill>
          <a:blip r:embed="rId3"/>
          <a:srcRect/>
          <a:stretch>
            <a:fillRect/>
          </a:stretch>
        </p:blipFill>
        <p:spPr>
          <a:xfrm>
            <a:off x="8009217" y="658454"/>
            <a:ext cx="807092" cy="807092"/>
          </a:xfrm>
          <a:prstGeom prst="rect">
            <a:avLst/>
          </a:prstGeom>
        </p:spPr>
      </p:pic>
      <p:pic>
        <p:nvPicPr>
          <p:cNvPr id="4" name="Image 3">
            <a:extLst>
              <a:ext uri="{FF2B5EF4-FFF2-40B4-BE49-F238E27FC236}">
                <a16:creationId xmlns:a16="http://schemas.microsoft.com/office/drawing/2014/main" id="{A5E6780B-FC57-9267-3C0C-ED5A529DCCB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7B9E7AF0-FED4-41EF-9F19-A6140DC286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4810A5C6-1732-6064-9AA9-6981A4E93FF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C6C3E650-6AA0-308B-B798-679B49782B2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47ABEF7D-FA41-4993-9322-59E152E91C3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2" name="Rectangle 11">
            <a:extLst>
              <a:ext uri="{FF2B5EF4-FFF2-40B4-BE49-F238E27FC236}">
                <a16:creationId xmlns:a16="http://schemas.microsoft.com/office/drawing/2014/main" id="{46A51EB2-8B11-72F9-A9F0-07BA78B1AD7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3" name="Rectangle 12">
            <a:extLst>
              <a:ext uri="{FF2B5EF4-FFF2-40B4-BE49-F238E27FC236}">
                <a16:creationId xmlns:a16="http://schemas.microsoft.com/office/drawing/2014/main" id="{366933F8-455A-3EF3-8766-EB0C39DDFCF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4" name="Rectangle 13">
            <a:extLst>
              <a:ext uri="{FF2B5EF4-FFF2-40B4-BE49-F238E27FC236}">
                <a16:creationId xmlns:a16="http://schemas.microsoft.com/office/drawing/2014/main" id="{C0919BFF-1401-4474-3B34-333BA77F85F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Image 4">
            <a:extLst>
              <a:ext uri="{FF2B5EF4-FFF2-40B4-BE49-F238E27FC236}">
                <a16:creationId xmlns:a16="http://schemas.microsoft.com/office/drawing/2014/main" id="{CC11F8E3-7DA8-7E77-328B-C723730A49F2}"/>
              </a:ext>
            </a:extLst>
          </p:cNvPr>
          <p:cNvPicPr>
            <a:picLocks noChangeAspect="1"/>
          </p:cNvPicPr>
          <p:nvPr/>
        </p:nvPicPr>
        <p:blipFill>
          <a:blip r:embed="rId8"/>
          <a:stretch>
            <a:fillRect/>
          </a:stretch>
        </p:blipFill>
        <p:spPr>
          <a:xfrm>
            <a:off x="4805556" y="2862000"/>
            <a:ext cx="1226520" cy="3240000"/>
          </a:xfrm>
          <a:prstGeom prst="rect">
            <a:avLst/>
          </a:prstGeom>
        </p:spPr>
      </p:pic>
      <p:sp>
        <p:nvSpPr>
          <p:cNvPr id="7" name="Bulle narrative : rectangle à coins arrondis 2">
            <a:extLst>
              <a:ext uri="{FF2B5EF4-FFF2-40B4-BE49-F238E27FC236}">
                <a16:creationId xmlns:a16="http://schemas.microsoft.com/office/drawing/2014/main" id="{36B644DA-AC5E-399B-BE07-9A093EC64981}"/>
              </a:ext>
            </a:extLst>
          </p:cNvPr>
          <p:cNvSpPr/>
          <p:nvPr/>
        </p:nvSpPr>
        <p:spPr>
          <a:xfrm>
            <a:off x="5849217" y="1790781"/>
            <a:ext cx="2160000" cy="1260000"/>
          </a:xfrm>
          <a:prstGeom prst="wedgeEllipseCallout">
            <a:avLst>
              <a:gd name="adj1" fmla="val -32103"/>
              <a:gd name="adj2" fmla="val 93350"/>
            </a:avLst>
          </a:prstGeom>
          <a:noFill/>
          <a:ln w="38100">
            <a:solidFill>
              <a:srgbClr val="507FBD"/>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fr-MA" sz="2400" b="1" i="0" u="none" strike="noStrike" kern="0" cap="none" spc="0" normalizeH="0" baseline="0" noProof="0" dirty="0">
                <a:ln>
                  <a:noFill/>
                </a:ln>
                <a:solidFill>
                  <a:srgbClr val="507FBD"/>
                </a:solidFill>
                <a:effectLst/>
                <a:uLnTx/>
                <a:uFillTx/>
                <a:latin typeface="AXtDamourBold" pitchFamily="2" charset="0"/>
                <a:ea typeface="+mn-ea"/>
                <a:cs typeface="Microsoft Uighur" panose="02000000000000000000" pitchFamily="2" charset="-78"/>
                <a:sym typeface="Calibri"/>
              </a:rPr>
              <a:t>……..</a:t>
            </a:r>
            <a:endParaRPr kumimoji="0" lang="ar-MA" sz="2400" b="1" i="0" u="none" strike="noStrike" kern="0" cap="none" spc="0" normalizeH="0" baseline="0" noProof="0" dirty="0">
              <a:ln>
                <a:noFill/>
              </a:ln>
              <a:solidFill>
                <a:srgbClr val="507FBD"/>
              </a:solidFill>
              <a:effectLst/>
              <a:uLnTx/>
              <a:uFillTx/>
              <a:latin typeface="AXtDamourBold" pitchFamily="2" charset="0"/>
              <a:ea typeface="+mn-ea"/>
              <a:cs typeface="Microsoft Uighur" panose="02000000000000000000" pitchFamily="2" charset="-78"/>
              <a:sym typeface="Calibri"/>
            </a:endParaRPr>
          </a:p>
        </p:txBody>
      </p:sp>
    </p:spTree>
    <p:extLst>
      <p:ext uri="{BB962C8B-B14F-4D97-AF65-F5344CB8AC3E}">
        <p14:creationId xmlns:p14="http://schemas.microsoft.com/office/powerpoint/2010/main" val="2738591387"/>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AA0DFE15-1650-214B-D8AD-4111B979B7C9}"/>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9197FB52-10C2-1344-624E-57FE4E9FC276}"/>
              </a:ext>
            </a:extLst>
          </p:cNvPr>
          <p:cNvSpPr txBox="1">
            <a:spLocks noGrp="1"/>
          </p:cNvSpPr>
          <p:nvPr>
            <p:ph type="title"/>
          </p:nvPr>
        </p:nvSpPr>
        <p:spPr>
          <a:xfrm>
            <a:off x="598241" y="756000"/>
            <a:ext cx="6840000" cy="612000"/>
          </a:xfrm>
          <a:prstGeom prst="rect">
            <a:avLst/>
          </a:prstGeom>
          <a:noFill/>
          <a:ln>
            <a:noFill/>
          </a:ln>
        </p:spPr>
        <p:txBody>
          <a:bodyPr spcFirstLastPara="1" wrap="square" lIns="91425" tIns="45700" rIns="91425" bIns="45700" anchor="ctr" anchorCtr="0">
            <a:normAutofit/>
          </a:bodyPr>
          <a:lstStyle/>
          <a:p>
            <a:pPr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لماذا تفضل القطة؟ رددوا، ردد أنت.</a:t>
            </a:r>
            <a:endParaRPr lang="ar-MA" sz="2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4" name="Image 23" descr="Une image contenant habits, sourire, dessin humoristique, clipart&#10;&#10;Le contenu généré par l’IA peut être incorrect.">
            <a:extLst>
              <a:ext uri="{FF2B5EF4-FFF2-40B4-BE49-F238E27FC236}">
                <a16:creationId xmlns:a16="http://schemas.microsoft.com/office/drawing/2014/main" id="{0CAC5F3A-9054-E9CA-A190-AF11F4DC8903}"/>
              </a:ext>
            </a:extLst>
          </p:cNvPr>
          <p:cNvPicPr>
            <a:picLocks noChangeAspect="1"/>
          </p:cNvPicPr>
          <p:nvPr/>
        </p:nvPicPr>
        <p:blipFill>
          <a:blip r:embed="rId3"/>
          <a:stretch>
            <a:fillRect/>
          </a:stretch>
        </p:blipFill>
        <p:spPr>
          <a:xfrm>
            <a:off x="8009217" y="674412"/>
            <a:ext cx="775176" cy="775176"/>
          </a:xfrm>
          <a:prstGeom prst="rect">
            <a:avLst/>
          </a:prstGeom>
        </p:spPr>
      </p:pic>
      <p:pic>
        <p:nvPicPr>
          <p:cNvPr id="5" name="Image 4">
            <a:extLst>
              <a:ext uri="{FF2B5EF4-FFF2-40B4-BE49-F238E27FC236}">
                <a16:creationId xmlns:a16="http://schemas.microsoft.com/office/drawing/2014/main" id="{472D2CE5-8CF3-60BF-25B0-871DB466FCF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B001CBDF-8FA6-E139-AF18-E6EC147D901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E62DE5DD-BF24-E6F9-9668-FBE6148484C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B80252E9-7940-C4A0-6E8D-A8C74BB10D8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79544D31-1CF6-D32C-05CB-CE47F60274B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0" name="Rectangle 9">
            <a:extLst>
              <a:ext uri="{FF2B5EF4-FFF2-40B4-BE49-F238E27FC236}">
                <a16:creationId xmlns:a16="http://schemas.microsoft.com/office/drawing/2014/main" id="{3371CBBF-8C6A-9595-683B-C61ABD8E216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1" name="Rectangle 10">
            <a:extLst>
              <a:ext uri="{FF2B5EF4-FFF2-40B4-BE49-F238E27FC236}">
                <a16:creationId xmlns:a16="http://schemas.microsoft.com/office/drawing/2014/main" id="{BC46B214-897C-DEAD-E5D9-E5C4A0547A6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2" name="Rectangle 11">
            <a:extLst>
              <a:ext uri="{FF2B5EF4-FFF2-40B4-BE49-F238E27FC236}">
                <a16:creationId xmlns:a16="http://schemas.microsoft.com/office/drawing/2014/main" id="{631176A1-822D-FFA2-D580-47AF121637A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D2255B86-9674-9C0D-4E9C-C2E56BB25D69}"/>
              </a:ext>
            </a:extLst>
          </p:cNvPr>
          <p:cNvPicPr>
            <a:picLocks noChangeAspect="1"/>
          </p:cNvPicPr>
          <p:nvPr/>
        </p:nvPicPr>
        <p:blipFill>
          <a:blip r:embed="rId8"/>
          <a:stretch>
            <a:fillRect/>
          </a:stretch>
        </p:blipFill>
        <p:spPr>
          <a:xfrm>
            <a:off x="3037304" y="3096269"/>
            <a:ext cx="1427886" cy="3005731"/>
          </a:xfrm>
          <a:prstGeom prst="rect">
            <a:avLst/>
          </a:prstGeom>
        </p:spPr>
      </p:pic>
      <p:sp>
        <p:nvSpPr>
          <p:cNvPr id="13" name="Bulle narrative : rectangle à coins arrondis 3">
            <a:extLst>
              <a:ext uri="{FF2B5EF4-FFF2-40B4-BE49-F238E27FC236}">
                <a16:creationId xmlns:a16="http://schemas.microsoft.com/office/drawing/2014/main" id="{C87F8EE6-AAC4-FEB8-013F-DB6DD0E16DCF}"/>
              </a:ext>
            </a:extLst>
          </p:cNvPr>
          <p:cNvSpPr/>
          <p:nvPr/>
        </p:nvSpPr>
        <p:spPr>
          <a:xfrm>
            <a:off x="1044331" y="1836269"/>
            <a:ext cx="2160000" cy="1260000"/>
          </a:xfrm>
          <a:prstGeom prst="wedgeEllipseCallout">
            <a:avLst>
              <a:gd name="adj1" fmla="val 38298"/>
              <a:gd name="adj2" fmla="val 92617"/>
            </a:avLst>
          </a:prstGeom>
          <a:noFill/>
          <a:ln w="38100">
            <a:solidFill>
              <a:srgbClr val="946D93"/>
            </a:solidFill>
          </a:ln>
          <a:effectLst/>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fr-MA" sz="2400" b="1" i="0" u="none" strike="noStrike" kern="0" cap="none" spc="0" normalizeH="0" baseline="0" noProof="0" dirty="0">
                <a:ln>
                  <a:noFill/>
                </a:ln>
                <a:solidFill>
                  <a:srgbClr val="946D93"/>
                </a:solidFill>
                <a:effectLst/>
                <a:uLnTx/>
                <a:uFillTx/>
                <a:latin typeface="AXtDamourBold" pitchFamily="2" charset="0"/>
                <a:ea typeface="+mn-ea"/>
                <a:cs typeface="Microsoft Uighur" panose="02000000000000000000" pitchFamily="2" charset="-78"/>
                <a:sym typeface="Calibri"/>
              </a:rPr>
              <a:t>……..</a:t>
            </a:r>
            <a:endParaRPr kumimoji="0" lang="ar-MA" sz="2400" b="1" i="0" u="none" strike="noStrike" kern="0" cap="none" spc="0" normalizeH="0" baseline="0" noProof="0" dirty="0">
              <a:ln>
                <a:noFill/>
              </a:ln>
              <a:solidFill>
                <a:srgbClr val="946D93"/>
              </a:solidFill>
              <a:effectLst/>
              <a:uLnTx/>
              <a:uFillTx/>
              <a:latin typeface="Microsoft Uighur" panose="02000000000000000000" pitchFamily="2" charset="-78"/>
              <a:ea typeface="+mn-ea"/>
              <a:cs typeface="Microsoft Uighur" panose="02000000000000000000" pitchFamily="2" charset="-78"/>
              <a:sym typeface="Calibri"/>
            </a:endParaRPr>
          </a:p>
        </p:txBody>
      </p:sp>
    </p:spTree>
    <p:extLst>
      <p:ext uri="{BB962C8B-B14F-4D97-AF65-F5344CB8AC3E}">
        <p14:creationId xmlns:p14="http://schemas.microsoft.com/office/powerpoint/2010/main" val="1297381794"/>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F5910CD8-4480-B786-A71C-B63FD1EBFC58}"/>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7CE2D17A-3EAE-F00D-CC80-96820751A02F}"/>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لأن القطة حيوان جميل وهي تحب أن تلعب معي. رددوا. ردد أنت</a:t>
            </a:r>
          </a:p>
        </p:txBody>
      </p:sp>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2FC8ADA-15EE-68CE-33A5-F8AD3DDACB21}"/>
              </a:ext>
            </a:extLst>
          </p:cNvPr>
          <p:cNvPicPr>
            <a:picLocks noChangeAspect="1"/>
          </p:cNvPicPr>
          <p:nvPr/>
        </p:nvPicPr>
        <p:blipFill>
          <a:blip r:embed="rId3"/>
          <a:srcRect/>
          <a:stretch>
            <a:fillRect/>
          </a:stretch>
        </p:blipFill>
        <p:spPr>
          <a:xfrm>
            <a:off x="8009217" y="658454"/>
            <a:ext cx="807092" cy="807092"/>
          </a:xfrm>
          <a:prstGeom prst="rect">
            <a:avLst/>
          </a:prstGeom>
        </p:spPr>
      </p:pic>
      <p:pic>
        <p:nvPicPr>
          <p:cNvPr id="4" name="Image 3">
            <a:extLst>
              <a:ext uri="{FF2B5EF4-FFF2-40B4-BE49-F238E27FC236}">
                <a16:creationId xmlns:a16="http://schemas.microsoft.com/office/drawing/2014/main" id="{79D38C34-A95D-C7BE-15F0-A995674863E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23F8CE74-46A6-F4C4-266C-4BEFB094C4F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950FDCE4-0802-FBA2-3C11-50902DEAC63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86A587B1-CB74-AED3-3B43-D9622E7D4CA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58B5A1A0-68E6-47BE-BBD6-9025BE4A6EF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2" name="Rectangle 11">
            <a:extLst>
              <a:ext uri="{FF2B5EF4-FFF2-40B4-BE49-F238E27FC236}">
                <a16:creationId xmlns:a16="http://schemas.microsoft.com/office/drawing/2014/main" id="{913762E7-DC90-3CC4-C997-6B0066D6EAE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3" name="Rectangle 12">
            <a:extLst>
              <a:ext uri="{FF2B5EF4-FFF2-40B4-BE49-F238E27FC236}">
                <a16:creationId xmlns:a16="http://schemas.microsoft.com/office/drawing/2014/main" id="{B4048C2F-BF9E-226C-64D7-5579712DDF6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4" name="Rectangle 13">
            <a:extLst>
              <a:ext uri="{FF2B5EF4-FFF2-40B4-BE49-F238E27FC236}">
                <a16:creationId xmlns:a16="http://schemas.microsoft.com/office/drawing/2014/main" id="{8885898F-2D7A-287E-618C-4963C061D8B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Image 4">
            <a:extLst>
              <a:ext uri="{FF2B5EF4-FFF2-40B4-BE49-F238E27FC236}">
                <a16:creationId xmlns:a16="http://schemas.microsoft.com/office/drawing/2014/main" id="{ED8B425F-73CC-58AD-8033-1CE6DFD69E3C}"/>
              </a:ext>
            </a:extLst>
          </p:cNvPr>
          <p:cNvPicPr>
            <a:picLocks noChangeAspect="1"/>
          </p:cNvPicPr>
          <p:nvPr/>
        </p:nvPicPr>
        <p:blipFill>
          <a:blip r:embed="rId8"/>
          <a:stretch>
            <a:fillRect/>
          </a:stretch>
        </p:blipFill>
        <p:spPr>
          <a:xfrm>
            <a:off x="4805556" y="2862000"/>
            <a:ext cx="1226520" cy="3240000"/>
          </a:xfrm>
          <a:prstGeom prst="rect">
            <a:avLst/>
          </a:prstGeom>
        </p:spPr>
      </p:pic>
      <p:sp>
        <p:nvSpPr>
          <p:cNvPr id="7" name="Bulle narrative : rectangle à coins arrondis 2">
            <a:extLst>
              <a:ext uri="{FF2B5EF4-FFF2-40B4-BE49-F238E27FC236}">
                <a16:creationId xmlns:a16="http://schemas.microsoft.com/office/drawing/2014/main" id="{3CFFF4DB-B3D9-2B0E-5A13-58F61701C917}"/>
              </a:ext>
            </a:extLst>
          </p:cNvPr>
          <p:cNvSpPr/>
          <p:nvPr/>
        </p:nvSpPr>
        <p:spPr>
          <a:xfrm>
            <a:off x="5849217" y="1790781"/>
            <a:ext cx="2160000" cy="1260000"/>
          </a:xfrm>
          <a:prstGeom prst="wedgeEllipseCallout">
            <a:avLst>
              <a:gd name="adj1" fmla="val -32103"/>
              <a:gd name="adj2" fmla="val 93350"/>
            </a:avLst>
          </a:prstGeom>
          <a:noFill/>
          <a:ln w="38100">
            <a:solidFill>
              <a:srgbClr val="507FBD"/>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fr-MA" sz="2400" b="1" i="0" u="none" strike="noStrike" kern="0" cap="none" spc="0" normalizeH="0" baseline="0" noProof="0" dirty="0">
                <a:ln>
                  <a:noFill/>
                </a:ln>
                <a:solidFill>
                  <a:srgbClr val="507FBD"/>
                </a:solidFill>
                <a:effectLst/>
                <a:uLnTx/>
                <a:uFillTx/>
                <a:latin typeface="AXtDamourBold" pitchFamily="2" charset="0"/>
                <a:ea typeface="+mn-ea"/>
                <a:cs typeface="Microsoft Uighur" panose="02000000000000000000" pitchFamily="2" charset="-78"/>
                <a:sym typeface="Calibri"/>
              </a:rPr>
              <a:t>……..</a:t>
            </a:r>
            <a:endParaRPr kumimoji="0" lang="ar-MA" sz="2400" b="1" i="0" u="none" strike="noStrike" kern="0" cap="none" spc="0" normalizeH="0" baseline="0" noProof="0" dirty="0">
              <a:ln>
                <a:noFill/>
              </a:ln>
              <a:solidFill>
                <a:srgbClr val="507FBD"/>
              </a:solidFill>
              <a:effectLst/>
              <a:uLnTx/>
              <a:uFillTx/>
              <a:latin typeface="AXtDamourBold" pitchFamily="2" charset="0"/>
              <a:ea typeface="+mn-ea"/>
              <a:cs typeface="Microsoft Uighur" panose="02000000000000000000" pitchFamily="2" charset="-78"/>
              <a:sym typeface="Calibri"/>
            </a:endParaRPr>
          </a:p>
        </p:txBody>
      </p:sp>
    </p:spTree>
    <p:extLst>
      <p:ext uri="{BB962C8B-B14F-4D97-AF65-F5344CB8AC3E}">
        <p14:creationId xmlns:p14="http://schemas.microsoft.com/office/powerpoint/2010/main" val="1591390979"/>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AFD2714A-C109-A209-03B3-D42C4B595C6A}"/>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F14A48CD-43F8-3B90-0C1D-30B236316504}"/>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إذا أردت أن تسأل صديقك عن حيوانه المفضل ماذا تقول؟ </a:t>
            </a:r>
          </a:p>
        </p:txBody>
      </p:sp>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7E36887-BEA9-7EF1-723C-9F66C80D07E2}"/>
              </a:ext>
            </a:extLst>
          </p:cNvPr>
          <p:cNvPicPr>
            <a:picLocks noChangeAspect="1"/>
          </p:cNvPicPr>
          <p:nvPr/>
        </p:nvPicPr>
        <p:blipFill>
          <a:blip r:embed="rId3"/>
          <a:srcRect/>
          <a:stretch>
            <a:fillRect/>
          </a:stretch>
        </p:blipFill>
        <p:spPr>
          <a:xfrm>
            <a:off x="8009217" y="658454"/>
            <a:ext cx="807092" cy="807092"/>
          </a:xfrm>
          <a:prstGeom prst="rect">
            <a:avLst/>
          </a:prstGeom>
        </p:spPr>
      </p:pic>
      <p:pic>
        <p:nvPicPr>
          <p:cNvPr id="4" name="Image 3">
            <a:extLst>
              <a:ext uri="{FF2B5EF4-FFF2-40B4-BE49-F238E27FC236}">
                <a16:creationId xmlns:a16="http://schemas.microsoft.com/office/drawing/2014/main" id="{B4849A80-D41B-6D1B-61CD-6EE67793661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49366C64-CD92-45CE-EBD8-C7ECDBD69BC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408BE72D-1CE0-C193-5A8C-F5D2ABD005B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1FD83621-32F8-DC6F-A723-F5D5453068F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4677006C-1A37-3BA0-CD99-74EC3B03F07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2" name="Rectangle 11">
            <a:extLst>
              <a:ext uri="{FF2B5EF4-FFF2-40B4-BE49-F238E27FC236}">
                <a16:creationId xmlns:a16="http://schemas.microsoft.com/office/drawing/2014/main" id="{8D5B543D-66C7-E5E6-216D-BE1CDAE49DA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3" name="Rectangle 12">
            <a:extLst>
              <a:ext uri="{FF2B5EF4-FFF2-40B4-BE49-F238E27FC236}">
                <a16:creationId xmlns:a16="http://schemas.microsoft.com/office/drawing/2014/main" id="{F3555260-E902-E16B-6040-2AFC318BA88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4" name="Rectangle 13">
            <a:extLst>
              <a:ext uri="{FF2B5EF4-FFF2-40B4-BE49-F238E27FC236}">
                <a16:creationId xmlns:a16="http://schemas.microsoft.com/office/drawing/2014/main" id="{A4BEDF52-6CF2-8F4E-F9E7-51C63586D00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Image 4">
            <a:extLst>
              <a:ext uri="{FF2B5EF4-FFF2-40B4-BE49-F238E27FC236}">
                <a16:creationId xmlns:a16="http://schemas.microsoft.com/office/drawing/2014/main" id="{97C2B741-6BE9-9393-BC75-FA3576187AB3}"/>
              </a:ext>
            </a:extLst>
          </p:cNvPr>
          <p:cNvPicPr>
            <a:picLocks noChangeAspect="1"/>
          </p:cNvPicPr>
          <p:nvPr/>
        </p:nvPicPr>
        <p:blipFill>
          <a:blip r:embed="rId8"/>
          <a:stretch>
            <a:fillRect/>
          </a:stretch>
        </p:blipFill>
        <p:spPr>
          <a:xfrm>
            <a:off x="3009930" y="2630183"/>
            <a:ext cx="2933509" cy="2907587"/>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2027166689"/>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938459E7-ABB9-B48A-0121-0F85F82EE7D4}"/>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C01C175E-3B0F-2ECD-C5BE-E914DBE54F2B}"/>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أحسنتم، أي حيوان تفضل؟ رددوا. ردد أنت. </a:t>
            </a:r>
          </a:p>
        </p:txBody>
      </p:sp>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C055A7F-D445-BBD4-6C36-84BDA9EC086A}"/>
              </a:ext>
            </a:extLst>
          </p:cNvPr>
          <p:cNvPicPr>
            <a:picLocks noChangeAspect="1"/>
          </p:cNvPicPr>
          <p:nvPr/>
        </p:nvPicPr>
        <p:blipFill>
          <a:blip r:embed="rId3"/>
          <a:srcRect/>
          <a:stretch>
            <a:fillRect/>
          </a:stretch>
        </p:blipFill>
        <p:spPr>
          <a:xfrm>
            <a:off x="8009217" y="658454"/>
            <a:ext cx="807092" cy="807092"/>
          </a:xfrm>
          <a:prstGeom prst="rect">
            <a:avLst/>
          </a:prstGeom>
        </p:spPr>
      </p:pic>
      <p:pic>
        <p:nvPicPr>
          <p:cNvPr id="4" name="Image 3">
            <a:extLst>
              <a:ext uri="{FF2B5EF4-FFF2-40B4-BE49-F238E27FC236}">
                <a16:creationId xmlns:a16="http://schemas.microsoft.com/office/drawing/2014/main" id="{1BC9FBF4-4498-6215-4491-59F8FA9D9EE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6D3D9F81-A28E-32BC-D87F-19073AFE9AB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5725F9AD-292A-D84B-D5A6-30B79BA0892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05430BA8-9E34-597C-CC03-2DD3CF10A61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1A060511-FE87-6103-4BE2-EA0A65E3A61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2" name="Rectangle 11">
            <a:extLst>
              <a:ext uri="{FF2B5EF4-FFF2-40B4-BE49-F238E27FC236}">
                <a16:creationId xmlns:a16="http://schemas.microsoft.com/office/drawing/2014/main" id="{1278965C-CA35-AC70-34B5-7E427444FBC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3" name="Rectangle 12">
            <a:extLst>
              <a:ext uri="{FF2B5EF4-FFF2-40B4-BE49-F238E27FC236}">
                <a16:creationId xmlns:a16="http://schemas.microsoft.com/office/drawing/2014/main" id="{024FCC32-D0DF-0E4E-0ACC-0FFCD30FB23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4" name="Rectangle 13">
            <a:extLst>
              <a:ext uri="{FF2B5EF4-FFF2-40B4-BE49-F238E27FC236}">
                <a16:creationId xmlns:a16="http://schemas.microsoft.com/office/drawing/2014/main" id="{2354C569-6C03-6373-90BD-FA55C26122C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 name="Image 1">
            <a:extLst>
              <a:ext uri="{FF2B5EF4-FFF2-40B4-BE49-F238E27FC236}">
                <a16:creationId xmlns:a16="http://schemas.microsoft.com/office/drawing/2014/main" id="{009054D0-A369-C560-EBB9-E21EE9F3A99C}"/>
              </a:ext>
            </a:extLst>
          </p:cNvPr>
          <p:cNvPicPr>
            <a:picLocks noChangeAspect="1"/>
          </p:cNvPicPr>
          <p:nvPr/>
        </p:nvPicPr>
        <p:blipFill>
          <a:blip r:embed="rId8"/>
          <a:stretch>
            <a:fillRect/>
          </a:stretch>
        </p:blipFill>
        <p:spPr>
          <a:xfrm>
            <a:off x="3009930" y="2630183"/>
            <a:ext cx="2933509" cy="2907587"/>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2162052649"/>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761643E1-63C2-2496-A3AE-26117972FE7E}"/>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FCFE8506-F858-FD64-4F8E-745B04D35933}"/>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بماذا أجاب مجد ندى  عندما سألته عن حيوانه المفضل؟ </a:t>
            </a:r>
          </a:p>
        </p:txBody>
      </p:sp>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5178AC6-DB2C-53D4-2139-854D16F14FD2}"/>
              </a:ext>
            </a:extLst>
          </p:cNvPr>
          <p:cNvPicPr>
            <a:picLocks noChangeAspect="1"/>
          </p:cNvPicPr>
          <p:nvPr/>
        </p:nvPicPr>
        <p:blipFill>
          <a:blip r:embed="rId3"/>
          <a:srcRect/>
          <a:stretch>
            <a:fillRect/>
          </a:stretch>
        </p:blipFill>
        <p:spPr>
          <a:xfrm>
            <a:off x="8009217" y="658454"/>
            <a:ext cx="807092" cy="807092"/>
          </a:xfrm>
          <a:prstGeom prst="rect">
            <a:avLst/>
          </a:prstGeom>
        </p:spPr>
      </p:pic>
      <p:pic>
        <p:nvPicPr>
          <p:cNvPr id="4" name="Image 3">
            <a:extLst>
              <a:ext uri="{FF2B5EF4-FFF2-40B4-BE49-F238E27FC236}">
                <a16:creationId xmlns:a16="http://schemas.microsoft.com/office/drawing/2014/main" id="{C7FBDED9-EE49-5A46-A788-DF69844F2CE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2C3BDEE1-6782-197F-D9EF-473651A8B82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360B3398-A6A6-E605-1729-8076797FA01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22CA7FE8-D224-A20D-FF72-544A6186AD2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94EC468B-4AB9-D5FA-7428-3B1FF1A3CFA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2" name="Rectangle 11">
            <a:extLst>
              <a:ext uri="{FF2B5EF4-FFF2-40B4-BE49-F238E27FC236}">
                <a16:creationId xmlns:a16="http://schemas.microsoft.com/office/drawing/2014/main" id="{4A07E5F8-F12F-345A-87C6-8AF21EC52F5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3" name="Rectangle 12">
            <a:extLst>
              <a:ext uri="{FF2B5EF4-FFF2-40B4-BE49-F238E27FC236}">
                <a16:creationId xmlns:a16="http://schemas.microsoft.com/office/drawing/2014/main" id="{2AE8604B-6E22-B024-2966-B73EC9265DC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4" name="Rectangle 13">
            <a:extLst>
              <a:ext uri="{FF2B5EF4-FFF2-40B4-BE49-F238E27FC236}">
                <a16:creationId xmlns:a16="http://schemas.microsoft.com/office/drawing/2014/main" id="{96C64B96-0418-2ECC-2016-A73ED84C6CE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0093A88B-F37C-781D-8066-30C84921EDBC}"/>
              </a:ext>
            </a:extLst>
          </p:cNvPr>
          <p:cNvPicPr>
            <a:picLocks noChangeAspect="1"/>
          </p:cNvPicPr>
          <p:nvPr/>
        </p:nvPicPr>
        <p:blipFill>
          <a:blip r:embed="rId8"/>
          <a:stretch>
            <a:fillRect/>
          </a:stretch>
        </p:blipFill>
        <p:spPr>
          <a:xfrm>
            <a:off x="3366943" y="2432407"/>
            <a:ext cx="2853646" cy="2853646"/>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3696927306"/>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CA61C8E6-E9DF-DD35-0872-D04A4B6CA592}"/>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A58B50F8-632F-EC30-3FA7-260CC5BB9580}"/>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أحسنتم، أنا أفضل القطة. رددوا. ردد أنت. </a:t>
            </a:r>
          </a:p>
        </p:txBody>
      </p:sp>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9361B43-9B08-025A-A79F-F5954C1EFA00}"/>
              </a:ext>
            </a:extLst>
          </p:cNvPr>
          <p:cNvPicPr>
            <a:picLocks noChangeAspect="1"/>
          </p:cNvPicPr>
          <p:nvPr/>
        </p:nvPicPr>
        <p:blipFill>
          <a:blip r:embed="rId3"/>
          <a:srcRect/>
          <a:stretch>
            <a:fillRect/>
          </a:stretch>
        </p:blipFill>
        <p:spPr>
          <a:xfrm>
            <a:off x="8009217" y="658454"/>
            <a:ext cx="807092" cy="807092"/>
          </a:xfrm>
          <a:prstGeom prst="rect">
            <a:avLst/>
          </a:prstGeom>
        </p:spPr>
      </p:pic>
      <p:pic>
        <p:nvPicPr>
          <p:cNvPr id="4" name="Image 3">
            <a:extLst>
              <a:ext uri="{FF2B5EF4-FFF2-40B4-BE49-F238E27FC236}">
                <a16:creationId xmlns:a16="http://schemas.microsoft.com/office/drawing/2014/main" id="{D65B55DA-AE43-8FDB-9EA3-BD4B4CDA7DE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4463BFD1-9E1A-6635-0222-C3BFB81178D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9D966521-9084-8393-9891-66AF9317947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069BCA59-6370-AE73-5A26-C1CA69A420B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BBBBD060-A296-E0DE-BD21-D21EE19EE0C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2" name="Rectangle 11">
            <a:extLst>
              <a:ext uri="{FF2B5EF4-FFF2-40B4-BE49-F238E27FC236}">
                <a16:creationId xmlns:a16="http://schemas.microsoft.com/office/drawing/2014/main" id="{64A4F761-5678-69F0-5D35-1C59D4E6860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3" name="Rectangle 12">
            <a:extLst>
              <a:ext uri="{FF2B5EF4-FFF2-40B4-BE49-F238E27FC236}">
                <a16:creationId xmlns:a16="http://schemas.microsoft.com/office/drawing/2014/main" id="{0859B2D9-6586-D950-E04E-FBB38C79CB6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4" name="Rectangle 13">
            <a:extLst>
              <a:ext uri="{FF2B5EF4-FFF2-40B4-BE49-F238E27FC236}">
                <a16:creationId xmlns:a16="http://schemas.microsoft.com/office/drawing/2014/main" id="{98238AE1-3B5B-B9A7-0018-0192D3B0BDE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5F159D68-0689-BA42-3D49-8B15DF1D8BA7}"/>
              </a:ext>
            </a:extLst>
          </p:cNvPr>
          <p:cNvPicPr>
            <a:picLocks noChangeAspect="1"/>
          </p:cNvPicPr>
          <p:nvPr/>
        </p:nvPicPr>
        <p:blipFill>
          <a:blip r:embed="rId8"/>
          <a:stretch>
            <a:fillRect/>
          </a:stretch>
        </p:blipFill>
        <p:spPr>
          <a:xfrm>
            <a:off x="3366943" y="2432407"/>
            <a:ext cx="2853646" cy="2853646"/>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4190998560"/>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4BCE0C14-0FFA-8ADF-579B-89A2E660B229}"/>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59E2AB19-DDF3-D6D3-A629-5165B814AFCC}"/>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كرروا في ثنائيات: أي حيوان تفضل؟ أنا أفضل القطة.</a:t>
            </a:r>
          </a:p>
        </p:txBody>
      </p:sp>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654C686-37A5-EA28-25A5-5D26293D15AD}"/>
              </a:ext>
            </a:extLst>
          </p:cNvPr>
          <p:cNvPicPr>
            <a:picLocks noChangeAspect="1"/>
          </p:cNvPicPr>
          <p:nvPr/>
        </p:nvPicPr>
        <p:blipFill>
          <a:blip r:embed="rId3"/>
          <a:srcRect/>
          <a:stretch>
            <a:fillRect/>
          </a:stretch>
        </p:blipFill>
        <p:spPr>
          <a:xfrm>
            <a:off x="8009217" y="658454"/>
            <a:ext cx="807092" cy="807092"/>
          </a:xfrm>
          <a:prstGeom prst="rect">
            <a:avLst/>
          </a:prstGeom>
        </p:spPr>
      </p:pic>
      <p:pic>
        <p:nvPicPr>
          <p:cNvPr id="4" name="Image 3">
            <a:extLst>
              <a:ext uri="{FF2B5EF4-FFF2-40B4-BE49-F238E27FC236}">
                <a16:creationId xmlns:a16="http://schemas.microsoft.com/office/drawing/2014/main" id="{71F933E1-DF71-7DD8-AA7F-27A128DCE4D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E918181D-FCB9-61F1-0179-D3D02432156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66EA211C-74EB-F438-95ED-334B7775B09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28B5240F-79B3-D099-1DA4-E1578211CDD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A5AC67BA-B47E-FBD6-4DE5-3CD1FF84783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2" name="Rectangle 11">
            <a:extLst>
              <a:ext uri="{FF2B5EF4-FFF2-40B4-BE49-F238E27FC236}">
                <a16:creationId xmlns:a16="http://schemas.microsoft.com/office/drawing/2014/main" id="{44BC86D4-29B7-FE55-069C-8755B6332E1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3" name="Rectangle 12">
            <a:extLst>
              <a:ext uri="{FF2B5EF4-FFF2-40B4-BE49-F238E27FC236}">
                <a16:creationId xmlns:a16="http://schemas.microsoft.com/office/drawing/2014/main" id="{2936F12A-69ED-E30C-52B6-25DFDB161DC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4" name="Rectangle 13">
            <a:extLst>
              <a:ext uri="{FF2B5EF4-FFF2-40B4-BE49-F238E27FC236}">
                <a16:creationId xmlns:a16="http://schemas.microsoft.com/office/drawing/2014/main" id="{48B9B227-E4FE-56C3-834D-24F68B0FE34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7" name="Image 6">
            <a:extLst>
              <a:ext uri="{FF2B5EF4-FFF2-40B4-BE49-F238E27FC236}">
                <a16:creationId xmlns:a16="http://schemas.microsoft.com/office/drawing/2014/main" id="{670134F3-E8E0-6581-F3C2-7E63DA9A6E26}"/>
              </a:ext>
            </a:extLst>
          </p:cNvPr>
          <p:cNvPicPr>
            <a:picLocks noChangeAspect="1"/>
          </p:cNvPicPr>
          <p:nvPr/>
        </p:nvPicPr>
        <p:blipFill>
          <a:blip r:embed="rId8"/>
          <a:stretch>
            <a:fillRect/>
          </a:stretch>
        </p:blipFill>
        <p:spPr>
          <a:xfrm>
            <a:off x="1919339" y="2080728"/>
            <a:ext cx="5552444" cy="3502744"/>
          </a:xfrm>
          <a:prstGeom prst="rect">
            <a:avLst/>
          </a:prstGeom>
        </p:spPr>
      </p:pic>
    </p:spTree>
    <p:extLst>
      <p:ext uri="{BB962C8B-B14F-4D97-AF65-F5344CB8AC3E}">
        <p14:creationId xmlns:p14="http://schemas.microsoft.com/office/powerpoint/2010/main" val="2572754217"/>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90205741-FC69-576A-7C82-ABACB6A70CB1}"/>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9B90802C-ACD9-7C93-4E41-B4BD1ED2A9A2}"/>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لماذا تفضل القطة؟ رددوا. ردد أنت.</a:t>
            </a:r>
          </a:p>
        </p:txBody>
      </p:sp>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A6A0EA3-C009-000C-99F4-2BFFE750A2E1}"/>
              </a:ext>
            </a:extLst>
          </p:cNvPr>
          <p:cNvPicPr>
            <a:picLocks noChangeAspect="1"/>
          </p:cNvPicPr>
          <p:nvPr/>
        </p:nvPicPr>
        <p:blipFill>
          <a:blip r:embed="rId3"/>
          <a:srcRect/>
          <a:stretch>
            <a:fillRect/>
          </a:stretch>
        </p:blipFill>
        <p:spPr>
          <a:xfrm>
            <a:off x="8009217" y="658454"/>
            <a:ext cx="807092" cy="807092"/>
          </a:xfrm>
          <a:prstGeom prst="rect">
            <a:avLst/>
          </a:prstGeom>
        </p:spPr>
      </p:pic>
      <p:pic>
        <p:nvPicPr>
          <p:cNvPr id="4" name="Image 3">
            <a:extLst>
              <a:ext uri="{FF2B5EF4-FFF2-40B4-BE49-F238E27FC236}">
                <a16:creationId xmlns:a16="http://schemas.microsoft.com/office/drawing/2014/main" id="{6234C4BB-2A46-AFE8-3F0A-F465DE4C984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804BD264-AF6A-C567-26B9-14D233D6DA8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E0597124-5C40-9797-62E8-E1F7FC4BE9E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E7882A0D-AD33-EA56-0594-153019E9EE3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0EC7E536-F1E1-14F7-3C8C-21F704B38D0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2" name="Rectangle 11">
            <a:extLst>
              <a:ext uri="{FF2B5EF4-FFF2-40B4-BE49-F238E27FC236}">
                <a16:creationId xmlns:a16="http://schemas.microsoft.com/office/drawing/2014/main" id="{4DE53820-6007-A824-490D-C07AB85BB3D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3" name="Rectangle 12">
            <a:extLst>
              <a:ext uri="{FF2B5EF4-FFF2-40B4-BE49-F238E27FC236}">
                <a16:creationId xmlns:a16="http://schemas.microsoft.com/office/drawing/2014/main" id="{0EA35D42-8FAE-8840-9ABC-EA85FFFE987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4" name="Rectangle 13">
            <a:extLst>
              <a:ext uri="{FF2B5EF4-FFF2-40B4-BE49-F238E27FC236}">
                <a16:creationId xmlns:a16="http://schemas.microsoft.com/office/drawing/2014/main" id="{257878DF-0B66-1BE4-0284-8E07C794C37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Image 4">
            <a:extLst>
              <a:ext uri="{FF2B5EF4-FFF2-40B4-BE49-F238E27FC236}">
                <a16:creationId xmlns:a16="http://schemas.microsoft.com/office/drawing/2014/main" id="{DC2C4D5D-44A3-8854-B960-F5C61B26CA35}"/>
              </a:ext>
            </a:extLst>
          </p:cNvPr>
          <p:cNvPicPr>
            <a:picLocks noChangeAspect="1"/>
          </p:cNvPicPr>
          <p:nvPr/>
        </p:nvPicPr>
        <p:blipFill>
          <a:blip r:embed="rId8"/>
          <a:stretch>
            <a:fillRect/>
          </a:stretch>
        </p:blipFill>
        <p:spPr>
          <a:xfrm>
            <a:off x="3213835" y="2485704"/>
            <a:ext cx="2851721" cy="2851721"/>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641067193"/>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F779F9C8-8FDE-8D75-3C6A-3C1B1D4C7D97}"/>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49D615C3-86C9-8B9E-397B-69E3C944571B}"/>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لأن القطة حيوان جميل وهي تحب أن تلعب معي.  رددوا. ردد أنت.</a:t>
            </a:r>
          </a:p>
        </p:txBody>
      </p:sp>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27A066B-DC42-E272-D3DF-1231C80E0EAE}"/>
              </a:ext>
            </a:extLst>
          </p:cNvPr>
          <p:cNvPicPr>
            <a:picLocks noChangeAspect="1"/>
          </p:cNvPicPr>
          <p:nvPr/>
        </p:nvPicPr>
        <p:blipFill>
          <a:blip r:embed="rId3"/>
          <a:srcRect/>
          <a:stretch>
            <a:fillRect/>
          </a:stretch>
        </p:blipFill>
        <p:spPr>
          <a:xfrm>
            <a:off x="8009217" y="658454"/>
            <a:ext cx="807092" cy="807092"/>
          </a:xfrm>
          <a:prstGeom prst="rect">
            <a:avLst/>
          </a:prstGeom>
        </p:spPr>
      </p:pic>
      <p:pic>
        <p:nvPicPr>
          <p:cNvPr id="4" name="Image 3">
            <a:extLst>
              <a:ext uri="{FF2B5EF4-FFF2-40B4-BE49-F238E27FC236}">
                <a16:creationId xmlns:a16="http://schemas.microsoft.com/office/drawing/2014/main" id="{8A844F89-4ED0-3A5D-2AE9-DC731238C68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9D998C01-461C-1593-888D-1EE14D229E1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BF561375-A222-C6C3-D51F-25FCB8B42AF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6A2072D0-3921-924A-63FF-D455B746200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E545E12C-1C8F-ABB9-9D11-12A29A49158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2" name="Rectangle 11">
            <a:extLst>
              <a:ext uri="{FF2B5EF4-FFF2-40B4-BE49-F238E27FC236}">
                <a16:creationId xmlns:a16="http://schemas.microsoft.com/office/drawing/2014/main" id="{D3EFC5C8-CC24-2CCD-1B39-5947B67580A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3" name="Rectangle 12">
            <a:extLst>
              <a:ext uri="{FF2B5EF4-FFF2-40B4-BE49-F238E27FC236}">
                <a16:creationId xmlns:a16="http://schemas.microsoft.com/office/drawing/2014/main" id="{CC2E83EF-35D0-5F16-D94C-828D8DEFB6E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4" name="Rectangle 13">
            <a:extLst>
              <a:ext uri="{FF2B5EF4-FFF2-40B4-BE49-F238E27FC236}">
                <a16:creationId xmlns:a16="http://schemas.microsoft.com/office/drawing/2014/main" id="{746E5A19-2481-D3A5-0071-16253A895BA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 name="Image 1">
            <a:extLst>
              <a:ext uri="{FF2B5EF4-FFF2-40B4-BE49-F238E27FC236}">
                <a16:creationId xmlns:a16="http://schemas.microsoft.com/office/drawing/2014/main" id="{27008CA1-201D-FDF4-E43E-0AE08CAB8DC9}"/>
              </a:ext>
            </a:extLst>
          </p:cNvPr>
          <p:cNvPicPr>
            <a:picLocks noChangeAspect="1"/>
          </p:cNvPicPr>
          <p:nvPr/>
        </p:nvPicPr>
        <p:blipFill>
          <a:blip r:embed="rId8"/>
          <a:stretch>
            <a:fillRect/>
          </a:stretch>
        </p:blipFill>
        <p:spPr>
          <a:xfrm>
            <a:off x="3213835" y="2485704"/>
            <a:ext cx="2851721" cy="2851721"/>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366878399"/>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D1DA2BC3-22FE-DB50-0D03-A1EE7E2746BC}"/>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A1DB04D1-0A85-CDC7-7326-B83D540F6103}"/>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وأنتم، هل تحبون القطط؟ لماذا؟ </a:t>
            </a:r>
          </a:p>
        </p:txBody>
      </p:sp>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581960E-CC54-E79A-565B-E4F76A34E73D}"/>
              </a:ext>
            </a:extLst>
          </p:cNvPr>
          <p:cNvPicPr>
            <a:picLocks noChangeAspect="1"/>
          </p:cNvPicPr>
          <p:nvPr/>
        </p:nvPicPr>
        <p:blipFill>
          <a:blip r:embed="rId3"/>
          <a:srcRect/>
          <a:stretch>
            <a:fillRect/>
          </a:stretch>
        </p:blipFill>
        <p:spPr>
          <a:xfrm>
            <a:off x="8009217" y="658454"/>
            <a:ext cx="807092" cy="807092"/>
          </a:xfrm>
          <a:prstGeom prst="rect">
            <a:avLst/>
          </a:prstGeom>
        </p:spPr>
      </p:pic>
      <p:pic>
        <p:nvPicPr>
          <p:cNvPr id="4" name="Image 3">
            <a:extLst>
              <a:ext uri="{FF2B5EF4-FFF2-40B4-BE49-F238E27FC236}">
                <a16:creationId xmlns:a16="http://schemas.microsoft.com/office/drawing/2014/main" id="{85FDCDDE-99D6-1D31-9030-86CFBD18E40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DD18FD97-D694-6C38-9E3F-F4215762A0A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13D44407-2923-9CCE-0E9B-76D8063EA20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293F203C-E45A-BEAA-0315-382E998D918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F30B50E8-2041-8442-6626-EAC5D44BC7D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2" name="Rectangle 11">
            <a:extLst>
              <a:ext uri="{FF2B5EF4-FFF2-40B4-BE49-F238E27FC236}">
                <a16:creationId xmlns:a16="http://schemas.microsoft.com/office/drawing/2014/main" id="{675FBAF2-6F07-5C2F-77FB-4D7FD47BDDD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3" name="Rectangle 12">
            <a:extLst>
              <a:ext uri="{FF2B5EF4-FFF2-40B4-BE49-F238E27FC236}">
                <a16:creationId xmlns:a16="http://schemas.microsoft.com/office/drawing/2014/main" id="{973F0F08-9D12-825D-BC60-DDF4AD0EEEA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4" name="Rectangle 13">
            <a:extLst>
              <a:ext uri="{FF2B5EF4-FFF2-40B4-BE49-F238E27FC236}">
                <a16:creationId xmlns:a16="http://schemas.microsoft.com/office/drawing/2014/main" id="{277A092E-715F-A2D7-101C-50B20A1D770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 name="Image 1">
            <a:extLst>
              <a:ext uri="{FF2B5EF4-FFF2-40B4-BE49-F238E27FC236}">
                <a16:creationId xmlns:a16="http://schemas.microsoft.com/office/drawing/2014/main" id="{96B6BBF2-B346-9DFB-F998-A4DB7878AC81}"/>
              </a:ext>
            </a:extLst>
          </p:cNvPr>
          <p:cNvPicPr>
            <a:picLocks noChangeAspect="1"/>
          </p:cNvPicPr>
          <p:nvPr/>
        </p:nvPicPr>
        <p:blipFill>
          <a:blip r:embed="rId8"/>
          <a:stretch>
            <a:fillRect/>
          </a:stretch>
        </p:blipFill>
        <p:spPr>
          <a:xfrm>
            <a:off x="3366943" y="2432407"/>
            <a:ext cx="2853646" cy="2853646"/>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3941734730"/>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833">
          <a:extLst>
            <a:ext uri="{FF2B5EF4-FFF2-40B4-BE49-F238E27FC236}">
              <a16:creationId xmlns:a16="http://schemas.microsoft.com/office/drawing/2014/main" id="{B790DD56-F704-2EE0-0DE7-65DE5BE7F726}"/>
            </a:ext>
          </a:extLst>
        </p:cNvPr>
        <p:cNvGrpSpPr/>
        <p:nvPr/>
      </p:nvGrpSpPr>
      <p:grpSpPr>
        <a:xfrm>
          <a:off x="0" y="0"/>
          <a:ext cx="0" cy="0"/>
          <a:chOff x="0" y="0"/>
          <a:chExt cx="0" cy="0"/>
        </a:xfrm>
      </p:grpSpPr>
      <p:sp>
        <p:nvSpPr>
          <p:cNvPr id="1835" name="Google Shape;1835;p48">
            <a:extLst>
              <a:ext uri="{FF2B5EF4-FFF2-40B4-BE49-F238E27FC236}">
                <a16:creationId xmlns:a16="http://schemas.microsoft.com/office/drawing/2014/main" id="{E3C8F3AF-4ABB-125D-F772-B384641B6124}"/>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في ثنائيات، أعيدوا الحوار: لماذا تفضل القطة؟ لأن القطة حيوان جميل وهي تحب أن تلعب معي. </a:t>
            </a:r>
          </a:p>
        </p:txBody>
      </p:sp>
      <p:pic>
        <p:nvPicPr>
          <p:cNvPr id="5" name="Image 4">
            <a:extLst>
              <a:ext uri="{FF2B5EF4-FFF2-40B4-BE49-F238E27FC236}">
                <a16:creationId xmlns:a16="http://schemas.microsoft.com/office/drawing/2014/main" id="{788199A0-B22B-BCE4-C2A1-D554C3C76BA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1DC9C9C3-BBD4-5845-D9E5-0CB9C5A844A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C68347CD-717B-B05C-6CE6-9FD8A2EAE07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58E0CCE7-6F85-9C50-5665-4C579BC31B6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FC89B642-1F5E-FDBC-1C40-56F4DFEE4E3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1" name="Rectangle 10">
            <a:extLst>
              <a:ext uri="{FF2B5EF4-FFF2-40B4-BE49-F238E27FC236}">
                <a16:creationId xmlns:a16="http://schemas.microsoft.com/office/drawing/2014/main" id="{5CAB8AC9-77A1-7E2E-B6C5-10E1EDD2542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2" name="Rectangle 11">
            <a:extLst>
              <a:ext uri="{FF2B5EF4-FFF2-40B4-BE49-F238E27FC236}">
                <a16:creationId xmlns:a16="http://schemas.microsoft.com/office/drawing/2014/main" id="{FFE1F725-207E-3C88-A7C7-3E7D09E3225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3" name="Rectangle 12">
            <a:extLst>
              <a:ext uri="{FF2B5EF4-FFF2-40B4-BE49-F238E27FC236}">
                <a16:creationId xmlns:a16="http://schemas.microsoft.com/office/drawing/2014/main" id="{7DD21442-1880-E394-88F3-F09391B00A8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 name="Image 1" descr="Une image contenant habits, sourire, dessin humoristique, clipart&#10;&#10;Le contenu généré par l’IA peut être incorrect.">
            <a:extLst>
              <a:ext uri="{FF2B5EF4-FFF2-40B4-BE49-F238E27FC236}">
                <a16:creationId xmlns:a16="http://schemas.microsoft.com/office/drawing/2014/main" id="{AFB94710-681E-5558-C3DA-947C81935705}"/>
              </a:ext>
            </a:extLst>
          </p:cNvPr>
          <p:cNvPicPr>
            <a:picLocks noChangeAspect="1"/>
          </p:cNvPicPr>
          <p:nvPr/>
        </p:nvPicPr>
        <p:blipFill>
          <a:blip r:embed="rId7"/>
          <a:stretch>
            <a:fillRect/>
          </a:stretch>
        </p:blipFill>
        <p:spPr>
          <a:xfrm>
            <a:off x="8009217" y="674412"/>
            <a:ext cx="775176" cy="775176"/>
          </a:xfrm>
          <a:prstGeom prst="rect">
            <a:avLst/>
          </a:prstGeom>
        </p:spPr>
      </p:pic>
      <p:pic>
        <p:nvPicPr>
          <p:cNvPr id="15" name="Image 14">
            <a:extLst>
              <a:ext uri="{FF2B5EF4-FFF2-40B4-BE49-F238E27FC236}">
                <a16:creationId xmlns:a16="http://schemas.microsoft.com/office/drawing/2014/main" id="{37452227-E153-8F37-C47B-EF7C24C3DC5F}"/>
              </a:ext>
            </a:extLst>
          </p:cNvPr>
          <p:cNvPicPr>
            <a:picLocks noChangeAspect="1"/>
          </p:cNvPicPr>
          <p:nvPr/>
        </p:nvPicPr>
        <p:blipFill>
          <a:blip r:embed="rId8"/>
          <a:stretch>
            <a:fillRect/>
          </a:stretch>
        </p:blipFill>
        <p:spPr>
          <a:xfrm>
            <a:off x="1919339" y="2080728"/>
            <a:ext cx="5552444" cy="3502744"/>
          </a:xfrm>
          <a:prstGeom prst="rect">
            <a:avLst/>
          </a:prstGeom>
        </p:spPr>
      </p:pic>
    </p:spTree>
    <p:extLst>
      <p:ext uri="{BB962C8B-B14F-4D97-AF65-F5344CB8AC3E}">
        <p14:creationId xmlns:p14="http://schemas.microsoft.com/office/powerpoint/2010/main" val="3627235890"/>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027"/>
        <p:cNvGrpSpPr/>
        <p:nvPr/>
      </p:nvGrpSpPr>
      <p:grpSpPr>
        <a:xfrm>
          <a:off x="0" y="0"/>
          <a:ext cx="0" cy="0"/>
          <a:chOff x="0" y="0"/>
          <a:chExt cx="0" cy="0"/>
        </a:xfrm>
      </p:grpSpPr>
      <p:sp>
        <p:nvSpPr>
          <p:cNvPr id="2031" name="Google Shape;2031;p71"/>
          <p:cNvSpPr txBox="1">
            <a:spLocks noGrp="1"/>
          </p:cNvSpPr>
          <p:nvPr>
            <p:ph type="title"/>
          </p:nvPr>
        </p:nvSpPr>
        <p:spPr>
          <a:xfrm>
            <a:off x="457201" y="797642"/>
            <a:ext cx="7105370" cy="612000"/>
          </a:xfrm>
          <a:prstGeom prst="rect">
            <a:avLst/>
          </a:prstGeom>
          <a:noFill/>
          <a:ln>
            <a:noFill/>
          </a:ln>
        </p:spPr>
        <p:txBody>
          <a:bodyPr spcFirstLastPara="1" wrap="square" lIns="91425" tIns="45700" rIns="91425" bIns="45700" anchor="ctr" anchorCtr="0">
            <a:noAutofit/>
          </a:bodyPr>
          <a:lstStyle/>
          <a:p>
            <a:pPr lvl="0">
              <a:lnSpc>
                <a:spcPct val="100000"/>
              </a:lnSpc>
              <a:spcBef>
                <a:spcPts val="0"/>
              </a:spcBef>
              <a:buClr>
                <a:srgbClr val="A5A5A5"/>
              </a:buClr>
              <a:buSzPts val="1600"/>
            </a:pPr>
            <a:r>
              <a:rPr lang="ar-MA" sz="2400" b="1" kern="0" dirty="0">
                <a:solidFill>
                  <a:srgbClr val="FFFFFF">
                    <a:lumMod val="50000"/>
                  </a:srgbClr>
                </a:solidFill>
                <a:ea typeface="Arial"/>
                <a:cs typeface="Microsoft Uighur" panose="02000000000000000000" pitchFamily="2" charset="-78"/>
                <a:sym typeface="Arial"/>
              </a:rPr>
              <a:t>الآن سنلعب لعبة صيد الحروف. قفوا عندما تسمعون الصوت [ق]. من يقف أولا هو الفائز.</a:t>
            </a:r>
            <a:br>
              <a:rPr lang="ar-MA" sz="2400" b="1" kern="0" dirty="0">
                <a:solidFill>
                  <a:srgbClr val="FFFFFF">
                    <a:lumMod val="50000"/>
                  </a:srgbClr>
                </a:solidFill>
                <a:ea typeface="Arial"/>
                <a:cs typeface="Microsoft Uighur" panose="02000000000000000000" pitchFamily="2" charset="-78"/>
                <a:sym typeface="Arial"/>
              </a:rPr>
            </a:br>
            <a:r>
              <a:rPr lang="ar-MA" sz="2400" b="1" kern="0" dirty="0">
                <a:solidFill>
                  <a:srgbClr val="FFFFFF">
                    <a:lumMod val="50000"/>
                  </a:srgbClr>
                </a:solidFill>
                <a:ea typeface="Arial"/>
                <a:cs typeface="Microsoft Uighur" panose="02000000000000000000" pitchFamily="2" charset="-78"/>
                <a:sym typeface="Arial"/>
              </a:rPr>
              <a:t>لا تقفوا إذا لم تسمعوا الصوت. </a:t>
            </a:r>
            <a:r>
              <a:rPr lang="ar-MA" sz="2400" i="1" kern="0" dirty="0">
                <a:solidFill>
                  <a:srgbClr val="FFFFFF">
                    <a:lumMod val="50000"/>
                  </a:srgbClr>
                </a:solidFill>
                <a:ea typeface="Arial"/>
                <a:cs typeface="Microsoft Uighur" panose="02000000000000000000" pitchFamily="2" charset="-78"/>
                <a:sym typeface="Arial"/>
              </a:rPr>
              <a:t>ينطق الأستاذ كل كلمة مرتين.</a:t>
            </a:r>
            <a:endParaRPr sz="2400" i="1" dirty="0">
              <a:solidFill>
                <a:schemeClr val="bg1">
                  <a:lumMod val="50000"/>
                </a:schemeClr>
              </a:solidFill>
              <a:latin typeface="Microsoft Uighur" panose="020B0604020202020204" charset="-78"/>
              <a:cs typeface="Microsoft Uighur" panose="020B0604020202020204" charset="-78"/>
            </a:endParaRPr>
          </a:p>
        </p:txBody>
      </p:sp>
      <p:pic>
        <p:nvPicPr>
          <p:cNvPr id="21" name="Espace réservé pour une image  6">
            <a:extLst>
              <a:ext uri="{FF2B5EF4-FFF2-40B4-BE49-F238E27FC236}">
                <a16:creationId xmlns:a16="http://schemas.microsoft.com/office/drawing/2014/main" id="{E7A97F23-876A-B108-624A-50B5F8D5E67C}"/>
              </a:ext>
            </a:extLst>
          </p:cNvPr>
          <p:cNvPicPr>
            <a:picLocks noGrp="1" noChangeAspect="1"/>
          </p:cNvPicPr>
          <p:nvPr>
            <p:ph type="pic" idx="4294967295"/>
          </p:nvPr>
        </p:nvPicPr>
        <p:blipFill>
          <a:blip r:embed="rId3"/>
          <a:srcRect/>
          <a:stretch>
            <a:fillRect/>
          </a:stretch>
        </p:blipFill>
        <p:spPr>
          <a:xfrm>
            <a:off x="7927333" y="689642"/>
            <a:ext cx="828000" cy="828000"/>
          </a:xfrm>
          <a:prstGeom prst="rect">
            <a:avLst/>
          </a:prstGeom>
        </p:spPr>
      </p:pic>
      <p:pic>
        <p:nvPicPr>
          <p:cNvPr id="15" name="Image 14">
            <a:extLst>
              <a:ext uri="{FF2B5EF4-FFF2-40B4-BE49-F238E27FC236}">
                <a16:creationId xmlns:a16="http://schemas.microsoft.com/office/drawing/2014/main" id="{AA259CA1-3F47-0718-86AE-1C39DF63206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0" name="Image 19">
            <a:extLst>
              <a:ext uri="{FF2B5EF4-FFF2-40B4-BE49-F238E27FC236}">
                <a16:creationId xmlns:a16="http://schemas.microsoft.com/office/drawing/2014/main" id="{FC3E656F-44F0-9259-D732-87691764235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B18FD092-64B8-40A2-2FCB-CF0DECC2802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4" name="Image 23">
            <a:extLst>
              <a:ext uri="{FF2B5EF4-FFF2-40B4-BE49-F238E27FC236}">
                <a16:creationId xmlns:a16="http://schemas.microsoft.com/office/drawing/2014/main" id="{56C6ED49-F824-174C-D379-6E225C114FA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5" name="Rectangle 24">
            <a:extLst>
              <a:ext uri="{FF2B5EF4-FFF2-40B4-BE49-F238E27FC236}">
                <a16:creationId xmlns:a16="http://schemas.microsoft.com/office/drawing/2014/main" id="{EAD636F4-831B-813E-998F-4AE593FD25F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6" name="Rectangle 25">
            <a:extLst>
              <a:ext uri="{FF2B5EF4-FFF2-40B4-BE49-F238E27FC236}">
                <a16:creationId xmlns:a16="http://schemas.microsoft.com/office/drawing/2014/main" id="{7F6FE327-3AD5-1138-6DB6-64A764A334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7" name="Rectangle 26">
            <a:extLst>
              <a:ext uri="{FF2B5EF4-FFF2-40B4-BE49-F238E27FC236}">
                <a16:creationId xmlns:a16="http://schemas.microsoft.com/office/drawing/2014/main" id="{7DA474C2-1AF2-E799-1239-C65468316AD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8" name="Rectangle 27">
            <a:extLst>
              <a:ext uri="{FF2B5EF4-FFF2-40B4-BE49-F238E27FC236}">
                <a16:creationId xmlns:a16="http://schemas.microsoft.com/office/drawing/2014/main" id="{EF747977-8B30-0AF4-C865-08C898D3EFE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BCC410A5-CB7D-2B20-DACC-3BFB21AC1EC1}"/>
              </a:ext>
            </a:extLst>
          </p:cNvPr>
          <p:cNvPicPr>
            <a:picLocks noChangeAspect="1"/>
          </p:cNvPicPr>
          <p:nvPr/>
        </p:nvPicPr>
        <p:blipFill>
          <a:blip r:embed="rId8"/>
          <a:stretch>
            <a:fillRect/>
          </a:stretch>
        </p:blipFill>
        <p:spPr>
          <a:xfrm>
            <a:off x="3701202" y="2791838"/>
            <a:ext cx="1651473" cy="1811036"/>
          </a:xfrm>
          <a:prstGeom prst="rect">
            <a:avLst/>
          </a:prstGeom>
        </p:spPr>
      </p:pic>
      <p:pic>
        <p:nvPicPr>
          <p:cNvPr id="4" name="Image 3">
            <a:extLst>
              <a:ext uri="{FF2B5EF4-FFF2-40B4-BE49-F238E27FC236}">
                <a16:creationId xmlns:a16="http://schemas.microsoft.com/office/drawing/2014/main" id="{69E7B8B9-1698-2421-7BCA-B48E2BA9266B}"/>
              </a:ext>
            </a:extLst>
          </p:cNvPr>
          <p:cNvPicPr>
            <a:picLocks noChangeAspect="1"/>
          </p:cNvPicPr>
          <p:nvPr/>
        </p:nvPicPr>
        <p:blipFill>
          <a:blip r:embed="rId9"/>
          <a:stretch>
            <a:fillRect/>
          </a:stretch>
        </p:blipFill>
        <p:spPr>
          <a:xfrm>
            <a:off x="3591306" y="2791838"/>
            <a:ext cx="1871263" cy="2073683"/>
          </a:xfrm>
          <a:prstGeom prst="rect">
            <a:avLst/>
          </a:prstGeom>
        </p:spPr>
      </p:pic>
      <p:pic>
        <p:nvPicPr>
          <p:cNvPr id="6" name="Image 5">
            <a:extLst>
              <a:ext uri="{FF2B5EF4-FFF2-40B4-BE49-F238E27FC236}">
                <a16:creationId xmlns:a16="http://schemas.microsoft.com/office/drawing/2014/main" id="{0297EEF0-6D0D-7C44-4FED-EE0C8CBA1D86}"/>
              </a:ext>
            </a:extLst>
          </p:cNvPr>
          <p:cNvPicPr>
            <a:picLocks noChangeAspect="1"/>
          </p:cNvPicPr>
          <p:nvPr/>
        </p:nvPicPr>
        <p:blipFill>
          <a:blip r:embed="rId10"/>
          <a:stretch>
            <a:fillRect/>
          </a:stretch>
        </p:blipFill>
        <p:spPr>
          <a:xfrm>
            <a:off x="3129564" y="2586616"/>
            <a:ext cx="2489134" cy="2484125"/>
          </a:xfrm>
          <a:prstGeom prst="rect">
            <a:avLst/>
          </a:prstGeom>
        </p:spPr>
      </p:pic>
      <p:pic>
        <p:nvPicPr>
          <p:cNvPr id="10" name="Image 9">
            <a:extLst>
              <a:ext uri="{FF2B5EF4-FFF2-40B4-BE49-F238E27FC236}">
                <a16:creationId xmlns:a16="http://schemas.microsoft.com/office/drawing/2014/main" id="{BE80D414-0BBF-E3DA-3D54-C2C4DD189588}"/>
              </a:ext>
            </a:extLst>
          </p:cNvPr>
          <p:cNvPicPr>
            <a:picLocks noChangeAspect="1"/>
          </p:cNvPicPr>
          <p:nvPr/>
        </p:nvPicPr>
        <p:blipFill>
          <a:blip r:embed="rId11"/>
          <a:stretch>
            <a:fillRect/>
          </a:stretch>
        </p:blipFill>
        <p:spPr>
          <a:xfrm>
            <a:off x="2967066" y="2238799"/>
            <a:ext cx="3222137" cy="2917114"/>
          </a:xfrm>
          <a:prstGeom prst="rect">
            <a:avLst/>
          </a:prstGeom>
        </p:spPr>
      </p:pic>
      <p:pic>
        <p:nvPicPr>
          <p:cNvPr id="8" name="Image 7">
            <a:extLst>
              <a:ext uri="{FF2B5EF4-FFF2-40B4-BE49-F238E27FC236}">
                <a16:creationId xmlns:a16="http://schemas.microsoft.com/office/drawing/2014/main" id="{3D5FAD43-E693-F498-4BF0-12614743827A}"/>
              </a:ext>
            </a:extLst>
          </p:cNvPr>
          <p:cNvPicPr>
            <a:picLocks noChangeAspect="1"/>
          </p:cNvPicPr>
          <p:nvPr/>
        </p:nvPicPr>
        <p:blipFill>
          <a:blip r:embed="rId12"/>
          <a:stretch>
            <a:fillRect/>
          </a:stretch>
        </p:blipFill>
        <p:spPr>
          <a:xfrm>
            <a:off x="2490497" y="2288488"/>
            <a:ext cx="4163006" cy="2867425"/>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019"/>
        <p:cNvGrpSpPr/>
        <p:nvPr/>
      </p:nvGrpSpPr>
      <p:grpSpPr>
        <a:xfrm>
          <a:off x="0" y="0"/>
          <a:ext cx="0" cy="0"/>
          <a:chOff x="0" y="0"/>
          <a:chExt cx="0" cy="0"/>
        </a:xfrm>
      </p:grpSpPr>
      <p:sp>
        <p:nvSpPr>
          <p:cNvPr id="2022" name="Google Shape;2022;p7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nSpc>
                <a:spcPct val="100000"/>
              </a:lnSpc>
              <a:buClr>
                <a:srgbClr val="A5A5A5"/>
              </a:buClr>
              <a:buSzPct val="100000"/>
            </a:pPr>
            <a:r>
              <a:rPr lang="ar-MA" sz="2400" b="1" dirty="0">
                <a:solidFill>
                  <a:schemeClr val="bg1">
                    <a:lumMod val="50000"/>
                  </a:schemeClr>
                </a:solidFill>
                <a:latin typeface="Microsoft Uighur" panose="020B0604020202020204" charset="-78"/>
                <a:ea typeface="Arial"/>
                <a:cs typeface="Microsoft Uighur" panose="020B0604020202020204" charset="-78"/>
                <a:sym typeface="Arial"/>
              </a:rPr>
              <a:t>وقت النجمة الآن. الفائز بنجمة الاستماع هو (هي) .... .</a:t>
            </a:r>
            <a:endParaRPr sz="2400" dirty="0">
              <a:solidFill>
                <a:schemeClr val="bg1">
                  <a:lumMod val="50000"/>
                </a:schemeClr>
              </a:solidFill>
              <a:latin typeface="Microsoft Uighur" panose="020B0604020202020204" charset="-78"/>
              <a:cs typeface="Microsoft Uighur" panose="020B0604020202020204" charset="-78"/>
            </a:endParaRPr>
          </a:p>
        </p:txBody>
      </p:sp>
      <p:pic>
        <p:nvPicPr>
          <p:cNvPr id="16" name="Joyful_Prize_Celebration_Animation">
            <a:hlinkClick r:id="" action="ppaction://media"/>
            <a:extLst>
              <a:ext uri="{FF2B5EF4-FFF2-40B4-BE49-F238E27FC236}">
                <a16:creationId xmlns:a16="http://schemas.microsoft.com/office/drawing/2014/main" id="{C7CD5873-7C7C-93C6-9959-9294D106DAA2}"/>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7"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532020" y="6126700"/>
            <a:ext cx="540000" cy="540000"/>
          </a:xfrm>
          <a:prstGeom prst="rect">
            <a:avLst/>
          </a:prstGeom>
        </p:spPr>
      </p:pic>
      <p:pic>
        <p:nvPicPr>
          <p:cNvPr id="19" name="Espace réservé pour une image  3">
            <a:extLst>
              <a:ext uri="{FF2B5EF4-FFF2-40B4-BE49-F238E27FC236}">
                <a16:creationId xmlns:a16="http://schemas.microsoft.com/office/drawing/2014/main" id="{E4B1C115-B518-23DF-D91F-652C30A382D6}"/>
              </a:ext>
            </a:extLst>
          </p:cNvPr>
          <p:cNvPicPr>
            <a:picLocks noGrp="1" noChangeAspect="1"/>
          </p:cNvPicPr>
          <p:nvPr>
            <p:ph type="pic" sz="quarter" idx="12"/>
          </p:nvPr>
        </p:nvPicPr>
        <p:blipFill>
          <a:blip r:embed="rId7"/>
          <a:srcRect/>
          <a:stretch>
            <a:fillRect/>
          </a:stretch>
        </p:blipFill>
        <p:spPr>
          <a:xfrm>
            <a:off x="7924249" y="684000"/>
            <a:ext cx="828000" cy="828000"/>
          </a:xfrm>
          <a:prstGeom prst="rect">
            <a:avLst/>
          </a:prstGeom>
        </p:spPr>
      </p:pic>
      <p:pic>
        <p:nvPicPr>
          <p:cNvPr id="14" name="Image 13">
            <a:extLst>
              <a:ext uri="{FF2B5EF4-FFF2-40B4-BE49-F238E27FC236}">
                <a16:creationId xmlns:a16="http://schemas.microsoft.com/office/drawing/2014/main" id="{C778D942-415D-B4BC-F559-26A321055441}"/>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6061ECD4-84FF-690E-80DD-3BA5C92F0AA0}"/>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253D4367-175E-ACB7-7D76-18E1B03D6467}"/>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4" name="Image 23">
            <a:extLst>
              <a:ext uri="{FF2B5EF4-FFF2-40B4-BE49-F238E27FC236}">
                <a16:creationId xmlns:a16="http://schemas.microsoft.com/office/drawing/2014/main" id="{0FDEC819-6406-02AE-A9ED-A449927893A9}"/>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5" name="Rectangle 24">
            <a:extLst>
              <a:ext uri="{FF2B5EF4-FFF2-40B4-BE49-F238E27FC236}">
                <a16:creationId xmlns:a16="http://schemas.microsoft.com/office/drawing/2014/main" id="{AAB327EB-07E6-EE66-CC0C-A092435B933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6" name="Rectangle 25">
            <a:extLst>
              <a:ext uri="{FF2B5EF4-FFF2-40B4-BE49-F238E27FC236}">
                <a16:creationId xmlns:a16="http://schemas.microsoft.com/office/drawing/2014/main" id="{753976CB-2747-DCE6-5D6D-85DA1982412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7" name="Rectangle 26">
            <a:extLst>
              <a:ext uri="{FF2B5EF4-FFF2-40B4-BE49-F238E27FC236}">
                <a16:creationId xmlns:a16="http://schemas.microsoft.com/office/drawing/2014/main" id="{BE03518F-B688-B679-6DAF-B07ECD64C31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674571D9-E17A-8144-E50B-1136AFF86C8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6"/>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6"/>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16"/>
                                        </p:tgtEl>
                                      </p:cBhvr>
                                    </p:cmd>
                                  </p:childTnLst>
                                </p:cTn>
                              </p:par>
                            </p:childTnLst>
                          </p:cTn>
                        </p:par>
                      </p:childTnLst>
                    </p:cTn>
                  </p:par>
                </p:childTnLst>
              </p:cTn>
              <p:nextCondLst>
                <p:cond evt="onClick" delay="0">
                  <p:tgtEl>
                    <p:spTgt spid="16"/>
                  </p:tgtEl>
                </p:cond>
              </p:nextCondLst>
            </p:seq>
            <p:video>
              <p:cMediaNode vol="80000">
                <p:cTn id="15" fill="hold" display="0">
                  <p:stCondLst>
                    <p:cond delay="indefinite"/>
                  </p:stCondLst>
                </p:cTn>
                <p:tgtEl>
                  <p:spTgt spid="16"/>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628650" y="835208"/>
            <a:ext cx="7886700" cy="720000"/>
          </a:xfrm>
        </p:spPr>
        <p:txBody>
          <a:bodyPr/>
          <a:lstStyle/>
          <a:p>
            <a:r>
              <a:rPr lang="ar-MA" sz="4000" dirty="0">
                <a:solidFill>
                  <a:srgbClr val="424D7B"/>
                </a:solidFill>
              </a:rPr>
              <a:t>قراءة/ كتابة</a:t>
            </a:r>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644894" y="3535373"/>
            <a:ext cx="5648362"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تصفية الصعوبات القرائية: ب – ت- ث – ن – ي – ف-  ق</a:t>
            </a:r>
          </a:p>
          <a:p>
            <a:pPr lvl="0" algn="r" rtl="1">
              <a:buClr>
                <a:srgbClr val="424D7B"/>
              </a:buClr>
              <a:buSzPct val="50000"/>
            </a:pPr>
            <a:r>
              <a:rPr lang="ar-MA" sz="2800" b="1" dirty="0">
                <a:cs typeface="Microsoft Uighur" panose="02000000000000000000" pitchFamily="2" charset="-78"/>
              </a:rPr>
              <a:t>قراءة</a:t>
            </a:r>
            <a:r>
              <a:rPr lang="fr-FR" sz="2800" b="1" dirty="0">
                <a:cs typeface="Microsoft Uighur" panose="02000000000000000000" pitchFamily="2" charset="-78"/>
              </a:rPr>
              <a:t> </a:t>
            </a:r>
            <a:r>
              <a:rPr lang="ar-MA" sz="2800" b="1" dirty="0">
                <a:cs typeface="Microsoft Uighur" panose="02000000000000000000" pitchFamily="2" charset="-78"/>
              </a:rPr>
              <a:t>كلمات من المعجم و الجزء الأول من نص: في المزرعة</a:t>
            </a:r>
          </a:p>
          <a:p>
            <a:pPr lvl="0" algn="r" rtl="1">
              <a:buClr>
                <a:srgbClr val="424D7B"/>
              </a:buClr>
              <a:buSzPct val="50000"/>
            </a:pPr>
            <a:r>
              <a:rPr lang="ar-MA" sz="2800" b="1" dirty="0">
                <a:cs typeface="Microsoft Uighur" panose="02000000000000000000" pitchFamily="2" charset="-78"/>
              </a:rPr>
              <a:t>ظواهر لغوية: تصريف الفعل المضارع مع الضمائر: أنا – أنتَ - أَنتِ</a:t>
            </a:r>
          </a:p>
          <a:p>
            <a:pPr lvl="0" algn="r" rtl="1">
              <a:buClr>
                <a:srgbClr val="424D7B"/>
              </a:buClr>
              <a:buSzPct val="50000"/>
            </a:pPr>
            <a:endParaRPr lang="ar-MA" sz="2800" b="1" dirty="0">
              <a:cs typeface="Microsoft Uighur" panose="02000000000000000000" pitchFamily="2" charset="-78"/>
            </a:endParaRPr>
          </a:p>
        </p:txBody>
      </p:sp>
      <p:sp>
        <p:nvSpPr>
          <p:cNvPr id="30" name="ZoneTexte 29">
            <a:extLst>
              <a:ext uri="{FF2B5EF4-FFF2-40B4-BE49-F238E27FC236}">
                <a16:creationId xmlns:a16="http://schemas.microsoft.com/office/drawing/2014/main" id="{F7D6550F-9DEC-8087-2526-912B5A010A60}"/>
              </a:ext>
            </a:extLst>
          </p:cNvPr>
          <p:cNvSpPr txBox="1"/>
          <p:nvPr/>
        </p:nvSpPr>
        <p:spPr>
          <a:xfrm>
            <a:off x="5632012" y="1777877"/>
            <a:ext cx="1539204" cy="646331"/>
          </a:xfrm>
          <a:prstGeom prst="rect">
            <a:avLst/>
          </a:prstGeom>
          <a:noFill/>
        </p:spPr>
        <p:txBody>
          <a:bodyPr wrap="none" rtlCol="0">
            <a:spAutoFit/>
          </a:bodyPr>
          <a:lstStyle/>
          <a:p>
            <a:pPr lvl="0" algn="r" defTabSz="457200" rtl="1">
              <a:buClrTx/>
              <a:defRPr/>
            </a:pPr>
            <a:r>
              <a:rPr lang="ar-MA" sz="3600" b="1" kern="1200" dirty="0">
                <a:solidFill>
                  <a:srgbClr val="424D7B"/>
                </a:solidFill>
                <a:latin typeface="Microsoft Uighur" panose="02000000000000000000" pitchFamily="2" charset="-78"/>
                <a:ea typeface="+mn-ea"/>
                <a:cs typeface="Microsoft Uighur" panose="02000000000000000000" pitchFamily="2" charset="-78"/>
              </a:rPr>
              <a:t>قراءة/ كتابة</a:t>
            </a:r>
          </a:p>
        </p:txBody>
      </p:sp>
      <p:pic>
        <p:nvPicPr>
          <p:cNvPr id="10" name="Image 20">
            <a:extLst>
              <a:ext uri="{FF2B5EF4-FFF2-40B4-BE49-F238E27FC236}">
                <a16:creationId xmlns:a16="http://schemas.microsoft.com/office/drawing/2014/main" id="{F822D907-F833-3B39-12B4-301526079B5C}"/>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pic>
        <p:nvPicPr>
          <p:cNvPr id="12" name="Espace réservé pour une image  20">
            <a:extLst>
              <a:ext uri="{FF2B5EF4-FFF2-40B4-BE49-F238E27FC236}">
                <a16:creationId xmlns:a16="http://schemas.microsoft.com/office/drawing/2014/main" id="{BDDD42D8-F4CD-B8D6-17DC-D56BE97CCE9A}"/>
              </a:ext>
            </a:extLst>
          </p:cNvPr>
          <p:cNvPicPr>
            <a:picLocks noChangeAspect="1"/>
          </p:cNvPicPr>
          <p:nvPr/>
        </p:nvPicPr>
        <p:blipFill rotWithShape="1">
          <a:blip r:embed="rId5">
            <a:extLst>
              <a:ext uri="{28A0092B-C50C-407E-A947-70E740481C1C}">
                <a14:useLocalDpi xmlns:a14="http://schemas.microsoft.com/office/drawing/2010/main" val="0"/>
              </a:ext>
            </a:extLst>
          </a:blip>
          <a:srcRect l="-7526" r="-7526"/>
          <a:stretch>
            <a:fillRect/>
          </a:stretch>
        </p:blipFill>
        <p:spPr>
          <a:xfrm>
            <a:off x="897899" y="1802804"/>
            <a:ext cx="540000" cy="540000"/>
          </a:xfrm>
          <a:prstGeom prst="rect">
            <a:avLst/>
          </a:prstGeom>
        </p:spPr>
      </p:pic>
      <p:pic>
        <p:nvPicPr>
          <p:cNvPr id="3" name="Image 2">
            <a:extLst>
              <a:ext uri="{FF2B5EF4-FFF2-40B4-BE49-F238E27FC236}">
                <a16:creationId xmlns:a16="http://schemas.microsoft.com/office/drawing/2014/main" id="{9D9230F1-564C-1D50-9D61-A43B31846D4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702707" y="946567"/>
            <a:ext cx="432000" cy="432000"/>
          </a:xfrm>
          <a:prstGeom prst="rect">
            <a:avLst/>
          </a:prstGeom>
          <a:ln>
            <a:noFill/>
          </a:ln>
        </p:spPr>
      </p:pic>
    </p:spTree>
    <p:extLst>
      <p:ext uri="{BB962C8B-B14F-4D97-AF65-F5344CB8AC3E}">
        <p14:creationId xmlns:p14="http://schemas.microsoft.com/office/powerpoint/2010/main" val="31734608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10FDD-7701-9DCA-D1C8-1B327F4C6E1F}"/>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5465B50C-46BB-022A-081F-97EDF7438825}"/>
              </a:ext>
            </a:extLst>
          </p:cNvPr>
          <p:cNvSpPr>
            <a:spLocks noGrp="1"/>
          </p:cNvSpPr>
          <p:nvPr>
            <p:ph type="title"/>
          </p:nvPr>
        </p:nvSpPr>
        <p:spPr>
          <a:xfrm>
            <a:off x="609600" y="2445617"/>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تقسيم المتعلمين حسب درجة تحكمهم في كفاية القراءة إلى مجموعتين: مجموعة متحكمة ومجموعة غير متحكمة؛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-الشرائح الخاصة بتصفية الصعوبات موجهة للمتعلمين غير المتحكمين.</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خلال الاشتغال مع مجموعة غير المتحكمين يتم تشغيل مجموعة المتحكمين بنشاط النقل (نقل جزء من النص في الدفاتر)؛</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تخصيص على الاٌقل حوالي 10 دقائق من مدة مكون القراءة للمتعلمين غير المتحكمين، وذلك للعمل على تدريبهم على تعرف وقراءة الحروف المتشابهة وقراءة كلمات تتضمن الصعوبات القرائية من أجل تصفيتها خلال المرحلة الخامسة؛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عند الانتقال إلى الاشتغال على النص القرائي، يتم إشراك جميع المتعلمين في النشاط.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32EC3774-FAF1-1F04-DEFD-FFBD2FA86043}"/>
              </a:ext>
            </a:extLst>
          </p:cNvPr>
          <p:cNvSpPr txBox="1">
            <a:spLocks/>
          </p:cNvSpPr>
          <p:nvPr/>
        </p:nvSpPr>
        <p:spPr>
          <a:xfrm>
            <a:off x="697149" y="834378"/>
            <a:ext cx="6909881"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الاشتغال على مكون القراءة خلال المرحلة الخامسة </a:t>
            </a:r>
          </a:p>
        </p:txBody>
      </p:sp>
    </p:spTree>
    <p:extLst>
      <p:ext uri="{BB962C8B-B14F-4D97-AF65-F5344CB8AC3E}">
        <p14:creationId xmlns:p14="http://schemas.microsoft.com/office/powerpoint/2010/main" val="1030175778"/>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23D97AF-629A-CAB7-4FE4-71D80BC511E6}"/>
              </a:ext>
            </a:extLst>
          </p:cNvPr>
          <p:cNvSpPr>
            <a:spLocks noGrp="1"/>
          </p:cNvSpPr>
          <p:nvPr>
            <p:ph type="title"/>
          </p:nvPr>
        </p:nvSpPr>
        <p:spPr>
          <a:xfrm>
            <a:off x="400580" y="775719"/>
            <a:ext cx="7085351" cy="680273"/>
          </a:xfrm>
        </p:spPr>
        <p:txBody>
          <a:bodyPr>
            <a:no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اليوم سنقرأ كلمات تتضمن الحروف المتشابهة</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Dosis Medium"/>
              </a:rPr>
              <a:t>.  </a:t>
            </a:r>
            <a:endParaRPr lang="fr-MA" sz="2400" b="1" dirty="0">
              <a:solidFill>
                <a:schemeClr val="bg1">
                  <a:lumMod val="50000"/>
                </a:schemeClr>
              </a:solidFill>
              <a:latin typeface="Microsoft Uighur" panose="02000000000000000000" pitchFamily="2" charset="-78"/>
              <a:cs typeface="Microsoft Uighur" panose="02000000000000000000" pitchFamily="2" charset="-78"/>
              <a:sym typeface="Dosis Medium"/>
            </a:endParaRPr>
          </a:p>
        </p:txBody>
      </p:sp>
      <p:sp>
        <p:nvSpPr>
          <p:cNvPr id="3" name="Rectangle 2">
            <a:extLst>
              <a:ext uri="{FF2B5EF4-FFF2-40B4-BE49-F238E27FC236}">
                <a16:creationId xmlns:a16="http://schemas.microsoft.com/office/drawing/2014/main" id="{ED3FDDDE-FCE1-9315-90B9-E1BB372F602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4" name="Rectangle 3">
            <a:extLst>
              <a:ext uri="{FF2B5EF4-FFF2-40B4-BE49-F238E27FC236}">
                <a16:creationId xmlns:a16="http://schemas.microsoft.com/office/drawing/2014/main" id="{1BFC8E1C-7A7E-1AD2-CCC0-8047F753D72A}"/>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5" name="Rectangle 4">
            <a:extLst>
              <a:ext uri="{FF2B5EF4-FFF2-40B4-BE49-F238E27FC236}">
                <a16:creationId xmlns:a16="http://schemas.microsoft.com/office/drawing/2014/main" id="{8B23C8A0-CE20-93A7-A95D-1D9DBE2F9597}"/>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AB2DBCA4-6786-A4B7-9EFE-6B4A67E06E7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7" name="Rectangle 6">
            <a:extLst>
              <a:ext uri="{FF2B5EF4-FFF2-40B4-BE49-F238E27FC236}">
                <a16:creationId xmlns:a16="http://schemas.microsoft.com/office/drawing/2014/main" id="{5DFAF326-B811-421D-6A1F-D2A2192E349C}"/>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Image 7">
            <a:extLst>
              <a:ext uri="{FF2B5EF4-FFF2-40B4-BE49-F238E27FC236}">
                <a16:creationId xmlns:a16="http://schemas.microsoft.com/office/drawing/2014/main" id="{6487C29C-E57C-41C7-67FD-19509D389456}"/>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9" name="Image 8">
            <a:extLst>
              <a:ext uri="{FF2B5EF4-FFF2-40B4-BE49-F238E27FC236}">
                <a16:creationId xmlns:a16="http://schemas.microsoft.com/office/drawing/2014/main" id="{D86A3D96-2E64-B65E-AC96-65806A142EF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1" name="Image 10">
            <a:extLst>
              <a:ext uri="{FF2B5EF4-FFF2-40B4-BE49-F238E27FC236}">
                <a16:creationId xmlns:a16="http://schemas.microsoft.com/office/drawing/2014/main" id="{5142EF86-14CB-FADD-B1D8-1629115D19F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2" name="Image 11">
            <a:extLst>
              <a:ext uri="{FF2B5EF4-FFF2-40B4-BE49-F238E27FC236}">
                <a16:creationId xmlns:a16="http://schemas.microsoft.com/office/drawing/2014/main" id="{28E4B28A-E56A-69C3-93A3-F9775453CAD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3" name="Image 12">
            <a:extLst>
              <a:ext uri="{FF2B5EF4-FFF2-40B4-BE49-F238E27FC236}">
                <a16:creationId xmlns:a16="http://schemas.microsoft.com/office/drawing/2014/main" id="{70F8C8AB-13ED-AB0B-9554-B956C8EE4AA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15" name="Espace réservé pour une image  3">
            <a:extLst>
              <a:ext uri="{FF2B5EF4-FFF2-40B4-BE49-F238E27FC236}">
                <a16:creationId xmlns:a16="http://schemas.microsoft.com/office/drawing/2014/main" id="{5A1CF813-5CC8-945B-A544-E02498844BCF}"/>
              </a:ext>
            </a:extLst>
          </p:cNvPr>
          <p:cNvPicPr>
            <a:picLocks noChangeAspect="1"/>
          </p:cNvPicPr>
          <p:nvPr/>
        </p:nvPicPr>
        <p:blipFill>
          <a:blip r:embed="rId7"/>
          <a:srcRect/>
          <a:stretch>
            <a:fillRect/>
          </a:stretch>
        </p:blipFill>
        <p:spPr>
          <a:xfrm>
            <a:off x="7960105" y="719856"/>
            <a:ext cx="792000" cy="792000"/>
          </a:xfrm>
          <a:prstGeom prst="rect">
            <a:avLst/>
          </a:prstGeom>
        </p:spPr>
      </p:pic>
      <p:sp>
        <p:nvSpPr>
          <p:cNvPr id="2" name="Google Shape;2404;p107">
            <a:extLst>
              <a:ext uri="{FF2B5EF4-FFF2-40B4-BE49-F238E27FC236}">
                <a16:creationId xmlns:a16="http://schemas.microsoft.com/office/drawing/2014/main" id="{226DEE37-3606-64EA-8BDA-9C445669E6A6}"/>
              </a:ext>
            </a:extLst>
          </p:cNvPr>
          <p:cNvSpPr/>
          <p:nvPr/>
        </p:nvSpPr>
        <p:spPr>
          <a:xfrm>
            <a:off x="6689929" y="2538930"/>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ب</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0" name="Google Shape;2404;p107">
            <a:extLst>
              <a:ext uri="{FF2B5EF4-FFF2-40B4-BE49-F238E27FC236}">
                <a16:creationId xmlns:a16="http://schemas.microsoft.com/office/drawing/2014/main" id="{5AD08165-066C-664D-C171-BB618AFC4EDD}"/>
              </a:ext>
            </a:extLst>
          </p:cNvPr>
          <p:cNvSpPr/>
          <p:nvPr/>
        </p:nvSpPr>
        <p:spPr>
          <a:xfrm>
            <a:off x="6689929" y="4196876"/>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ي</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9" name="Google Shape;2404;p107">
            <a:extLst>
              <a:ext uri="{FF2B5EF4-FFF2-40B4-BE49-F238E27FC236}">
                <a16:creationId xmlns:a16="http://schemas.microsoft.com/office/drawing/2014/main" id="{46BE1480-03E1-CFEE-DA3D-6F4CD7A51CBB}"/>
              </a:ext>
            </a:extLst>
          </p:cNvPr>
          <p:cNvSpPr/>
          <p:nvPr/>
        </p:nvSpPr>
        <p:spPr>
          <a:xfrm>
            <a:off x="862066" y="2538930"/>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ن</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0" name="Google Shape;2404;p107">
            <a:extLst>
              <a:ext uri="{FF2B5EF4-FFF2-40B4-BE49-F238E27FC236}">
                <a16:creationId xmlns:a16="http://schemas.microsoft.com/office/drawing/2014/main" id="{FB128AF4-B882-397D-0E98-F03B998D69D3}"/>
              </a:ext>
            </a:extLst>
          </p:cNvPr>
          <p:cNvSpPr/>
          <p:nvPr/>
        </p:nvSpPr>
        <p:spPr>
          <a:xfrm>
            <a:off x="2781431" y="2538929"/>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ث</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1" name="Google Shape;2404;p107">
            <a:extLst>
              <a:ext uri="{FF2B5EF4-FFF2-40B4-BE49-F238E27FC236}">
                <a16:creationId xmlns:a16="http://schemas.microsoft.com/office/drawing/2014/main" id="{84057BDB-304F-62D3-A2C0-A53AC948A2C8}"/>
              </a:ext>
            </a:extLst>
          </p:cNvPr>
          <p:cNvSpPr/>
          <p:nvPr/>
        </p:nvSpPr>
        <p:spPr>
          <a:xfrm>
            <a:off x="4735680" y="2546312"/>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ت</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2" name="Google Shape;2404;p107">
            <a:extLst>
              <a:ext uri="{FF2B5EF4-FFF2-40B4-BE49-F238E27FC236}">
                <a16:creationId xmlns:a16="http://schemas.microsoft.com/office/drawing/2014/main" id="{BDE95D44-F5C6-8A3B-CCC2-B7FFFFD21369}"/>
              </a:ext>
            </a:extLst>
          </p:cNvPr>
          <p:cNvSpPr/>
          <p:nvPr/>
        </p:nvSpPr>
        <p:spPr>
          <a:xfrm>
            <a:off x="4735679" y="4196878"/>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ف</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3" name="Google Shape;2404;p107">
            <a:extLst>
              <a:ext uri="{FF2B5EF4-FFF2-40B4-BE49-F238E27FC236}">
                <a16:creationId xmlns:a16="http://schemas.microsoft.com/office/drawing/2014/main" id="{A6406C37-4BFF-397E-655E-C96310EBF970}"/>
              </a:ext>
            </a:extLst>
          </p:cNvPr>
          <p:cNvSpPr/>
          <p:nvPr/>
        </p:nvSpPr>
        <p:spPr>
          <a:xfrm>
            <a:off x="2816317" y="4196877"/>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ق</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4" name="Google Shape;2404;p107">
            <a:extLst>
              <a:ext uri="{FF2B5EF4-FFF2-40B4-BE49-F238E27FC236}">
                <a16:creationId xmlns:a16="http://schemas.microsoft.com/office/drawing/2014/main" id="{3BE771BC-64F4-AFF1-9B9D-B88F482AAC5D}"/>
              </a:ext>
            </a:extLst>
          </p:cNvPr>
          <p:cNvSpPr/>
          <p:nvPr/>
        </p:nvSpPr>
        <p:spPr>
          <a:xfrm>
            <a:off x="896955" y="4176981"/>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ـة</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Tree>
    <p:extLst>
      <p:ext uri="{BB962C8B-B14F-4D97-AF65-F5344CB8AC3E}">
        <p14:creationId xmlns:p14="http://schemas.microsoft.com/office/powerpoint/2010/main" val="15699667"/>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3F1CE-8C44-0C3B-9B68-FC43311F0D84}"/>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1EFA4CFB-7EA2-F179-4F16-93CE3EF622BD}"/>
              </a:ext>
            </a:extLst>
          </p:cNvPr>
          <p:cNvSpPr>
            <a:spLocks noGrp="1"/>
          </p:cNvSpPr>
          <p:nvPr>
            <p:ph type="title"/>
          </p:nvPr>
        </p:nvSpPr>
        <p:spPr>
          <a:xfrm>
            <a:off x="400580" y="775719"/>
            <a:ext cx="7085351" cy="680273"/>
          </a:xfrm>
        </p:spPr>
        <p:txBody>
          <a:bodyPr>
            <a:no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يذكر كلمة تتضمن: حرف الباء – حرف التاء – حرف الثاء – حرف النون – حرف الياء – حرف الفاء – حرف القاف.  </a:t>
            </a:r>
            <a:endParaRPr lang="fr-MA" sz="2400" b="1" dirty="0">
              <a:solidFill>
                <a:schemeClr val="bg1">
                  <a:lumMod val="50000"/>
                </a:schemeClr>
              </a:solidFill>
              <a:latin typeface="Microsoft Uighur" panose="02000000000000000000" pitchFamily="2" charset="-78"/>
              <a:cs typeface="Microsoft Uighur" panose="02000000000000000000" pitchFamily="2" charset="-78"/>
              <a:sym typeface="Dosis Medium"/>
            </a:endParaRPr>
          </a:p>
        </p:txBody>
      </p:sp>
      <p:sp>
        <p:nvSpPr>
          <p:cNvPr id="3" name="Rectangle 2">
            <a:extLst>
              <a:ext uri="{FF2B5EF4-FFF2-40B4-BE49-F238E27FC236}">
                <a16:creationId xmlns:a16="http://schemas.microsoft.com/office/drawing/2014/main" id="{FB580BCC-553D-B8FD-D321-B01CF625B04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4" name="Rectangle 3">
            <a:extLst>
              <a:ext uri="{FF2B5EF4-FFF2-40B4-BE49-F238E27FC236}">
                <a16:creationId xmlns:a16="http://schemas.microsoft.com/office/drawing/2014/main" id="{EF09A065-E5B6-649A-998B-BDE21DC2E18B}"/>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5" name="Rectangle 4">
            <a:extLst>
              <a:ext uri="{FF2B5EF4-FFF2-40B4-BE49-F238E27FC236}">
                <a16:creationId xmlns:a16="http://schemas.microsoft.com/office/drawing/2014/main" id="{C6C52EBD-12AF-07BB-CD75-A5C0E6DE2A62}"/>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C943D170-4172-656A-6660-E99F995FFD3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7" name="Rectangle 6">
            <a:extLst>
              <a:ext uri="{FF2B5EF4-FFF2-40B4-BE49-F238E27FC236}">
                <a16:creationId xmlns:a16="http://schemas.microsoft.com/office/drawing/2014/main" id="{DCB341A0-E43C-7573-EB87-474030538D3D}"/>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Image 7">
            <a:extLst>
              <a:ext uri="{FF2B5EF4-FFF2-40B4-BE49-F238E27FC236}">
                <a16:creationId xmlns:a16="http://schemas.microsoft.com/office/drawing/2014/main" id="{3F2F3C9D-D8EE-4AEB-51CC-6A43707947A6}"/>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9" name="Image 8">
            <a:extLst>
              <a:ext uri="{FF2B5EF4-FFF2-40B4-BE49-F238E27FC236}">
                <a16:creationId xmlns:a16="http://schemas.microsoft.com/office/drawing/2014/main" id="{748BA060-B391-9B5D-C458-EDF1A5C7E15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1" name="Image 10">
            <a:extLst>
              <a:ext uri="{FF2B5EF4-FFF2-40B4-BE49-F238E27FC236}">
                <a16:creationId xmlns:a16="http://schemas.microsoft.com/office/drawing/2014/main" id="{E2058195-6F80-2EE5-0A93-C0671249883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2" name="Image 11">
            <a:extLst>
              <a:ext uri="{FF2B5EF4-FFF2-40B4-BE49-F238E27FC236}">
                <a16:creationId xmlns:a16="http://schemas.microsoft.com/office/drawing/2014/main" id="{6FF39DE2-A9F5-48FE-4CDD-CADE3B82744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3" name="Image 12">
            <a:extLst>
              <a:ext uri="{FF2B5EF4-FFF2-40B4-BE49-F238E27FC236}">
                <a16:creationId xmlns:a16="http://schemas.microsoft.com/office/drawing/2014/main" id="{8CEAF099-AEBB-6926-E33D-5C0C314A725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15" name="Espace réservé pour une image  3">
            <a:extLst>
              <a:ext uri="{FF2B5EF4-FFF2-40B4-BE49-F238E27FC236}">
                <a16:creationId xmlns:a16="http://schemas.microsoft.com/office/drawing/2014/main" id="{25B09348-5DC3-1B51-5F9A-07351E02F4DC}"/>
              </a:ext>
            </a:extLst>
          </p:cNvPr>
          <p:cNvPicPr>
            <a:picLocks noChangeAspect="1"/>
          </p:cNvPicPr>
          <p:nvPr/>
        </p:nvPicPr>
        <p:blipFill>
          <a:blip r:embed="rId7"/>
          <a:srcRect/>
          <a:stretch>
            <a:fillRect/>
          </a:stretch>
        </p:blipFill>
        <p:spPr>
          <a:xfrm>
            <a:off x="7960105" y="719856"/>
            <a:ext cx="792000" cy="792000"/>
          </a:xfrm>
          <a:prstGeom prst="rect">
            <a:avLst/>
          </a:prstGeom>
        </p:spPr>
      </p:pic>
      <p:sp>
        <p:nvSpPr>
          <p:cNvPr id="2" name="Google Shape;2404;p107">
            <a:extLst>
              <a:ext uri="{FF2B5EF4-FFF2-40B4-BE49-F238E27FC236}">
                <a16:creationId xmlns:a16="http://schemas.microsoft.com/office/drawing/2014/main" id="{82C4A14A-8F51-F126-A7D0-F69EBDEA1565}"/>
              </a:ext>
            </a:extLst>
          </p:cNvPr>
          <p:cNvSpPr/>
          <p:nvPr/>
        </p:nvSpPr>
        <p:spPr>
          <a:xfrm>
            <a:off x="6689929" y="2538930"/>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ب</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0" name="Google Shape;2404;p107">
            <a:extLst>
              <a:ext uri="{FF2B5EF4-FFF2-40B4-BE49-F238E27FC236}">
                <a16:creationId xmlns:a16="http://schemas.microsoft.com/office/drawing/2014/main" id="{69D1286E-9468-54CC-7CE7-4BF548802E59}"/>
              </a:ext>
            </a:extLst>
          </p:cNvPr>
          <p:cNvSpPr/>
          <p:nvPr/>
        </p:nvSpPr>
        <p:spPr>
          <a:xfrm>
            <a:off x="6689929" y="4196876"/>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ي</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9" name="Google Shape;2404;p107">
            <a:extLst>
              <a:ext uri="{FF2B5EF4-FFF2-40B4-BE49-F238E27FC236}">
                <a16:creationId xmlns:a16="http://schemas.microsoft.com/office/drawing/2014/main" id="{D6713458-CAA5-BE00-D751-66B1FD41A985}"/>
              </a:ext>
            </a:extLst>
          </p:cNvPr>
          <p:cNvSpPr/>
          <p:nvPr/>
        </p:nvSpPr>
        <p:spPr>
          <a:xfrm>
            <a:off x="862066" y="2538930"/>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ن</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0" name="Google Shape;2404;p107">
            <a:extLst>
              <a:ext uri="{FF2B5EF4-FFF2-40B4-BE49-F238E27FC236}">
                <a16:creationId xmlns:a16="http://schemas.microsoft.com/office/drawing/2014/main" id="{23DF258A-C38D-737A-7A49-588D15B13682}"/>
              </a:ext>
            </a:extLst>
          </p:cNvPr>
          <p:cNvSpPr/>
          <p:nvPr/>
        </p:nvSpPr>
        <p:spPr>
          <a:xfrm>
            <a:off x="2781431" y="2538929"/>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ث</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1" name="Google Shape;2404;p107">
            <a:extLst>
              <a:ext uri="{FF2B5EF4-FFF2-40B4-BE49-F238E27FC236}">
                <a16:creationId xmlns:a16="http://schemas.microsoft.com/office/drawing/2014/main" id="{BA817A5B-DDF2-2CCB-DD1D-8E31FEA6C9F2}"/>
              </a:ext>
            </a:extLst>
          </p:cNvPr>
          <p:cNvSpPr/>
          <p:nvPr/>
        </p:nvSpPr>
        <p:spPr>
          <a:xfrm>
            <a:off x="4735680" y="2546312"/>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ت</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2" name="Google Shape;2404;p107">
            <a:extLst>
              <a:ext uri="{FF2B5EF4-FFF2-40B4-BE49-F238E27FC236}">
                <a16:creationId xmlns:a16="http://schemas.microsoft.com/office/drawing/2014/main" id="{8E894979-3DA9-1504-99F3-DE3ED5F50F80}"/>
              </a:ext>
            </a:extLst>
          </p:cNvPr>
          <p:cNvSpPr/>
          <p:nvPr/>
        </p:nvSpPr>
        <p:spPr>
          <a:xfrm>
            <a:off x="4735679" y="4196878"/>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ف</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3" name="Google Shape;2404;p107">
            <a:extLst>
              <a:ext uri="{FF2B5EF4-FFF2-40B4-BE49-F238E27FC236}">
                <a16:creationId xmlns:a16="http://schemas.microsoft.com/office/drawing/2014/main" id="{FCC7A098-08D2-8DDC-D614-5E730B31642E}"/>
              </a:ext>
            </a:extLst>
          </p:cNvPr>
          <p:cNvSpPr/>
          <p:nvPr/>
        </p:nvSpPr>
        <p:spPr>
          <a:xfrm>
            <a:off x="2816317" y="4196877"/>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ق</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4" name="Google Shape;2404;p107">
            <a:extLst>
              <a:ext uri="{FF2B5EF4-FFF2-40B4-BE49-F238E27FC236}">
                <a16:creationId xmlns:a16="http://schemas.microsoft.com/office/drawing/2014/main" id="{BD9FCCE2-959E-8EC2-5551-CEC24D7AC46F}"/>
              </a:ext>
            </a:extLst>
          </p:cNvPr>
          <p:cNvSpPr/>
          <p:nvPr/>
        </p:nvSpPr>
        <p:spPr>
          <a:xfrm>
            <a:off x="896955" y="4176981"/>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ـة</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Tree>
    <p:extLst>
      <p:ext uri="{BB962C8B-B14F-4D97-AF65-F5344CB8AC3E}">
        <p14:creationId xmlns:p14="http://schemas.microsoft.com/office/powerpoint/2010/main" val="3923970181"/>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951E1-AFA0-17C1-D028-903748E28548}"/>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5AB5BE5F-6DD9-61C5-8DCF-0B035F764B82}"/>
              </a:ext>
            </a:extLst>
          </p:cNvPr>
          <p:cNvSpPr>
            <a:spLocks noGrp="1"/>
          </p:cNvSpPr>
          <p:nvPr>
            <p:ph type="title"/>
          </p:nvPr>
        </p:nvSpPr>
        <p:spPr>
          <a:xfrm>
            <a:off x="400580" y="775719"/>
            <a:ext cx="7085351" cy="680273"/>
          </a:xfrm>
        </p:spPr>
        <p:txBody>
          <a:bodyPr>
            <a:no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نقرأ الحروف. أبدأ أنا أولا. رددوا بعدي.</a:t>
            </a:r>
            <a:endParaRPr lang="fr-MA" sz="2400" b="1" dirty="0">
              <a:solidFill>
                <a:schemeClr val="bg1">
                  <a:lumMod val="50000"/>
                </a:schemeClr>
              </a:solidFill>
              <a:latin typeface="Microsoft Uighur" panose="02000000000000000000" pitchFamily="2" charset="-78"/>
              <a:cs typeface="Microsoft Uighur" panose="02000000000000000000" pitchFamily="2" charset="-78"/>
              <a:sym typeface="Dosis Medium"/>
            </a:endParaRPr>
          </a:p>
        </p:txBody>
      </p:sp>
      <p:sp>
        <p:nvSpPr>
          <p:cNvPr id="3" name="Rectangle 2">
            <a:extLst>
              <a:ext uri="{FF2B5EF4-FFF2-40B4-BE49-F238E27FC236}">
                <a16:creationId xmlns:a16="http://schemas.microsoft.com/office/drawing/2014/main" id="{1771C30A-F44B-4B97-FAB6-2D9F78D3833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4" name="Rectangle 3">
            <a:extLst>
              <a:ext uri="{FF2B5EF4-FFF2-40B4-BE49-F238E27FC236}">
                <a16:creationId xmlns:a16="http://schemas.microsoft.com/office/drawing/2014/main" id="{118079D1-08E0-E1A0-C59F-5BAD894B2D1B}"/>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5" name="Rectangle 4">
            <a:extLst>
              <a:ext uri="{FF2B5EF4-FFF2-40B4-BE49-F238E27FC236}">
                <a16:creationId xmlns:a16="http://schemas.microsoft.com/office/drawing/2014/main" id="{B02C2E66-054F-4D42-BA8A-DC77430DEDD5}"/>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71080B4D-24CB-3959-14DC-0CB0888977C4}"/>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7" name="Rectangle 6">
            <a:extLst>
              <a:ext uri="{FF2B5EF4-FFF2-40B4-BE49-F238E27FC236}">
                <a16:creationId xmlns:a16="http://schemas.microsoft.com/office/drawing/2014/main" id="{2F8CB096-6D39-40B0-FF92-2E96115BBD0E}"/>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Image 7">
            <a:extLst>
              <a:ext uri="{FF2B5EF4-FFF2-40B4-BE49-F238E27FC236}">
                <a16:creationId xmlns:a16="http://schemas.microsoft.com/office/drawing/2014/main" id="{711FC5A8-3003-5BB7-B8C5-14C80ECB5F5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9" name="Image 8">
            <a:extLst>
              <a:ext uri="{FF2B5EF4-FFF2-40B4-BE49-F238E27FC236}">
                <a16:creationId xmlns:a16="http://schemas.microsoft.com/office/drawing/2014/main" id="{1457B861-5796-5C39-5275-B052287069F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1" name="Image 10">
            <a:extLst>
              <a:ext uri="{FF2B5EF4-FFF2-40B4-BE49-F238E27FC236}">
                <a16:creationId xmlns:a16="http://schemas.microsoft.com/office/drawing/2014/main" id="{06A5F5B2-F50B-6642-86C8-87707A3817B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2" name="Image 11">
            <a:extLst>
              <a:ext uri="{FF2B5EF4-FFF2-40B4-BE49-F238E27FC236}">
                <a16:creationId xmlns:a16="http://schemas.microsoft.com/office/drawing/2014/main" id="{62E117CA-6B82-66C9-7107-7B825920845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3" name="Image 12">
            <a:extLst>
              <a:ext uri="{FF2B5EF4-FFF2-40B4-BE49-F238E27FC236}">
                <a16:creationId xmlns:a16="http://schemas.microsoft.com/office/drawing/2014/main" id="{C2559F02-7F48-D64D-49FD-CF86E4F9FB5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15" name="Espace réservé pour une image  3">
            <a:extLst>
              <a:ext uri="{FF2B5EF4-FFF2-40B4-BE49-F238E27FC236}">
                <a16:creationId xmlns:a16="http://schemas.microsoft.com/office/drawing/2014/main" id="{28F32EE5-EBBB-8F3C-9B3B-2A586B873457}"/>
              </a:ext>
            </a:extLst>
          </p:cNvPr>
          <p:cNvPicPr>
            <a:picLocks noChangeAspect="1"/>
          </p:cNvPicPr>
          <p:nvPr/>
        </p:nvPicPr>
        <p:blipFill>
          <a:blip r:embed="rId7"/>
          <a:srcRect/>
          <a:stretch>
            <a:fillRect/>
          </a:stretch>
        </p:blipFill>
        <p:spPr>
          <a:xfrm>
            <a:off x="7960105" y="719856"/>
            <a:ext cx="792000" cy="792000"/>
          </a:xfrm>
          <a:prstGeom prst="rect">
            <a:avLst/>
          </a:prstGeom>
        </p:spPr>
      </p:pic>
      <p:sp>
        <p:nvSpPr>
          <p:cNvPr id="2" name="Google Shape;2404;p107">
            <a:extLst>
              <a:ext uri="{FF2B5EF4-FFF2-40B4-BE49-F238E27FC236}">
                <a16:creationId xmlns:a16="http://schemas.microsoft.com/office/drawing/2014/main" id="{8BE37717-505B-607D-7FFD-A9203CBE8411}"/>
              </a:ext>
            </a:extLst>
          </p:cNvPr>
          <p:cNvSpPr/>
          <p:nvPr/>
        </p:nvSpPr>
        <p:spPr>
          <a:xfrm>
            <a:off x="6689929" y="2538930"/>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ب</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0" name="Google Shape;2404;p107">
            <a:extLst>
              <a:ext uri="{FF2B5EF4-FFF2-40B4-BE49-F238E27FC236}">
                <a16:creationId xmlns:a16="http://schemas.microsoft.com/office/drawing/2014/main" id="{48437FBF-2FDA-73D8-A013-58DBC4E8E689}"/>
              </a:ext>
            </a:extLst>
          </p:cNvPr>
          <p:cNvSpPr/>
          <p:nvPr/>
        </p:nvSpPr>
        <p:spPr>
          <a:xfrm>
            <a:off x="6689929" y="4196876"/>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ي</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9" name="Google Shape;2404;p107">
            <a:extLst>
              <a:ext uri="{FF2B5EF4-FFF2-40B4-BE49-F238E27FC236}">
                <a16:creationId xmlns:a16="http://schemas.microsoft.com/office/drawing/2014/main" id="{B6C25E29-14AA-AB3D-7DFD-7410D6DC5AFA}"/>
              </a:ext>
            </a:extLst>
          </p:cNvPr>
          <p:cNvSpPr/>
          <p:nvPr/>
        </p:nvSpPr>
        <p:spPr>
          <a:xfrm>
            <a:off x="862066" y="2538930"/>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ن</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0" name="Google Shape;2404;p107">
            <a:extLst>
              <a:ext uri="{FF2B5EF4-FFF2-40B4-BE49-F238E27FC236}">
                <a16:creationId xmlns:a16="http://schemas.microsoft.com/office/drawing/2014/main" id="{0252B78C-391C-AD31-0BA6-C93D9DB1F67B}"/>
              </a:ext>
            </a:extLst>
          </p:cNvPr>
          <p:cNvSpPr/>
          <p:nvPr/>
        </p:nvSpPr>
        <p:spPr>
          <a:xfrm>
            <a:off x="2781431" y="2538929"/>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ث</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1" name="Google Shape;2404;p107">
            <a:extLst>
              <a:ext uri="{FF2B5EF4-FFF2-40B4-BE49-F238E27FC236}">
                <a16:creationId xmlns:a16="http://schemas.microsoft.com/office/drawing/2014/main" id="{6664DC15-B58C-D470-0A57-F59CC422284D}"/>
              </a:ext>
            </a:extLst>
          </p:cNvPr>
          <p:cNvSpPr/>
          <p:nvPr/>
        </p:nvSpPr>
        <p:spPr>
          <a:xfrm>
            <a:off x="4735680" y="2546312"/>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ت</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2" name="Google Shape;2404;p107">
            <a:extLst>
              <a:ext uri="{FF2B5EF4-FFF2-40B4-BE49-F238E27FC236}">
                <a16:creationId xmlns:a16="http://schemas.microsoft.com/office/drawing/2014/main" id="{CA1A1D1D-48AF-2F52-BFA5-923DF55C7E15}"/>
              </a:ext>
            </a:extLst>
          </p:cNvPr>
          <p:cNvSpPr/>
          <p:nvPr/>
        </p:nvSpPr>
        <p:spPr>
          <a:xfrm>
            <a:off x="4735679" y="4196878"/>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ف</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3" name="Google Shape;2404;p107">
            <a:extLst>
              <a:ext uri="{FF2B5EF4-FFF2-40B4-BE49-F238E27FC236}">
                <a16:creationId xmlns:a16="http://schemas.microsoft.com/office/drawing/2014/main" id="{B31610BD-86BB-44B8-82CB-7CAD3D94D44F}"/>
              </a:ext>
            </a:extLst>
          </p:cNvPr>
          <p:cNvSpPr/>
          <p:nvPr/>
        </p:nvSpPr>
        <p:spPr>
          <a:xfrm>
            <a:off x="2816317" y="4196877"/>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ق</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4" name="Google Shape;2404;p107">
            <a:extLst>
              <a:ext uri="{FF2B5EF4-FFF2-40B4-BE49-F238E27FC236}">
                <a16:creationId xmlns:a16="http://schemas.microsoft.com/office/drawing/2014/main" id="{0EDA7DB4-2DE8-E0D2-7A58-A771A1F6EE3C}"/>
              </a:ext>
            </a:extLst>
          </p:cNvPr>
          <p:cNvSpPr/>
          <p:nvPr/>
        </p:nvSpPr>
        <p:spPr>
          <a:xfrm>
            <a:off x="896955" y="4176981"/>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ـة</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Tree>
    <p:extLst>
      <p:ext uri="{BB962C8B-B14F-4D97-AF65-F5344CB8AC3E}">
        <p14:creationId xmlns:p14="http://schemas.microsoft.com/office/powerpoint/2010/main" val="2147843571"/>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6B1E3-3726-FD33-1CEB-89AB1A4C6FC8}"/>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950F0A54-33BD-02FF-0FE6-10BD0B0D1C55}"/>
              </a:ext>
            </a:extLst>
          </p:cNvPr>
          <p:cNvSpPr>
            <a:spLocks noGrp="1"/>
          </p:cNvSpPr>
          <p:nvPr>
            <p:ph type="title"/>
          </p:nvPr>
        </p:nvSpPr>
        <p:spPr>
          <a:xfrm>
            <a:off x="400580" y="775719"/>
            <a:ext cx="7085351" cy="680273"/>
          </a:xfrm>
        </p:spPr>
        <p:txBody>
          <a:bodyPr>
            <a:no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(خاص بفئة غير م/ قراءة في كل مرة بترتيب مغاير )</a:t>
            </a:r>
            <a:endParaRPr lang="fr-MA" sz="2400" b="1" dirty="0">
              <a:solidFill>
                <a:schemeClr val="bg1">
                  <a:lumMod val="50000"/>
                </a:schemeClr>
              </a:solidFill>
              <a:latin typeface="Microsoft Uighur" panose="02000000000000000000" pitchFamily="2" charset="-78"/>
              <a:cs typeface="Microsoft Uighur" panose="02000000000000000000" pitchFamily="2" charset="-78"/>
              <a:sym typeface="Dosis Medium"/>
            </a:endParaRPr>
          </a:p>
        </p:txBody>
      </p:sp>
      <p:sp>
        <p:nvSpPr>
          <p:cNvPr id="3" name="Rectangle 2">
            <a:extLst>
              <a:ext uri="{FF2B5EF4-FFF2-40B4-BE49-F238E27FC236}">
                <a16:creationId xmlns:a16="http://schemas.microsoft.com/office/drawing/2014/main" id="{88252965-A4DE-31D7-EDCA-152A3600373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4" name="Rectangle 3">
            <a:extLst>
              <a:ext uri="{FF2B5EF4-FFF2-40B4-BE49-F238E27FC236}">
                <a16:creationId xmlns:a16="http://schemas.microsoft.com/office/drawing/2014/main" id="{D52A2B1D-80BB-7C0D-C941-7BA2EF7FCE9D}"/>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5" name="Rectangle 4">
            <a:extLst>
              <a:ext uri="{FF2B5EF4-FFF2-40B4-BE49-F238E27FC236}">
                <a16:creationId xmlns:a16="http://schemas.microsoft.com/office/drawing/2014/main" id="{1EF0C627-0C2E-4962-68DD-975E5D989960}"/>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3FA83EBE-BD94-74A1-286C-265E161D6B5A}"/>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7" name="Rectangle 6">
            <a:extLst>
              <a:ext uri="{FF2B5EF4-FFF2-40B4-BE49-F238E27FC236}">
                <a16:creationId xmlns:a16="http://schemas.microsoft.com/office/drawing/2014/main" id="{0BBE5B75-695C-881C-A5D1-1164407A8BF0}"/>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Image 7">
            <a:extLst>
              <a:ext uri="{FF2B5EF4-FFF2-40B4-BE49-F238E27FC236}">
                <a16:creationId xmlns:a16="http://schemas.microsoft.com/office/drawing/2014/main" id="{7E8F9750-DD7D-151D-67DB-81CE4A575C66}"/>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9" name="Image 8">
            <a:extLst>
              <a:ext uri="{FF2B5EF4-FFF2-40B4-BE49-F238E27FC236}">
                <a16:creationId xmlns:a16="http://schemas.microsoft.com/office/drawing/2014/main" id="{B83D7137-EB1A-9B09-6511-3E090EAB54C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1" name="Image 10">
            <a:extLst>
              <a:ext uri="{FF2B5EF4-FFF2-40B4-BE49-F238E27FC236}">
                <a16:creationId xmlns:a16="http://schemas.microsoft.com/office/drawing/2014/main" id="{1380B809-1345-0480-2EF7-69F7C1CBC29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2" name="Image 11">
            <a:extLst>
              <a:ext uri="{FF2B5EF4-FFF2-40B4-BE49-F238E27FC236}">
                <a16:creationId xmlns:a16="http://schemas.microsoft.com/office/drawing/2014/main" id="{8767B95E-A20D-B451-5D79-451FD86D056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3" name="Image 12">
            <a:extLst>
              <a:ext uri="{FF2B5EF4-FFF2-40B4-BE49-F238E27FC236}">
                <a16:creationId xmlns:a16="http://schemas.microsoft.com/office/drawing/2014/main" id="{B8509744-CF26-0D23-6DA2-A8845164080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15" name="Espace réservé pour une image  3">
            <a:extLst>
              <a:ext uri="{FF2B5EF4-FFF2-40B4-BE49-F238E27FC236}">
                <a16:creationId xmlns:a16="http://schemas.microsoft.com/office/drawing/2014/main" id="{AF4BAE42-5EA5-099B-DFBE-C5EB1680E443}"/>
              </a:ext>
            </a:extLst>
          </p:cNvPr>
          <p:cNvPicPr>
            <a:picLocks noChangeAspect="1"/>
          </p:cNvPicPr>
          <p:nvPr/>
        </p:nvPicPr>
        <p:blipFill>
          <a:blip r:embed="rId7"/>
          <a:srcRect/>
          <a:stretch>
            <a:fillRect/>
          </a:stretch>
        </p:blipFill>
        <p:spPr>
          <a:xfrm>
            <a:off x="7960105" y="719856"/>
            <a:ext cx="792000" cy="792000"/>
          </a:xfrm>
          <a:prstGeom prst="rect">
            <a:avLst/>
          </a:prstGeom>
        </p:spPr>
      </p:pic>
      <p:sp>
        <p:nvSpPr>
          <p:cNvPr id="2" name="Google Shape;2404;p107">
            <a:extLst>
              <a:ext uri="{FF2B5EF4-FFF2-40B4-BE49-F238E27FC236}">
                <a16:creationId xmlns:a16="http://schemas.microsoft.com/office/drawing/2014/main" id="{5BC46C82-D402-8EE9-E491-FF67381596EC}"/>
              </a:ext>
            </a:extLst>
          </p:cNvPr>
          <p:cNvSpPr/>
          <p:nvPr/>
        </p:nvSpPr>
        <p:spPr>
          <a:xfrm>
            <a:off x="6689929" y="2538930"/>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ب</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0" name="Google Shape;2404;p107">
            <a:extLst>
              <a:ext uri="{FF2B5EF4-FFF2-40B4-BE49-F238E27FC236}">
                <a16:creationId xmlns:a16="http://schemas.microsoft.com/office/drawing/2014/main" id="{C0F14F6F-A0FC-E121-BBB0-1BA0422EBC37}"/>
              </a:ext>
            </a:extLst>
          </p:cNvPr>
          <p:cNvSpPr/>
          <p:nvPr/>
        </p:nvSpPr>
        <p:spPr>
          <a:xfrm>
            <a:off x="6689929" y="4196876"/>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ي</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9" name="Google Shape;2404;p107">
            <a:extLst>
              <a:ext uri="{FF2B5EF4-FFF2-40B4-BE49-F238E27FC236}">
                <a16:creationId xmlns:a16="http://schemas.microsoft.com/office/drawing/2014/main" id="{5F13934B-481B-45ED-F114-C70CB3317F91}"/>
              </a:ext>
            </a:extLst>
          </p:cNvPr>
          <p:cNvSpPr/>
          <p:nvPr/>
        </p:nvSpPr>
        <p:spPr>
          <a:xfrm>
            <a:off x="862066" y="2538930"/>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ن</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0" name="Google Shape;2404;p107">
            <a:extLst>
              <a:ext uri="{FF2B5EF4-FFF2-40B4-BE49-F238E27FC236}">
                <a16:creationId xmlns:a16="http://schemas.microsoft.com/office/drawing/2014/main" id="{900D2876-82CE-F6FE-DBA9-BDB5C92B4606}"/>
              </a:ext>
            </a:extLst>
          </p:cNvPr>
          <p:cNvSpPr/>
          <p:nvPr/>
        </p:nvSpPr>
        <p:spPr>
          <a:xfrm>
            <a:off x="2781431" y="2538929"/>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ث</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1" name="Google Shape;2404;p107">
            <a:extLst>
              <a:ext uri="{FF2B5EF4-FFF2-40B4-BE49-F238E27FC236}">
                <a16:creationId xmlns:a16="http://schemas.microsoft.com/office/drawing/2014/main" id="{674F2FCC-94D8-36AD-1421-C8EAC17DE3A1}"/>
              </a:ext>
            </a:extLst>
          </p:cNvPr>
          <p:cNvSpPr/>
          <p:nvPr/>
        </p:nvSpPr>
        <p:spPr>
          <a:xfrm>
            <a:off x="4735680" y="2546312"/>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ت</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2" name="Google Shape;2404;p107">
            <a:extLst>
              <a:ext uri="{FF2B5EF4-FFF2-40B4-BE49-F238E27FC236}">
                <a16:creationId xmlns:a16="http://schemas.microsoft.com/office/drawing/2014/main" id="{9717B8E5-FBF2-4987-B8AB-48291E77FB2D}"/>
              </a:ext>
            </a:extLst>
          </p:cNvPr>
          <p:cNvSpPr/>
          <p:nvPr/>
        </p:nvSpPr>
        <p:spPr>
          <a:xfrm>
            <a:off x="4735679" y="4196878"/>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ف</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3" name="Google Shape;2404;p107">
            <a:extLst>
              <a:ext uri="{FF2B5EF4-FFF2-40B4-BE49-F238E27FC236}">
                <a16:creationId xmlns:a16="http://schemas.microsoft.com/office/drawing/2014/main" id="{D7C7ED6E-EA14-ABFC-04E5-1AC8FD751649}"/>
              </a:ext>
            </a:extLst>
          </p:cNvPr>
          <p:cNvSpPr/>
          <p:nvPr/>
        </p:nvSpPr>
        <p:spPr>
          <a:xfrm>
            <a:off x="2816317" y="4196877"/>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ق</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4" name="Google Shape;2404;p107">
            <a:extLst>
              <a:ext uri="{FF2B5EF4-FFF2-40B4-BE49-F238E27FC236}">
                <a16:creationId xmlns:a16="http://schemas.microsoft.com/office/drawing/2014/main" id="{434B9F7F-626E-B672-A527-1ACB5BE40BB2}"/>
              </a:ext>
            </a:extLst>
          </p:cNvPr>
          <p:cNvSpPr/>
          <p:nvPr/>
        </p:nvSpPr>
        <p:spPr>
          <a:xfrm>
            <a:off x="896955" y="4176981"/>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ـة</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Tree>
    <p:extLst>
      <p:ext uri="{BB962C8B-B14F-4D97-AF65-F5344CB8AC3E}">
        <p14:creationId xmlns:p14="http://schemas.microsoft.com/office/powerpoint/2010/main" val="2329950031"/>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824D1-DDE3-88EB-4AC6-863D7AD55BED}"/>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B01C7B5D-63C4-1D17-F008-9EEC8E5D02C8}"/>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4" name="Rectangle 33">
            <a:extLst>
              <a:ext uri="{FF2B5EF4-FFF2-40B4-BE49-F238E27FC236}">
                <a16:creationId xmlns:a16="http://schemas.microsoft.com/office/drawing/2014/main" id="{135BAC65-C8B4-899C-EA70-BFB5B1EA2AD5}"/>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sym typeface="Arial"/>
            </a:endParaRPr>
          </a:p>
        </p:txBody>
      </p:sp>
      <p:sp>
        <p:nvSpPr>
          <p:cNvPr id="13" name="Titre 12">
            <a:extLst>
              <a:ext uri="{FF2B5EF4-FFF2-40B4-BE49-F238E27FC236}">
                <a16:creationId xmlns:a16="http://schemas.microsoft.com/office/drawing/2014/main" id="{B660AA14-B879-965C-3EED-67B366223339}"/>
              </a:ext>
            </a:extLst>
          </p:cNvPr>
          <p:cNvSpPr>
            <a:spLocks noGrp="1"/>
          </p:cNvSpPr>
          <p:nvPr>
            <p:ph type="title"/>
          </p:nvPr>
        </p:nvSpPr>
        <p:spPr/>
        <p:txBody>
          <a:bodyPr>
            <a:normAutofit/>
          </a:bodyPr>
          <a:lstStyle/>
          <a:p>
            <a:pPr lv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أنا أقرأ وأنتم ترددون بعدي</a:t>
            </a:r>
            <a:r>
              <a:rPr lang="ar-MA" sz="2400" i="1" dirty="0">
                <a:solidFill>
                  <a:schemeClr val="bg1">
                    <a:lumMod val="65000"/>
                  </a:schemeClr>
                </a:solidFill>
                <a:latin typeface="Microsoft Uighur" panose="02000000000000000000" pitchFamily="2" charset="-78"/>
                <a:cs typeface="Microsoft Uighur" panose="02000000000000000000" pitchFamily="2" charset="-78"/>
              </a:rPr>
              <a:t>.</a:t>
            </a:r>
          </a:p>
        </p:txBody>
      </p:sp>
      <p:sp>
        <p:nvSpPr>
          <p:cNvPr id="2" name="Rectangle : coins arrondis 1">
            <a:extLst>
              <a:ext uri="{FF2B5EF4-FFF2-40B4-BE49-F238E27FC236}">
                <a16:creationId xmlns:a16="http://schemas.microsoft.com/office/drawing/2014/main" id="{DA578D84-B057-02B1-5C00-70560E36667F}"/>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err="1">
                <a:ln>
                  <a:noFill/>
                </a:ln>
                <a:solidFill>
                  <a:srgbClr val="5B9BD5">
                    <a:lumMod val="50000"/>
                  </a:srgbClr>
                </a:solidFill>
                <a:effectLst/>
                <a:uLnTx/>
                <a:uFillTx/>
                <a:latin typeface="Calibri" panose="020F0502020204030204"/>
                <a:ea typeface="+mn-ea"/>
                <a:cs typeface="Microsoft Uighur" panose="020B0604020202020204" charset="-78"/>
                <a:sym typeface="Arial"/>
              </a:rPr>
              <a:t>يَـفْ</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ـ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ـتَـ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ـحُ</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n-cs"/>
              <a:sym typeface="Arial"/>
            </a:endParaRPr>
          </a:p>
        </p:txBody>
      </p:sp>
      <p:sp>
        <p:nvSpPr>
          <p:cNvPr id="12" name="Rectangle : coins arrondis 11">
            <a:extLst>
              <a:ext uri="{FF2B5EF4-FFF2-40B4-BE49-F238E27FC236}">
                <a16:creationId xmlns:a16="http://schemas.microsoft.com/office/drawing/2014/main" id="{2F9C4A18-E384-E509-571F-91404E58954D}"/>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400" b="1" dirty="0">
                <a:solidFill>
                  <a:srgbClr val="5B9BD5">
                    <a:lumMod val="50000"/>
                  </a:srgbClr>
                </a:solidFill>
                <a:cs typeface="Microsoft Uighur" panose="020B0604020202020204" charset="-78"/>
              </a:rPr>
              <a:t>بَـيْـ </a:t>
            </a:r>
            <a:r>
              <a:rPr lang="ar-MA" sz="4400" b="1" dirty="0">
                <a:solidFill>
                  <a:srgbClr val="C00000"/>
                </a:solidFill>
                <a:cs typeface="Microsoft Uighur" panose="020B0604020202020204" charset="-78"/>
              </a:rPr>
              <a:t>/</a:t>
            </a:r>
            <a:r>
              <a:rPr lang="ar-MA" sz="4400" b="1" dirty="0">
                <a:solidFill>
                  <a:srgbClr val="5B9BD5">
                    <a:lumMod val="50000"/>
                  </a:srgbClr>
                </a:solidFill>
                <a:cs typeface="Microsoft Uighur" panose="020B0604020202020204" charset="-78"/>
              </a:rPr>
              <a:t> ــت</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8" name="Rectangle : coins arrondis 17">
            <a:extLst>
              <a:ext uri="{FF2B5EF4-FFF2-40B4-BE49-F238E27FC236}">
                <a16:creationId xmlns:a16="http://schemas.microsoft.com/office/drawing/2014/main" id="{8573A4F9-0CC9-C250-D500-9C83DC4689A6}"/>
              </a:ext>
            </a:extLst>
          </p:cNvPr>
          <p:cNvSpPr/>
          <p:nvPr/>
        </p:nvSpPr>
        <p:spPr>
          <a:xfrm>
            <a:off x="4738794" y="3728871"/>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400" b="1" dirty="0">
                <a:solidFill>
                  <a:srgbClr val="5B9BD5">
                    <a:lumMod val="50000"/>
                  </a:srgbClr>
                </a:solidFill>
                <a:cs typeface="Microsoft Uighur" panose="020B0604020202020204" charset="-78"/>
              </a:rPr>
              <a:t> </a:t>
            </a:r>
            <a:r>
              <a:rPr lang="ar-MA" sz="4000" b="1" dirty="0">
                <a:solidFill>
                  <a:srgbClr val="5B9BD5">
                    <a:lumMod val="50000"/>
                  </a:srgbClr>
                </a:solidFill>
                <a:cs typeface="Microsoft Uighur" panose="020B0604020202020204" charset="-78"/>
              </a:rPr>
              <a:t>أَ</a:t>
            </a:r>
            <a:r>
              <a:rPr lang="ar-MA" sz="4400" b="1" dirty="0">
                <a:solidFill>
                  <a:srgbClr val="C00000"/>
                </a:solidFill>
                <a:cs typeface="Microsoft Uighur" panose="020B0604020202020204" charset="-78"/>
              </a:rPr>
              <a:t>/</a:t>
            </a:r>
            <a:r>
              <a:rPr lang="ar-MA" sz="4400" b="1" dirty="0">
                <a:solidFill>
                  <a:srgbClr val="5B9BD5">
                    <a:lumMod val="50000"/>
                  </a:srgbClr>
                </a:solidFill>
                <a:cs typeface="Microsoft Uighur" panose="020B0604020202020204" charset="-78"/>
              </a:rPr>
              <a:t> ثـا </a:t>
            </a:r>
            <a:r>
              <a:rPr lang="ar-MA" sz="4400" b="1" dirty="0">
                <a:solidFill>
                  <a:srgbClr val="C00000"/>
                </a:solidFill>
                <a:cs typeface="Microsoft Uighur" panose="020B0604020202020204" charset="-78"/>
              </a:rPr>
              <a:t>/</a:t>
            </a:r>
            <a:r>
              <a:rPr lang="ar-MA" sz="4400" b="1" dirty="0">
                <a:solidFill>
                  <a:srgbClr val="5B9BD5">
                    <a:lumMod val="50000"/>
                  </a:srgbClr>
                </a:solidFill>
                <a:cs typeface="Microsoft Uighur" panose="020B0604020202020204" charset="-78"/>
              </a:rPr>
              <a:t> ثٍ</a:t>
            </a:r>
            <a:endParaRPr lang="fr-MA" sz="4800" b="1" dirty="0">
              <a:solidFill>
                <a:srgbClr val="5B9BD5">
                  <a:lumMod val="50000"/>
                </a:srgbClr>
              </a:solidFill>
              <a:cs typeface="Microsoft Uighur" panose="020B0604020202020204" charset="-78"/>
            </a:endParaRPr>
          </a:p>
        </p:txBody>
      </p:sp>
      <p:sp>
        <p:nvSpPr>
          <p:cNvPr id="19" name="Rectangle : coins arrondis 18">
            <a:extLst>
              <a:ext uri="{FF2B5EF4-FFF2-40B4-BE49-F238E27FC236}">
                <a16:creationId xmlns:a16="http://schemas.microsoft.com/office/drawing/2014/main" id="{05BB42D0-E6DD-1F3F-0FDF-A56E7AB9ABB3}"/>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5B9BD5">
                    <a:lumMod val="50000"/>
                  </a:srgbClr>
                </a:solidFill>
                <a:latin typeface="Calibri" panose="020F0502020204030204"/>
                <a:cs typeface="Microsoft Uighur" panose="020B0604020202020204" charset="-78"/>
              </a:rPr>
              <a:t>زَيْــ</a:t>
            </a:r>
            <a:r>
              <a:rPr lang="ar-MA" sz="4400" b="1" dirty="0">
                <a:solidFill>
                  <a:srgbClr val="C00000"/>
                </a:solidFill>
                <a:cs typeface="Microsoft Uighur" panose="020B0604020202020204" charset="-78"/>
              </a:rPr>
              <a:t>/</a:t>
            </a:r>
            <a:r>
              <a:rPr lang="ar-MA" sz="4400" b="1" dirty="0">
                <a:solidFill>
                  <a:srgbClr val="5B9BD5">
                    <a:lumMod val="50000"/>
                  </a:srgbClr>
                </a:solidFill>
                <a:latin typeface="Calibri" panose="020F0502020204030204"/>
                <a:cs typeface="Microsoft Uighur" panose="020B0604020202020204" charset="-78"/>
              </a:rPr>
              <a:t> ــتو </a:t>
            </a:r>
            <a:r>
              <a:rPr lang="ar-MA" sz="4400" b="1" dirty="0">
                <a:solidFill>
                  <a:srgbClr val="C00000"/>
                </a:solidFill>
                <a:cs typeface="Microsoft Uighur" panose="020B0604020202020204" charset="-78"/>
              </a:rPr>
              <a:t>/</a:t>
            </a:r>
            <a:r>
              <a:rPr lang="ar-MA" sz="4400" b="1" dirty="0">
                <a:solidFill>
                  <a:srgbClr val="5B9BD5">
                    <a:lumMod val="50000"/>
                  </a:srgbClr>
                </a:solidFill>
                <a:latin typeface="Calibri" panose="020F0502020204030204"/>
                <a:cs typeface="Microsoft Uighur" panose="020B0604020202020204" charset="-78"/>
              </a:rPr>
              <a:t> نـاً</a:t>
            </a:r>
            <a:endParaRPr lang="fr-MA" sz="4400" b="1" dirty="0">
              <a:solidFill>
                <a:srgbClr val="5B9BD5">
                  <a:lumMod val="50000"/>
                </a:srgbClr>
              </a:solidFill>
              <a:latin typeface="Calibri" panose="020F0502020204030204"/>
              <a:cs typeface="Microsoft Uighur" panose="020B0604020202020204" charset="-78"/>
            </a:endParaRPr>
          </a:p>
        </p:txBody>
      </p:sp>
      <p:sp>
        <p:nvSpPr>
          <p:cNvPr id="20" name="Rectangle : coins arrondis 19">
            <a:extLst>
              <a:ext uri="{FF2B5EF4-FFF2-40B4-BE49-F238E27FC236}">
                <a16:creationId xmlns:a16="http://schemas.microsoft.com/office/drawing/2014/main" id="{1B3BAA67-10DA-FB12-0CE9-FCD76580FE36}"/>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بُـرْ</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تُـ </a:t>
            </a:r>
            <a:r>
              <a:rPr lang="ar-MA" sz="4400" b="1" dirty="0">
                <a:solidFill>
                  <a:srgbClr val="C00000"/>
                </a:solidFill>
                <a:cs typeface="Microsoft Uighur" panose="020B0604020202020204" charset="-78"/>
              </a:rPr>
              <a:t>/</a:t>
            </a:r>
            <a:r>
              <a:rPr lang="ar-MA" sz="4400" b="1" dirty="0">
                <a:solidFill>
                  <a:srgbClr val="5B9BD5">
                    <a:lumMod val="50000"/>
                  </a:srgbClr>
                </a:solidFill>
                <a:cs typeface="Microsoft Uighur" panose="020B0604020202020204" charset="-78"/>
              </a:rPr>
              <a:t> ــقا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لاً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08FDAA76-77FE-2438-7CAC-E20581571284}"/>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4400" b="1" dirty="0">
                <a:solidFill>
                  <a:srgbClr val="5B9BD5">
                    <a:lumMod val="50000"/>
                  </a:srgbClr>
                </a:solidFill>
                <a:latin typeface="Calibri" panose="020F0502020204030204"/>
                <a:cs typeface="Microsoft Uighur" panose="020B0604020202020204" charset="-78"/>
              </a:rPr>
              <a:t>يَفْتَحُ</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695FF0FB-F94B-CD8C-76D3-D03441E9E017}"/>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بَيْت</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342DD4E8-3C26-0139-BB53-E1944E5C4804}"/>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أَثاثٍ</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61A19943-6561-1D3D-8067-C60A0C828571}"/>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4400" b="1" dirty="0">
                <a:solidFill>
                  <a:srgbClr val="5B9BD5">
                    <a:lumMod val="50000"/>
                  </a:srgbClr>
                </a:solidFill>
                <a:cs typeface="Microsoft Uighur" panose="020B0604020202020204" charset="-78"/>
              </a:rPr>
              <a:t>زَيْتوناً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919D10F7-4CD1-4B54-58C0-DB4FED96A752}"/>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بُرْتُقالاً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68E3EDCB-9882-D942-C700-DA2B570E9A11}"/>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7" name="Flèche : gauche 26">
            <a:extLst>
              <a:ext uri="{FF2B5EF4-FFF2-40B4-BE49-F238E27FC236}">
                <a16:creationId xmlns:a16="http://schemas.microsoft.com/office/drawing/2014/main" id="{8A66508D-FF53-D78B-E2F5-F1CAE31FEBB4}"/>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8" name="Flèche : gauche 27">
            <a:extLst>
              <a:ext uri="{FF2B5EF4-FFF2-40B4-BE49-F238E27FC236}">
                <a16:creationId xmlns:a16="http://schemas.microsoft.com/office/drawing/2014/main" id="{EE1E8530-9132-247D-7868-9D842EC32C2F}"/>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9" name="Flèche : gauche 28">
            <a:extLst>
              <a:ext uri="{FF2B5EF4-FFF2-40B4-BE49-F238E27FC236}">
                <a16:creationId xmlns:a16="http://schemas.microsoft.com/office/drawing/2014/main" id="{9C5B430D-51B6-8617-754E-C12125F43C4C}"/>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0" name="Flèche : gauche 29">
            <a:extLst>
              <a:ext uri="{FF2B5EF4-FFF2-40B4-BE49-F238E27FC236}">
                <a16:creationId xmlns:a16="http://schemas.microsoft.com/office/drawing/2014/main" id="{4545BB6F-303F-BB0C-E6F8-DE4329D682C7}"/>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3" name="Image 2">
            <a:extLst>
              <a:ext uri="{FF2B5EF4-FFF2-40B4-BE49-F238E27FC236}">
                <a16:creationId xmlns:a16="http://schemas.microsoft.com/office/drawing/2014/main" id="{A7DC1F02-7F41-CC7F-F2FA-EF3FE8CF757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D9F40ADD-4658-E1E0-DB37-C2FA8197F24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AC342616-BD78-84D4-454C-01EC5EB158C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E862380D-6026-F388-08E3-1F1AB685392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83237A63-4E0A-7F9A-CB46-501C787A5DC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2A174A7F-86D8-23E4-C8E4-1C3A897FEAA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استـماع وتحدث</a:t>
            </a:r>
          </a:p>
        </p:txBody>
      </p:sp>
      <p:sp>
        <p:nvSpPr>
          <p:cNvPr id="9" name="Rectangle 8">
            <a:extLst>
              <a:ext uri="{FF2B5EF4-FFF2-40B4-BE49-F238E27FC236}">
                <a16:creationId xmlns:a16="http://schemas.microsoft.com/office/drawing/2014/main" id="{9A0AC54E-E820-30F7-E7B7-7D2C3469414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اختــتام الحــصة</a:t>
            </a:r>
          </a:p>
        </p:txBody>
      </p:sp>
      <p:sp>
        <p:nvSpPr>
          <p:cNvPr id="10" name="Rectangle 9">
            <a:extLst>
              <a:ext uri="{FF2B5EF4-FFF2-40B4-BE49-F238E27FC236}">
                <a16:creationId xmlns:a16="http://schemas.microsoft.com/office/drawing/2014/main" id="{A6BB8598-7430-002A-B3FD-0F161646C72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sym typeface="Arial"/>
              </a:rPr>
              <a:t>قراءة/ كتابة</a:t>
            </a:r>
          </a:p>
        </p:txBody>
      </p:sp>
      <p:pic>
        <p:nvPicPr>
          <p:cNvPr id="38" name="Espace réservé pour une image  37" descr="Une image contenant habits, sourire, dessin humoristique, clipart&#10;&#10;Le contenu généré par l’IA peut être incorrect.">
            <a:extLst>
              <a:ext uri="{FF2B5EF4-FFF2-40B4-BE49-F238E27FC236}">
                <a16:creationId xmlns:a16="http://schemas.microsoft.com/office/drawing/2014/main" id="{62CF071B-17EE-BD90-BA4E-EB84E0AA924D}"/>
              </a:ext>
            </a:extLst>
          </p:cNvPr>
          <p:cNvPicPr>
            <a:picLocks noGrp="1" noChangeAspect="1"/>
          </p:cNvPicPr>
          <p:nvPr>
            <p:ph type="pic" sz="quarter" idx="12"/>
          </p:nvPr>
        </p:nvPicPr>
        <p:blipFill>
          <a:blip r:embed="rId6"/>
          <a:srcRect/>
          <a:stretch>
            <a:fillRect/>
          </a:stretch>
        </p:blipFill>
        <p:spPr>
          <a:prstGeom prst="rect">
            <a:avLst/>
          </a:prstGeom>
        </p:spPr>
      </p:pic>
      <p:grpSp>
        <p:nvGrpSpPr>
          <p:cNvPr id="11" name="Groupe 10">
            <a:extLst>
              <a:ext uri="{FF2B5EF4-FFF2-40B4-BE49-F238E27FC236}">
                <a16:creationId xmlns:a16="http://schemas.microsoft.com/office/drawing/2014/main" id="{F4926F8E-AA76-B864-4444-E2322AF9D1D0}"/>
              </a:ext>
            </a:extLst>
          </p:cNvPr>
          <p:cNvGrpSpPr/>
          <p:nvPr/>
        </p:nvGrpSpPr>
        <p:grpSpPr>
          <a:xfrm>
            <a:off x="2487829" y="3031408"/>
            <a:ext cx="177140" cy="130051"/>
            <a:chOff x="7831964" y="3929121"/>
            <a:chExt cx="594306" cy="428930"/>
          </a:xfrm>
          <a:solidFill>
            <a:srgbClr val="ECF8FB"/>
          </a:solidFill>
        </p:grpSpPr>
        <p:pic>
          <p:nvPicPr>
            <p:cNvPr id="35" name="Graphique 34">
              <a:extLst>
                <a:ext uri="{FF2B5EF4-FFF2-40B4-BE49-F238E27FC236}">
                  <a16:creationId xmlns:a16="http://schemas.microsoft.com/office/drawing/2014/main" id="{C585B282-EDF7-B804-1470-53666C96EEB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6" name="Graphique 35">
              <a:extLst>
                <a:ext uri="{FF2B5EF4-FFF2-40B4-BE49-F238E27FC236}">
                  <a16:creationId xmlns:a16="http://schemas.microsoft.com/office/drawing/2014/main" id="{14D3C4A8-7B38-AE37-77E0-419D6863E9C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7" name="Groupe 36">
            <a:extLst>
              <a:ext uri="{FF2B5EF4-FFF2-40B4-BE49-F238E27FC236}">
                <a16:creationId xmlns:a16="http://schemas.microsoft.com/office/drawing/2014/main" id="{A8B51063-9835-3551-2467-A8FCA6ACD038}"/>
              </a:ext>
            </a:extLst>
          </p:cNvPr>
          <p:cNvGrpSpPr/>
          <p:nvPr/>
        </p:nvGrpSpPr>
        <p:grpSpPr>
          <a:xfrm>
            <a:off x="5576722" y="3048506"/>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96DA90CD-6E0D-7362-FDF0-0CDBA5A0FEB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B626EB86-A2F4-31E8-A524-334283BA5EA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2344279630"/>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B943B-11EF-5AAA-4D6E-E7856CC35677}"/>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809AC2DF-F84F-15AB-11AD-9C9E4F10123A}"/>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4" name="Rectangle 33">
            <a:extLst>
              <a:ext uri="{FF2B5EF4-FFF2-40B4-BE49-F238E27FC236}">
                <a16:creationId xmlns:a16="http://schemas.microsoft.com/office/drawing/2014/main" id="{8CE58C98-D977-9075-EB0B-23F9ACD941F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sym typeface="Arial"/>
            </a:endParaRPr>
          </a:p>
        </p:txBody>
      </p:sp>
      <p:sp>
        <p:nvSpPr>
          <p:cNvPr id="13" name="Titre 12">
            <a:extLst>
              <a:ext uri="{FF2B5EF4-FFF2-40B4-BE49-F238E27FC236}">
                <a16:creationId xmlns:a16="http://schemas.microsoft.com/office/drawing/2014/main" id="{FC368F12-E527-B242-986C-94A9CCF3FA9B}"/>
              </a:ext>
            </a:extLst>
          </p:cNvPr>
          <p:cNvSpPr>
            <a:spLocks noGrp="1"/>
          </p:cNvSpPr>
          <p:nvPr>
            <p:ph type="title"/>
          </p:nvPr>
        </p:nvSpPr>
        <p:spPr/>
        <p:txBody>
          <a:bodyPr>
            <a:normAutofit/>
          </a:bodyPr>
          <a:lstStyle/>
          <a:p>
            <a:pPr lv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(خاص بفئة غير م).</a:t>
            </a:r>
            <a:endParaRPr lang="ar-MA" sz="2400" i="1" dirty="0">
              <a:solidFill>
                <a:schemeClr val="bg1">
                  <a:lumMod val="65000"/>
                </a:schemeClr>
              </a:solidFill>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1054EB31-D697-A343-A266-C1AFAB0742D0}"/>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err="1">
                <a:ln>
                  <a:noFill/>
                </a:ln>
                <a:solidFill>
                  <a:srgbClr val="5B9BD5">
                    <a:lumMod val="50000"/>
                  </a:srgbClr>
                </a:solidFill>
                <a:effectLst/>
                <a:uLnTx/>
                <a:uFillTx/>
                <a:latin typeface="Calibri" panose="020F0502020204030204"/>
                <a:ea typeface="+mn-ea"/>
                <a:cs typeface="Microsoft Uighur" panose="020B0604020202020204" charset="-78"/>
                <a:sym typeface="Arial"/>
              </a:rPr>
              <a:t>يَـفْ</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ـ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ـتَـ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ـحُ</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n-cs"/>
              <a:sym typeface="Arial"/>
            </a:endParaRPr>
          </a:p>
        </p:txBody>
      </p:sp>
      <p:sp>
        <p:nvSpPr>
          <p:cNvPr id="12" name="Rectangle : coins arrondis 11">
            <a:extLst>
              <a:ext uri="{FF2B5EF4-FFF2-40B4-BE49-F238E27FC236}">
                <a16:creationId xmlns:a16="http://schemas.microsoft.com/office/drawing/2014/main" id="{9B465A1E-85AD-FED9-7765-0308A0DAAF05}"/>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400" b="1" dirty="0">
                <a:solidFill>
                  <a:srgbClr val="5B9BD5">
                    <a:lumMod val="50000"/>
                  </a:srgbClr>
                </a:solidFill>
                <a:cs typeface="Microsoft Uighur" panose="020B0604020202020204" charset="-78"/>
              </a:rPr>
              <a:t>بَـيْـ </a:t>
            </a:r>
            <a:r>
              <a:rPr lang="ar-MA" sz="4400" b="1" dirty="0">
                <a:solidFill>
                  <a:srgbClr val="C00000"/>
                </a:solidFill>
                <a:cs typeface="Microsoft Uighur" panose="020B0604020202020204" charset="-78"/>
              </a:rPr>
              <a:t>/</a:t>
            </a:r>
            <a:r>
              <a:rPr lang="ar-MA" sz="4400" b="1" dirty="0">
                <a:solidFill>
                  <a:srgbClr val="5B9BD5">
                    <a:lumMod val="50000"/>
                  </a:srgbClr>
                </a:solidFill>
                <a:cs typeface="Microsoft Uighur" panose="020B0604020202020204" charset="-78"/>
              </a:rPr>
              <a:t> ــت</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8" name="Rectangle : coins arrondis 17">
            <a:extLst>
              <a:ext uri="{FF2B5EF4-FFF2-40B4-BE49-F238E27FC236}">
                <a16:creationId xmlns:a16="http://schemas.microsoft.com/office/drawing/2014/main" id="{E2674DA9-3CF2-1C55-79D4-20E57F1DE669}"/>
              </a:ext>
            </a:extLst>
          </p:cNvPr>
          <p:cNvSpPr/>
          <p:nvPr/>
        </p:nvSpPr>
        <p:spPr>
          <a:xfrm>
            <a:off x="4738794" y="3728871"/>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400" b="1" dirty="0">
                <a:solidFill>
                  <a:srgbClr val="5B9BD5">
                    <a:lumMod val="50000"/>
                  </a:srgbClr>
                </a:solidFill>
                <a:cs typeface="Microsoft Uighur" panose="020B0604020202020204" charset="-78"/>
              </a:rPr>
              <a:t> </a:t>
            </a:r>
            <a:r>
              <a:rPr lang="ar-MA" sz="4000" b="1" dirty="0">
                <a:solidFill>
                  <a:srgbClr val="5B9BD5">
                    <a:lumMod val="50000"/>
                  </a:srgbClr>
                </a:solidFill>
                <a:cs typeface="Microsoft Uighur" panose="020B0604020202020204" charset="-78"/>
              </a:rPr>
              <a:t>أَ</a:t>
            </a:r>
            <a:r>
              <a:rPr lang="ar-MA" sz="4400" b="1" dirty="0">
                <a:solidFill>
                  <a:srgbClr val="C00000"/>
                </a:solidFill>
                <a:cs typeface="Microsoft Uighur" panose="020B0604020202020204" charset="-78"/>
              </a:rPr>
              <a:t>/</a:t>
            </a:r>
            <a:r>
              <a:rPr lang="ar-MA" sz="4400" b="1" dirty="0">
                <a:solidFill>
                  <a:srgbClr val="5B9BD5">
                    <a:lumMod val="50000"/>
                  </a:srgbClr>
                </a:solidFill>
                <a:cs typeface="Microsoft Uighur" panose="020B0604020202020204" charset="-78"/>
              </a:rPr>
              <a:t> ثـا </a:t>
            </a:r>
            <a:r>
              <a:rPr lang="ar-MA" sz="4400" b="1" dirty="0">
                <a:solidFill>
                  <a:srgbClr val="C00000"/>
                </a:solidFill>
                <a:cs typeface="Microsoft Uighur" panose="020B0604020202020204" charset="-78"/>
              </a:rPr>
              <a:t>/</a:t>
            </a:r>
            <a:r>
              <a:rPr lang="ar-MA" sz="4400" b="1" dirty="0">
                <a:solidFill>
                  <a:srgbClr val="5B9BD5">
                    <a:lumMod val="50000"/>
                  </a:srgbClr>
                </a:solidFill>
                <a:cs typeface="Microsoft Uighur" panose="020B0604020202020204" charset="-78"/>
              </a:rPr>
              <a:t> ثٍ</a:t>
            </a:r>
            <a:endParaRPr lang="fr-MA" sz="4800" b="1" dirty="0">
              <a:solidFill>
                <a:srgbClr val="5B9BD5">
                  <a:lumMod val="50000"/>
                </a:srgbClr>
              </a:solidFill>
              <a:cs typeface="Microsoft Uighur" panose="020B0604020202020204" charset="-78"/>
            </a:endParaRPr>
          </a:p>
        </p:txBody>
      </p:sp>
      <p:sp>
        <p:nvSpPr>
          <p:cNvPr id="19" name="Rectangle : coins arrondis 18">
            <a:extLst>
              <a:ext uri="{FF2B5EF4-FFF2-40B4-BE49-F238E27FC236}">
                <a16:creationId xmlns:a16="http://schemas.microsoft.com/office/drawing/2014/main" id="{2E8BAB16-09AD-6F83-06F6-C3BE9C360B87}"/>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5B9BD5">
                    <a:lumMod val="50000"/>
                  </a:srgbClr>
                </a:solidFill>
                <a:latin typeface="Calibri" panose="020F0502020204030204"/>
                <a:cs typeface="Microsoft Uighur" panose="020B0604020202020204" charset="-78"/>
              </a:rPr>
              <a:t>زَيْــ</a:t>
            </a:r>
            <a:r>
              <a:rPr lang="ar-MA" sz="4400" b="1" dirty="0">
                <a:solidFill>
                  <a:srgbClr val="C00000"/>
                </a:solidFill>
                <a:cs typeface="Microsoft Uighur" panose="020B0604020202020204" charset="-78"/>
              </a:rPr>
              <a:t>/</a:t>
            </a:r>
            <a:r>
              <a:rPr lang="ar-MA" sz="4400" b="1" dirty="0">
                <a:solidFill>
                  <a:srgbClr val="5B9BD5">
                    <a:lumMod val="50000"/>
                  </a:srgbClr>
                </a:solidFill>
                <a:latin typeface="Calibri" panose="020F0502020204030204"/>
                <a:cs typeface="Microsoft Uighur" panose="020B0604020202020204" charset="-78"/>
              </a:rPr>
              <a:t> ــتو </a:t>
            </a:r>
            <a:r>
              <a:rPr lang="ar-MA" sz="4400" b="1" dirty="0">
                <a:solidFill>
                  <a:srgbClr val="C00000"/>
                </a:solidFill>
                <a:cs typeface="Microsoft Uighur" panose="020B0604020202020204" charset="-78"/>
              </a:rPr>
              <a:t>/</a:t>
            </a:r>
            <a:r>
              <a:rPr lang="ar-MA" sz="4400" b="1" dirty="0">
                <a:solidFill>
                  <a:srgbClr val="5B9BD5">
                    <a:lumMod val="50000"/>
                  </a:srgbClr>
                </a:solidFill>
                <a:latin typeface="Calibri" panose="020F0502020204030204"/>
                <a:cs typeface="Microsoft Uighur" panose="020B0604020202020204" charset="-78"/>
              </a:rPr>
              <a:t> نـاً</a:t>
            </a:r>
            <a:endParaRPr lang="fr-MA" sz="4400" b="1" dirty="0">
              <a:solidFill>
                <a:srgbClr val="5B9BD5">
                  <a:lumMod val="50000"/>
                </a:srgbClr>
              </a:solidFill>
              <a:latin typeface="Calibri" panose="020F0502020204030204"/>
              <a:cs typeface="Microsoft Uighur" panose="020B0604020202020204" charset="-78"/>
            </a:endParaRPr>
          </a:p>
        </p:txBody>
      </p:sp>
      <p:sp>
        <p:nvSpPr>
          <p:cNvPr id="20" name="Rectangle : coins arrondis 19">
            <a:extLst>
              <a:ext uri="{FF2B5EF4-FFF2-40B4-BE49-F238E27FC236}">
                <a16:creationId xmlns:a16="http://schemas.microsoft.com/office/drawing/2014/main" id="{D2C97858-7049-FE8A-F58D-E46CA3F6819E}"/>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بُـرْ</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تُـ </a:t>
            </a:r>
            <a:r>
              <a:rPr lang="ar-MA" sz="4400" b="1" dirty="0">
                <a:solidFill>
                  <a:srgbClr val="C00000"/>
                </a:solidFill>
                <a:cs typeface="Microsoft Uighur" panose="020B0604020202020204" charset="-78"/>
              </a:rPr>
              <a:t>/</a:t>
            </a:r>
            <a:r>
              <a:rPr lang="ar-MA" sz="4400" b="1" dirty="0">
                <a:solidFill>
                  <a:srgbClr val="5B9BD5">
                    <a:lumMod val="50000"/>
                  </a:srgbClr>
                </a:solidFill>
                <a:cs typeface="Microsoft Uighur" panose="020B0604020202020204" charset="-78"/>
              </a:rPr>
              <a:t> ــقا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لاً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17ED1ECF-3259-D50A-A2F2-733DEB6418FF}"/>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4400" b="1" dirty="0">
                <a:solidFill>
                  <a:srgbClr val="5B9BD5">
                    <a:lumMod val="50000"/>
                  </a:srgbClr>
                </a:solidFill>
                <a:latin typeface="Calibri" panose="020F0502020204030204"/>
                <a:cs typeface="Microsoft Uighur" panose="020B0604020202020204" charset="-78"/>
              </a:rPr>
              <a:t>يَفْتَحُ</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17604641-4517-8BE3-7CF0-79CA4A5FCF17}"/>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بَيْت</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4B9955AB-A15D-82AC-625F-13963F56BE49}"/>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أَثاثٍ</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A89D28CE-01E4-E55A-CA9F-FB3581F6ADE7}"/>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4400" b="1" dirty="0">
                <a:solidFill>
                  <a:srgbClr val="5B9BD5">
                    <a:lumMod val="50000"/>
                  </a:srgbClr>
                </a:solidFill>
                <a:cs typeface="Microsoft Uighur" panose="020B0604020202020204" charset="-78"/>
              </a:rPr>
              <a:t>زَيْتوناً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BEE1FDC7-0776-C125-09AC-FC428449C55A}"/>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بُرْتُقالاً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0281BC62-A6D0-0D70-4FD5-8C0DAFDA5402}"/>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7" name="Flèche : gauche 26">
            <a:extLst>
              <a:ext uri="{FF2B5EF4-FFF2-40B4-BE49-F238E27FC236}">
                <a16:creationId xmlns:a16="http://schemas.microsoft.com/office/drawing/2014/main" id="{CDBFF7E6-3AA3-DCFE-C5CD-EB07C83F8E07}"/>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8" name="Flèche : gauche 27">
            <a:extLst>
              <a:ext uri="{FF2B5EF4-FFF2-40B4-BE49-F238E27FC236}">
                <a16:creationId xmlns:a16="http://schemas.microsoft.com/office/drawing/2014/main" id="{8A22A2FA-D4AB-F51A-7A97-C09AD92F1BE9}"/>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9" name="Flèche : gauche 28">
            <a:extLst>
              <a:ext uri="{FF2B5EF4-FFF2-40B4-BE49-F238E27FC236}">
                <a16:creationId xmlns:a16="http://schemas.microsoft.com/office/drawing/2014/main" id="{6FEF0EC4-F0BD-2E46-0BD1-6857F6CD6B72}"/>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0" name="Flèche : gauche 29">
            <a:extLst>
              <a:ext uri="{FF2B5EF4-FFF2-40B4-BE49-F238E27FC236}">
                <a16:creationId xmlns:a16="http://schemas.microsoft.com/office/drawing/2014/main" id="{6A149765-7CD5-27A3-B57E-FDFDEB0E5E31}"/>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3" name="Image 2">
            <a:extLst>
              <a:ext uri="{FF2B5EF4-FFF2-40B4-BE49-F238E27FC236}">
                <a16:creationId xmlns:a16="http://schemas.microsoft.com/office/drawing/2014/main" id="{53DF4C06-BECD-43AA-A1AB-4B610D1CBA5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22DB3DFE-224A-99BD-A155-158AA87BA12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CCE9AD7A-CFAE-CE3D-8D03-2C773DE83F2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500A0E9-BACE-64B3-62BB-2D0BAF35524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69CDAA9A-E402-B1A2-9DF1-FF48511E041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7463F2CD-B19C-4825-79F8-FD0A13B7D58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استـماع وتحدث</a:t>
            </a:r>
          </a:p>
        </p:txBody>
      </p:sp>
      <p:sp>
        <p:nvSpPr>
          <p:cNvPr id="9" name="Rectangle 8">
            <a:extLst>
              <a:ext uri="{FF2B5EF4-FFF2-40B4-BE49-F238E27FC236}">
                <a16:creationId xmlns:a16="http://schemas.microsoft.com/office/drawing/2014/main" id="{C4858CF3-CE00-8444-A0D3-68DA5F993CD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اختــتام الحــصة</a:t>
            </a:r>
          </a:p>
        </p:txBody>
      </p:sp>
      <p:sp>
        <p:nvSpPr>
          <p:cNvPr id="10" name="Rectangle 9">
            <a:extLst>
              <a:ext uri="{FF2B5EF4-FFF2-40B4-BE49-F238E27FC236}">
                <a16:creationId xmlns:a16="http://schemas.microsoft.com/office/drawing/2014/main" id="{DB7B1D50-7440-1528-3D12-4201E75DCC1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sym typeface="Arial"/>
              </a:rPr>
              <a:t>قراءة/ كتابة</a:t>
            </a:r>
          </a:p>
        </p:txBody>
      </p:sp>
      <p:pic>
        <p:nvPicPr>
          <p:cNvPr id="38" name="Espace réservé pour une image  37" descr="Une image contenant habits, sourire, dessin humoristique, clipart&#10;&#10;Le contenu généré par l’IA peut être incorrect.">
            <a:extLst>
              <a:ext uri="{FF2B5EF4-FFF2-40B4-BE49-F238E27FC236}">
                <a16:creationId xmlns:a16="http://schemas.microsoft.com/office/drawing/2014/main" id="{D4D6F041-0C40-6A0A-1898-E54C7DCAD7DD}"/>
              </a:ext>
            </a:extLst>
          </p:cNvPr>
          <p:cNvPicPr>
            <a:picLocks noGrp="1" noChangeAspect="1"/>
          </p:cNvPicPr>
          <p:nvPr>
            <p:ph type="pic" sz="quarter" idx="12"/>
          </p:nvPr>
        </p:nvPicPr>
        <p:blipFill>
          <a:blip r:embed="rId6"/>
          <a:srcRect/>
          <a:stretch>
            <a:fillRect/>
          </a:stretch>
        </p:blipFill>
        <p:spPr>
          <a:prstGeom prst="rect">
            <a:avLst/>
          </a:prstGeom>
        </p:spPr>
      </p:pic>
      <p:grpSp>
        <p:nvGrpSpPr>
          <p:cNvPr id="11" name="Groupe 10">
            <a:extLst>
              <a:ext uri="{FF2B5EF4-FFF2-40B4-BE49-F238E27FC236}">
                <a16:creationId xmlns:a16="http://schemas.microsoft.com/office/drawing/2014/main" id="{F3717BD3-86FC-8499-BE78-474659FCEAB6}"/>
              </a:ext>
            </a:extLst>
          </p:cNvPr>
          <p:cNvGrpSpPr/>
          <p:nvPr/>
        </p:nvGrpSpPr>
        <p:grpSpPr>
          <a:xfrm>
            <a:off x="2487829" y="3031408"/>
            <a:ext cx="177140" cy="130051"/>
            <a:chOff x="7831964" y="3929121"/>
            <a:chExt cx="594306" cy="428930"/>
          </a:xfrm>
          <a:solidFill>
            <a:srgbClr val="ECF8FB"/>
          </a:solidFill>
        </p:grpSpPr>
        <p:pic>
          <p:nvPicPr>
            <p:cNvPr id="35" name="Graphique 34">
              <a:extLst>
                <a:ext uri="{FF2B5EF4-FFF2-40B4-BE49-F238E27FC236}">
                  <a16:creationId xmlns:a16="http://schemas.microsoft.com/office/drawing/2014/main" id="{B5542FE9-D4F0-FBDF-E5F0-CFE1E8F5ABA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6" name="Graphique 35">
              <a:extLst>
                <a:ext uri="{FF2B5EF4-FFF2-40B4-BE49-F238E27FC236}">
                  <a16:creationId xmlns:a16="http://schemas.microsoft.com/office/drawing/2014/main" id="{AA625046-8E9A-AD26-C4BA-AFEE3030830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7" name="Groupe 36">
            <a:extLst>
              <a:ext uri="{FF2B5EF4-FFF2-40B4-BE49-F238E27FC236}">
                <a16:creationId xmlns:a16="http://schemas.microsoft.com/office/drawing/2014/main" id="{C9155C98-59B9-83EB-7B94-A39188E8F3B7}"/>
              </a:ext>
            </a:extLst>
          </p:cNvPr>
          <p:cNvGrpSpPr/>
          <p:nvPr/>
        </p:nvGrpSpPr>
        <p:grpSpPr>
          <a:xfrm>
            <a:off x="5576722" y="3048506"/>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4468B411-3431-B699-23EF-B39114334DA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70CD78AC-3DB2-ABD3-8420-2C17D243BA9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827326523"/>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44182-30B7-3E8C-E785-96AFC44BD17F}"/>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A4C26E8D-D2B5-A538-6AEC-5082725E397D}"/>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أقرأ. رددوا بعدي.</a:t>
            </a:r>
          </a:p>
        </p:txBody>
      </p:sp>
      <p:sp>
        <p:nvSpPr>
          <p:cNvPr id="26" name="Google Shape;2403;p107">
            <a:extLst>
              <a:ext uri="{FF2B5EF4-FFF2-40B4-BE49-F238E27FC236}">
                <a16:creationId xmlns:a16="http://schemas.microsoft.com/office/drawing/2014/main" id="{88ED9483-66A5-CE28-1C7F-2A31C52BE15C}"/>
              </a:ext>
            </a:extLst>
          </p:cNvPr>
          <p:cNvSpPr/>
          <p:nvPr/>
        </p:nvSpPr>
        <p:spPr>
          <a:xfrm>
            <a:off x="796774" y="2976664"/>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ضُيوف</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7" name="Google Shape;2403;p107">
            <a:extLst>
              <a:ext uri="{FF2B5EF4-FFF2-40B4-BE49-F238E27FC236}">
                <a16:creationId xmlns:a16="http://schemas.microsoft.com/office/drawing/2014/main" id="{3DD23064-63D8-8B51-3579-8438EC72436D}"/>
              </a:ext>
            </a:extLst>
          </p:cNvPr>
          <p:cNvSpPr/>
          <p:nvPr/>
        </p:nvSpPr>
        <p:spPr>
          <a:xfrm>
            <a:off x="2339715" y="2979000"/>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أَثاثٍ</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8" name="Google Shape;2403;p107">
            <a:extLst>
              <a:ext uri="{FF2B5EF4-FFF2-40B4-BE49-F238E27FC236}">
                <a16:creationId xmlns:a16="http://schemas.microsoft.com/office/drawing/2014/main" id="{7AC8A569-1D2A-C4FB-0D17-5E5BAA2EB8E4}"/>
              </a:ext>
            </a:extLst>
          </p:cNvPr>
          <p:cNvSpPr/>
          <p:nvPr/>
        </p:nvSpPr>
        <p:spPr>
          <a:xfrm>
            <a:off x="3916607"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بَيْت</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9" name="Google Shape;2403;p107">
            <a:extLst>
              <a:ext uri="{FF2B5EF4-FFF2-40B4-BE49-F238E27FC236}">
                <a16:creationId xmlns:a16="http://schemas.microsoft.com/office/drawing/2014/main" id="{ABF50FDF-E669-C4FB-73B7-2611DF623100}"/>
              </a:ext>
            </a:extLst>
          </p:cNvPr>
          <p:cNvSpPr/>
          <p:nvPr/>
        </p:nvSpPr>
        <p:spPr>
          <a:xfrm>
            <a:off x="5493500"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تُحِبُّ</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0" name="Google Shape;2403;p107">
            <a:extLst>
              <a:ext uri="{FF2B5EF4-FFF2-40B4-BE49-F238E27FC236}">
                <a16:creationId xmlns:a16="http://schemas.microsoft.com/office/drawing/2014/main" id="{48C018BB-49A7-D584-9A04-6BAEB17F6B97}"/>
              </a:ext>
            </a:extLst>
          </p:cNvPr>
          <p:cNvSpPr/>
          <p:nvPr/>
        </p:nvSpPr>
        <p:spPr>
          <a:xfrm>
            <a:off x="7075561"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يَفْتَحُ</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15" name="Image 14">
            <a:extLst>
              <a:ext uri="{FF2B5EF4-FFF2-40B4-BE49-F238E27FC236}">
                <a16:creationId xmlns:a16="http://schemas.microsoft.com/office/drawing/2014/main" id="{950491ED-CE9C-2F17-563D-66D8760CC462}"/>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2774ECFC-0814-8694-854C-66DB0487837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467BECCA-AC3C-9734-F66C-92B9D27BA9D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228BF789-B129-6AFB-0B07-CC306DFCC8D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45FB1B9D-8295-4FC4-BC1B-469BBB3EC7B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56" name="Rectangle 55">
            <a:extLst>
              <a:ext uri="{FF2B5EF4-FFF2-40B4-BE49-F238E27FC236}">
                <a16:creationId xmlns:a16="http://schemas.microsoft.com/office/drawing/2014/main" id="{51A5EE83-4F98-638C-CFF1-2B98753FA9C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57" name="Rectangle 56">
            <a:extLst>
              <a:ext uri="{FF2B5EF4-FFF2-40B4-BE49-F238E27FC236}">
                <a16:creationId xmlns:a16="http://schemas.microsoft.com/office/drawing/2014/main" id="{6C24273F-201F-154D-5743-79FE137894F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58" name="Rectangle 57">
            <a:extLst>
              <a:ext uri="{FF2B5EF4-FFF2-40B4-BE49-F238E27FC236}">
                <a16:creationId xmlns:a16="http://schemas.microsoft.com/office/drawing/2014/main" id="{0F949D53-D3D9-2F76-2CA5-CC4B1AD2112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 name="Google Shape;2403;p107">
            <a:extLst>
              <a:ext uri="{FF2B5EF4-FFF2-40B4-BE49-F238E27FC236}">
                <a16:creationId xmlns:a16="http://schemas.microsoft.com/office/drawing/2014/main" id="{74FDE718-39D0-22CA-3A1C-D409AA2B9E38}"/>
              </a:ext>
            </a:extLst>
          </p:cNvPr>
          <p:cNvSpPr/>
          <p:nvPr/>
        </p:nvSpPr>
        <p:spPr>
          <a:xfrm>
            <a:off x="5533810" y="4179536"/>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مِبْراةٍ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0" name="Google Shape;2403;p107">
            <a:extLst>
              <a:ext uri="{FF2B5EF4-FFF2-40B4-BE49-F238E27FC236}">
                <a16:creationId xmlns:a16="http://schemas.microsoft.com/office/drawing/2014/main" id="{4A49A54C-9466-912A-DD3D-F7A68493CA3F}"/>
              </a:ext>
            </a:extLst>
          </p:cNvPr>
          <p:cNvSpPr/>
          <p:nvPr/>
        </p:nvSpPr>
        <p:spPr>
          <a:xfrm>
            <a:off x="7151013" y="413660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قُبَّعَةً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1" name="Google Shape;2403;p107">
            <a:extLst>
              <a:ext uri="{FF2B5EF4-FFF2-40B4-BE49-F238E27FC236}">
                <a16:creationId xmlns:a16="http://schemas.microsoft.com/office/drawing/2014/main" id="{4D4129AD-5498-5664-E101-8C9B8C001890}"/>
              </a:ext>
            </a:extLst>
          </p:cNvPr>
          <p:cNvSpPr/>
          <p:nvPr/>
        </p:nvSpPr>
        <p:spPr>
          <a:xfrm>
            <a:off x="3916607" y="418369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زَيْتوناً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3" name="Google Shape;2403;p107">
            <a:extLst>
              <a:ext uri="{FF2B5EF4-FFF2-40B4-BE49-F238E27FC236}">
                <a16:creationId xmlns:a16="http://schemas.microsoft.com/office/drawing/2014/main" id="{DB5061DD-1D46-DC83-F463-A0208B77F985}"/>
              </a:ext>
            </a:extLst>
          </p:cNvPr>
          <p:cNvSpPr/>
          <p:nvPr/>
        </p:nvSpPr>
        <p:spPr>
          <a:xfrm>
            <a:off x="2339715"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بُرْتُقالاً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4" name="Google Shape;2403;p107">
            <a:extLst>
              <a:ext uri="{FF2B5EF4-FFF2-40B4-BE49-F238E27FC236}">
                <a16:creationId xmlns:a16="http://schemas.microsoft.com/office/drawing/2014/main" id="{AF6CC583-02EB-9678-37EB-82807C8726EF}"/>
              </a:ext>
            </a:extLst>
          </p:cNvPr>
          <p:cNvSpPr/>
          <p:nvPr/>
        </p:nvSpPr>
        <p:spPr>
          <a:xfrm>
            <a:off x="796773"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حَقيبَة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grpSp>
        <p:nvGrpSpPr>
          <p:cNvPr id="24" name="Groupe 23">
            <a:extLst>
              <a:ext uri="{FF2B5EF4-FFF2-40B4-BE49-F238E27FC236}">
                <a16:creationId xmlns:a16="http://schemas.microsoft.com/office/drawing/2014/main" id="{19ABB5F6-2F3E-3188-2359-495E5895FCD8}"/>
              </a:ext>
            </a:extLst>
          </p:cNvPr>
          <p:cNvGrpSpPr/>
          <p:nvPr/>
        </p:nvGrpSpPr>
        <p:grpSpPr>
          <a:xfrm>
            <a:off x="4302510" y="3286085"/>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82BBFB10-7EA1-FC2F-FDFA-34474FDE567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C40C65D3-673D-6D79-38DA-0CC064BB7D9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BB18ABF9-D894-505E-CE27-AB383204DE82}"/>
              </a:ext>
            </a:extLst>
          </p:cNvPr>
          <p:cNvGrpSpPr/>
          <p:nvPr/>
        </p:nvGrpSpPr>
        <p:grpSpPr>
          <a:xfrm>
            <a:off x="1000010" y="4384640"/>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DE9FB66D-07C3-2030-5AFC-6929887A065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9C26C3AB-491E-0795-1BDF-EBE21D92CF2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grpSp>
        <p:nvGrpSpPr>
          <p:cNvPr id="3" name="Groupe 2">
            <a:extLst>
              <a:ext uri="{FF2B5EF4-FFF2-40B4-BE49-F238E27FC236}">
                <a16:creationId xmlns:a16="http://schemas.microsoft.com/office/drawing/2014/main" id="{4195F114-8D24-97D8-FA97-DE1817F16D80}"/>
              </a:ext>
            </a:extLst>
          </p:cNvPr>
          <p:cNvGrpSpPr/>
          <p:nvPr/>
        </p:nvGrpSpPr>
        <p:grpSpPr>
          <a:xfrm>
            <a:off x="1132451" y="3166819"/>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654DC41F-8153-5FAA-F188-37E21CE4A66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5" cy="428930"/>
            </a:xfrm>
            <a:prstGeom prst="rect">
              <a:avLst/>
            </a:prstGeom>
          </p:spPr>
        </p:pic>
        <p:pic>
          <p:nvPicPr>
            <p:cNvPr id="6" name="Graphique 5">
              <a:extLst>
                <a:ext uri="{FF2B5EF4-FFF2-40B4-BE49-F238E27FC236}">
                  <a16:creationId xmlns:a16="http://schemas.microsoft.com/office/drawing/2014/main" id="{DDFC472D-9729-CBFE-46D6-68EAAFFD367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pic>
        <p:nvPicPr>
          <p:cNvPr id="16" name="Espace réservé pour une image  15">
            <a:extLst>
              <a:ext uri="{FF2B5EF4-FFF2-40B4-BE49-F238E27FC236}">
                <a16:creationId xmlns:a16="http://schemas.microsoft.com/office/drawing/2014/main" id="{1D100182-14B2-2F39-738B-A75D4FA83CA2}"/>
              </a:ext>
            </a:extLst>
          </p:cNvPr>
          <p:cNvPicPr>
            <a:picLocks noGrp="1" noChangeAspect="1"/>
          </p:cNvPicPr>
          <p:nvPr>
            <p:ph type="pic" sz="quarter" idx="12"/>
          </p:nvPr>
        </p:nvPicPr>
        <p:blipFill>
          <a:blip r:embed="rId7"/>
          <a:srcRect/>
          <a:stretch>
            <a:fillRect/>
          </a:stretch>
        </p:blipFill>
        <p:spPr>
          <a:prstGeom prst="rect">
            <a:avLst/>
          </a:prstGeom>
        </p:spPr>
      </p:pic>
    </p:spTree>
    <p:extLst>
      <p:ext uri="{BB962C8B-B14F-4D97-AF65-F5344CB8AC3E}">
        <p14:creationId xmlns:p14="http://schemas.microsoft.com/office/powerpoint/2010/main" val="2165462673"/>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6796-318B-101D-BBCD-2F7CB56E16C7}"/>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CD55CCF1-7E46-9013-DFAB-2131EFF8124A}"/>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kern="1200" dirty="0">
                <a:solidFill>
                  <a:prstClr val="white">
                    <a:lumMod val="50000"/>
                  </a:prstClr>
                </a:solidFill>
                <a:latin typeface="Microsoft Uighur" panose="02000000000000000000" pitchFamily="2" charset="-78"/>
                <a:cs typeface="Microsoft Uighur" panose="02000000000000000000" pitchFamily="2" charset="-78"/>
                <a:sym typeface="Calibri"/>
              </a:rPr>
              <a:t>من يقرأ؟  (خاص بفئة غير م)</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26" name="Google Shape;2403;p107">
            <a:extLst>
              <a:ext uri="{FF2B5EF4-FFF2-40B4-BE49-F238E27FC236}">
                <a16:creationId xmlns:a16="http://schemas.microsoft.com/office/drawing/2014/main" id="{A60E273A-23F1-FD68-F7DA-D64921063438}"/>
              </a:ext>
            </a:extLst>
          </p:cNvPr>
          <p:cNvSpPr/>
          <p:nvPr/>
        </p:nvSpPr>
        <p:spPr>
          <a:xfrm>
            <a:off x="796774" y="2976664"/>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ضُيوف</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7" name="Google Shape;2403;p107">
            <a:extLst>
              <a:ext uri="{FF2B5EF4-FFF2-40B4-BE49-F238E27FC236}">
                <a16:creationId xmlns:a16="http://schemas.microsoft.com/office/drawing/2014/main" id="{608A02C7-B375-972E-CEB7-3B00F9E0A2B1}"/>
              </a:ext>
            </a:extLst>
          </p:cNvPr>
          <p:cNvSpPr/>
          <p:nvPr/>
        </p:nvSpPr>
        <p:spPr>
          <a:xfrm>
            <a:off x="2339715" y="2979000"/>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أَثاثٍ</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8" name="Google Shape;2403;p107">
            <a:extLst>
              <a:ext uri="{FF2B5EF4-FFF2-40B4-BE49-F238E27FC236}">
                <a16:creationId xmlns:a16="http://schemas.microsoft.com/office/drawing/2014/main" id="{219574B8-B561-29B2-A0D4-761339C04E63}"/>
              </a:ext>
            </a:extLst>
          </p:cNvPr>
          <p:cNvSpPr/>
          <p:nvPr/>
        </p:nvSpPr>
        <p:spPr>
          <a:xfrm>
            <a:off x="3916607"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بَيْت</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9" name="Google Shape;2403;p107">
            <a:extLst>
              <a:ext uri="{FF2B5EF4-FFF2-40B4-BE49-F238E27FC236}">
                <a16:creationId xmlns:a16="http://schemas.microsoft.com/office/drawing/2014/main" id="{A588B55B-1F6E-56DD-2B36-CA11126277EE}"/>
              </a:ext>
            </a:extLst>
          </p:cNvPr>
          <p:cNvSpPr/>
          <p:nvPr/>
        </p:nvSpPr>
        <p:spPr>
          <a:xfrm>
            <a:off x="5493500"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تُحِبُّ</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0" name="Google Shape;2403;p107">
            <a:extLst>
              <a:ext uri="{FF2B5EF4-FFF2-40B4-BE49-F238E27FC236}">
                <a16:creationId xmlns:a16="http://schemas.microsoft.com/office/drawing/2014/main" id="{487D4971-D7F6-2C7C-4AE2-D602302445DE}"/>
              </a:ext>
            </a:extLst>
          </p:cNvPr>
          <p:cNvSpPr/>
          <p:nvPr/>
        </p:nvSpPr>
        <p:spPr>
          <a:xfrm>
            <a:off x="7075561"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يَفْتَحُ</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15" name="Image 14">
            <a:extLst>
              <a:ext uri="{FF2B5EF4-FFF2-40B4-BE49-F238E27FC236}">
                <a16:creationId xmlns:a16="http://schemas.microsoft.com/office/drawing/2014/main" id="{4C463068-374F-E12C-D33B-4A5B45048CC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10F10DA4-E9EB-49CA-CDA5-0409085980F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AA2C1BAC-09DD-F8BD-09D1-AFEB838C35E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FBE7C775-AA8F-CC3F-6F1C-4635A7E408C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34F131D1-BD79-FBC3-D622-8BCCA354B05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56" name="Rectangle 55">
            <a:extLst>
              <a:ext uri="{FF2B5EF4-FFF2-40B4-BE49-F238E27FC236}">
                <a16:creationId xmlns:a16="http://schemas.microsoft.com/office/drawing/2014/main" id="{9C6E9DCC-A8B6-49B2-36EF-6EC0978D3EE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57" name="Rectangle 56">
            <a:extLst>
              <a:ext uri="{FF2B5EF4-FFF2-40B4-BE49-F238E27FC236}">
                <a16:creationId xmlns:a16="http://schemas.microsoft.com/office/drawing/2014/main" id="{AF1D1BD0-9B14-08B4-30DC-6528F2C6604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58" name="Rectangle 57">
            <a:extLst>
              <a:ext uri="{FF2B5EF4-FFF2-40B4-BE49-F238E27FC236}">
                <a16:creationId xmlns:a16="http://schemas.microsoft.com/office/drawing/2014/main" id="{1B522223-A2FE-EC6E-89D1-291F2E33EC0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 name="Google Shape;2403;p107">
            <a:extLst>
              <a:ext uri="{FF2B5EF4-FFF2-40B4-BE49-F238E27FC236}">
                <a16:creationId xmlns:a16="http://schemas.microsoft.com/office/drawing/2014/main" id="{5947FF78-4E69-03D8-26B8-53DEFA3D8DA8}"/>
              </a:ext>
            </a:extLst>
          </p:cNvPr>
          <p:cNvSpPr/>
          <p:nvPr/>
        </p:nvSpPr>
        <p:spPr>
          <a:xfrm>
            <a:off x="5533810" y="4179536"/>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مِبْراةٍ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0" name="Google Shape;2403;p107">
            <a:extLst>
              <a:ext uri="{FF2B5EF4-FFF2-40B4-BE49-F238E27FC236}">
                <a16:creationId xmlns:a16="http://schemas.microsoft.com/office/drawing/2014/main" id="{03E3D9AC-4750-D001-EE90-A64C7B6DCD0D}"/>
              </a:ext>
            </a:extLst>
          </p:cNvPr>
          <p:cNvSpPr/>
          <p:nvPr/>
        </p:nvSpPr>
        <p:spPr>
          <a:xfrm>
            <a:off x="7151013" y="413660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قُبَّعَةً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1" name="Google Shape;2403;p107">
            <a:extLst>
              <a:ext uri="{FF2B5EF4-FFF2-40B4-BE49-F238E27FC236}">
                <a16:creationId xmlns:a16="http://schemas.microsoft.com/office/drawing/2014/main" id="{79BE23A3-9557-07F3-5F8C-E0B35B083565}"/>
              </a:ext>
            </a:extLst>
          </p:cNvPr>
          <p:cNvSpPr/>
          <p:nvPr/>
        </p:nvSpPr>
        <p:spPr>
          <a:xfrm>
            <a:off x="3916607" y="418369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زَيْتوناً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3" name="Google Shape;2403;p107">
            <a:extLst>
              <a:ext uri="{FF2B5EF4-FFF2-40B4-BE49-F238E27FC236}">
                <a16:creationId xmlns:a16="http://schemas.microsoft.com/office/drawing/2014/main" id="{BA7CB821-E8AC-D3F6-B5D5-E21366694AE5}"/>
              </a:ext>
            </a:extLst>
          </p:cNvPr>
          <p:cNvSpPr/>
          <p:nvPr/>
        </p:nvSpPr>
        <p:spPr>
          <a:xfrm>
            <a:off x="2339715"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بُرْتُقالاً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4" name="Google Shape;2403;p107">
            <a:extLst>
              <a:ext uri="{FF2B5EF4-FFF2-40B4-BE49-F238E27FC236}">
                <a16:creationId xmlns:a16="http://schemas.microsoft.com/office/drawing/2014/main" id="{7DB7F353-A17C-92D6-847E-F1CE5B33173E}"/>
              </a:ext>
            </a:extLst>
          </p:cNvPr>
          <p:cNvSpPr/>
          <p:nvPr/>
        </p:nvSpPr>
        <p:spPr>
          <a:xfrm>
            <a:off x="796773"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حَقيبَة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grpSp>
        <p:nvGrpSpPr>
          <p:cNvPr id="24" name="Groupe 23">
            <a:extLst>
              <a:ext uri="{FF2B5EF4-FFF2-40B4-BE49-F238E27FC236}">
                <a16:creationId xmlns:a16="http://schemas.microsoft.com/office/drawing/2014/main" id="{0A296753-5BC8-B3D7-48C5-CDA1855D43B8}"/>
              </a:ext>
            </a:extLst>
          </p:cNvPr>
          <p:cNvGrpSpPr/>
          <p:nvPr/>
        </p:nvGrpSpPr>
        <p:grpSpPr>
          <a:xfrm>
            <a:off x="4302510" y="3286085"/>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A2282398-08AA-A08D-DF31-358C6BE1B25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107DFE20-C600-65D6-581D-9CCC903F699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AA435A28-0E12-4A69-68FF-E1CFBDE18E7D}"/>
              </a:ext>
            </a:extLst>
          </p:cNvPr>
          <p:cNvGrpSpPr/>
          <p:nvPr/>
        </p:nvGrpSpPr>
        <p:grpSpPr>
          <a:xfrm>
            <a:off x="1000010" y="4384640"/>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24B01C3B-5012-CA51-26B7-5246D34C77C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EEE0A7A5-4148-447F-A19A-FEAB9981BB1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grpSp>
        <p:nvGrpSpPr>
          <p:cNvPr id="3" name="Groupe 2">
            <a:extLst>
              <a:ext uri="{FF2B5EF4-FFF2-40B4-BE49-F238E27FC236}">
                <a16:creationId xmlns:a16="http://schemas.microsoft.com/office/drawing/2014/main" id="{3506D1C6-735A-D046-0588-34282529504A}"/>
              </a:ext>
            </a:extLst>
          </p:cNvPr>
          <p:cNvGrpSpPr/>
          <p:nvPr/>
        </p:nvGrpSpPr>
        <p:grpSpPr>
          <a:xfrm>
            <a:off x="1132451" y="3166819"/>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2D7C5F7E-D092-EAF5-16CC-246DE360D08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5" cy="428930"/>
            </a:xfrm>
            <a:prstGeom prst="rect">
              <a:avLst/>
            </a:prstGeom>
          </p:spPr>
        </p:pic>
        <p:pic>
          <p:nvPicPr>
            <p:cNvPr id="6" name="Graphique 5">
              <a:extLst>
                <a:ext uri="{FF2B5EF4-FFF2-40B4-BE49-F238E27FC236}">
                  <a16:creationId xmlns:a16="http://schemas.microsoft.com/office/drawing/2014/main" id="{D9C1D01B-A293-A884-4A10-35EBA17B3B3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pic>
        <p:nvPicPr>
          <p:cNvPr id="16" name="Espace réservé pour une image  15">
            <a:extLst>
              <a:ext uri="{FF2B5EF4-FFF2-40B4-BE49-F238E27FC236}">
                <a16:creationId xmlns:a16="http://schemas.microsoft.com/office/drawing/2014/main" id="{E455ADC0-0BF3-A098-83FA-60510A8AE133}"/>
              </a:ext>
            </a:extLst>
          </p:cNvPr>
          <p:cNvPicPr>
            <a:picLocks noGrp="1" noChangeAspect="1"/>
          </p:cNvPicPr>
          <p:nvPr>
            <p:ph type="pic" sz="quarter" idx="12"/>
          </p:nvPr>
        </p:nvPicPr>
        <p:blipFill>
          <a:blip r:embed="rId7"/>
          <a:srcRect/>
          <a:stretch>
            <a:fillRect/>
          </a:stretch>
        </p:blipFill>
        <p:spPr>
          <a:prstGeom prst="rect">
            <a:avLst/>
          </a:prstGeom>
        </p:spPr>
      </p:pic>
    </p:spTree>
    <p:extLst>
      <p:ext uri="{BB962C8B-B14F-4D97-AF65-F5344CB8AC3E}">
        <p14:creationId xmlns:p14="http://schemas.microsoft.com/office/powerpoint/2010/main" val="2483759544"/>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03EF8351-7AEB-784F-F3FA-3231204FA5AD}"/>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B8EC2A6C-0ECD-3B2A-4E18-A7FFABFD1E62}"/>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الآن سنقرأ جميعنا كلمات من معجم الحيوانات. يزأرُ. رددوا: يزأرُ</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FFBA7DA3-5077-94AA-B582-99119DFA41F4}"/>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2D36C446-F195-A9AD-0BB6-63A3749602F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846ABB7-58F1-75D2-2489-58C0D14EC62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2BA37E38-AF85-3817-EF7B-E4A2875F43A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09A43C5-B04C-ECF6-007F-4759768CC5D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FC7AA517-DD98-5FE0-89B7-F43BC46EF1F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0B44149B-785C-F9EA-E599-0C5FA943605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7F1BE520-C65C-8052-3D74-254AE5EF9E2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78C6CE75-6392-0920-155F-B6B9C8CC026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12" name="Google Shape;2403;p107">
            <a:extLst>
              <a:ext uri="{FF2B5EF4-FFF2-40B4-BE49-F238E27FC236}">
                <a16:creationId xmlns:a16="http://schemas.microsoft.com/office/drawing/2014/main" id="{BF033B5F-FDFC-6833-FA3C-0B6037F95675}"/>
              </a:ext>
            </a:extLst>
          </p:cNvPr>
          <p:cNvSpPr/>
          <p:nvPr/>
        </p:nvSpPr>
        <p:spPr>
          <a:xfrm>
            <a:off x="2226921" y="2947480"/>
            <a:ext cx="1791320" cy="12641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400" b="1" dirty="0">
                <a:solidFill>
                  <a:srgbClr val="5B9BD5">
                    <a:lumMod val="50000"/>
                  </a:srgbClr>
                </a:solidFill>
              </a:rPr>
              <a:t>يَـزْأَرُ</a:t>
            </a:r>
            <a:endParaRPr lang="fr-MA" sz="4400" b="1" dirty="0">
              <a:solidFill>
                <a:srgbClr val="5B9BD5">
                  <a:lumMod val="50000"/>
                </a:srgbClr>
              </a:solidFill>
            </a:endParaRPr>
          </a:p>
        </p:txBody>
      </p:sp>
      <p:pic>
        <p:nvPicPr>
          <p:cNvPr id="16" name="Image 15">
            <a:extLst>
              <a:ext uri="{FF2B5EF4-FFF2-40B4-BE49-F238E27FC236}">
                <a16:creationId xmlns:a16="http://schemas.microsoft.com/office/drawing/2014/main" id="{AA7B61FB-AE45-B848-C404-1D5EC3D9615E}"/>
              </a:ext>
            </a:extLst>
          </p:cNvPr>
          <p:cNvPicPr>
            <a:picLocks noChangeAspect="1"/>
          </p:cNvPicPr>
          <p:nvPr/>
        </p:nvPicPr>
        <p:blipFill>
          <a:blip r:embed="rId8"/>
          <a:stretch>
            <a:fillRect/>
          </a:stretch>
        </p:blipFill>
        <p:spPr>
          <a:xfrm>
            <a:off x="4721271" y="2441163"/>
            <a:ext cx="3066172" cy="2140878"/>
          </a:xfrm>
          <a:prstGeom prst="rect">
            <a:avLst/>
          </a:prstGeom>
        </p:spPr>
      </p:pic>
    </p:spTree>
    <p:extLst>
      <p:ext uri="{BB962C8B-B14F-4D97-AF65-F5344CB8AC3E}">
        <p14:creationId xmlns:p14="http://schemas.microsoft.com/office/powerpoint/2010/main" val="3611986530"/>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19EBDD5E-42E5-74FF-11D0-15C801DB974B}"/>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F3ED5A15-2527-22A6-22F3-8E99943346EC}"/>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لَبؤةٌ. رددوا.</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190D326E-0718-C52B-268A-DCA21570D1C6}"/>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4B25A173-F4D3-BD5A-53E5-2591785E6DA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75719C5F-4FCC-2A95-4A8E-2F669F1FD8F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283EE7DA-A0E7-1FAF-223E-0DE119EFF4C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A1293F6B-278C-7707-CAB3-03200135310E}"/>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99FA54EF-32A8-BF10-801A-512338AFB2C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1E9F28E2-DCF7-A8B2-9D23-15511ED7E75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BD259547-3B84-8513-70DD-1E6A98C5927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323E2650-532F-ACBE-8661-9EA244B6401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12" name="Google Shape;2403;p107">
            <a:extLst>
              <a:ext uri="{FF2B5EF4-FFF2-40B4-BE49-F238E27FC236}">
                <a16:creationId xmlns:a16="http://schemas.microsoft.com/office/drawing/2014/main" id="{BCC09BF8-C9C3-082D-6878-AB245976A4A7}"/>
              </a:ext>
            </a:extLst>
          </p:cNvPr>
          <p:cNvSpPr/>
          <p:nvPr/>
        </p:nvSpPr>
        <p:spPr>
          <a:xfrm>
            <a:off x="1975115" y="3064212"/>
            <a:ext cx="1791320" cy="12641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400" b="1" dirty="0">
                <a:solidFill>
                  <a:srgbClr val="5B9BD5">
                    <a:lumMod val="50000"/>
                  </a:srgbClr>
                </a:solidFill>
              </a:rPr>
              <a:t>لَـبُـؤَة</a:t>
            </a:r>
            <a:endParaRPr kumimoji="0" lang="fr-MA" sz="40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grpSp>
        <p:nvGrpSpPr>
          <p:cNvPr id="13" name="Groupe 12">
            <a:extLst>
              <a:ext uri="{FF2B5EF4-FFF2-40B4-BE49-F238E27FC236}">
                <a16:creationId xmlns:a16="http://schemas.microsoft.com/office/drawing/2014/main" id="{C74D7A7E-FCC7-B06D-B610-B50E823D0D77}"/>
              </a:ext>
            </a:extLst>
          </p:cNvPr>
          <p:cNvGrpSpPr/>
          <p:nvPr/>
        </p:nvGrpSpPr>
        <p:grpSpPr>
          <a:xfrm>
            <a:off x="2293266" y="3359873"/>
            <a:ext cx="184723" cy="89615"/>
            <a:chOff x="7831964" y="3929121"/>
            <a:chExt cx="594306" cy="428930"/>
          </a:xfrm>
          <a:solidFill>
            <a:schemeClr val="accent1">
              <a:lumMod val="50000"/>
            </a:schemeClr>
          </a:solidFill>
        </p:grpSpPr>
        <p:pic>
          <p:nvPicPr>
            <p:cNvPr id="14" name="Graphique 13">
              <a:extLst>
                <a:ext uri="{FF2B5EF4-FFF2-40B4-BE49-F238E27FC236}">
                  <a16:creationId xmlns:a16="http://schemas.microsoft.com/office/drawing/2014/main" id="{729C09DA-433A-31B8-C9E9-7781A1B5FFC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5" cy="428930"/>
            </a:xfrm>
            <a:prstGeom prst="rect">
              <a:avLst/>
            </a:prstGeom>
          </p:spPr>
        </p:pic>
        <p:pic>
          <p:nvPicPr>
            <p:cNvPr id="15" name="Graphique 14">
              <a:extLst>
                <a:ext uri="{FF2B5EF4-FFF2-40B4-BE49-F238E27FC236}">
                  <a16:creationId xmlns:a16="http://schemas.microsoft.com/office/drawing/2014/main" id="{332A0471-240D-A834-654F-D6C082DF69B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pic>
        <p:nvPicPr>
          <p:cNvPr id="17" name="Image 16">
            <a:extLst>
              <a:ext uri="{FF2B5EF4-FFF2-40B4-BE49-F238E27FC236}">
                <a16:creationId xmlns:a16="http://schemas.microsoft.com/office/drawing/2014/main" id="{0BF7A0B1-F62E-FF07-6DEC-552E1D570EAE}"/>
              </a:ext>
            </a:extLst>
          </p:cNvPr>
          <p:cNvPicPr>
            <a:picLocks noChangeAspect="1"/>
          </p:cNvPicPr>
          <p:nvPr/>
        </p:nvPicPr>
        <p:blipFill>
          <a:blip r:embed="rId9"/>
          <a:stretch>
            <a:fillRect/>
          </a:stretch>
        </p:blipFill>
        <p:spPr>
          <a:xfrm>
            <a:off x="4572000" y="2123322"/>
            <a:ext cx="2772437" cy="3145926"/>
          </a:xfrm>
          <a:prstGeom prst="rect">
            <a:avLst/>
          </a:prstGeom>
        </p:spPr>
      </p:pic>
    </p:spTree>
    <p:extLst>
      <p:ext uri="{BB962C8B-B14F-4D97-AF65-F5344CB8AC3E}">
        <p14:creationId xmlns:p14="http://schemas.microsoft.com/office/powerpoint/2010/main" val="3946242993"/>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BCBA88C1-C317-0691-EA79-EF664907D3A9}"/>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B8DC97DB-2A12-E71F-3970-C35DA59BF13C}"/>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شِبْلٌ. رددوا.</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9895E53C-EDBF-5BA0-E8BD-A875BE17A0B0}"/>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E93C4D9A-8B6E-964C-43DF-252D5E32304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5B14BBF3-9FED-090E-FB2D-8A6C34418CF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48486BE-488A-C652-7156-5F50CF351DC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AE35D42D-E2C0-9898-7F79-A5868115CF3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08F634D1-276B-A712-C1FB-F560FC3FF18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5BEF53A0-A8C2-E255-C4C9-F5BE4A60916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C4186D2A-0FEB-D076-0FE2-2B3ECC0323B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613FF4D7-5E30-D40A-604A-9A337F89A1D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12" name="Google Shape;2403;p107">
            <a:extLst>
              <a:ext uri="{FF2B5EF4-FFF2-40B4-BE49-F238E27FC236}">
                <a16:creationId xmlns:a16="http://schemas.microsoft.com/office/drawing/2014/main" id="{979C6C29-3D9E-DC80-AAE4-294F10F5DCAD}"/>
              </a:ext>
            </a:extLst>
          </p:cNvPr>
          <p:cNvSpPr/>
          <p:nvPr/>
        </p:nvSpPr>
        <p:spPr>
          <a:xfrm>
            <a:off x="2226921" y="2947480"/>
            <a:ext cx="1791320" cy="12641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400" b="1" dirty="0">
                <a:solidFill>
                  <a:srgbClr val="5B9BD5">
                    <a:lumMod val="50000"/>
                  </a:srgbClr>
                </a:solidFill>
              </a:rPr>
              <a:t>شِـبْـل</a:t>
            </a:r>
            <a:endParaRPr lang="fr-MA" sz="4400" b="1" dirty="0">
              <a:solidFill>
                <a:srgbClr val="5B9BD5">
                  <a:lumMod val="50000"/>
                </a:srgbClr>
              </a:solidFill>
            </a:endParaRPr>
          </a:p>
        </p:txBody>
      </p:sp>
      <p:grpSp>
        <p:nvGrpSpPr>
          <p:cNvPr id="13" name="Groupe 12">
            <a:extLst>
              <a:ext uri="{FF2B5EF4-FFF2-40B4-BE49-F238E27FC236}">
                <a16:creationId xmlns:a16="http://schemas.microsoft.com/office/drawing/2014/main" id="{8EF63967-D64A-8CA2-F781-F0FB9D6F6D7E}"/>
              </a:ext>
            </a:extLst>
          </p:cNvPr>
          <p:cNvGrpSpPr/>
          <p:nvPr/>
        </p:nvGrpSpPr>
        <p:grpSpPr>
          <a:xfrm>
            <a:off x="2584180" y="3339385"/>
            <a:ext cx="184723" cy="89615"/>
            <a:chOff x="7831964" y="3929121"/>
            <a:chExt cx="594306" cy="428930"/>
          </a:xfrm>
          <a:solidFill>
            <a:schemeClr val="accent1">
              <a:lumMod val="50000"/>
            </a:schemeClr>
          </a:solidFill>
        </p:grpSpPr>
        <p:pic>
          <p:nvPicPr>
            <p:cNvPr id="14" name="Graphique 13">
              <a:extLst>
                <a:ext uri="{FF2B5EF4-FFF2-40B4-BE49-F238E27FC236}">
                  <a16:creationId xmlns:a16="http://schemas.microsoft.com/office/drawing/2014/main" id="{B52B50F0-CA92-91CC-BCA7-145863F2FED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5" cy="428930"/>
            </a:xfrm>
            <a:prstGeom prst="rect">
              <a:avLst/>
            </a:prstGeom>
          </p:spPr>
        </p:pic>
        <p:pic>
          <p:nvPicPr>
            <p:cNvPr id="15" name="Graphique 14">
              <a:extLst>
                <a:ext uri="{FF2B5EF4-FFF2-40B4-BE49-F238E27FC236}">
                  <a16:creationId xmlns:a16="http://schemas.microsoft.com/office/drawing/2014/main" id="{8B780E8D-3858-C607-7C6A-47C70E2E029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pic>
        <p:nvPicPr>
          <p:cNvPr id="16" name="Image 15">
            <a:extLst>
              <a:ext uri="{FF2B5EF4-FFF2-40B4-BE49-F238E27FC236}">
                <a16:creationId xmlns:a16="http://schemas.microsoft.com/office/drawing/2014/main" id="{914C8913-E853-61E0-1240-AB057AF9547C}"/>
              </a:ext>
            </a:extLst>
          </p:cNvPr>
          <p:cNvPicPr>
            <a:picLocks noChangeAspect="1"/>
          </p:cNvPicPr>
          <p:nvPr/>
        </p:nvPicPr>
        <p:blipFill>
          <a:blip r:embed="rId9"/>
          <a:stretch>
            <a:fillRect/>
          </a:stretch>
        </p:blipFill>
        <p:spPr>
          <a:xfrm>
            <a:off x="5092139" y="2304550"/>
            <a:ext cx="2186306" cy="2448663"/>
          </a:xfrm>
          <a:prstGeom prst="rect">
            <a:avLst/>
          </a:prstGeom>
        </p:spPr>
      </p:pic>
    </p:spTree>
    <p:extLst>
      <p:ext uri="{BB962C8B-B14F-4D97-AF65-F5344CB8AC3E}">
        <p14:creationId xmlns:p14="http://schemas.microsoft.com/office/powerpoint/2010/main" val="4216665789"/>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38A9D432-8637-31AD-4F33-0333540B9E0F}"/>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004B3F21-D981-0B4A-BA6D-58710B7C8B1C}"/>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جَحشٌ. رددوا.</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131B7E18-834A-731B-B7EE-1BF78A154882}"/>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571066B7-1A18-266C-AEE9-64FF3E4306D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760CF655-4E3E-AC62-E58F-5A134E1F707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A9AD68FA-D208-857F-3CC9-F0A9ECA6350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DA02F17-E01D-EFD6-B478-225181903DE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729DCD15-1796-67B1-647C-E00FBC44EF7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4C1BBFBD-6847-E5D8-6961-D6C38ABB381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42556ED6-2DC3-60AA-9C1A-23BD39556FE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24FC096C-1A84-E03E-0FE0-B7285A5FAEE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12" name="Google Shape;2403;p107">
            <a:extLst>
              <a:ext uri="{FF2B5EF4-FFF2-40B4-BE49-F238E27FC236}">
                <a16:creationId xmlns:a16="http://schemas.microsoft.com/office/drawing/2014/main" id="{96811A7F-7D47-3B56-2E7E-3D2264C2F92F}"/>
              </a:ext>
            </a:extLst>
          </p:cNvPr>
          <p:cNvSpPr/>
          <p:nvPr/>
        </p:nvSpPr>
        <p:spPr>
          <a:xfrm>
            <a:off x="2124331" y="2996118"/>
            <a:ext cx="1791320" cy="12641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400" b="1" dirty="0">
                <a:solidFill>
                  <a:srgbClr val="5B9BD5">
                    <a:lumMod val="50000"/>
                  </a:srgbClr>
                </a:solidFill>
              </a:rPr>
              <a:t>جَـحْـش</a:t>
            </a:r>
            <a:endParaRPr lang="fr-MA" sz="4400" b="1" dirty="0">
              <a:solidFill>
                <a:srgbClr val="5B9BD5">
                  <a:lumMod val="50000"/>
                </a:srgbClr>
              </a:solidFill>
            </a:endParaRPr>
          </a:p>
        </p:txBody>
      </p:sp>
      <p:grpSp>
        <p:nvGrpSpPr>
          <p:cNvPr id="14" name="Groupe 13">
            <a:extLst>
              <a:ext uri="{FF2B5EF4-FFF2-40B4-BE49-F238E27FC236}">
                <a16:creationId xmlns:a16="http://schemas.microsoft.com/office/drawing/2014/main" id="{386A39F1-B748-164F-84F2-2CC012F2CD9C}"/>
              </a:ext>
            </a:extLst>
          </p:cNvPr>
          <p:cNvGrpSpPr/>
          <p:nvPr/>
        </p:nvGrpSpPr>
        <p:grpSpPr>
          <a:xfrm>
            <a:off x="2544918" y="3324794"/>
            <a:ext cx="184723" cy="89615"/>
            <a:chOff x="7831964" y="3929121"/>
            <a:chExt cx="594306" cy="428930"/>
          </a:xfrm>
          <a:solidFill>
            <a:schemeClr val="accent1">
              <a:lumMod val="50000"/>
            </a:schemeClr>
          </a:solidFill>
        </p:grpSpPr>
        <p:pic>
          <p:nvPicPr>
            <p:cNvPr id="15" name="Graphique 14">
              <a:extLst>
                <a:ext uri="{FF2B5EF4-FFF2-40B4-BE49-F238E27FC236}">
                  <a16:creationId xmlns:a16="http://schemas.microsoft.com/office/drawing/2014/main" id="{10DC5CA1-C6BD-6F6A-CA2B-3AD78BCECE6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5" cy="428930"/>
            </a:xfrm>
            <a:prstGeom prst="rect">
              <a:avLst/>
            </a:prstGeom>
          </p:spPr>
        </p:pic>
        <p:pic>
          <p:nvPicPr>
            <p:cNvPr id="16" name="Graphique 15">
              <a:extLst>
                <a:ext uri="{FF2B5EF4-FFF2-40B4-BE49-F238E27FC236}">
                  <a16:creationId xmlns:a16="http://schemas.microsoft.com/office/drawing/2014/main" id="{E5CCD122-194E-F9B6-3C4B-71189CFF61B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pic>
        <p:nvPicPr>
          <p:cNvPr id="11" name="Image 10">
            <a:extLst>
              <a:ext uri="{FF2B5EF4-FFF2-40B4-BE49-F238E27FC236}">
                <a16:creationId xmlns:a16="http://schemas.microsoft.com/office/drawing/2014/main" id="{92C86787-11A9-D7C6-4185-82CDFFF741D0}"/>
              </a:ext>
            </a:extLst>
          </p:cNvPr>
          <p:cNvPicPr>
            <a:picLocks noChangeAspect="1"/>
          </p:cNvPicPr>
          <p:nvPr/>
        </p:nvPicPr>
        <p:blipFill>
          <a:blip r:embed="rId9"/>
          <a:stretch>
            <a:fillRect/>
          </a:stretch>
        </p:blipFill>
        <p:spPr>
          <a:xfrm>
            <a:off x="5024417" y="2435301"/>
            <a:ext cx="2182115" cy="2385779"/>
          </a:xfrm>
          <a:prstGeom prst="rect">
            <a:avLst/>
          </a:prstGeom>
        </p:spPr>
      </p:pic>
    </p:spTree>
    <p:extLst>
      <p:ext uri="{BB962C8B-B14F-4D97-AF65-F5344CB8AC3E}">
        <p14:creationId xmlns:p14="http://schemas.microsoft.com/office/powerpoint/2010/main" val="1177468863"/>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1A1FE6B1-6078-2171-F8AF-BCBB57CA0F2F}"/>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AB040652-9811-B453-B2B0-52E5DB008AFD}"/>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إْسطبلٌ. رددوا.</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8239E6FF-67BE-4E51-AF42-1515B3404706}"/>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951E1A2E-C08A-13BC-3FC1-E23B2FBBB3D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30E1539F-3C53-D86D-150C-895C4BFB842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2E8C1108-F847-942A-4949-73DBDAABF00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56904464-A37D-52AE-6015-A3DA0F8D104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D58FF636-D775-463E-27C8-1735B1B32F2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164BA3A3-B0E2-6CA0-529D-BD844E72CFE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BDAEB350-367B-0247-4C9C-7BDD67E77C4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DB479ED4-A635-F41A-E5D4-56EAD67220B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12" name="Google Shape;2403;p107">
            <a:extLst>
              <a:ext uri="{FF2B5EF4-FFF2-40B4-BE49-F238E27FC236}">
                <a16:creationId xmlns:a16="http://schemas.microsoft.com/office/drawing/2014/main" id="{BCD1298F-EF3A-4DB5-28B3-FDC1747C9086}"/>
              </a:ext>
            </a:extLst>
          </p:cNvPr>
          <p:cNvSpPr/>
          <p:nvPr/>
        </p:nvSpPr>
        <p:spPr>
          <a:xfrm>
            <a:off x="2107559" y="2947480"/>
            <a:ext cx="1910682" cy="12641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400" b="1" dirty="0">
                <a:solidFill>
                  <a:srgbClr val="5B9BD5">
                    <a:lumMod val="50000"/>
                  </a:srgbClr>
                </a:solidFill>
              </a:rPr>
              <a:t>إِسْـطَـبْـل</a:t>
            </a:r>
            <a:endParaRPr lang="fr-MA" sz="4400" b="1" dirty="0">
              <a:solidFill>
                <a:srgbClr val="5B9BD5">
                  <a:lumMod val="50000"/>
                </a:srgbClr>
              </a:solidFill>
            </a:endParaRPr>
          </a:p>
        </p:txBody>
      </p:sp>
      <p:grpSp>
        <p:nvGrpSpPr>
          <p:cNvPr id="13" name="Groupe 12">
            <a:extLst>
              <a:ext uri="{FF2B5EF4-FFF2-40B4-BE49-F238E27FC236}">
                <a16:creationId xmlns:a16="http://schemas.microsoft.com/office/drawing/2014/main" id="{AC76F62F-FEE7-A65D-8E40-CD98E661EF39}"/>
              </a:ext>
            </a:extLst>
          </p:cNvPr>
          <p:cNvGrpSpPr/>
          <p:nvPr/>
        </p:nvGrpSpPr>
        <p:grpSpPr>
          <a:xfrm>
            <a:off x="2293266" y="3339385"/>
            <a:ext cx="184723" cy="89615"/>
            <a:chOff x="7831964" y="3929121"/>
            <a:chExt cx="594306" cy="428930"/>
          </a:xfrm>
          <a:solidFill>
            <a:schemeClr val="accent1">
              <a:lumMod val="50000"/>
            </a:schemeClr>
          </a:solidFill>
        </p:grpSpPr>
        <p:pic>
          <p:nvPicPr>
            <p:cNvPr id="14" name="Graphique 13">
              <a:extLst>
                <a:ext uri="{FF2B5EF4-FFF2-40B4-BE49-F238E27FC236}">
                  <a16:creationId xmlns:a16="http://schemas.microsoft.com/office/drawing/2014/main" id="{0FD8E184-DBDF-FD59-F266-F0A7583FF7C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5" cy="428930"/>
            </a:xfrm>
            <a:prstGeom prst="rect">
              <a:avLst/>
            </a:prstGeom>
          </p:spPr>
        </p:pic>
        <p:pic>
          <p:nvPicPr>
            <p:cNvPr id="15" name="Graphique 14">
              <a:extLst>
                <a:ext uri="{FF2B5EF4-FFF2-40B4-BE49-F238E27FC236}">
                  <a16:creationId xmlns:a16="http://schemas.microsoft.com/office/drawing/2014/main" id="{AB2D1F39-7F3B-6931-A5BB-3E644E7AB4D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pic>
        <p:nvPicPr>
          <p:cNvPr id="16" name="Image 15">
            <a:extLst>
              <a:ext uri="{FF2B5EF4-FFF2-40B4-BE49-F238E27FC236}">
                <a16:creationId xmlns:a16="http://schemas.microsoft.com/office/drawing/2014/main" id="{89B5FACA-E46A-29D5-EB3B-9F193380BC14}"/>
              </a:ext>
            </a:extLst>
          </p:cNvPr>
          <p:cNvPicPr>
            <a:picLocks noChangeAspect="1"/>
          </p:cNvPicPr>
          <p:nvPr/>
        </p:nvPicPr>
        <p:blipFill>
          <a:blip r:embed="rId9"/>
          <a:stretch>
            <a:fillRect/>
          </a:stretch>
        </p:blipFill>
        <p:spPr>
          <a:xfrm>
            <a:off x="4515637" y="2208179"/>
            <a:ext cx="3408612" cy="2589488"/>
          </a:xfrm>
          <a:prstGeom prst="rect">
            <a:avLst/>
          </a:prstGeom>
        </p:spPr>
      </p:pic>
    </p:spTree>
    <p:extLst>
      <p:ext uri="{BB962C8B-B14F-4D97-AF65-F5344CB8AC3E}">
        <p14:creationId xmlns:p14="http://schemas.microsoft.com/office/powerpoint/2010/main" val="3694895022"/>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A80F059F-173B-36DA-639E-BC8802422733}"/>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7867F986-53C6-201B-91F1-828BEEADC707}"/>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أنا أقرأ وأنتم ترددون بعدي.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3340BF27-236B-7C05-DFFD-A00BD14F952F}"/>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A8815136-AFA5-23FE-BE8C-E74D0490BE9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CC47690E-A3A9-B2B7-5D36-925D58E7B4C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C84415C-F2A5-AC5C-E805-A37F448F3E7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52326A0D-6E6A-C403-42D2-2141ED50B33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8C25AF20-41DD-4CAF-D765-797AEDF126A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9FC169B5-9764-2C87-084A-9AB51A32387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E100D1EC-09FE-2754-0A94-DB4F18B7D79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C48DD94E-E896-0AED-F034-68FC19499AF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5" name="Google Shape;2403;p107">
            <a:extLst>
              <a:ext uri="{FF2B5EF4-FFF2-40B4-BE49-F238E27FC236}">
                <a16:creationId xmlns:a16="http://schemas.microsoft.com/office/drawing/2014/main" id="{C7C3CC47-D8FC-A843-EAC8-F31C1E492031}"/>
              </a:ext>
            </a:extLst>
          </p:cNvPr>
          <p:cNvSpPr/>
          <p:nvPr/>
        </p:nvSpPr>
        <p:spPr>
          <a:xfrm>
            <a:off x="5435556" y="315489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لَبُؤَة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2" name="Google Shape;2403;p107">
            <a:extLst>
              <a:ext uri="{FF2B5EF4-FFF2-40B4-BE49-F238E27FC236}">
                <a16:creationId xmlns:a16="http://schemas.microsoft.com/office/drawing/2014/main" id="{E2D38915-C4E3-1F17-84EC-C94DA73D36C2}"/>
              </a:ext>
            </a:extLst>
          </p:cNvPr>
          <p:cNvSpPr/>
          <p:nvPr/>
        </p:nvSpPr>
        <p:spPr>
          <a:xfrm>
            <a:off x="3895902" y="315489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شِبْل</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3" name="Google Shape;2403;p107">
            <a:extLst>
              <a:ext uri="{FF2B5EF4-FFF2-40B4-BE49-F238E27FC236}">
                <a16:creationId xmlns:a16="http://schemas.microsoft.com/office/drawing/2014/main" id="{05A60D61-B16C-2CFD-939F-9FEB0D9DBF48}"/>
              </a:ext>
            </a:extLst>
          </p:cNvPr>
          <p:cNvSpPr/>
          <p:nvPr/>
        </p:nvSpPr>
        <p:spPr>
          <a:xfrm>
            <a:off x="2353837" y="3165394"/>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جَحْش</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4" name="Google Shape;2403;p107">
            <a:extLst>
              <a:ext uri="{FF2B5EF4-FFF2-40B4-BE49-F238E27FC236}">
                <a16:creationId xmlns:a16="http://schemas.microsoft.com/office/drawing/2014/main" id="{E79EB174-A2E1-1437-4C55-3D5913CB373E}"/>
              </a:ext>
            </a:extLst>
          </p:cNvPr>
          <p:cNvSpPr/>
          <p:nvPr/>
        </p:nvSpPr>
        <p:spPr>
          <a:xfrm>
            <a:off x="864331" y="3165394"/>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إِسْطَبْل</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5" name="Google Shape;2403;p107">
            <a:extLst>
              <a:ext uri="{FF2B5EF4-FFF2-40B4-BE49-F238E27FC236}">
                <a16:creationId xmlns:a16="http://schemas.microsoft.com/office/drawing/2014/main" id="{3D03FCE4-1ABB-1D34-180E-3EEDA59C0AF8}"/>
              </a:ext>
            </a:extLst>
          </p:cNvPr>
          <p:cNvSpPr/>
          <p:nvPr/>
        </p:nvSpPr>
        <p:spPr>
          <a:xfrm>
            <a:off x="7027463" y="315489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يَزْأَرُ</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grpSp>
        <p:nvGrpSpPr>
          <p:cNvPr id="16" name="Groupe 15">
            <a:extLst>
              <a:ext uri="{FF2B5EF4-FFF2-40B4-BE49-F238E27FC236}">
                <a16:creationId xmlns:a16="http://schemas.microsoft.com/office/drawing/2014/main" id="{0C3EE92F-C30B-8E4E-B791-4A1C7DB3C5C2}"/>
              </a:ext>
            </a:extLst>
          </p:cNvPr>
          <p:cNvGrpSpPr/>
          <p:nvPr/>
        </p:nvGrpSpPr>
        <p:grpSpPr>
          <a:xfrm>
            <a:off x="1046299" y="3419651"/>
            <a:ext cx="184723" cy="89615"/>
            <a:chOff x="7831964" y="3929121"/>
            <a:chExt cx="594306" cy="428930"/>
          </a:xfrm>
          <a:solidFill>
            <a:schemeClr val="accent1">
              <a:lumMod val="50000"/>
            </a:schemeClr>
          </a:solidFill>
        </p:grpSpPr>
        <p:pic>
          <p:nvPicPr>
            <p:cNvPr id="17" name="Graphique 16">
              <a:extLst>
                <a:ext uri="{FF2B5EF4-FFF2-40B4-BE49-F238E27FC236}">
                  <a16:creationId xmlns:a16="http://schemas.microsoft.com/office/drawing/2014/main" id="{877A39A7-D3E6-B81F-C1C0-1F2DED01917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5" cy="428930"/>
            </a:xfrm>
            <a:prstGeom prst="rect">
              <a:avLst/>
            </a:prstGeom>
          </p:spPr>
        </p:pic>
        <p:pic>
          <p:nvPicPr>
            <p:cNvPr id="18" name="Graphique 17">
              <a:extLst>
                <a:ext uri="{FF2B5EF4-FFF2-40B4-BE49-F238E27FC236}">
                  <a16:creationId xmlns:a16="http://schemas.microsoft.com/office/drawing/2014/main" id="{50DD943A-D5B4-4361-765F-DDD96770E88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23" name="Groupe 22">
            <a:extLst>
              <a:ext uri="{FF2B5EF4-FFF2-40B4-BE49-F238E27FC236}">
                <a16:creationId xmlns:a16="http://schemas.microsoft.com/office/drawing/2014/main" id="{D85856F5-C471-ACE3-DC38-1C4D877DF103}"/>
              </a:ext>
            </a:extLst>
          </p:cNvPr>
          <p:cNvGrpSpPr/>
          <p:nvPr/>
        </p:nvGrpSpPr>
        <p:grpSpPr>
          <a:xfrm>
            <a:off x="2678631" y="3384192"/>
            <a:ext cx="184723" cy="89615"/>
            <a:chOff x="7831964" y="3929121"/>
            <a:chExt cx="594306" cy="428930"/>
          </a:xfrm>
          <a:solidFill>
            <a:schemeClr val="accent1">
              <a:lumMod val="50000"/>
            </a:schemeClr>
          </a:solidFill>
        </p:grpSpPr>
        <p:pic>
          <p:nvPicPr>
            <p:cNvPr id="24" name="Graphique 23">
              <a:extLst>
                <a:ext uri="{FF2B5EF4-FFF2-40B4-BE49-F238E27FC236}">
                  <a16:creationId xmlns:a16="http://schemas.microsoft.com/office/drawing/2014/main" id="{34602022-F3D1-6195-97EF-E95B6597940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5" cy="428930"/>
            </a:xfrm>
            <a:prstGeom prst="rect">
              <a:avLst/>
            </a:prstGeom>
          </p:spPr>
        </p:pic>
        <p:pic>
          <p:nvPicPr>
            <p:cNvPr id="25" name="Graphique 24">
              <a:extLst>
                <a:ext uri="{FF2B5EF4-FFF2-40B4-BE49-F238E27FC236}">
                  <a16:creationId xmlns:a16="http://schemas.microsoft.com/office/drawing/2014/main" id="{0B71F81A-E88B-6F13-E642-6D45324A7A9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26" name="Groupe 25">
            <a:extLst>
              <a:ext uri="{FF2B5EF4-FFF2-40B4-BE49-F238E27FC236}">
                <a16:creationId xmlns:a16="http://schemas.microsoft.com/office/drawing/2014/main" id="{EEDF5555-9347-AD67-F7C3-72EF781A1352}"/>
              </a:ext>
            </a:extLst>
          </p:cNvPr>
          <p:cNvGrpSpPr/>
          <p:nvPr/>
        </p:nvGrpSpPr>
        <p:grpSpPr>
          <a:xfrm>
            <a:off x="5744646" y="3365114"/>
            <a:ext cx="184723" cy="89615"/>
            <a:chOff x="7831964" y="3929121"/>
            <a:chExt cx="594306" cy="428930"/>
          </a:xfrm>
          <a:solidFill>
            <a:schemeClr val="accent1">
              <a:lumMod val="50000"/>
            </a:schemeClr>
          </a:solidFill>
        </p:grpSpPr>
        <p:pic>
          <p:nvPicPr>
            <p:cNvPr id="27" name="Graphique 26">
              <a:extLst>
                <a:ext uri="{FF2B5EF4-FFF2-40B4-BE49-F238E27FC236}">
                  <a16:creationId xmlns:a16="http://schemas.microsoft.com/office/drawing/2014/main" id="{0B3D2D36-C6A8-BDE1-7D0A-AA6D82E727D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5" cy="428930"/>
            </a:xfrm>
            <a:prstGeom prst="rect">
              <a:avLst/>
            </a:prstGeom>
          </p:spPr>
        </p:pic>
        <p:pic>
          <p:nvPicPr>
            <p:cNvPr id="28" name="Graphique 27">
              <a:extLst>
                <a:ext uri="{FF2B5EF4-FFF2-40B4-BE49-F238E27FC236}">
                  <a16:creationId xmlns:a16="http://schemas.microsoft.com/office/drawing/2014/main" id="{BC17AF5C-320F-B739-1CB2-6987E1807B1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29" name="Groupe 28">
            <a:extLst>
              <a:ext uri="{FF2B5EF4-FFF2-40B4-BE49-F238E27FC236}">
                <a16:creationId xmlns:a16="http://schemas.microsoft.com/office/drawing/2014/main" id="{CD69BA63-9DE3-E6F0-7B57-4A51D356BFB6}"/>
              </a:ext>
            </a:extLst>
          </p:cNvPr>
          <p:cNvGrpSpPr/>
          <p:nvPr/>
        </p:nvGrpSpPr>
        <p:grpSpPr>
          <a:xfrm>
            <a:off x="4203948" y="3405433"/>
            <a:ext cx="184723" cy="89615"/>
            <a:chOff x="7831964" y="3929121"/>
            <a:chExt cx="594306" cy="428930"/>
          </a:xfrm>
          <a:solidFill>
            <a:schemeClr val="accent1">
              <a:lumMod val="50000"/>
            </a:schemeClr>
          </a:solidFill>
        </p:grpSpPr>
        <p:pic>
          <p:nvPicPr>
            <p:cNvPr id="30" name="Graphique 29">
              <a:extLst>
                <a:ext uri="{FF2B5EF4-FFF2-40B4-BE49-F238E27FC236}">
                  <a16:creationId xmlns:a16="http://schemas.microsoft.com/office/drawing/2014/main" id="{C0E38925-BFBF-A806-50B8-49B1A972360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5" cy="428930"/>
            </a:xfrm>
            <a:prstGeom prst="rect">
              <a:avLst/>
            </a:prstGeom>
          </p:spPr>
        </p:pic>
        <p:pic>
          <p:nvPicPr>
            <p:cNvPr id="31" name="Graphique 30">
              <a:extLst>
                <a:ext uri="{FF2B5EF4-FFF2-40B4-BE49-F238E27FC236}">
                  <a16:creationId xmlns:a16="http://schemas.microsoft.com/office/drawing/2014/main" id="{C9D71D03-5367-A041-7CD6-8B70B4C4061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146022912"/>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A2E833B6-2C47-1E56-B920-00C4AA4CDB4E}"/>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A74D5415-CC2A-2C9D-EBDC-493671F6358A}"/>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من يقرأ؟  سأعين 6 منكم لقيادة القراءة.</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962885F6-57DE-C710-58DA-515C1CA830D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9D0B1355-B695-DFC5-D5EE-FA8215B92A9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C0F1E0B-6F52-C87E-90E3-0634742C86C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5BFFD679-6053-0D6C-3C49-B0305F3C7DA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6395DBFB-6D6C-97FE-BA78-4400D2C6C42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C4646D70-8DEA-461F-102D-8BBE23CE9E4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035376EB-E51C-569F-1272-44E9E626582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2651F0A2-AEA0-B807-2B7C-27477A8500C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5" name="Google Shape;2403;p107">
            <a:extLst>
              <a:ext uri="{FF2B5EF4-FFF2-40B4-BE49-F238E27FC236}">
                <a16:creationId xmlns:a16="http://schemas.microsoft.com/office/drawing/2014/main" id="{01726163-3C42-560B-D1C0-3AC6E830C044}"/>
              </a:ext>
            </a:extLst>
          </p:cNvPr>
          <p:cNvSpPr/>
          <p:nvPr/>
        </p:nvSpPr>
        <p:spPr>
          <a:xfrm>
            <a:off x="5435556" y="315489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لَبُؤَة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2" name="Google Shape;2403;p107">
            <a:extLst>
              <a:ext uri="{FF2B5EF4-FFF2-40B4-BE49-F238E27FC236}">
                <a16:creationId xmlns:a16="http://schemas.microsoft.com/office/drawing/2014/main" id="{58E82D67-C73A-EDAB-FAAA-AD604016261C}"/>
              </a:ext>
            </a:extLst>
          </p:cNvPr>
          <p:cNvSpPr/>
          <p:nvPr/>
        </p:nvSpPr>
        <p:spPr>
          <a:xfrm>
            <a:off x="3895902" y="315489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شِبْل</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3" name="Google Shape;2403;p107">
            <a:extLst>
              <a:ext uri="{FF2B5EF4-FFF2-40B4-BE49-F238E27FC236}">
                <a16:creationId xmlns:a16="http://schemas.microsoft.com/office/drawing/2014/main" id="{D9D7F47C-7948-FF34-3DBF-B89BE56AFFB5}"/>
              </a:ext>
            </a:extLst>
          </p:cNvPr>
          <p:cNvSpPr/>
          <p:nvPr/>
        </p:nvSpPr>
        <p:spPr>
          <a:xfrm>
            <a:off x="2353837" y="3165394"/>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جَحْش</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4" name="Google Shape;2403;p107">
            <a:extLst>
              <a:ext uri="{FF2B5EF4-FFF2-40B4-BE49-F238E27FC236}">
                <a16:creationId xmlns:a16="http://schemas.microsoft.com/office/drawing/2014/main" id="{A25F8B22-9344-8FCF-ABB0-04F0B15E2DA3}"/>
              </a:ext>
            </a:extLst>
          </p:cNvPr>
          <p:cNvSpPr/>
          <p:nvPr/>
        </p:nvSpPr>
        <p:spPr>
          <a:xfrm>
            <a:off x="864331" y="3165394"/>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إِسْطَبْل</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5" name="Google Shape;2403;p107">
            <a:extLst>
              <a:ext uri="{FF2B5EF4-FFF2-40B4-BE49-F238E27FC236}">
                <a16:creationId xmlns:a16="http://schemas.microsoft.com/office/drawing/2014/main" id="{B91C8EC4-40FB-2006-AADF-00F3274A97F1}"/>
              </a:ext>
            </a:extLst>
          </p:cNvPr>
          <p:cNvSpPr/>
          <p:nvPr/>
        </p:nvSpPr>
        <p:spPr>
          <a:xfrm>
            <a:off x="7027463" y="315489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يَزْأَرُ</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grpSp>
        <p:nvGrpSpPr>
          <p:cNvPr id="16" name="Groupe 15">
            <a:extLst>
              <a:ext uri="{FF2B5EF4-FFF2-40B4-BE49-F238E27FC236}">
                <a16:creationId xmlns:a16="http://schemas.microsoft.com/office/drawing/2014/main" id="{163C96BA-E9B3-9005-26C1-8407E38D5DCF}"/>
              </a:ext>
            </a:extLst>
          </p:cNvPr>
          <p:cNvGrpSpPr/>
          <p:nvPr/>
        </p:nvGrpSpPr>
        <p:grpSpPr>
          <a:xfrm>
            <a:off x="1046299" y="3419651"/>
            <a:ext cx="184723" cy="89615"/>
            <a:chOff x="7831964" y="3929121"/>
            <a:chExt cx="594306" cy="428930"/>
          </a:xfrm>
          <a:solidFill>
            <a:schemeClr val="accent1">
              <a:lumMod val="50000"/>
            </a:schemeClr>
          </a:solidFill>
        </p:grpSpPr>
        <p:pic>
          <p:nvPicPr>
            <p:cNvPr id="17" name="Graphique 16">
              <a:extLst>
                <a:ext uri="{FF2B5EF4-FFF2-40B4-BE49-F238E27FC236}">
                  <a16:creationId xmlns:a16="http://schemas.microsoft.com/office/drawing/2014/main" id="{BDC8D1DA-3CC2-ABCA-841E-AB6305860B5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5" cy="428930"/>
            </a:xfrm>
            <a:prstGeom prst="rect">
              <a:avLst/>
            </a:prstGeom>
          </p:spPr>
        </p:pic>
        <p:pic>
          <p:nvPicPr>
            <p:cNvPr id="18" name="Graphique 17">
              <a:extLst>
                <a:ext uri="{FF2B5EF4-FFF2-40B4-BE49-F238E27FC236}">
                  <a16:creationId xmlns:a16="http://schemas.microsoft.com/office/drawing/2014/main" id="{B3E1A4A3-B31A-E8D9-C023-D9A3D2A4485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23" name="Groupe 22">
            <a:extLst>
              <a:ext uri="{FF2B5EF4-FFF2-40B4-BE49-F238E27FC236}">
                <a16:creationId xmlns:a16="http://schemas.microsoft.com/office/drawing/2014/main" id="{6B1507BC-6E37-2984-AE36-379E5819EE9E}"/>
              </a:ext>
            </a:extLst>
          </p:cNvPr>
          <p:cNvGrpSpPr/>
          <p:nvPr/>
        </p:nvGrpSpPr>
        <p:grpSpPr>
          <a:xfrm>
            <a:off x="2678631" y="3384192"/>
            <a:ext cx="184723" cy="89615"/>
            <a:chOff x="7831964" y="3929121"/>
            <a:chExt cx="594306" cy="428930"/>
          </a:xfrm>
          <a:solidFill>
            <a:schemeClr val="accent1">
              <a:lumMod val="50000"/>
            </a:schemeClr>
          </a:solidFill>
        </p:grpSpPr>
        <p:pic>
          <p:nvPicPr>
            <p:cNvPr id="24" name="Graphique 23">
              <a:extLst>
                <a:ext uri="{FF2B5EF4-FFF2-40B4-BE49-F238E27FC236}">
                  <a16:creationId xmlns:a16="http://schemas.microsoft.com/office/drawing/2014/main" id="{87087105-C0C1-E390-E55C-21B53AA853B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5" cy="428930"/>
            </a:xfrm>
            <a:prstGeom prst="rect">
              <a:avLst/>
            </a:prstGeom>
          </p:spPr>
        </p:pic>
        <p:pic>
          <p:nvPicPr>
            <p:cNvPr id="25" name="Graphique 24">
              <a:extLst>
                <a:ext uri="{FF2B5EF4-FFF2-40B4-BE49-F238E27FC236}">
                  <a16:creationId xmlns:a16="http://schemas.microsoft.com/office/drawing/2014/main" id="{2FCA2ACB-2500-E58B-31AA-D03002B64CE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26" name="Groupe 25">
            <a:extLst>
              <a:ext uri="{FF2B5EF4-FFF2-40B4-BE49-F238E27FC236}">
                <a16:creationId xmlns:a16="http://schemas.microsoft.com/office/drawing/2014/main" id="{CE413AD0-04D9-78C2-0833-A9A60788D00C}"/>
              </a:ext>
            </a:extLst>
          </p:cNvPr>
          <p:cNvGrpSpPr/>
          <p:nvPr/>
        </p:nvGrpSpPr>
        <p:grpSpPr>
          <a:xfrm>
            <a:off x="5744646" y="3365114"/>
            <a:ext cx="184723" cy="89615"/>
            <a:chOff x="7831964" y="3929121"/>
            <a:chExt cx="594306" cy="428930"/>
          </a:xfrm>
          <a:solidFill>
            <a:schemeClr val="accent1">
              <a:lumMod val="50000"/>
            </a:schemeClr>
          </a:solidFill>
        </p:grpSpPr>
        <p:pic>
          <p:nvPicPr>
            <p:cNvPr id="27" name="Graphique 26">
              <a:extLst>
                <a:ext uri="{FF2B5EF4-FFF2-40B4-BE49-F238E27FC236}">
                  <a16:creationId xmlns:a16="http://schemas.microsoft.com/office/drawing/2014/main" id="{57A12260-2B38-B1E1-B0BE-69A4EA797DF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5" cy="428930"/>
            </a:xfrm>
            <a:prstGeom prst="rect">
              <a:avLst/>
            </a:prstGeom>
          </p:spPr>
        </p:pic>
        <p:pic>
          <p:nvPicPr>
            <p:cNvPr id="28" name="Graphique 27">
              <a:extLst>
                <a:ext uri="{FF2B5EF4-FFF2-40B4-BE49-F238E27FC236}">
                  <a16:creationId xmlns:a16="http://schemas.microsoft.com/office/drawing/2014/main" id="{421BED46-66BD-BE87-96F5-EAEC0D33F4E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29" name="Groupe 28">
            <a:extLst>
              <a:ext uri="{FF2B5EF4-FFF2-40B4-BE49-F238E27FC236}">
                <a16:creationId xmlns:a16="http://schemas.microsoft.com/office/drawing/2014/main" id="{DAB104D7-F108-91B6-9DD1-EE5750CEC471}"/>
              </a:ext>
            </a:extLst>
          </p:cNvPr>
          <p:cNvGrpSpPr/>
          <p:nvPr/>
        </p:nvGrpSpPr>
        <p:grpSpPr>
          <a:xfrm>
            <a:off x="4203948" y="3405433"/>
            <a:ext cx="184723" cy="89615"/>
            <a:chOff x="7831964" y="3929121"/>
            <a:chExt cx="594306" cy="428930"/>
          </a:xfrm>
          <a:solidFill>
            <a:schemeClr val="accent1">
              <a:lumMod val="50000"/>
            </a:schemeClr>
          </a:solidFill>
        </p:grpSpPr>
        <p:pic>
          <p:nvPicPr>
            <p:cNvPr id="30" name="Graphique 29">
              <a:extLst>
                <a:ext uri="{FF2B5EF4-FFF2-40B4-BE49-F238E27FC236}">
                  <a16:creationId xmlns:a16="http://schemas.microsoft.com/office/drawing/2014/main" id="{89D1A466-FE36-673B-8818-FD9E3B6B1F9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5" cy="428930"/>
            </a:xfrm>
            <a:prstGeom prst="rect">
              <a:avLst/>
            </a:prstGeom>
          </p:spPr>
        </p:pic>
        <p:pic>
          <p:nvPicPr>
            <p:cNvPr id="31" name="Graphique 30">
              <a:extLst>
                <a:ext uri="{FF2B5EF4-FFF2-40B4-BE49-F238E27FC236}">
                  <a16:creationId xmlns:a16="http://schemas.microsoft.com/office/drawing/2014/main" id="{3D40076F-E7DA-9689-657C-E5AD247AC0A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pic>
        <p:nvPicPr>
          <p:cNvPr id="22" name="Espace réservé pour une image  21">
            <a:extLst>
              <a:ext uri="{FF2B5EF4-FFF2-40B4-BE49-F238E27FC236}">
                <a16:creationId xmlns:a16="http://schemas.microsoft.com/office/drawing/2014/main" id="{C1CBBEC5-5C87-611A-0EE0-E752BE68F3A7}"/>
              </a:ext>
            </a:extLst>
          </p:cNvPr>
          <p:cNvPicPr>
            <a:picLocks noGrp="1" noChangeAspect="1"/>
          </p:cNvPicPr>
          <p:nvPr>
            <p:ph type="pic" sz="quarter" idx="12"/>
          </p:nvPr>
        </p:nvPicPr>
        <p:blipFill>
          <a:blip r:embed="rId8"/>
          <a:srcRect/>
          <a:stretch>
            <a:fillRect/>
          </a:stretch>
        </p:blipFill>
        <p:spPr>
          <a:prstGeom prst="rect">
            <a:avLst/>
          </a:prstGeom>
        </p:spPr>
      </p:pic>
    </p:spTree>
    <p:extLst>
      <p:ext uri="{BB962C8B-B14F-4D97-AF65-F5344CB8AC3E}">
        <p14:creationId xmlns:p14="http://schemas.microsoft.com/office/powerpoint/2010/main" val="3860187629"/>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022BCAD7-B69B-7F1A-B35E-2BD217DB350E}"/>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90E88F8F-A3EF-1C8C-33CE-1DBF8CD8788D}"/>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الآن سنتدرب على القراءة بطلاقة.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سنقرأ معا الجزء الأول من نص: في المزرعة.</a:t>
            </a:r>
            <a:b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b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رددوا: في المزرعة.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C64B3FC9-4F88-7427-3722-8A3A57044CDE}"/>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63C1100F-3A69-C3BF-B745-9DBEC862354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CA1C0E6F-8624-B328-6872-9458974461A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4BA62014-BC01-E316-13FA-95D0893827D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D5963C9-D38D-0DD7-86AE-AD376566122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6DBDC46A-94C6-5662-D43F-3A759F6E8C6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92C90D4C-FB14-30AE-30CB-B8F90673569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FE4E78B7-330B-573A-BE87-F0630546532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EE8BCDAD-5CE0-9F86-493B-75E53815859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11" name="Image 10">
            <a:extLst>
              <a:ext uri="{FF2B5EF4-FFF2-40B4-BE49-F238E27FC236}">
                <a16:creationId xmlns:a16="http://schemas.microsoft.com/office/drawing/2014/main" id="{BDB02A3B-64AA-7524-B733-3A3311C50740}"/>
              </a:ext>
            </a:extLst>
          </p:cNvPr>
          <p:cNvPicPr>
            <a:picLocks noChangeAspect="1"/>
          </p:cNvPicPr>
          <p:nvPr/>
        </p:nvPicPr>
        <p:blipFill>
          <a:blip r:embed="rId8"/>
          <a:stretch>
            <a:fillRect/>
          </a:stretch>
        </p:blipFill>
        <p:spPr>
          <a:xfrm>
            <a:off x="2960105" y="2701979"/>
            <a:ext cx="3496163" cy="1162212"/>
          </a:xfrm>
          <a:prstGeom prst="rect">
            <a:avLst/>
          </a:prstGeom>
        </p:spPr>
      </p:pic>
    </p:spTree>
    <p:extLst>
      <p:ext uri="{BB962C8B-B14F-4D97-AF65-F5344CB8AC3E}">
        <p14:creationId xmlns:p14="http://schemas.microsoft.com/office/powerpoint/2010/main" val="2418157673"/>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39B374DE-CC01-065B-F508-55C8DC92C398}"/>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F9D00DC0-0373-7C8A-AF48-18A4A15A6AF5}"/>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أقرأ أنا أولا، انتبهوا جيدا.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EA0394B5-9E5C-3E9D-DA18-77B744CD5245}"/>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73958DAF-326E-9904-0CFC-4A64283B1CD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4130DAD9-3AA5-8FA9-C19A-53D913EBF57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4249556-9B92-CD77-AEB7-D87BFE0C90E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648F586-F766-1C57-C833-023F51EBC26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7B2909DB-775F-8ADE-7D4E-4B2E0BF2CD4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7016E39B-716C-E528-39D8-601AF058563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48BD9741-8BA8-9B26-78F1-94A8C24E252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CCC04D5D-A423-E349-8F50-DA8D3499605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20" name="Image 19">
            <a:extLst>
              <a:ext uri="{FF2B5EF4-FFF2-40B4-BE49-F238E27FC236}">
                <a16:creationId xmlns:a16="http://schemas.microsoft.com/office/drawing/2014/main" id="{8B432FBA-D067-799D-8573-B6396D35B8C3}"/>
              </a:ext>
            </a:extLst>
          </p:cNvPr>
          <p:cNvPicPr>
            <a:picLocks noChangeAspect="1"/>
          </p:cNvPicPr>
          <p:nvPr/>
        </p:nvPicPr>
        <p:blipFill>
          <a:blip r:embed="rId8"/>
          <a:stretch>
            <a:fillRect/>
          </a:stretch>
        </p:blipFill>
        <p:spPr>
          <a:xfrm>
            <a:off x="2133623" y="3910519"/>
            <a:ext cx="4646853" cy="2538740"/>
          </a:xfrm>
          <a:prstGeom prst="rect">
            <a:avLst/>
          </a:prstGeom>
        </p:spPr>
      </p:pic>
      <p:pic>
        <p:nvPicPr>
          <p:cNvPr id="21" name="Image 20">
            <a:extLst>
              <a:ext uri="{FF2B5EF4-FFF2-40B4-BE49-F238E27FC236}">
                <a16:creationId xmlns:a16="http://schemas.microsoft.com/office/drawing/2014/main" id="{0266EDF5-C4E9-0D65-6E36-D1C5E2E5D925}"/>
              </a:ext>
            </a:extLst>
          </p:cNvPr>
          <p:cNvPicPr>
            <a:picLocks noChangeAspect="1"/>
          </p:cNvPicPr>
          <p:nvPr/>
        </p:nvPicPr>
        <p:blipFill>
          <a:blip r:embed="rId9"/>
          <a:stretch>
            <a:fillRect/>
          </a:stretch>
        </p:blipFill>
        <p:spPr>
          <a:xfrm>
            <a:off x="904137" y="1940879"/>
            <a:ext cx="7105080" cy="1681249"/>
          </a:xfrm>
          <a:prstGeom prst="rect">
            <a:avLst/>
          </a:prstGeom>
        </p:spPr>
      </p:pic>
    </p:spTree>
    <p:extLst>
      <p:ext uri="{BB962C8B-B14F-4D97-AF65-F5344CB8AC3E}">
        <p14:creationId xmlns:p14="http://schemas.microsoft.com/office/powerpoint/2010/main" val="2824570993"/>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7E54C971-DF13-0C20-75FC-61BD076C897D}"/>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FB5D4CA7-B3F0-6F6C-C5BA-3BB46F4AA674}"/>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الآن سنقرأ معا. أقرأ النص جملةً </a:t>
            </a:r>
            <a:r>
              <a:rPr lang="ar-MA" sz="2400" b="1" kern="1200" dirty="0" err="1">
                <a:solidFill>
                  <a:schemeClr val="bg1">
                    <a:lumMod val="50000"/>
                  </a:schemeClr>
                </a:solidFill>
                <a:latin typeface="Microsoft Uighur" panose="02000000000000000000" pitchFamily="2" charset="-78"/>
                <a:ea typeface="+mn-ea"/>
                <a:cs typeface="Microsoft Uighur" panose="02000000000000000000" pitchFamily="2" charset="-78"/>
                <a:sym typeface="Calibri"/>
              </a:rPr>
              <a:t>جملة</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وأنتم ترددون بعدي جماعة.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3BF06BE2-08D4-9DA8-CDC5-72CDD3609CD0}"/>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94178361-1663-30C5-C74F-9A88CCD8924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46EAF992-AC5E-2E42-596C-316DE2D5F6D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4526FB48-CC22-FB71-15CE-02ED946EA88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CFCC4EC8-686F-C5AD-C2D5-8E7A56353BD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73D9269A-31B3-62F8-F619-8A9B577CDC3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5D21D8DC-7796-C175-0495-74BF17703C4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24E9CF8E-C7EC-A857-C715-C3572E9D132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024AD584-ED3B-76AF-08C9-52758E447EA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12" name="Image 11">
            <a:extLst>
              <a:ext uri="{FF2B5EF4-FFF2-40B4-BE49-F238E27FC236}">
                <a16:creationId xmlns:a16="http://schemas.microsoft.com/office/drawing/2014/main" id="{4AE04066-671C-1DB6-ED72-6E343F7177A1}"/>
              </a:ext>
            </a:extLst>
          </p:cNvPr>
          <p:cNvPicPr>
            <a:picLocks noChangeAspect="1"/>
          </p:cNvPicPr>
          <p:nvPr/>
        </p:nvPicPr>
        <p:blipFill>
          <a:blip r:embed="rId8"/>
          <a:stretch>
            <a:fillRect/>
          </a:stretch>
        </p:blipFill>
        <p:spPr>
          <a:xfrm>
            <a:off x="2133623" y="3910519"/>
            <a:ext cx="4646853" cy="2538740"/>
          </a:xfrm>
          <a:prstGeom prst="rect">
            <a:avLst/>
          </a:prstGeom>
        </p:spPr>
      </p:pic>
      <p:pic>
        <p:nvPicPr>
          <p:cNvPr id="14" name="Image 13">
            <a:extLst>
              <a:ext uri="{FF2B5EF4-FFF2-40B4-BE49-F238E27FC236}">
                <a16:creationId xmlns:a16="http://schemas.microsoft.com/office/drawing/2014/main" id="{49008A42-AA37-74BF-1140-3D81BD3638C3}"/>
              </a:ext>
            </a:extLst>
          </p:cNvPr>
          <p:cNvPicPr>
            <a:picLocks noChangeAspect="1"/>
          </p:cNvPicPr>
          <p:nvPr/>
        </p:nvPicPr>
        <p:blipFill>
          <a:blip r:embed="rId9"/>
          <a:stretch>
            <a:fillRect/>
          </a:stretch>
        </p:blipFill>
        <p:spPr>
          <a:xfrm>
            <a:off x="904137" y="1940879"/>
            <a:ext cx="7105080" cy="1681249"/>
          </a:xfrm>
          <a:prstGeom prst="rect">
            <a:avLst/>
          </a:prstGeom>
        </p:spPr>
      </p:pic>
    </p:spTree>
    <p:extLst>
      <p:ext uri="{BB962C8B-B14F-4D97-AF65-F5344CB8AC3E}">
        <p14:creationId xmlns:p14="http://schemas.microsoft.com/office/powerpoint/2010/main" val="4289174611"/>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D8746449-9BA9-B2A1-3421-F30C3DCC0A0A}"/>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49AAF594-F8AF-4FA4-ACE4-31DC1525FC12}"/>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يقرأ الأستاذ باسترسال والتلاميذ يرددون بعده.</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B4F845ED-CCCC-792B-210C-9AC17A8994D9}"/>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A83662F0-A3E1-5693-3CF9-F43C1ECB741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176CCDB-69E9-7384-D3CE-A7542C0BD5F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B1D36B54-236B-D6EC-6AF3-47EA7AA166C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FFE9FBFE-D6B3-6F14-42C7-DA15D2BFC54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A99317C3-3FEF-156D-A422-AB597A973E1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E27894AF-68FC-0577-0EC8-B2279AAD004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05C57EB0-13DB-AD47-26A2-B1C70DB0237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E1C1D9A1-F11E-FD47-7DCF-3FBBFA445E7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11" name="Image 10">
            <a:extLst>
              <a:ext uri="{FF2B5EF4-FFF2-40B4-BE49-F238E27FC236}">
                <a16:creationId xmlns:a16="http://schemas.microsoft.com/office/drawing/2014/main" id="{17033A94-BA26-A54B-F44B-BAB2ACEEF57A}"/>
              </a:ext>
            </a:extLst>
          </p:cNvPr>
          <p:cNvPicPr>
            <a:picLocks noChangeAspect="1"/>
          </p:cNvPicPr>
          <p:nvPr/>
        </p:nvPicPr>
        <p:blipFill>
          <a:blip r:embed="rId8"/>
          <a:stretch>
            <a:fillRect/>
          </a:stretch>
        </p:blipFill>
        <p:spPr>
          <a:xfrm>
            <a:off x="2133623" y="3910519"/>
            <a:ext cx="4646853" cy="2538740"/>
          </a:xfrm>
          <a:prstGeom prst="rect">
            <a:avLst/>
          </a:prstGeom>
        </p:spPr>
      </p:pic>
      <p:pic>
        <p:nvPicPr>
          <p:cNvPr id="15" name="Image 14">
            <a:extLst>
              <a:ext uri="{FF2B5EF4-FFF2-40B4-BE49-F238E27FC236}">
                <a16:creationId xmlns:a16="http://schemas.microsoft.com/office/drawing/2014/main" id="{96CA5E0D-EA23-9ACA-62A4-28FC6EE45C48}"/>
              </a:ext>
            </a:extLst>
          </p:cNvPr>
          <p:cNvPicPr>
            <a:picLocks noChangeAspect="1"/>
          </p:cNvPicPr>
          <p:nvPr/>
        </p:nvPicPr>
        <p:blipFill>
          <a:blip r:embed="rId9"/>
          <a:stretch>
            <a:fillRect/>
          </a:stretch>
        </p:blipFill>
        <p:spPr>
          <a:xfrm>
            <a:off x="3491093" y="1992117"/>
            <a:ext cx="4115938" cy="857848"/>
          </a:xfrm>
          <a:prstGeom prst="rect">
            <a:avLst/>
          </a:prstGeom>
        </p:spPr>
      </p:pic>
    </p:spTree>
    <p:extLst>
      <p:ext uri="{BB962C8B-B14F-4D97-AF65-F5344CB8AC3E}">
        <p14:creationId xmlns:p14="http://schemas.microsoft.com/office/powerpoint/2010/main" val="4181529338"/>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420ED1B3-6EDA-A44D-4B77-05E9DF4CEEB6}"/>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52C1C81A-6892-EFF3-DD16-378723BDE02D}"/>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يقرأ الأستاذ الجملة الجديدة، يرددها المتعلمون ثم يعيد القراءة من الأول والتلاميذ يرددون بعده.</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4C2565BE-4F97-D611-5ADE-009E8C5F6F52}"/>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91AC720E-D9BD-AA43-29DC-43C8AFA47FB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3CC467C4-00BE-F2E9-9948-35CB2BB4928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7E6B1FF0-EF42-9776-B91E-CABE0F496DC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BB3139E-1C2F-589B-E3DE-6A32473E89C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7C28AAA9-3875-21C0-DD57-075ACE2B090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11A7EACC-AAC2-65EF-0826-3F71EAF73A1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D43FE851-003E-AC86-CFCB-650A61D5D06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2511C1F2-965A-1EBE-C895-5B796B56AEB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5" name="Image 4">
            <a:extLst>
              <a:ext uri="{FF2B5EF4-FFF2-40B4-BE49-F238E27FC236}">
                <a16:creationId xmlns:a16="http://schemas.microsoft.com/office/drawing/2014/main" id="{F68C0CA2-E62E-91C6-B2B4-6D31C8677A8E}"/>
              </a:ext>
            </a:extLst>
          </p:cNvPr>
          <p:cNvPicPr>
            <a:picLocks noChangeAspect="1"/>
          </p:cNvPicPr>
          <p:nvPr/>
        </p:nvPicPr>
        <p:blipFill>
          <a:blip r:embed="rId8"/>
          <a:stretch>
            <a:fillRect/>
          </a:stretch>
        </p:blipFill>
        <p:spPr>
          <a:xfrm>
            <a:off x="2133623" y="3910519"/>
            <a:ext cx="4646853" cy="2538740"/>
          </a:xfrm>
          <a:prstGeom prst="rect">
            <a:avLst/>
          </a:prstGeom>
        </p:spPr>
      </p:pic>
      <p:pic>
        <p:nvPicPr>
          <p:cNvPr id="14" name="Image 13">
            <a:extLst>
              <a:ext uri="{FF2B5EF4-FFF2-40B4-BE49-F238E27FC236}">
                <a16:creationId xmlns:a16="http://schemas.microsoft.com/office/drawing/2014/main" id="{01BE0CE3-93C2-D227-75C2-4EF963B58336}"/>
              </a:ext>
            </a:extLst>
          </p:cNvPr>
          <p:cNvPicPr>
            <a:picLocks noChangeAspect="1"/>
          </p:cNvPicPr>
          <p:nvPr/>
        </p:nvPicPr>
        <p:blipFill>
          <a:blip r:embed="rId9"/>
          <a:stretch>
            <a:fillRect/>
          </a:stretch>
        </p:blipFill>
        <p:spPr>
          <a:xfrm>
            <a:off x="1665488" y="2131096"/>
            <a:ext cx="6369596" cy="816385"/>
          </a:xfrm>
          <a:prstGeom prst="rect">
            <a:avLst/>
          </a:prstGeom>
        </p:spPr>
      </p:pic>
    </p:spTree>
    <p:extLst>
      <p:ext uri="{BB962C8B-B14F-4D97-AF65-F5344CB8AC3E}">
        <p14:creationId xmlns:p14="http://schemas.microsoft.com/office/powerpoint/2010/main" val="2961134505"/>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29AE823A-85F2-5A8C-BC23-18B039C2D5BE}"/>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639B903C-07FA-39E4-39AF-CF86FA3A8C79}"/>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يقرأ الأستاذ الجملة الجديدة، يرددها المتعلمون ثم يعيد القراءة من الأول والتلاميذ يرددون بعده.</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73C996EA-1787-0D53-DF49-24E9B15C87ED}"/>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F8896221-B14F-CD9C-11DF-94731D3E398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5EAB61E0-5FA7-611B-9F9C-7AE47743F76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52AF4F9-2FFB-AD99-503B-6F6D0266FA8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8782C55-CC73-8EDF-131C-6AD9D9C8CBA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FF87784D-FB9B-5C45-82E9-3E85BC43486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86B9B5EC-285D-A7E2-CC20-F7FAC6D66E9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7E497D6C-E6A2-05A4-08E6-9D0769E2F28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01044676-AD3E-6BC8-1626-D41169AC5AA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5" name="Image 4">
            <a:extLst>
              <a:ext uri="{FF2B5EF4-FFF2-40B4-BE49-F238E27FC236}">
                <a16:creationId xmlns:a16="http://schemas.microsoft.com/office/drawing/2014/main" id="{754EA118-3B23-B21A-1D12-07CC2E005D4F}"/>
              </a:ext>
            </a:extLst>
          </p:cNvPr>
          <p:cNvPicPr>
            <a:picLocks noChangeAspect="1"/>
          </p:cNvPicPr>
          <p:nvPr/>
        </p:nvPicPr>
        <p:blipFill>
          <a:blip r:embed="rId8"/>
          <a:stretch>
            <a:fillRect/>
          </a:stretch>
        </p:blipFill>
        <p:spPr>
          <a:xfrm>
            <a:off x="2133623" y="3910519"/>
            <a:ext cx="4646853" cy="2538740"/>
          </a:xfrm>
          <a:prstGeom prst="rect">
            <a:avLst/>
          </a:prstGeom>
        </p:spPr>
      </p:pic>
      <p:pic>
        <p:nvPicPr>
          <p:cNvPr id="12" name="Image 11">
            <a:extLst>
              <a:ext uri="{FF2B5EF4-FFF2-40B4-BE49-F238E27FC236}">
                <a16:creationId xmlns:a16="http://schemas.microsoft.com/office/drawing/2014/main" id="{17E7CD82-1416-AF6D-4101-F410C299A9C1}"/>
              </a:ext>
            </a:extLst>
          </p:cNvPr>
          <p:cNvPicPr>
            <a:picLocks noChangeAspect="1"/>
          </p:cNvPicPr>
          <p:nvPr/>
        </p:nvPicPr>
        <p:blipFill>
          <a:blip r:embed="rId9"/>
          <a:stretch>
            <a:fillRect/>
          </a:stretch>
        </p:blipFill>
        <p:spPr>
          <a:xfrm>
            <a:off x="682451" y="2012843"/>
            <a:ext cx="7465801" cy="1288833"/>
          </a:xfrm>
          <a:prstGeom prst="rect">
            <a:avLst/>
          </a:prstGeom>
        </p:spPr>
      </p:pic>
    </p:spTree>
    <p:extLst>
      <p:ext uri="{BB962C8B-B14F-4D97-AF65-F5344CB8AC3E}">
        <p14:creationId xmlns:p14="http://schemas.microsoft.com/office/powerpoint/2010/main" val="2916623376"/>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227A1725-493D-1BC4-5478-33BE7282B6D4}"/>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D18F432C-F2A9-E8AC-B43E-58E7B79A9620}"/>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يقرأ الأستاذ الجملة الجديدة، يرددها المتعلمون ثم يعيد القراءة من الأول والتلاميذ يرددون بعده.</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3B188831-6F2D-030F-C485-05AAA8F0B765}"/>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90B60ADB-176A-B7F5-F553-D8F7FFC6C63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20F8B2A6-15CB-8065-89D0-B7D1D3889C3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7217798-7D55-1896-61F8-53701778B3C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A35E7634-5324-E26A-05BF-67D62B7C180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13A2DA0A-6C6F-CD7A-93D3-6E3D5664173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EB78D1F6-051D-E2A2-0C07-DE5F355DA27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D6C3991D-062B-B502-46E3-83228E8F4A8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43F25633-626A-B4BA-244F-F5D726C9B09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12" name="Image 11">
            <a:extLst>
              <a:ext uri="{FF2B5EF4-FFF2-40B4-BE49-F238E27FC236}">
                <a16:creationId xmlns:a16="http://schemas.microsoft.com/office/drawing/2014/main" id="{831834C2-45FE-CA1A-6F9C-856C7AFB67A3}"/>
              </a:ext>
            </a:extLst>
          </p:cNvPr>
          <p:cNvPicPr>
            <a:picLocks noChangeAspect="1"/>
          </p:cNvPicPr>
          <p:nvPr/>
        </p:nvPicPr>
        <p:blipFill>
          <a:blip r:embed="rId8"/>
          <a:stretch>
            <a:fillRect/>
          </a:stretch>
        </p:blipFill>
        <p:spPr>
          <a:xfrm>
            <a:off x="942468" y="2104840"/>
            <a:ext cx="7259063" cy="1324160"/>
          </a:xfrm>
          <a:prstGeom prst="rect">
            <a:avLst/>
          </a:prstGeom>
        </p:spPr>
      </p:pic>
      <p:pic>
        <p:nvPicPr>
          <p:cNvPr id="14" name="Image 13">
            <a:extLst>
              <a:ext uri="{FF2B5EF4-FFF2-40B4-BE49-F238E27FC236}">
                <a16:creationId xmlns:a16="http://schemas.microsoft.com/office/drawing/2014/main" id="{264AC0BB-85B2-23AD-690D-E46F16DF79CB}"/>
              </a:ext>
            </a:extLst>
          </p:cNvPr>
          <p:cNvPicPr>
            <a:picLocks noChangeAspect="1"/>
          </p:cNvPicPr>
          <p:nvPr/>
        </p:nvPicPr>
        <p:blipFill>
          <a:blip r:embed="rId9"/>
          <a:stretch>
            <a:fillRect/>
          </a:stretch>
        </p:blipFill>
        <p:spPr>
          <a:xfrm>
            <a:off x="1963330" y="3745149"/>
            <a:ext cx="4646853" cy="2538740"/>
          </a:xfrm>
          <a:prstGeom prst="rect">
            <a:avLst/>
          </a:prstGeom>
        </p:spPr>
      </p:pic>
    </p:spTree>
    <p:extLst>
      <p:ext uri="{BB962C8B-B14F-4D97-AF65-F5344CB8AC3E}">
        <p14:creationId xmlns:p14="http://schemas.microsoft.com/office/powerpoint/2010/main" val="1147502474"/>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FFCA2830-5862-8F8F-3F4C-299FF4CAA20A}"/>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7880217D-2D92-68B9-44A5-54E1861FBE5F}"/>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يقرأ الأستاذ الجملة الجديدة، يرددها المتعلمون ثم يعيد القراءة من الأول والتلاميذ يرددون بعده.</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89A0D999-311B-C9A1-1C47-7FAF25F60EF5}"/>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D91F5A1A-404B-FC75-66F5-8948C8E8EAC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4C897D68-B8F1-28D9-396E-AE70EF1AF92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72954C71-D78D-7B46-F04A-658C78E8EA0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EEB129C5-3B93-C76A-2FAC-794024047F3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DAD7E51E-4E7F-0DDE-B307-8BD30E60EAA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7A25C270-FED8-949B-93D0-49542F7013D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916B8F8C-5560-EB88-14AD-8E2288698A4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C87E53B3-DB37-AF1C-4D3B-61D00B8FBA6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5" name="Image 4">
            <a:extLst>
              <a:ext uri="{FF2B5EF4-FFF2-40B4-BE49-F238E27FC236}">
                <a16:creationId xmlns:a16="http://schemas.microsoft.com/office/drawing/2014/main" id="{7BA95691-66CB-8737-196E-1E58658A19A7}"/>
              </a:ext>
            </a:extLst>
          </p:cNvPr>
          <p:cNvPicPr>
            <a:picLocks noChangeAspect="1"/>
          </p:cNvPicPr>
          <p:nvPr/>
        </p:nvPicPr>
        <p:blipFill>
          <a:blip r:embed="rId8"/>
          <a:stretch>
            <a:fillRect/>
          </a:stretch>
        </p:blipFill>
        <p:spPr>
          <a:xfrm>
            <a:off x="904137" y="1940879"/>
            <a:ext cx="7105080" cy="1681249"/>
          </a:xfrm>
          <a:prstGeom prst="rect">
            <a:avLst/>
          </a:prstGeom>
        </p:spPr>
      </p:pic>
      <p:pic>
        <p:nvPicPr>
          <p:cNvPr id="11" name="Image 10">
            <a:extLst>
              <a:ext uri="{FF2B5EF4-FFF2-40B4-BE49-F238E27FC236}">
                <a16:creationId xmlns:a16="http://schemas.microsoft.com/office/drawing/2014/main" id="{7E482013-B8EF-C00C-D016-4A0E4D307B7B}"/>
              </a:ext>
            </a:extLst>
          </p:cNvPr>
          <p:cNvPicPr>
            <a:picLocks noChangeAspect="1"/>
          </p:cNvPicPr>
          <p:nvPr/>
        </p:nvPicPr>
        <p:blipFill>
          <a:blip r:embed="rId9"/>
          <a:stretch>
            <a:fillRect/>
          </a:stretch>
        </p:blipFill>
        <p:spPr>
          <a:xfrm>
            <a:off x="2124331" y="3890108"/>
            <a:ext cx="4587386" cy="2506251"/>
          </a:xfrm>
          <a:prstGeom prst="rect">
            <a:avLst/>
          </a:prstGeom>
        </p:spPr>
      </p:pic>
    </p:spTree>
    <p:extLst>
      <p:ext uri="{BB962C8B-B14F-4D97-AF65-F5344CB8AC3E}">
        <p14:creationId xmlns:p14="http://schemas.microsoft.com/office/powerpoint/2010/main" val="3678055250"/>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D3A1F2CB-BCEB-089D-831C-565C10335A69}"/>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15488DBD-37AA-58DF-B0D1-B89B5C01FA4F}"/>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خذوا الصفحة 141. </a:t>
            </a:r>
            <a:r>
              <a:rPr lang="ar-MA" sz="2400" b="1" dirty="0">
                <a:solidFill>
                  <a:schemeClr val="bg1">
                    <a:lumMod val="50000"/>
                  </a:schemeClr>
                </a:solidFill>
                <a:latin typeface="Microsoft Uighur" panose="02000000000000000000" pitchFamily="2" charset="-78"/>
                <a:cs typeface="Microsoft Uighur" panose="02000000000000000000" pitchFamily="2" charset="-78"/>
              </a:rPr>
              <a:t>في ثنائيات </a:t>
            </a:r>
            <a:r>
              <a:rPr lang="ar-SA" sz="2400" b="1" dirty="0">
                <a:solidFill>
                  <a:schemeClr val="bg1">
                    <a:lumMod val="50000"/>
                  </a:schemeClr>
                </a:solidFill>
                <a:latin typeface="Microsoft Uighur" panose="02000000000000000000" pitchFamily="2" charset="-78"/>
                <a:cs typeface="Microsoft Uighur" panose="02000000000000000000" pitchFamily="2" charset="-78"/>
              </a:rPr>
              <a:t>ـــــ</a:t>
            </a:r>
            <a:r>
              <a:rPr lang="ar-MA" sz="2400" b="1" dirty="0">
                <a:solidFill>
                  <a:schemeClr val="bg1">
                    <a:lumMod val="50000"/>
                  </a:schemeClr>
                </a:solidFill>
                <a:latin typeface="Microsoft Uighur" panose="02000000000000000000" pitchFamily="2" charset="-78"/>
                <a:cs typeface="Microsoft Uighur" panose="02000000000000000000" pitchFamily="2" charset="-78"/>
              </a:rPr>
              <a:t> كل واحد منكم يقرأ الجزء الأول من النص لزميله. سأمر بين الصفوف لأساعدكم.</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8F0414B5-822A-9A89-DB43-4F785ECDB9D1}"/>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903B2CA3-3F65-6111-3262-CD4036AE7AE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1DB0EA39-5F06-CFA1-3FA6-935A3DB1DAA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8B874730-6E11-484A-09F9-CDD476CD876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275B64BF-0A0F-5742-6993-0FA59639A80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B4B29D3-881B-6330-4A1C-25FBC8951D3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B251B2CB-B0D9-9870-1835-F08F1EC9CD9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95C92620-0999-6B36-00C0-1B71D1D662D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2D230715-8AC3-715D-61DB-3D206AB3ED2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15" name="Image 14" descr="Une image contenant habits, dessin humoristique, Dessin animé, Animation&#10;&#10;Le contenu généré par l’IA peut être incorrect.">
            <a:extLst>
              <a:ext uri="{FF2B5EF4-FFF2-40B4-BE49-F238E27FC236}">
                <a16:creationId xmlns:a16="http://schemas.microsoft.com/office/drawing/2014/main" id="{221DC371-C041-344F-B2CB-FB10F1D7C8E1}"/>
              </a:ext>
            </a:extLst>
          </p:cNvPr>
          <p:cNvPicPr>
            <a:picLocks noChangeAspect="1"/>
          </p:cNvPicPr>
          <p:nvPr/>
        </p:nvPicPr>
        <p:blipFill>
          <a:blip r:embed="rId8"/>
          <a:stretch>
            <a:fillRect/>
          </a:stretch>
        </p:blipFill>
        <p:spPr>
          <a:xfrm>
            <a:off x="6659328" y="4884922"/>
            <a:ext cx="1969000" cy="1747487"/>
          </a:xfrm>
          <a:prstGeom prst="rect">
            <a:avLst/>
          </a:prstGeom>
        </p:spPr>
      </p:pic>
      <p:pic>
        <p:nvPicPr>
          <p:cNvPr id="12" name="Image 11">
            <a:extLst>
              <a:ext uri="{FF2B5EF4-FFF2-40B4-BE49-F238E27FC236}">
                <a16:creationId xmlns:a16="http://schemas.microsoft.com/office/drawing/2014/main" id="{013B8BBF-0384-A41D-BE1B-F9D06B713BE3}"/>
              </a:ext>
            </a:extLst>
          </p:cNvPr>
          <p:cNvPicPr>
            <a:picLocks noChangeAspect="1"/>
          </p:cNvPicPr>
          <p:nvPr/>
        </p:nvPicPr>
        <p:blipFill>
          <a:blip r:embed="rId9"/>
          <a:stretch>
            <a:fillRect/>
          </a:stretch>
        </p:blipFill>
        <p:spPr>
          <a:xfrm>
            <a:off x="1547512" y="1653847"/>
            <a:ext cx="3293639" cy="45608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Rectangle : coins arrondis 12">
            <a:extLst>
              <a:ext uri="{FF2B5EF4-FFF2-40B4-BE49-F238E27FC236}">
                <a16:creationId xmlns:a16="http://schemas.microsoft.com/office/drawing/2014/main" id="{E3450BE2-306F-B609-D20C-65B117A6C360}"/>
              </a:ext>
            </a:extLst>
          </p:cNvPr>
          <p:cNvSpPr/>
          <p:nvPr/>
        </p:nvSpPr>
        <p:spPr>
          <a:xfrm>
            <a:off x="1867710" y="2441643"/>
            <a:ext cx="2793021" cy="506658"/>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2048090569"/>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DCB82011-2098-37BF-FED2-5C9BA7B63879}"/>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657696FA-EFBA-6B90-3664-E07C39D93DF6}"/>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الآن، من يقوم إلى السبورة لقراءة النص؟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53CD7807-E5D3-0B23-730B-44EAC60F8891}"/>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BC0C316B-AA35-FD71-EA5D-3E67D144F42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1164281-2870-713A-40A2-EB83F3C80A1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6367CDFA-BAE3-70A5-68B6-B0E8977A643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3E1FF3D-3479-58C5-4E25-8039E1F7A81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5495DA3B-A0CD-D818-329A-E3995EA8CA8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8EF94B4D-AA66-C25A-056B-9C2C52623E8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3DBDE261-3FC6-7BBB-24D6-72F82EBDEE7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295A49DB-67F6-3D93-0611-82937D0D308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5" name="Image 4">
            <a:extLst>
              <a:ext uri="{FF2B5EF4-FFF2-40B4-BE49-F238E27FC236}">
                <a16:creationId xmlns:a16="http://schemas.microsoft.com/office/drawing/2014/main" id="{1EC103D4-CA1A-8889-43BA-26E0B2028D40}"/>
              </a:ext>
            </a:extLst>
          </p:cNvPr>
          <p:cNvPicPr>
            <a:picLocks noChangeAspect="1"/>
          </p:cNvPicPr>
          <p:nvPr/>
        </p:nvPicPr>
        <p:blipFill>
          <a:blip r:embed="rId8"/>
          <a:stretch>
            <a:fillRect/>
          </a:stretch>
        </p:blipFill>
        <p:spPr>
          <a:xfrm>
            <a:off x="904137" y="1914429"/>
            <a:ext cx="7105080" cy="1681249"/>
          </a:xfrm>
          <a:prstGeom prst="rect">
            <a:avLst/>
          </a:prstGeom>
        </p:spPr>
      </p:pic>
      <p:pic>
        <p:nvPicPr>
          <p:cNvPr id="11" name="Image 10">
            <a:extLst>
              <a:ext uri="{FF2B5EF4-FFF2-40B4-BE49-F238E27FC236}">
                <a16:creationId xmlns:a16="http://schemas.microsoft.com/office/drawing/2014/main" id="{BCAB7BDC-D8EF-B39C-8366-66FE765DD4AF}"/>
              </a:ext>
            </a:extLst>
          </p:cNvPr>
          <p:cNvPicPr>
            <a:picLocks noChangeAspect="1"/>
          </p:cNvPicPr>
          <p:nvPr/>
        </p:nvPicPr>
        <p:blipFill>
          <a:blip r:embed="rId9"/>
          <a:stretch>
            <a:fillRect/>
          </a:stretch>
        </p:blipFill>
        <p:spPr>
          <a:xfrm>
            <a:off x="2124331" y="3890108"/>
            <a:ext cx="4587386" cy="2506251"/>
          </a:xfrm>
          <a:prstGeom prst="rect">
            <a:avLst/>
          </a:prstGeom>
        </p:spPr>
      </p:pic>
    </p:spTree>
    <p:extLst>
      <p:ext uri="{BB962C8B-B14F-4D97-AF65-F5344CB8AC3E}">
        <p14:creationId xmlns:p14="http://schemas.microsoft.com/office/powerpoint/2010/main" val="449894570"/>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432"/>
        <p:cNvGrpSpPr/>
        <p:nvPr/>
      </p:nvGrpSpPr>
      <p:grpSpPr>
        <a:xfrm>
          <a:off x="0" y="0"/>
          <a:ext cx="0" cy="0"/>
          <a:chOff x="0" y="0"/>
          <a:chExt cx="0" cy="0"/>
        </a:xfrm>
      </p:grpSpPr>
      <p:sp>
        <p:nvSpPr>
          <p:cNvPr id="2435" name="Google Shape;2435;p111"/>
          <p:cNvSpPr txBox="1">
            <a:spLocks noGrp="1"/>
          </p:cNvSpPr>
          <p:nvPr>
            <p:ph type="title"/>
          </p:nvPr>
        </p:nvSpPr>
        <p:spPr>
          <a:xfrm>
            <a:off x="635700" y="756000"/>
            <a:ext cx="6840000" cy="61200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القراءة: ....</a:t>
            </a:r>
            <a:endParaRPr sz="2400" dirty="0">
              <a:solidFill>
                <a:schemeClr val="bg1">
                  <a:lumMod val="50000"/>
                </a:schemeClr>
              </a:solidFill>
            </a:endParaRPr>
          </a:p>
        </p:txBody>
      </p:sp>
      <p:pic>
        <p:nvPicPr>
          <p:cNvPr id="4" name="Espace réservé pour une image  3">
            <a:extLst>
              <a:ext uri="{FF2B5EF4-FFF2-40B4-BE49-F238E27FC236}">
                <a16:creationId xmlns:a16="http://schemas.microsoft.com/office/drawing/2014/main" id="{783A874E-5082-BDA3-751C-2AD4E6EBFE69}"/>
              </a:ext>
            </a:extLst>
          </p:cNvPr>
          <p:cNvPicPr>
            <a:picLocks noGrp="1" noChangeAspect="1"/>
          </p:cNvPicPr>
          <p:nvPr>
            <p:ph type="pic" idx="3"/>
          </p:nvPr>
        </p:nvPicPr>
        <p:blipFill>
          <a:blip r:embed="rId5"/>
          <a:srcRect/>
          <a:stretch>
            <a:fillRect/>
          </a:stretch>
        </p:blipFill>
        <p:spPr>
          <a:xfrm>
            <a:off x="7960105" y="719856"/>
            <a:ext cx="792000" cy="792000"/>
          </a:xfrm>
        </p:spPr>
      </p:pic>
      <p:pic>
        <p:nvPicPr>
          <p:cNvPr id="2" name="Joyful_Prize_Celebration_Animation">
            <a:hlinkClick r:id="" action="ppaction://media"/>
            <a:extLst>
              <a:ext uri="{FF2B5EF4-FFF2-40B4-BE49-F238E27FC236}">
                <a16:creationId xmlns:a16="http://schemas.microsoft.com/office/drawing/2014/main" id="{C7CD5873-7C7C-93C6-9959-9294D106DAA2}"/>
              </a:ext>
            </a:extLst>
          </p:cNvPr>
          <p:cNvPicPr>
            <a:picLocks noChangeAspect="1"/>
          </p:cNvPicPr>
          <p:nvPr>
            <a:videoFile r:link="rId2"/>
            <p:extLst>
              <p:ext uri="{DAA4B4D4-6D71-4841-9C94-3DE7FCFB9230}">
                <p14:media xmlns:p14="http://schemas.microsoft.com/office/powerpoint/2010/main" r:embed="rId1"/>
              </p:ext>
            </p:extLst>
          </p:nvPr>
        </p:nvPicPr>
        <p:blipFill>
          <a:blip r:embed="rId6"/>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sp>
        <p:nvSpPr>
          <p:cNvPr id="25" name="Google Shape;563;p140">
            <a:extLst>
              <a:ext uri="{FF2B5EF4-FFF2-40B4-BE49-F238E27FC236}">
                <a16:creationId xmlns:a16="http://schemas.microsoft.com/office/drawing/2014/main" id="{9B7C1AF4-650A-BA13-0DD7-34BF029F3569}"/>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26" name="Google Shape;564;p140">
            <a:extLst>
              <a:ext uri="{FF2B5EF4-FFF2-40B4-BE49-F238E27FC236}">
                <a16:creationId xmlns:a16="http://schemas.microsoft.com/office/drawing/2014/main" id="{BD20491C-E761-E82E-7D44-FAB5C0375163}"/>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27" name="Google Shape;565;p140">
            <a:extLst>
              <a:ext uri="{FF2B5EF4-FFF2-40B4-BE49-F238E27FC236}">
                <a16:creationId xmlns:a16="http://schemas.microsoft.com/office/drawing/2014/main" id="{27C3A1C4-2742-0D8B-4E08-F209CA0C9315}"/>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28" name="Google Shape;566;p140">
            <a:extLst>
              <a:ext uri="{FF2B5EF4-FFF2-40B4-BE49-F238E27FC236}">
                <a16:creationId xmlns:a16="http://schemas.microsoft.com/office/drawing/2014/main" id="{518498B1-3BC5-38D9-C41F-D16805F4A4A6}"/>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29" name="Google Shape;567;p140">
            <a:extLst>
              <a:ext uri="{FF2B5EF4-FFF2-40B4-BE49-F238E27FC236}">
                <a16:creationId xmlns:a16="http://schemas.microsoft.com/office/drawing/2014/main" id="{40BEB9D1-35A8-7FD1-232A-82EB26FAC0E8}"/>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30" name="Google Shape;568;p140">
            <a:extLst>
              <a:ext uri="{FF2B5EF4-FFF2-40B4-BE49-F238E27FC236}">
                <a16:creationId xmlns:a16="http://schemas.microsoft.com/office/drawing/2014/main" id="{5F998196-5B12-E2D9-2FC2-B60BACEFB2B2}"/>
              </a:ext>
            </a:extLst>
          </p:cNvPr>
          <p:cNvPicPr preferRelativeResize="0"/>
          <p:nvPr/>
        </p:nvPicPr>
        <p:blipFill rotWithShape="1">
          <a:blip r:embed="rId8">
            <a:alphaModFix amt="20000"/>
          </a:blip>
          <a:srcRect/>
          <a:stretch/>
        </p:blipFill>
        <p:spPr>
          <a:xfrm>
            <a:off x="7870183" y="136738"/>
            <a:ext cx="278069" cy="278069"/>
          </a:xfrm>
          <a:prstGeom prst="rect">
            <a:avLst/>
          </a:prstGeom>
          <a:noFill/>
          <a:ln>
            <a:noFill/>
          </a:ln>
        </p:spPr>
      </p:pic>
      <p:pic>
        <p:nvPicPr>
          <p:cNvPr id="31" name="Google Shape;569;p140">
            <a:extLst>
              <a:ext uri="{FF2B5EF4-FFF2-40B4-BE49-F238E27FC236}">
                <a16:creationId xmlns:a16="http://schemas.microsoft.com/office/drawing/2014/main" id="{D868167D-96CF-6FF1-1102-D98C089A0647}"/>
              </a:ext>
            </a:extLst>
          </p:cNvPr>
          <p:cNvPicPr preferRelativeResize="0"/>
          <p:nvPr/>
        </p:nvPicPr>
        <p:blipFill rotWithShape="1">
          <a:blip r:embed="rId9">
            <a:alphaModFix amt="20000"/>
          </a:blip>
          <a:srcRect/>
          <a:stretch/>
        </p:blipFill>
        <p:spPr>
          <a:xfrm>
            <a:off x="6328695" y="136738"/>
            <a:ext cx="278069" cy="278069"/>
          </a:xfrm>
          <a:prstGeom prst="rect">
            <a:avLst/>
          </a:prstGeom>
          <a:noFill/>
          <a:ln>
            <a:noFill/>
          </a:ln>
        </p:spPr>
      </p:pic>
      <p:pic>
        <p:nvPicPr>
          <p:cNvPr id="32" name="Google Shape;570;p140">
            <a:extLst>
              <a:ext uri="{FF2B5EF4-FFF2-40B4-BE49-F238E27FC236}">
                <a16:creationId xmlns:a16="http://schemas.microsoft.com/office/drawing/2014/main" id="{69875019-6CCD-9215-2D3F-748796745820}"/>
              </a:ext>
            </a:extLst>
          </p:cNvPr>
          <p:cNvPicPr preferRelativeResize="0"/>
          <p:nvPr/>
        </p:nvPicPr>
        <p:blipFill rotWithShape="1">
          <a:blip r:embed="rId10">
            <a:alphaModFix amt="20000"/>
          </a:blip>
          <a:srcRect/>
          <a:stretch/>
        </p:blipFill>
        <p:spPr>
          <a:xfrm>
            <a:off x="4785497" y="136738"/>
            <a:ext cx="278069" cy="278069"/>
          </a:xfrm>
          <a:prstGeom prst="rect">
            <a:avLst/>
          </a:prstGeom>
          <a:noFill/>
          <a:ln>
            <a:noFill/>
          </a:ln>
        </p:spPr>
      </p:pic>
      <p:pic>
        <p:nvPicPr>
          <p:cNvPr id="33" name="Google Shape;571;p140">
            <a:extLst>
              <a:ext uri="{FF2B5EF4-FFF2-40B4-BE49-F238E27FC236}">
                <a16:creationId xmlns:a16="http://schemas.microsoft.com/office/drawing/2014/main" id="{F5E500E5-C919-8021-D535-E5FF40043D94}"/>
              </a:ext>
            </a:extLst>
          </p:cNvPr>
          <p:cNvPicPr preferRelativeResize="0"/>
          <p:nvPr/>
        </p:nvPicPr>
        <p:blipFill rotWithShape="1">
          <a:blip r:embed="rId11">
            <a:alphaModFix/>
          </a:blip>
          <a:srcRect/>
          <a:stretch/>
        </p:blipFill>
        <p:spPr>
          <a:xfrm>
            <a:off x="3226912" y="136738"/>
            <a:ext cx="278069" cy="278069"/>
          </a:xfrm>
          <a:prstGeom prst="rect">
            <a:avLst/>
          </a:prstGeom>
          <a:noFill/>
          <a:ln>
            <a:noFill/>
          </a:ln>
        </p:spPr>
      </p:pic>
      <p:pic>
        <p:nvPicPr>
          <p:cNvPr id="34" name="Google Shape;572;p140">
            <a:extLst>
              <a:ext uri="{FF2B5EF4-FFF2-40B4-BE49-F238E27FC236}">
                <a16:creationId xmlns:a16="http://schemas.microsoft.com/office/drawing/2014/main" id="{64D5ADD0-73C3-A999-9925-D680D7BDDCB3}"/>
              </a:ext>
            </a:extLst>
          </p:cNvPr>
          <p:cNvPicPr preferRelativeResize="0"/>
          <p:nvPr/>
        </p:nvPicPr>
        <p:blipFill rotWithShape="1">
          <a:blip r:embed="rId12">
            <a:alphaModFix amt="20000"/>
          </a:blip>
          <a:srcRect/>
          <a:stretch/>
        </p:blipFill>
        <p:spPr>
          <a:xfrm>
            <a:off x="1668327" y="136738"/>
            <a:ext cx="278069" cy="278069"/>
          </a:xfrm>
          <a:prstGeom prst="rect">
            <a:avLst/>
          </a:prstGeom>
          <a:noFill/>
          <a:ln>
            <a:noFill/>
          </a:ln>
        </p:spPr>
      </p:pic>
    </p:spTree>
    <p:extLst>
      <p:ext uri="{BB962C8B-B14F-4D97-AF65-F5344CB8AC3E}">
        <p14:creationId xmlns:p14="http://schemas.microsoft.com/office/powerpoint/2010/main" val="398702973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2"/>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2"/>
                                        </p:tgtEl>
                                      </p:cBhvr>
                                    </p:cmd>
                                  </p:childTnLst>
                                </p:cTn>
                              </p:par>
                            </p:childTnLst>
                          </p:cTn>
                        </p:par>
                      </p:childTnLst>
                    </p:cTn>
                  </p:par>
                </p:childTnLst>
              </p:cTn>
              <p:nextCondLst>
                <p:cond evt="onClick" delay="0">
                  <p:tgtEl>
                    <p:spTgt spid="2"/>
                  </p:tgtEl>
                </p:cond>
              </p:nextCondLst>
            </p:seq>
            <p:video>
              <p:cMediaNode vol="80000">
                <p:cTn id="15" fill="hold" display="0">
                  <p:stCondLst>
                    <p:cond delay="indefinite"/>
                  </p:stCondLst>
                </p:cTn>
                <p:tgtEl>
                  <p:spTgt spid="2"/>
                </p:tgtEl>
              </p:cMediaNode>
            </p:video>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964E70FA-6054-677F-BD6A-B418DD2A41DA}"/>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71EDF73C-3EB6-C910-3F17-715B7D11EF5C}"/>
              </a:ext>
            </a:extLst>
          </p:cNvPr>
          <p:cNvSpPr txBox="1">
            <a:spLocks noGrp="1"/>
          </p:cNvSpPr>
          <p:nvPr>
            <p:ph type="title"/>
          </p:nvPr>
        </p:nvSpPr>
        <p:spPr>
          <a:xfrm>
            <a:off x="629476" y="757874"/>
            <a:ext cx="6840000" cy="612000"/>
          </a:xfrm>
          <a:prstGeom prst="rect">
            <a:avLst/>
          </a:prstGeom>
          <a:noFill/>
          <a:ln>
            <a:noFill/>
          </a:ln>
        </p:spPr>
        <p:txBody>
          <a:bodyPr spcFirstLastPara="1" wrap="square" lIns="91425" tIns="45700" rIns="91425" bIns="45700" anchor="ctr" anchorCtr="0">
            <a:normAutofit/>
          </a:bodyPr>
          <a:lstStyle/>
          <a:p>
            <a:pPr lvl="0">
              <a:lnSpc>
                <a:spcPct val="100000"/>
              </a:lnSpc>
            </a:pPr>
            <a:r>
              <a:rPr lang="ar-MA" sz="2400" b="1" dirty="0">
                <a:solidFill>
                  <a:schemeClr val="bg1">
                    <a:lumMod val="50000"/>
                  </a:schemeClr>
                </a:solidFill>
                <a:latin typeface="Microsoft Uighur" panose="02000000000000000000" pitchFamily="2" charset="-78"/>
                <a:cs typeface="Microsoft Uighur" panose="02000000000000000000" pitchFamily="2" charset="-78"/>
              </a:rPr>
              <a:t>قفوا، سنردد أنشودة "حيوانات المزرعة" مع الحركات.</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Wingdings" panose="05000000000000000000" pitchFamily="2" charset="2"/>
              </a:rPr>
              <a:t></a:t>
            </a:r>
            <a:endParaRP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8" name="Espace réservé pour une image  4">
            <a:extLst>
              <a:ext uri="{FF2B5EF4-FFF2-40B4-BE49-F238E27FC236}">
                <a16:creationId xmlns:a16="http://schemas.microsoft.com/office/drawing/2014/main" id="{3B18E324-A72E-8F5D-161E-5F9F2E9902CC}"/>
              </a:ext>
            </a:extLst>
          </p:cNvPr>
          <p:cNvPicPr>
            <a:picLocks noGrp="1" noChangeAspect="1"/>
          </p:cNvPicPr>
          <p:nvPr>
            <p:ph type="pic" idx="3"/>
          </p:nvPr>
        </p:nvPicPr>
        <p:blipFill>
          <a:blip r:embed="rId5"/>
          <a:srcRect/>
          <a:stretch>
            <a:fillRect/>
          </a:stretch>
        </p:blipFill>
        <p:spPr>
          <a:xfrm>
            <a:off x="7908925" y="719138"/>
            <a:ext cx="828675" cy="828675"/>
          </a:xfrm>
        </p:spPr>
      </p:pic>
      <p:sp>
        <p:nvSpPr>
          <p:cNvPr id="9" name="Google Shape;563;p140">
            <a:extLst>
              <a:ext uri="{FF2B5EF4-FFF2-40B4-BE49-F238E27FC236}">
                <a16:creationId xmlns:a16="http://schemas.microsoft.com/office/drawing/2014/main" id="{6413B603-70B4-48BD-A57F-D239CBA74CA2}"/>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4;p140">
            <a:extLst>
              <a:ext uri="{FF2B5EF4-FFF2-40B4-BE49-F238E27FC236}">
                <a16:creationId xmlns:a16="http://schemas.microsoft.com/office/drawing/2014/main" id="{3DAD73BF-081B-41AC-BCD5-5768A41B9807}"/>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1" name="Google Shape;565;p140">
            <a:extLst>
              <a:ext uri="{FF2B5EF4-FFF2-40B4-BE49-F238E27FC236}">
                <a16:creationId xmlns:a16="http://schemas.microsoft.com/office/drawing/2014/main" id="{08F6FE8D-3ED0-4FD3-A10F-B98F5F077066}"/>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2" name="Google Shape;566;p140">
            <a:extLst>
              <a:ext uri="{FF2B5EF4-FFF2-40B4-BE49-F238E27FC236}">
                <a16:creationId xmlns:a16="http://schemas.microsoft.com/office/drawing/2014/main" id="{E77B5C19-A867-482A-80F3-FCF42879F6B7}"/>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3" name="Google Shape;567;p140">
            <a:extLst>
              <a:ext uri="{FF2B5EF4-FFF2-40B4-BE49-F238E27FC236}">
                <a16:creationId xmlns:a16="http://schemas.microsoft.com/office/drawing/2014/main" id="{89C35EB9-903C-476D-B2B4-9E5C0F0CCC89}"/>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4" name="Google Shape;568;p140">
            <a:extLst>
              <a:ext uri="{FF2B5EF4-FFF2-40B4-BE49-F238E27FC236}">
                <a16:creationId xmlns:a16="http://schemas.microsoft.com/office/drawing/2014/main" id="{20BB4635-2039-4B1E-B33D-5C529BF1E9F4}"/>
              </a:ext>
            </a:extLst>
          </p:cNvPr>
          <p:cNvPicPr preferRelativeResize="0"/>
          <p:nvPr/>
        </p:nvPicPr>
        <p:blipFill rotWithShape="1">
          <a:blip r:embed="rId6">
            <a:alphaModFix amt="20000"/>
          </a:blip>
          <a:srcRect/>
          <a:stretch/>
        </p:blipFill>
        <p:spPr>
          <a:xfrm>
            <a:off x="7870183" y="136738"/>
            <a:ext cx="278069" cy="278069"/>
          </a:xfrm>
          <a:prstGeom prst="rect">
            <a:avLst/>
          </a:prstGeom>
          <a:noFill/>
          <a:ln>
            <a:noFill/>
          </a:ln>
        </p:spPr>
      </p:pic>
      <p:pic>
        <p:nvPicPr>
          <p:cNvPr id="15" name="Google Shape;569;p140">
            <a:extLst>
              <a:ext uri="{FF2B5EF4-FFF2-40B4-BE49-F238E27FC236}">
                <a16:creationId xmlns:a16="http://schemas.microsoft.com/office/drawing/2014/main" id="{856B5A9A-6801-4021-BED6-FCAE24AB498A}"/>
              </a:ext>
            </a:extLst>
          </p:cNvPr>
          <p:cNvPicPr preferRelativeResize="0"/>
          <p:nvPr/>
        </p:nvPicPr>
        <p:blipFill rotWithShape="1">
          <a:blip r:embed="rId7">
            <a:alphaModFix amt="20000"/>
          </a:blip>
          <a:srcRect/>
          <a:stretch/>
        </p:blipFill>
        <p:spPr>
          <a:xfrm>
            <a:off x="6328695" y="136738"/>
            <a:ext cx="278069" cy="278069"/>
          </a:xfrm>
          <a:prstGeom prst="rect">
            <a:avLst/>
          </a:prstGeom>
          <a:noFill/>
          <a:ln>
            <a:noFill/>
          </a:ln>
        </p:spPr>
      </p:pic>
      <p:pic>
        <p:nvPicPr>
          <p:cNvPr id="16" name="Google Shape;570;p140">
            <a:extLst>
              <a:ext uri="{FF2B5EF4-FFF2-40B4-BE49-F238E27FC236}">
                <a16:creationId xmlns:a16="http://schemas.microsoft.com/office/drawing/2014/main" id="{4D008DB6-0091-455E-8D0C-B4CE85EA4EBB}"/>
              </a:ext>
            </a:extLst>
          </p:cNvPr>
          <p:cNvPicPr preferRelativeResize="0"/>
          <p:nvPr/>
        </p:nvPicPr>
        <p:blipFill rotWithShape="1">
          <a:blip r:embed="rId8">
            <a:alphaModFix amt="20000"/>
          </a:blip>
          <a:srcRect/>
          <a:stretch/>
        </p:blipFill>
        <p:spPr>
          <a:xfrm>
            <a:off x="4785497" y="136738"/>
            <a:ext cx="278069" cy="278069"/>
          </a:xfrm>
          <a:prstGeom prst="rect">
            <a:avLst/>
          </a:prstGeom>
          <a:noFill/>
          <a:ln>
            <a:noFill/>
          </a:ln>
        </p:spPr>
      </p:pic>
      <p:pic>
        <p:nvPicPr>
          <p:cNvPr id="17" name="Google Shape;571;p140">
            <a:extLst>
              <a:ext uri="{FF2B5EF4-FFF2-40B4-BE49-F238E27FC236}">
                <a16:creationId xmlns:a16="http://schemas.microsoft.com/office/drawing/2014/main" id="{7EE3C159-B281-428D-953C-68259697968D}"/>
              </a:ext>
            </a:extLst>
          </p:cNvPr>
          <p:cNvPicPr preferRelativeResize="0"/>
          <p:nvPr/>
        </p:nvPicPr>
        <p:blipFill rotWithShape="1">
          <a:blip r:embed="rId9">
            <a:alphaModFix/>
          </a:blip>
          <a:srcRect/>
          <a:stretch/>
        </p:blipFill>
        <p:spPr>
          <a:xfrm>
            <a:off x="3226912" y="136738"/>
            <a:ext cx="278069" cy="278069"/>
          </a:xfrm>
          <a:prstGeom prst="rect">
            <a:avLst/>
          </a:prstGeom>
          <a:noFill/>
          <a:ln>
            <a:noFill/>
          </a:ln>
        </p:spPr>
      </p:pic>
      <p:pic>
        <p:nvPicPr>
          <p:cNvPr id="18" name="Google Shape;572;p140">
            <a:extLst>
              <a:ext uri="{FF2B5EF4-FFF2-40B4-BE49-F238E27FC236}">
                <a16:creationId xmlns:a16="http://schemas.microsoft.com/office/drawing/2014/main" id="{2B2A36F7-6F6D-4164-B36D-695F82E727DB}"/>
              </a:ext>
            </a:extLst>
          </p:cNvPr>
          <p:cNvPicPr preferRelativeResize="0"/>
          <p:nvPr/>
        </p:nvPicPr>
        <p:blipFill rotWithShape="1">
          <a:blip r:embed="rId10">
            <a:alphaModFix amt="20000"/>
          </a:blip>
          <a:srcRect/>
          <a:stretch/>
        </p:blipFill>
        <p:spPr>
          <a:xfrm>
            <a:off x="1668327" y="136738"/>
            <a:ext cx="278069" cy="278069"/>
          </a:xfrm>
          <a:prstGeom prst="rect">
            <a:avLst/>
          </a:prstGeom>
          <a:noFill/>
          <a:ln>
            <a:noFill/>
          </a:ln>
        </p:spPr>
      </p:pic>
      <p:pic>
        <p:nvPicPr>
          <p:cNvPr id="2" name="Image 1" descr="Une image contenant noir, obscurité&#10;&#10;Le contenu généré par l’IA peut être incorrect.">
            <a:extLst>
              <a:ext uri="{FF2B5EF4-FFF2-40B4-BE49-F238E27FC236}">
                <a16:creationId xmlns:a16="http://schemas.microsoft.com/office/drawing/2014/main" id="{E055C735-E4CE-3E03-90CC-2D27B1D91E5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5" name="نشيد الحيوانات">
            <a:hlinkClick r:id="" action="ppaction://media"/>
            <a:extLst>
              <a:ext uri="{FF2B5EF4-FFF2-40B4-BE49-F238E27FC236}">
                <a16:creationId xmlns:a16="http://schemas.microsoft.com/office/drawing/2014/main" id="{2627FBB7-3CCF-1D5C-A483-D8BF6233062F}"/>
              </a:ext>
            </a:extLst>
          </p:cNvPr>
          <p:cNvPicPr>
            <a:picLocks noGrp="1" noChangeAspect="1"/>
          </p:cNvPicPr>
          <p:nvPr>
            <p:ph type="media" sz="quarter" idx="10"/>
            <a:videoFile r:link="rId2"/>
            <p:extLst>
              <p:ext uri="{DAA4B4D4-6D71-4841-9C94-3DE7FCFB9230}">
                <p14:media xmlns:p14="http://schemas.microsoft.com/office/powerpoint/2010/main" r:embed="rId1"/>
              </p:ext>
            </p:extLst>
          </p:nvPr>
        </p:nvPicPr>
        <p:blipFill>
          <a:blip r:embed="rId12"/>
          <a:stretch>
            <a:fillRect/>
          </a:stretch>
        </p:blipFill>
        <p:spPr>
          <a:xfrm>
            <a:off x="968990" y="1953855"/>
            <a:ext cx="7085512" cy="3994712"/>
          </a:xfrm>
        </p:spPr>
      </p:pic>
    </p:spTree>
    <p:extLst>
      <p:ext uri="{BB962C8B-B14F-4D97-AF65-F5344CB8AC3E}">
        <p14:creationId xmlns:p14="http://schemas.microsoft.com/office/powerpoint/2010/main" val="105769758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9008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5"/>
                </p:tgtEl>
              </p:cMediaNode>
            </p:video>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EBA44D5B-7A6C-36DC-E501-AAC25BF9F0D5}"/>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7DFD7946-26EC-0D2C-4060-DE6992FE8970}"/>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سنتعلم كيف نقول ما أفعله أنا وما تفعله أنتَ (مذكر) وما تفعلينه أنتِ (مؤنث).  تابعوا معي.</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0817AC8F-6EEE-B881-00B2-AF96C8FBE106}"/>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35343FA0-A67D-05D7-BE4E-664D2C862251}"/>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C783E911-0B64-18F5-54C7-C99A3BE47E99}"/>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26ADF38D-4670-0C94-3399-62FB76F711A1}"/>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B24DE719-1EB0-A4BC-C084-94D3D7649B6A}"/>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02EFDB2D-550B-654C-92D0-61BE053C4512}"/>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C4702CE8-7FEE-8110-C4D2-809227403B27}"/>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21C9C981-D443-8E9A-D04F-60FD6BE7A9CC}"/>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D6C22D34-BA21-2FBD-17C3-457FC45F996D}"/>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A8A4FB39-7C7E-79C0-7795-770D232AC20E}"/>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17" name="Espace réservé pour une image  16" descr="Une image contenant dessin humoristique, dessin, art, illustration&#10;&#10;Le contenu généré par l’IA peut être incorrect.">
            <a:extLst>
              <a:ext uri="{FF2B5EF4-FFF2-40B4-BE49-F238E27FC236}">
                <a16:creationId xmlns:a16="http://schemas.microsoft.com/office/drawing/2014/main" id="{73BA508C-3127-2A94-2BF1-108F2A58122B}"/>
              </a:ext>
            </a:extLst>
          </p:cNvPr>
          <p:cNvPicPr>
            <a:picLocks noGrp="1" noChangeAspect="1"/>
          </p:cNvPicPr>
          <p:nvPr>
            <p:ph type="pic" idx="3"/>
          </p:nvPr>
        </p:nvPicPr>
        <p:blipFill>
          <a:blip r:embed="rId8"/>
          <a:srcRect/>
          <a:stretch>
            <a:fillRect/>
          </a:stretch>
        </p:blipFill>
        <p:spPr/>
      </p:pic>
      <p:pic>
        <p:nvPicPr>
          <p:cNvPr id="19" name="Image 18">
            <a:extLst>
              <a:ext uri="{FF2B5EF4-FFF2-40B4-BE49-F238E27FC236}">
                <a16:creationId xmlns:a16="http://schemas.microsoft.com/office/drawing/2014/main" id="{1ED022D5-A4C8-4FE9-0627-275E1EE9A72A}"/>
              </a:ext>
            </a:extLst>
          </p:cNvPr>
          <p:cNvPicPr>
            <a:picLocks noChangeAspect="1"/>
          </p:cNvPicPr>
          <p:nvPr/>
        </p:nvPicPr>
        <p:blipFill>
          <a:blip r:embed="rId9"/>
          <a:stretch>
            <a:fillRect/>
          </a:stretch>
        </p:blipFill>
        <p:spPr>
          <a:xfrm>
            <a:off x="6146146" y="2482440"/>
            <a:ext cx="1863070" cy="1899130"/>
          </a:xfrm>
          <a:prstGeom prst="rect">
            <a:avLst/>
          </a:prstGeom>
        </p:spPr>
      </p:pic>
      <p:pic>
        <p:nvPicPr>
          <p:cNvPr id="20" name="Image 19">
            <a:extLst>
              <a:ext uri="{FF2B5EF4-FFF2-40B4-BE49-F238E27FC236}">
                <a16:creationId xmlns:a16="http://schemas.microsoft.com/office/drawing/2014/main" id="{FF74A9AE-615C-7CEC-DA38-7F0038257712}"/>
              </a:ext>
            </a:extLst>
          </p:cNvPr>
          <p:cNvPicPr>
            <a:picLocks noChangeAspect="1"/>
          </p:cNvPicPr>
          <p:nvPr/>
        </p:nvPicPr>
        <p:blipFill>
          <a:blip r:embed="rId10"/>
          <a:stretch>
            <a:fillRect/>
          </a:stretch>
        </p:blipFill>
        <p:spPr>
          <a:xfrm>
            <a:off x="3722956" y="2482440"/>
            <a:ext cx="1808981" cy="1893120"/>
          </a:xfrm>
          <a:prstGeom prst="rect">
            <a:avLst/>
          </a:prstGeom>
        </p:spPr>
      </p:pic>
      <p:pic>
        <p:nvPicPr>
          <p:cNvPr id="21" name="Image 20">
            <a:extLst>
              <a:ext uri="{FF2B5EF4-FFF2-40B4-BE49-F238E27FC236}">
                <a16:creationId xmlns:a16="http://schemas.microsoft.com/office/drawing/2014/main" id="{BBBB18FA-A265-819F-3D80-555C052E310C}"/>
              </a:ext>
            </a:extLst>
          </p:cNvPr>
          <p:cNvPicPr>
            <a:picLocks noChangeAspect="1"/>
          </p:cNvPicPr>
          <p:nvPr/>
        </p:nvPicPr>
        <p:blipFill>
          <a:blip r:embed="rId11"/>
          <a:stretch>
            <a:fillRect/>
          </a:stretch>
        </p:blipFill>
        <p:spPr>
          <a:xfrm>
            <a:off x="1287745" y="2482440"/>
            <a:ext cx="1821002" cy="1941199"/>
          </a:xfrm>
          <a:prstGeom prst="rect">
            <a:avLst/>
          </a:prstGeom>
        </p:spPr>
      </p:pic>
    </p:spTree>
    <p:extLst>
      <p:ext uri="{BB962C8B-B14F-4D97-AF65-F5344CB8AC3E}">
        <p14:creationId xmlns:p14="http://schemas.microsoft.com/office/powerpoint/2010/main" val="441372365"/>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2CE5C7EB-246E-397F-0573-805A9BED039C}"/>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41575698-4FE6-01EB-A329-F5293EBB64EE}"/>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أبدأ أنا أولا. أنا أحبُّ. رددوا: أنا أحبُّ  ---         </a:t>
            </a:r>
            <a:r>
              <a:rPr lang="ar-MA" sz="2400" b="1" i="1" dirty="0">
                <a:solidFill>
                  <a:schemeClr val="bg1">
                    <a:lumMod val="50000"/>
                  </a:schemeClr>
                </a:solidFill>
                <a:latin typeface="Microsoft Uighur" panose="02000000000000000000" pitchFamily="2" charset="-78"/>
                <a:cs typeface="Microsoft Uighur" panose="02000000000000000000" pitchFamily="2" charset="-78"/>
              </a:rPr>
              <a:t>(يستخدم الأستاذ الإشارة المناسبة)</a:t>
            </a:r>
          </a:p>
        </p:txBody>
      </p:sp>
      <p:sp>
        <p:nvSpPr>
          <p:cNvPr id="6" name="Google Shape;563;p140">
            <a:extLst>
              <a:ext uri="{FF2B5EF4-FFF2-40B4-BE49-F238E27FC236}">
                <a16:creationId xmlns:a16="http://schemas.microsoft.com/office/drawing/2014/main" id="{A21D8F6E-7863-5EA0-0839-782954F4165D}"/>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489A34F0-EF75-7144-A0B2-A6D0FFA8F387}"/>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3116CDD9-01E5-46D8-E177-5901F9071EA0}"/>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3CD52FF8-3A90-3964-76AE-83834D1B72E1}"/>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3047C85A-8380-A528-1BE1-0747DCE28161}"/>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7474F3D8-E27C-870F-BE79-CFEABE4897B0}"/>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61201D0F-C9D8-1DF6-E3DA-B924CC33824A}"/>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C78B7519-DA3D-1326-4327-FE840AC48B6D}"/>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443CCA2E-6256-360B-5A18-7F763C7C2B0E}"/>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309BC7B9-7AAF-CD8D-F728-7D549AE7F8C5}"/>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17" name="Espace réservé pour une image  16" descr="Une image contenant dessin humoristique, dessin, art, illustration&#10;&#10;Le contenu généré par l’IA peut être incorrect.">
            <a:extLst>
              <a:ext uri="{FF2B5EF4-FFF2-40B4-BE49-F238E27FC236}">
                <a16:creationId xmlns:a16="http://schemas.microsoft.com/office/drawing/2014/main" id="{0DADB31B-3080-94FF-D60E-84B644E5E0D9}"/>
              </a:ext>
            </a:extLst>
          </p:cNvPr>
          <p:cNvPicPr>
            <a:picLocks noGrp="1" noChangeAspect="1"/>
          </p:cNvPicPr>
          <p:nvPr>
            <p:ph type="pic" idx="3"/>
          </p:nvPr>
        </p:nvPicPr>
        <p:blipFill>
          <a:blip r:embed="rId8"/>
          <a:srcRect/>
          <a:stretch>
            <a:fillRect/>
          </a:stretch>
        </p:blipFill>
        <p:spPr/>
      </p:pic>
      <p:pic>
        <p:nvPicPr>
          <p:cNvPr id="4" name="Image 3">
            <a:extLst>
              <a:ext uri="{FF2B5EF4-FFF2-40B4-BE49-F238E27FC236}">
                <a16:creationId xmlns:a16="http://schemas.microsoft.com/office/drawing/2014/main" id="{9A4732A5-510A-99C1-ECD8-0B5071E67775}"/>
              </a:ext>
            </a:extLst>
          </p:cNvPr>
          <p:cNvPicPr>
            <a:picLocks noChangeAspect="1"/>
          </p:cNvPicPr>
          <p:nvPr/>
        </p:nvPicPr>
        <p:blipFill>
          <a:blip r:embed="rId9"/>
          <a:stretch>
            <a:fillRect/>
          </a:stretch>
        </p:blipFill>
        <p:spPr>
          <a:xfrm>
            <a:off x="3216654" y="2266544"/>
            <a:ext cx="2562152" cy="2611744"/>
          </a:xfrm>
          <a:prstGeom prst="rect">
            <a:avLst/>
          </a:prstGeom>
        </p:spPr>
      </p:pic>
    </p:spTree>
    <p:extLst>
      <p:ext uri="{BB962C8B-B14F-4D97-AF65-F5344CB8AC3E}">
        <p14:creationId xmlns:p14="http://schemas.microsoft.com/office/powerpoint/2010/main" val="492603389"/>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67D0E29E-1ECB-9610-2856-B8AF20E8ED78}"/>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194390F7-7720-FE99-9890-C72D3732A208}"/>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 أنتَ تُحِبُّ. رددوا: أنتَ تُحِبُّ    ---         </a:t>
            </a:r>
            <a:r>
              <a:rPr lang="ar-MA" sz="2400" b="1" i="1" dirty="0">
                <a:solidFill>
                  <a:schemeClr val="bg1">
                    <a:lumMod val="50000"/>
                  </a:schemeClr>
                </a:solidFill>
                <a:latin typeface="Microsoft Uighur" panose="02000000000000000000" pitchFamily="2" charset="-78"/>
                <a:cs typeface="Microsoft Uighur" panose="02000000000000000000" pitchFamily="2" charset="-78"/>
              </a:rPr>
              <a:t>(يستخدم الأستاذ الإشارة المناسبة)</a:t>
            </a:r>
          </a:p>
        </p:txBody>
      </p:sp>
      <p:sp>
        <p:nvSpPr>
          <p:cNvPr id="6" name="Google Shape;563;p140">
            <a:extLst>
              <a:ext uri="{FF2B5EF4-FFF2-40B4-BE49-F238E27FC236}">
                <a16:creationId xmlns:a16="http://schemas.microsoft.com/office/drawing/2014/main" id="{B9AE4BC7-25E3-A437-920B-5102F9296067}"/>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5EAB57B3-B3BF-4D51-B68D-2F4ECE5E4252}"/>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C7DF0AC7-284A-DEC7-3420-6B7AA1083ADE}"/>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1A38FBAA-9E0F-5A19-842F-3501279DB3A9}"/>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CAB98CEF-5A01-41BE-77B6-247E575E0037}"/>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4290553A-76A9-FB49-CA0C-08BA4D8708D2}"/>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E85F14AD-363C-F4E1-F3E9-920475BE634A}"/>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D2F19BAE-5B07-41D7-8192-45E0B6F71C49}"/>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08C1BAB4-5D3D-0645-D310-E9B447599C83}"/>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B4D65650-7C6E-1D69-1B66-0C16F4E2FA96}"/>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17" name="Espace réservé pour une image  16" descr="Une image contenant dessin humoristique, dessin, art, illustration&#10;&#10;Le contenu généré par l’IA peut être incorrect.">
            <a:extLst>
              <a:ext uri="{FF2B5EF4-FFF2-40B4-BE49-F238E27FC236}">
                <a16:creationId xmlns:a16="http://schemas.microsoft.com/office/drawing/2014/main" id="{91578B86-5261-18C5-3476-98EAF9BF60CE}"/>
              </a:ext>
            </a:extLst>
          </p:cNvPr>
          <p:cNvPicPr>
            <a:picLocks noGrp="1" noChangeAspect="1"/>
          </p:cNvPicPr>
          <p:nvPr>
            <p:ph type="pic" idx="3"/>
          </p:nvPr>
        </p:nvPicPr>
        <p:blipFill>
          <a:blip r:embed="rId8"/>
          <a:srcRect/>
          <a:stretch>
            <a:fillRect/>
          </a:stretch>
        </p:blipFill>
        <p:spPr/>
      </p:pic>
      <p:pic>
        <p:nvPicPr>
          <p:cNvPr id="5" name="Image 4">
            <a:extLst>
              <a:ext uri="{FF2B5EF4-FFF2-40B4-BE49-F238E27FC236}">
                <a16:creationId xmlns:a16="http://schemas.microsoft.com/office/drawing/2014/main" id="{E199E653-811D-EEBF-15A8-3EE2FC76BF02}"/>
              </a:ext>
            </a:extLst>
          </p:cNvPr>
          <p:cNvPicPr>
            <a:picLocks noChangeAspect="1"/>
          </p:cNvPicPr>
          <p:nvPr/>
        </p:nvPicPr>
        <p:blipFill>
          <a:blip r:embed="rId9"/>
          <a:stretch>
            <a:fillRect/>
          </a:stretch>
        </p:blipFill>
        <p:spPr>
          <a:xfrm>
            <a:off x="3290924" y="2344366"/>
            <a:ext cx="2562152" cy="2681322"/>
          </a:xfrm>
          <a:prstGeom prst="rect">
            <a:avLst/>
          </a:prstGeom>
        </p:spPr>
      </p:pic>
    </p:spTree>
    <p:extLst>
      <p:ext uri="{BB962C8B-B14F-4D97-AF65-F5344CB8AC3E}">
        <p14:creationId xmlns:p14="http://schemas.microsoft.com/office/powerpoint/2010/main" val="3625087942"/>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D66BD8D2-CAB1-964B-AC2F-6066A03F12C3}"/>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457F4549-615D-A710-2737-8BEA6B7483EB}"/>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 أنتِ تُحِبّينَ. رددوا: أنتِ تُحِبّينَ    ---         </a:t>
            </a:r>
            <a:r>
              <a:rPr lang="ar-MA" sz="2400" b="1" i="1" dirty="0">
                <a:solidFill>
                  <a:schemeClr val="bg1">
                    <a:lumMod val="50000"/>
                  </a:schemeClr>
                </a:solidFill>
                <a:latin typeface="Microsoft Uighur" panose="02000000000000000000" pitchFamily="2" charset="-78"/>
                <a:cs typeface="Microsoft Uighur" panose="02000000000000000000" pitchFamily="2" charset="-78"/>
              </a:rPr>
              <a:t>(يستخدم الأستاذ الإشارة المناسبة)</a:t>
            </a:r>
          </a:p>
        </p:txBody>
      </p:sp>
      <p:sp>
        <p:nvSpPr>
          <p:cNvPr id="6" name="Google Shape;563;p140">
            <a:extLst>
              <a:ext uri="{FF2B5EF4-FFF2-40B4-BE49-F238E27FC236}">
                <a16:creationId xmlns:a16="http://schemas.microsoft.com/office/drawing/2014/main" id="{8DFAA1A5-0B5D-4DC7-8AF8-7DDC904A38D5}"/>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F8DE9165-4098-55CF-82F9-54D269C04C0C}"/>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56EDF289-8153-8FAC-4EB2-EFF6A1BB0A9C}"/>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ED921DA0-2BAE-7B06-9AEB-55179B099C47}"/>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14A303F5-B371-1608-98D9-016A3F984336}"/>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00EC809C-7A31-A5D3-F5CE-223CA37BB178}"/>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2287AE0B-D43B-ED9F-E29B-66531539E33B}"/>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F3D12725-C076-607D-FA69-DE9894ED4894}"/>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AA66BAA8-89F9-7E9C-40FC-F8158D42D65A}"/>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08E983C7-2272-F949-F363-A32FD2E3DCA7}"/>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17" name="Espace réservé pour une image  16" descr="Une image contenant dessin humoristique, dessin, art, illustration&#10;&#10;Le contenu généré par l’IA peut être incorrect.">
            <a:extLst>
              <a:ext uri="{FF2B5EF4-FFF2-40B4-BE49-F238E27FC236}">
                <a16:creationId xmlns:a16="http://schemas.microsoft.com/office/drawing/2014/main" id="{71E59005-9E66-D4D8-421C-7793E747EB7B}"/>
              </a:ext>
            </a:extLst>
          </p:cNvPr>
          <p:cNvPicPr>
            <a:picLocks noGrp="1" noChangeAspect="1"/>
          </p:cNvPicPr>
          <p:nvPr>
            <p:ph type="pic" idx="3"/>
          </p:nvPr>
        </p:nvPicPr>
        <p:blipFill>
          <a:blip r:embed="rId8"/>
          <a:srcRect/>
          <a:stretch>
            <a:fillRect/>
          </a:stretch>
        </p:blipFill>
        <p:spPr/>
      </p:pic>
      <p:pic>
        <p:nvPicPr>
          <p:cNvPr id="2" name="Image 1">
            <a:extLst>
              <a:ext uri="{FF2B5EF4-FFF2-40B4-BE49-F238E27FC236}">
                <a16:creationId xmlns:a16="http://schemas.microsoft.com/office/drawing/2014/main" id="{6A776015-5CAE-63DA-938F-967686439BE7}"/>
              </a:ext>
            </a:extLst>
          </p:cNvPr>
          <p:cNvPicPr>
            <a:picLocks noChangeAspect="1"/>
          </p:cNvPicPr>
          <p:nvPr/>
        </p:nvPicPr>
        <p:blipFill>
          <a:blip r:embed="rId9"/>
          <a:stretch>
            <a:fillRect/>
          </a:stretch>
        </p:blipFill>
        <p:spPr>
          <a:xfrm>
            <a:off x="3245827" y="2412458"/>
            <a:ext cx="2652345" cy="2827417"/>
          </a:xfrm>
          <a:prstGeom prst="rect">
            <a:avLst/>
          </a:prstGeom>
        </p:spPr>
      </p:pic>
    </p:spTree>
    <p:extLst>
      <p:ext uri="{BB962C8B-B14F-4D97-AF65-F5344CB8AC3E}">
        <p14:creationId xmlns:p14="http://schemas.microsoft.com/office/powerpoint/2010/main" val="3134881295"/>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B5A172F9-7943-45A6-210F-8628A6C8D37D}"/>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5E467296-67FE-482D-E03B-E46517095BBF}"/>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i="1" dirty="0">
                <a:solidFill>
                  <a:schemeClr val="bg1">
                    <a:lumMod val="50000"/>
                  </a:schemeClr>
                </a:solidFill>
                <a:latin typeface="Microsoft Uighur" panose="02000000000000000000" pitchFamily="2" charset="-78"/>
                <a:cs typeface="Microsoft Uighur" panose="02000000000000000000" pitchFamily="2" charset="-78"/>
              </a:rPr>
              <a:t>رددوا بعدي:      أنا أُحِبُّ  -- أنتَ تُحِبُّ    --- أَنْتِ تُحِبّينَ</a:t>
            </a:r>
          </a:p>
        </p:txBody>
      </p:sp>
      <p:sp>
        <p:nvSpPr>
          <p:cNvPr id="6" name="Google Shape;563;p140">
            <a:extLst>
              <a:ext uri="{FF2B5EF4-FFF2-40B4-BE49-F238E27FC236}">
                <a16:creationId xmlns:a16="http://schemas.microsoft.com/office/drawing/2014/main" id="{ACBBA8AA-D82C-BE4C-C76F-A28D45057BDC}"/>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F2D6E87B-E4F8-C921-28FC-A87A5B638400}"/>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7B4D592C-1B5C-0639-5FE3-14F361862177}"/>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04405851-A597-9CB2-A6CF-6826C9C9EC8A}"/>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EAF13374-2B80-02B7-2C0F-565F4D42B804}"/>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DC6C340F-DA36-37C4-ACF7-89753E2969C3}"/>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B211BDBD-49B1-0C90-D243-75182F5BC43D}"/>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998C16C3-45E5-6519-79C5-2ED18B6D31A5}"/>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645C2877-527D-27EB-7C7F-2713E4E7C52A}"/>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8F84A7F5-4A43-B403-5AFD-E7E24779C986}"/>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3" name="Espace réservé pour une image  22">
            <a:extLst>
              <a:ext uri="{FF2B5EF4-FFF2-40B4-BE49-F238E27FC236}">
                <a16:creationId xmlns:a16="http://schemas.microsoft.com/office/drawing/2014/main" id="{0B1E5336-73AF-E1FE-A972-C564B26B1276}"/>
              </a:ext>
            </a:extLst>
          </p:cNvPr>
          <p:cNvPicPr>
            <a:picLocks noGrp="1" noChangeAspect="1"/>
          </p:cNvPicPr>
          <p:nvPr>
            <p:ph type="pic" idx="3"/>
          </p:nvPr>
        </p:nvPicPr>
        <p:blipFill>
          <a:blip r:embed="rId8"/>
          <a:srcRect/>
          <a:stretch>
            <a:fillRect/>
          </a:stretch>
        </p:blipFill>
        <p:spPr>
          <a:prstGeom prst="rect">
            <a:avLst/>
          </a:prstGeom>
          <a:noFill/>
          <a:ln>
            <a:noFill/>
          </a:ln>
        </p:spPr>
      </p:pic>
      <p:sp>
        <p:nvSpPr>
          <p:cNvPr id="20" name="Google Shape;2403;p107">
            <a:extLst>
              <a:ext uri="{FF2B5EF4-FFF2-40B4-BE49-F238E27FC236}">
                <a16:creationId xmlns:a16="http://schemas.microsoft.com/office/drawing/2014/main" id="{E97A16F6-DE49-B3D6-FD32-349457D3F6B6}"/>
              </a:ext>
            </a:extLst>
          </p:cNvPr>
          <p:cNvSpPr/>
          <p:nvPr/>
        </p:nvSpPr>
        <p:spPr>
          <a:xfrm>
            <a:off x="6113232" y="3990922"/>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000" b="1" dirty="0">
                <a:solidFill>
                  <a:srgbClr val="C00000"/>
                </a:solidFill>
              </a:rPr>
              <a:t>أُ</a:t>
            </a:r>
            <a:r>
              <a:rPr lang="ar-MA" sz="4000" b="1" dirty="0">
                <a:solidFill>
                  <a:srgbClr val="5B9BD5">
                    <a:lumMod val="50000"/>
                  </a:srgbClr>
                </a:solidFill>
              </a:rPr>
              <a:t>حِـبُّ</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4" name="Google Shape;2403;p107">
            <a:extLst>
              <a:ext uri="{FF2B5EF4-FFF2-40B4-BE49-F238E27FC236}">
                <a16:creationId xmlns:a16="http://schemas.microsoft.com/office/drawing/2014/main" id="{AF19D338-4441-8C36-996E-5FBDF8CE34B9}"/>
              </a:ext>
            </a:extLst>
          </p:cNvPr>
          <p:cNvSpPr/>
          <p:nvPr/>
        </p:nvSpPr>
        <p:spPr>
          <a:xfrm>
            <a:off x="3879579" y="4009876"/>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000" b="1" dirty="0">
                <a:solidFill>
                  <a:srgbClr val="C00000"/>
                </a:solidFill>
              </a:rPr>
              <a:t>تُـ</a:t>
            </a:r>
            <a:r>
              <a:rPr lang="ar-MA" sz="4000" b="1" dirty="0">
                <a:solidFill>
                  <a:srgbClr val="5B9BD5">
                    <a:lumMod val="50000"/>
                  </a:srgbClr>
                </a:solidFill>
              </a:rPr>
              <a:t>حِـبُّ</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5" name="Google Shape;2403;p107">
            <a:extLst>
              <a:ext uri="{FF2B5EF4-FFF2-40B4-BE49-F238E27FC236}">
                <a16:creationId xmlns:a16="http://schemas.microsoft.com/office/drawing/2014/main" id="{66ABC892-BB7F-9C68-87B0-29F0C010B800}"/>
              </a:ext>
            </a:extLst>
          </p:cNvPr>
          <p:cNvSpPr/>
          <p:nvPr/>
        </p:nvSpPr>
        <p:spPr>
          <a:xfrm>
            <a:off x="1441543" y="4029331"/>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000" b="1" dirty="0">
                <a:solidFill>
                  <a:srgbClr val="C00000"/>
                </a:solidFill>
              </a:rPr>
              <a:t>تُـ</a:t>
            </a:r>
            <a:r>
              <a:rPr lang="ar-MA" sz="4000" b="1" dirty="0">
                <a:solidFill>
                  <a:srgbClr val="5B9BD5">
                    <a:lumMod val="50000"/>
                  </a:srgbClr>
                </a:solidFill>
              </a:rPr>
              <a:t>حِـبّـيـنَ</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29" name="Image 28">
            <a:extLst>
              <a:ext uri="{FF2B5EF4-FFF2-40B4-BE49-F238E27FC236}">
                <a16:creationId xmlns:a16="http://schemas.microsoft.com/office/drawing/2014/main" id="{33B310B8-9A43-BF32-71F9-C2A491AEF721}"/>
              </a:ext>
            </a:extLst>
          </p:cNvPr>
          <p:cNvPicPr>
            <a:picLocks noChangeAspect="1"/>
          </p:cNvPicPr>
          <p:nvPr/>
        </p:nvPicPr>
        <p:blipFill>
          <a:blip r:embed="rId9"/>
          <a:stretch>
            <a:fillRect/>
          </a:stretch>
        </p:blipFill>
        <p:spPr>
          <a:xfrm>
            <a:off x="6328695" y="2320304"/>
            <a:ext cx="1209580" cy="1232992"/>
          </a:xfrm>
          <a:prstGeom prst="rect">
            <a:avLst/>
          </a:prstGeom>
        </p:spPr>
      </p:pic>
      <p:pic>
        <p:nvPicPr>
          <p:cNvPr id="30" name="Image 29">
            <a:extLst>
              <a:ext uri="{FF2B5EF4-FFF2-40B4-BE49-F238E27FC236}">
                <a16:creationId xmlns:a16="http://schemas.microsoft.com/office/drawing/2014/main" id="{93B2DCC6-A951-92F8-E13B-962447014A9A}"/>
              </a:ext>
            </a:extLst>
          </p:cNvPr>
          <p:cNvPicPr>
            <a:picLocks noChangeAspect="1"/>
          </p:cNvPicPr>
          <p:nvPr/>
        </p:nvPicPr>
        <p:blipFill>
          <a:blip r:embed="rId10"/>
          <a:stretch>
            <a:fillRect/>
          </a:stretch>
        </p:blipFill>
        <p:spPr>
          <a:xfrm>
            <a:off x="4145239" y="2313214"/>
            <a:ext cx="1184967" cy="1240082"/>
          </a:xfrm>
          <a:prstGeom prst="rect">
            <a:avLst/>
          </a:prstGeom>
        </p:spPr>
      </p:pic>
      <p:pic>
        <p:nvPicPr>
          <p:cNvPr id="31" name="Image 30">
            <a:extLst>
              <a:ext uri="{FF2B5EF4-FFF2-40B4-BE49-F238E27FC236}">
                <a16:creationId xmlns:a16="http://schemas.microsoft.com/office/drawing/2014/main" id="{160F24C5-0354-E9AD-2FA3-9C9CF42E30A6}"/>
              </a:ext>
            </a:extLst>
          </p:cNvPr>
          <p:cNvPicPr>
            <a:picLocks noChangeAspect="1"/>
          </p:cNvPicPr>
          <p:nvPr/>
        </p:nvPicPr>
        <p:blipFill>
          <a:blip r:embed="rId11"/>
          <a:stretch>
            <a:fillRect/>
          </a:stretch>
        </p:blipFill>
        <p:spPr>
          <a:xfrm>
            <a:off x="1738768" y="2344917"/>
            <a:ext cx="1184967" cy="1263182"/>
          </a:xfrm>
          <a:prstGeom prst="rect">
            <a:avLst/>
          </a:prstGeom>
        </p:spPr>
      </p:pic>
    </p:spTree>
    <p:extLst>
      <p:ext uri="{BB962C8B-B14F-4D97-AF65-F5344CB8AC3E}">
        <p14:creationId xmlns:p14="http://schemas.microsoft.com/office/powerpoint/2010/main" val="1434360023"/>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310F55E3-CAB3-F346-7FD3-5C48E63D0BF2}"/>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BA44D57A-DC9E-9284-7B55-8661C220C0A1}"/>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i="1" dirty="0">
                <a:solidFill>
                  <a:schemeClr val="bg1">
                    <a:lumMod val="50000"/>
                  </a:schemeClr>
                </a:solidFill>
                <a:latin typeface="Microsoft Uighur" panose="02000000000000000000" pitchFamily="2" charset="-78"/>
                <a:cs typeface="Microsoft Uighur" panose="02000000000000000000" pitchFamily="2" charset="-78"/>
              </a:rPr>
              <a:t>رددوا بعدي:      أنا أَلْعَبُ  -- أنتَ تَلْعَبُ    --- أَنْتِ تَلْعَبينَ</a:t>
            </a:r>
          </a:p>
        </p:txBody>
      </p:sp>
      <p:sp>
        <p:nvSpPr>
          <p:cNvPr id="6" name="Google Shape;563;p140">
            <a:extLst>
              <a:ext uri="{FF2B5EF4-FFF2-40B4-BE49-F238E27FC236}">
                <a16:creationId xmlns:a16="http://schemas.microsoft.com/office/drawing/2014/main" id="{F8DD50C4-68FD-E670-2D2A-F558500CC964}"/>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07F69347-8211-B1DE-0058-B3A513DEC99E}"/>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2EE33907-2E79-8580-C59A-BDF765D80CC7}"/>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A7BC97CD-FA02-CBEC-C79E-1D66B846D2A8}"/>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D9C83DBA-AA1D-AF24-9057-C59FB3F85B73}"/>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C0607285-B85F-7CE6-C453-C6632A9959D4}"/>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7BC7FFFA-E939-4C50-B28F-104D32FABA81}"/>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F9CF48A6-E56D-DE84-245A-EDEC9CA26044}"/>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733F1538-8899-6E90-4169-C7CB2302BB0C}"/>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93F3F9DD-834A-9DE8-AE0C-A9F80CC2F435}"/>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3" name="Espace réservé pour une image  22">
            <a:extLst>
              <a:ext uri="{FF2B5EF4-FFF2-40B4-BE49-F238E27FC236}">
                <a16:creationId xmlns:a16="http://schemas.microsoft.com/office/drawing/2014/main" id="{2ECAF376-D4AD-25AF-B4BA-C2AEC268F540}"/>
              </a:ext>
            </a:extLst>
          </p:cNvPr>
          <p:cNvPicPr>
            <a:picLocks noGrp="1" noChangeAspect="1"/>
          </p:cNvPicPr>
          <p:nvPr>
            <p:ph type="pic" idx="3"/>
          </p:nvPr>
        </p:nvPicPr>
        <p:blipFill>
          <a:blip r:embed="rId8"/>
          <a:srcRect/>
          <a:stretch>
            <a:fillRect/>
          </a:stretch>
        </p:blipFill>
        <p:spPr>
          <a:prstGeom prst="rect">
            <a:avLst/>
          </a:prstGeom>
          <a:noFill/>
          <a:ln>
            <a:noFill/>
          </a:ln>
        </p:spPr>
      </p:pic>
      <p:sp>
        <p:nvSpPr>
          <p:cNvPr id="20" name="Google Shape;2403;p107">
            <a:extLst>
              <a:ext uri="{FF2B5EF4-FFF2-40B4-BE49-F238E27FC236}">
                <a16:creationId xmlns:a16="http://schemas.microsoft.com/office/drawing/2014/main" id="{D466C3A9-9791-6E04-FC24-BE3573F7EC54}"/>
              </a:ext>
            </a:extLst>
          </p:cNvPr>
          <p:cNvSpPr/>
          <p:nvPr/>
        </p:nvSpPr>
        <p:spPr>
          <a:xfrm>
            <a:off x="6078863" y="4016965"/>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000" b="1" dirty="0">
                <a:solidFill>
                  <a:srgbClr val="C00000"/>
                </a:solidFill>
              </a:rPr>
              <a:t>أَ</a:t>
            </a:r>
            <a:r>
              <a:rPr lang="ar-MA" sz="4000" b="1" dirty="0">
                <a:solidFill>
                  <a:srgbClr val="5B9BD5">
                    <a:lumMod val="50000"/>
                  </a:srgbClr>
                </a:solidFill>
              </a:rPr>
              <a:t>لْعَبُ</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4" name="Google Shape;2403;p107">
            <a:extLst>
              <a:ext uri="{FF2B5EF4-FFF2-40B4-BE49-F238E27FC236}">
                <a16:creationId xmlns:a16="http://schemas.microsoft.com/office/drawing/2014/main" id="{7B077735-B469-A066-7244-EC2FC7234948}"/>
              </a:ext>
            </a:extLst>
          </p:cNvPr>
          <p:cNvSpPr/>
          <p:nvPr/>
        </p:nvSpPr>
        <p:spPr>
          <a:xfrm>
            <a:off x="3767796" y="4016965"/>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000" b="1" dirty="0">
                <a:solidFill>
                  <a:srgbClr val="C00000"/>
                </a:solidFill>
              </a:rPr>
              <a:t>تَـ</a:t>
            </a:r>
            <a:r>
              <a:rPr lang="ar-MA" sz="4000" b="1" dirty="0">
                <a:solidFill>
                  <a:srgbClr val="5B9BD5">
                    <a:lumMod val="50000"/>
                  </a:srgbClr>
                </a:solidFill>
              </a:rPr>
              <a:t>لْـعَـبُ</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5" name="Google Shape;2403;p107">
            <a:extLst>
              <a:ext uri="{FF2B5EF4-FFF2-40B4-BE49-F238E27FC236}">
                <a16:creationId xmlns:a16="http://schemas.microsoft.com/office/drawing/2014/main" id="{3EC3C645-9160-D3B1-5C47-B2BD1ECA72C9}"/>
              </a:ext>
            </a:extLst>
          </p:cNvPr>
          <p:cNvSpPr/>
          <p:nvPr/>
        </p:nvSpPr>
        <p:spPr>
          <a:xfrm>
            <a:off x="1435592" y="4016965"/>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000" b="1" dirty="0">
                <a:solidFill>
                  <a:srgbClr val="C00000"/>
                </a:solidFill>
              </a:rPr>
              <a:t>تَـ</a:t>
            </a:r>
            <a:r>
              <a:rPr lang="ar-MA" sz="4000" b="1" dirty="0">
                <a:solidFill>
                  <a:srgbClr val="5B9BD5">
                    <a:lumMod val="50000"/>
                  </a:srgbClr>
                </a:solidFill>
              </a:rPr>
              <a:t>لْـعَـبـيـنَ</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29" name="Image 28">
            <a:extLst>
              <a:ext uri="{FF2B5EF4-FFF2-40B4-BE49-F238E27FC236}">
                <a16:creationId xmlns:a16="http://schemas.microsoft.com/office/drawing/2014/main" id="{09BDACEA-891E-99D6-B7F4-2868D5FF8077}"/>
              </a:ext>
            </a:extLst>
          </p:cNvPr>
          <p:cNvPicPr>
            <a:picLocks noChangeAspect="1"/>
          </p:cNvPicPr>
          <p:nvPr/>
        </p:nvPicPr>
        <p:blipFill>
          <a:blip r:embed="rId9"/>
          <a:stretch>
            <a:fillRect/>
          </a:stretch>
        </p:blipFill>
        <p:spPr>
          <a:xfrm>
            <a:off x="6328695" y="2335399"/>
            <a:ext cx="1209580" cy="1232992"/>
          </a:xfrm>
          <a:prstGeom prst="rect">
            <a:avLst/>
          </a:prstGeom>
        </p:spPr>
      </p:pic>
      <p:pic>
        <p:nvPicPr>
          <p:cNvPr id="30" name="Image 29">
            <a:extLst>
              <a:ext uri="{FF2B5EF4-FFF2-40B4-BE49-F238E27FC236}">
                <a16:creationId xmlns:a16="http://schemas.microsoft.com/office/drawing/2014/main" id="{AA22034C-7E87-CC63-4866-3205D3D64F0F}"/>
              </a:ext>
            </a:extLst>
          </p:cNvPr>
          <p:cNvPicPr>
            <a:picLocks noChangeAspect="1"/>
          </p:cNvPicPr>
          <p:nvPr/>
        </p:nvPicPr>
        <p:blipFill>
          <a:blip r:embed="rId10"/>
          <a:stretch>
            <a:fillRect/>
          </a:stretch>
        </p:blipFill>
        <p:spPr>
          <a:xfrm>
            <a:off x="4143756" y="2313214"/>
            <a:ext cx="1184967" cy="1240082"/>
          </a:xfrm>
          <a:prstGeom prst="rect">
            <a:avLst/>
          </a:prstGeom>
        </p:spPr>
      </p:pic>
      <p:pic>
        <p:nvPicPr>
          <p:cNvPr id="31" name="Image 30">
            <a:extLst>
              <a:ext uri="{FF2B5EF4-FFF2-40B4-BE49-F238E27FC236}">
                <a16:creationId xmlns:a16="http://schemas.microsoft.com/office/drawing/2014/main" id="{25A47A8D-31B0-D447-460F-53E557E50D16}"/>
              </a:ext>
            </a:extLst>
          </p:cNvPr>
          <p:cNvPicPr>
            <a:picLocks noChangeAspect="1"/>
          </p:cNvPicPr>
          <p:nvPr/>
        </p:nvPicPr>
        <p:blipFill>
          <a:blip r:embed="rId11"/>
          <a:stretch>
            <a:fillRect/>
          </a:stretch>
        </p:blipFill>
        <p:spPr>
          <a:xfrm>
            <a:off x="1807361" y="2320304"/>
            <a:ext cx="1184967" cy="1263182"/>
          </a:xfrm>
          <a:prstGeom prst="rect">
            <a:avLst/>
          </a:prstGeom>
        </p:spPr>
      </p:pic>
    </p:spTree>
    <p:extLst>
      <p:ext uri="{BB962C8B-B14F-4D97-AF65-F5344CB8AC3E}">
        <p14:creationId xmlns:p14="http://schemas.microsoft.com/office/powerpoint/2010/main" val="1195604997"/>
      </p:ext>
    </p:extLst>
  </p:cSld>
  <p:clrMapOvr>
    <a:masterClrMapping/>
  </p:clrMapOvr>
  <p:transition spd="slow">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466AE1E6-9F09-75AF-5982-DF9B6EDA5DF3}"/>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E3C5A343-193D-B87D-9F36-4541E97E28CF}"/>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i="1" dirty="0">
                <a:solidFill>
                  <a:schemeClr val="bg1">
                    <a:lumMod val="50000"/>
                  </a:schemeClr>
                </a:solidFill>
                <a:latin typeface="Microsoft Uighur" panose="02000000000000000000" pitchFamily="2" charset="-78"/>
                <a:cs typeface="Microsoft Uighur" panose="02000000000000000000" pitchFamily="2" charset="-78"/>
              </a:rPr>
              <a:t>رددوا بعدي:      أنا أَخْرُجُ  -- أنتَ تَخْرُجُ    --- أَنْتِ تَخْرُجينَ</a:t>
            </a:r>
          </a:p>
        </p:txBody>
      </p:sp>
      <p:sp>
        <p:nvSpPr>
          <p:cNvPr id="6" name="Google Shape;563;p140">
            <a:extLst>
              <a:ext uri="{FF2B5EF4-FFF2-40B4-BE49-F238E27FC236}">
                <a16:creationId xmlns:a16="http://schemas.microsoft.com/office/drawing/2014/main" id="{2C32A307-5A3D-77A8-54E2-EE53960AB318}"/>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B8488B2D-1E55-E147-79C9-25711537D277}"/>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22F9AE8F-519F-8317-F8DE-AA3C57A64A67}"/>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52FD7D01-F98D-05EA-770D-2E820A747B9D}"/>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43F9A948-C46E-7363-D0B0-1806ED69BE3C}"/>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5022A499-1082-AD8B-4C8A-471B54D3B826}"/>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2E1B2554-FA57-46DB-0491-06AFB81D3FB3}"/>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849C1972-974A-147C-B89E-598439E64F26}"/>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AA42555B-47AF-F38D-160A-98C5E7506E85}"/>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A2B26313-1C0B-8FEA-CF1E-EB0B68494B56}"/>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3" name="Espace réservé pour une image  22">
            <a:extLst>
              <a:ext uri="{FF2B5EF4-FFF2-40B4-BE49-F238E27FC236}">
                <a16:creationId xmlns:a16="http://schemas.microsoft.com/office/drawing/2014/main" id="{DC55E2EA-C2CD-DA28-3F2F-60AAD513BD7F}"/>
              </a:ext>
            </a:extLst>
          </p:cNvPr>
          <p:cNvPicPr>
            <a:picLocks noGrp="1" noChangeAspect="1"/>
          </p:cNvPicPr>
          <p:nvPr>
            <p:ph type="pic" idx="3"/>
          </p:nvPr>
        </p:nvPicPr>
        <p:blipFill>
          <a:blip r:embed="rId8"/>
          <a:srcRect/>
          <a:stretch>
            <a:fillRect/>
          </a:stretch>
        </p:blipFill>
        <p:spPr>
          <a:prstGeom prst="rect">
            <a:avLst/>
          </a:prstGeom>
          <a:noFill/>
          <a:ln>
            <a:noFill/>
          </a:ln>
        </p:spPr>
      </p:pic>
      <p:sp>
        <p:nvSpPr>
          <p:cNvPr id="20" name="Google Shape;2403;p107">
            <a:extLst>
              <a:ext uri="{FF2B5EF4-FFF2-40B4-BE49-F238E27FC236}">
                <a16:creationId xmlns:a16="http://schemas.microsoft.com/office/drawing/2014/main" id="{F1FE8B10-B19A-680E-100C-DB1B91F1598C}"/>
              </a:ext>
            </a:extLst>
          </p:cNvPr>
          <p:cNvSpPr/>
          <p:nvPr/>
        </p:nvSpPr>
        <p:spPr>
          <a:xfrm>
            <a:off x="6078863" y="4016965"/>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000" b="1" dirty="0">
                <a:solidFill>
                  <a:srgbClr val="C00000"/>
                </a:solidFill>
              </a:rPr>
              <a:t>أَ</a:t>
            </a:r>
            <a:r>
              <a:rPr lang="ar-MA" sz="4000" b="1" dirty="0">
                <a:solidFill>
                  <a:srgbClr val="5B9BD5">
                    <a:lumMod val="50000"/>
                  </a:srgbClr>
                </a:solidFill>
              </a:rPr>
              <a:t>خْـرُجُ</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4" name="Google Shape;2403;p107">
            <a:extLst>
              <a:ext uri="{FF2B5EF4-FFF2-40B4-BE49-F238E27FC236}">
                <a16:creationId xmlns:a16="http://schemas.microsoft.com/office/drawing/2014/main" id="{C0CC27C9-EC5D-7488-9B75-F8871882D261}"/>
              </a:ext>
            </a:extLst>
          </p:cNvPr>
          <p:cNvSpPr/>
          <p:nvPr/>
        </p:nvSpPr>
        <p:spPr>
          <a:xfrm>
            <a:off x="3767796" y="4016965"/>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000" b="1" dirty="0">
                <a:solidFill>
                  <a:srgbClr val="C00000"/>
                </a:solidFill>
              </a:rPr>
              <a:t>تَـ</a:t>
            </a:r>
            <a:r>
              <a:rPr lang="ar-MA" sz="4000" b="1" dirty="0">
                <a:solidFill>
                  <a:srgbClr val="5B9BD5">
                    <a:lumMod val="50000"/>
                  </a:srgbClr>
                </a:solidFill>
              </a:rPr>
              <a:t>خْـرُجُ</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5" name="Google Shape;2403;p107">
            <a:extLst>
              <a:ext uri="{FF2B5EF4-FFF2-40B4-BE49-F238E27FC236}">
                <a16:creationId xmlns:a16="http://schemas.microsoft.com/office/drawing/2014/main" id="{E6E14FE2-38D2-DA5E-1C2A-56EFECE0154C}"/>
              </a:ext>
            </a:extLst>
          </p:cNvPr>
          <p:cNvSpPr/>
          <p:nvPr/>
        </p:nvSpPr>
        <p:spPr>
          <a:xfrm>
            <a:off x="1435592" y="4016965"/>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000" b="1" dirty="0">
                <a:solidFill>
                  <a:srgbClr val="C00000"/>
                </a:solidFill>
              </a:rPr>
              <a:t>تَ</a:t>
            </a:r>
            <a:r>
              <a:rPr lang="ar-MA" sz="4000" b="1" dirty="0">
                <a:solidFill>
                  <a:srgbClr val="5B9BD5">
                    <a:lumMod val="50000"/>
                  </a:srgbClr>
                </a:solidFill>
              </a:rPr>
              <a:t>خْرُجيـنَ</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29" name="Image 28">
            <a:extLst>
              <a:ext uri="{FF2B5EF4-FFF2-40B4-BE49-F238E27FC236}">
                <a16:creationId xmlns:a16="http://schemas.microsoft.com/office/drawing/2014/main" id="{D64D5CF6-156F-9AD3-083C-1AF33A686C12}"/>
              </a:ext>
            </a:extLst>
          </p:cNvPr>
          <p:cNvPicPr>
            <a:picLocks noChangeAspect="1"/>
          </p:cNvPicPr>
          <p:nvPr/>
        </p:nvPicPr>
        <p:blipFill>
          <a:blip r:embed="rId9"/>
          <a:stretch>
            <a:fillRect/>
          </a:stretch>
        </p:blipFill>
        <p:spPr>
          <a:xfrm>
            <a:off x="6328695" y="2335399"/>
            <a:ext cx="1209580" cy="1232992"/>
          </a:xfrm>
          <a:prstGeom prst="rect">
            <a:avLst/>
          </a:prstGeom>
        </p:spPr>
      </p:pic>
      <p:pic>
        <p:nvPicPr>
          <p:cNvPr id="30" name="Image 29">
            <a:extLst>
              <a:ext uri="{FF2B5EF4-FFF2-40B4-BE49-F238E27FC236}">
                <a16:creationId xmlns:a16="http://schemas.microsoft.com/office/drawing/2014/main" id="{33B82A36-E34B-7271-AC17-C39E629E6766}"/>
              </a:ext>
            </a:extLst>
          </p:cNvPr>
          <p:cNvPicPr>
            <a:picLocks noChangeAspect="1"/>
          </p:cNvPicPr>
          <p:nvPr/>
        </p:nvPicPr>
        <p:blipFill>
          <a:blip r:embed="rId10"/>
          <a:stretch>
            <a:fillRect/>
          </a:stretch>
        </p:blipFill>
        <p:spPr>
          <a:xfrm>
            <a:off x="4143756" y="2313214"/>
            <a:ext cx="1184967" cy="1240082"/>
          </a:xfrm>
          <a:prstGeom prst="rect">
            <a:avLst/>
          </a:prstGeom>
        </p:spPr>
      </p:pic>
      <p:pic>
        <p:nvPicPr>
          <p:cNvPr id="31" name="Image 30">
            <a:extLst>
              <a:ext uri="{FF2B5EF4-FFF2-40B4-BE49-F238E27FC236}">
                <a16:creationId xmlns:a16="http://schemas.microsoft.com/office/drawing/2014/main" id="{52778B4D-6D19-AC2B-9115-542079246CC7}"/>
              </a:ext>
            </a:extLst>
          </p:cNvPr>
          <p:cNvPicPr>
            <a:picLocks noChangeAspect="1"/>
          </p:cNvPicPr>
          <p:nvPr/>
        </p:nvPicPr>
        <p:blipFill>
          <a:blip r:embed="rId11"/>
          <a:stretch>
            <a:fillRect/>
          </a:stretch>
        </p:blipFill>
        <p:spPr>
          <a:xfrm>
            <a:off x="1807361" y="2320304"/>
            <a:ext cx="1184967" cy="1263182"/>
          </a:xfrm>
          <a:prstGeom prst="rect">
            <a:avLst/>
          </a:prstGeom>
        </p:spPr>
      </p:pic>
    </p:spTree>
    <p:extLst>
      <p:ext uri="{BB962C8B-B14F-4D97-AF65-F5344CB8AC3E}">
        <p14:creationId xmlns:p14="http://schemas.microsoft.com/office/powerpoint/2010/main" val="255209631"/>
      </p:ext>
    </p:extLst>
  </p:cSld>
  <p:clrMapOvr>
    <a:masterClrMapping/>
  </p:clrMapOvr>
  <p:transition spd="slow">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70F5728C-1854-6E5F-9DD3-375C8BEB7FEF}"/>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A9F214AB-40A0-8DAE-8E98-79C421C05679}"/>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الآن دوركم، أنا أقفِزُ. على الألواح ماذا نقول عندما نخاطب الولد: أنتَ.</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67F78215-DAFE-A807-24A9-58B1783AA781}"/>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4AAA8BBD-6E28-4047-B347-25ACCD23C86A}"/>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5E32C0C7-2DAA-BCE4-55F7-E056188FF7AA}"/>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98C7584B-016A-36B5-9435-DA3B283B91E5}"/>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F7ED3389-17BD-42D3-2EA4-75B833B59785}"/>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EDE69A50-90E9-106D-BC33-8BAF68399BE2}"/>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E9C8294D-4C0F-0B2C-99F8-8A6026B19EF0}"/>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DC91BD68-8387-D031-C1C8-55404354E62D}"/>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24F908CF-2C07-C317-3F6C-9770F1D170DC}"/>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D6FCECBC-81D7-EAAE-58DE-65E288B92D32}"/>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3" name="Espace réservé pour une image  22">
            <a:extLst>
              <a:ext uri="{FF2B5EF4-FFF2-40B4-BE49-F238E27FC236}">
                <a16:creationId xmlns:a16="http://schemas.microsoft.com/office/drawing/2014/main" id="{6405ED3F-25B9-A582-72FE-DA12E058B2C3}"/>
              </a:ext>
            </a:extLst>
          </p:cNvPr>
          <p:cNvPicPr>
            <a:picLocks noGrp="1" noChangeAspect="1"/>
          </p:cNvPicPr>
          <p:nvPr>
            <p:ph type="pic" idx="3"/>
          </p:nvPr>
        </p:nvPicPr>
        <p:blipFill>
          <a:blip r:embed="rId8"/>
          <a:srcRect/>
          <a:stretch>
            <a:fillRect/>
          </a:stretch>
        </p:blipFill>
        <p:spPr>
          <a:prstGeom prst="rect">
            <a:avLst/>
          </a:prstGeom>
          <a:noFill/>
          <a:ln>
            <a:noFill/>
          </a:ln>
        </p:spPr>
      </p:pic>
      <p:sp>
        <p:nvSpPr>
          <p:cNvPr id="2" name="Google Shape;2403;p107">
            <a:extLst>
              <a:ext uri="{FF2B5EF4-FFF2-40B4-BE49-F238E27FC236}">
                <a16:creationId xmlns:a16="http://schemas.microsoft.com/office/drawing/2014/main" id="{43112244-21FD-4708-9C41-1A60D9FBF7FD}"/>
              </a:ext>
            </a:extLst>
          </p:cNvPr>
          <p:cNvSpPr/>
          <p:nvPr/>
        </p:nvSpPr>
        <p:spPr>
          <a:xfrm>
            <a:off x="6100001" y="4016966"/>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000" b="1" dirty="0">
                <a:solidFill>
                  <a:srgbClr val="C00000"/>
                </a:solidFill>
              </a:rPr>
              <a:t>أَ</a:t>
            </a:r>
            <a:r>
              <a:rPr lang="ar-MA" sz="4000" b="1" dirty="0">
                <a:solidFill>
                  <a:srgbClr val="5B9BD5">
                    <a:lumMod val="50000"/>
                  </a:srgbClr>
                </a:solidFill>
              </a:rPr>
              <a:t>قْـفِـزُ</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 name="Google Shape;2403;p107">
            <a:extLst>
              <a:ext uri="{FF2B5EF4-FFF2-40B4-BE49-F238E27FC236}">
                <a16:creationId xmlns:a16="http://schemas.microsoft.com/office/drawing/2014/main" id="{8539CF0A-ACF1-67CF-E38E-B2C67F7EF789}"/>
              </a:ext>
            </a:extLst>
          </p:cNvPr>
          <p:cNvSpPr/>
          <p:nvPr/>
        </p:nvSpPr>
        <p:spPr>
          <a:xfrm>
            <a:off x="3840580" y="4016966"/>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000" b="1" dirty="0">
                <a:solidFill>
                  <a:srgbClr val="C00000"/>
                </a:solidFill>
              </a:rPr>
              <a:t>.......</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16" name="Image 15">
            <a:extLst>
              <a:ext uri="{FF2B5EF4-FFF2-40B4-BE49-F238E27FC236}">
                <a16:creationId xmlns:a16="http://schemas.microsoft.com/office/drawing/2014/main" id="{9FCF434A-6656-5E34-5EE4-5E8D714080B2}"/>
              </a:ext>
            </a:extLst>
          </p:cNvPr>
          <p:cNvPicPr>
            <a:picLocks noChangeAspect="1"/>
          </p:cNvPicPr>
          <p:nvPr/>
        </p:nvPicPr>
        <p:blipFill>
          <a:blip r:embed="rId9"/>
          <a:stretch>
            <a:fillRect/>
          </a:stretch>
        </p:blipFill>
        <p:spPr>
          <a:xfrm>
            <a:off x="6286852" y="2320304"/>
            <a:ext cx="1209580" cy="1232992"/>
          </a:xfrm>
          <a:prstGeom prst="rect">
            <a:avLst/>
          </a:prstGeom>
        </p:spPr>
      </p:pic>
      <p:pic>
        <p:nvPicPr>
          <p:cNvPr id="18" name="Image 17">
            <a:extLst>
              <a:ext uri="{FF2B5EF4-FFF2-40B4-BE49-F238E27FC236}">
                <a16:creationId xmlns:a16="http://schemas.microsoft.com/office/drawing/2014/main" id="{BC65DCC3-AFF7-3F5A-6E7D-D56B58B3EED5}"/>
              </a:ext>
            </a:extLst>
          </p:cNvPr>
          <p:cNvPicPr>
            <a:picLocks noChangeAspect="1"/>
          </p:cNvPicPr>
          <p:nvPr/>
        </p:nvPicPr>
        <p:blipFill>
          <a:blip r:embed="rId10"/>
          <a:stretch>
            <a:fillRect/>
          </a:stretch>
        </p:blipFill>
        <p:spPr>
          <a:xfrm>
            <a:off x="4064104" y="2313214"/>
            <a:ext cx="1184967" cy="1240082"/>
          </a:xfrm>
          <a:prstGeom prst="rect">
            <a:avLst/>
          </a:prstGeom>
        </p:spPr>
      </p:pic>
    </p:spTree>
    <p:extLst>
      <p:ext uri="{BB962C8B-B14F-4D97-AF65-F5344CB8AC3E}">
        <p14:creationId xmlns:p14="http://schemas.microsoft.com/office/powerpoint/2010/main" val="1711671570"/>
      </p:ext>
    </p:extLst>
  </p:cSld>
  <p:clrMapOvr>
    <a:masterClrMapping/>
  </p:clrMapOvr>
  <p:transition spd="slow">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74CD153B-6090-95D3-4890-DB5AE59DD338}"/>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FD06739C-55A2-3BE6-894C-562ABF8079D8}"/>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أنتَ تقفزُ. صححوا على ألواحكم.</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352E3D04-3728-B69C-9BBC-9A237AE51D77}"/>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2955DDF3-FD32-0A9E-26BC-770A0D8CD95F}"/>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E962A4B9-F7EA-38E8-7CCF-AE26E4579ED0}"/>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82769476-378A-7B2B-5C13-F281EE3FA7AD}"/>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666ED95C-11E7-BC85-9E96-E8ACD835A08E}"/>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5A8C47AF-694C-A146-F212-68DDD9F29668}"/>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FD1FC541-D48A-C14A-050C-B3AB0EFC23C0}"/>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1DC22DCB-A136-ACC5-D8B9-506796C51B94}"/>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A2DF9F20-8F67-CC56-1793-6546F8037F53}"/>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2EC908B9-901B-A993-0263-396D4042CB0B}"/>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3" name="Espace réservé pour une image  22">
            <a:extLst>
              <a:ext uri="{FF2B5EF4-FFF2-40B4-BE49-F238E27FC236}">
                <a16:creationId xmlns:a16="http://schemas.microsoft.com/office/drawing/2014/main" id="{331CA25A-0B83-0D31-EDFC-C001C5510791}"/>
              </a:ext>
            </a:extLst>
          </p:cNvPr>
          <p:cNvPicPr>
            <a:picLocks noGrp="1" noChangeAspect="1"/>
          </p:cNvPicPr>
          <p:nvPr>
            <p:ph type="pic" idx="3"/>
          </p:nvPr>
        </p:nvPicPr>
        <p:blipFill>
          <a:blip r:embed="rId8"/>
          <a:srcRect/>
          <a:stretch>
            <a:fillRect/>
          </a:stretch>
        </p:blipFill>
        <p:spPr>
          <a:prstGeom prst="rect">
            <a:avLst/>
          </a:prstGeom>
          <a:noFill/>
          <a:ln>
            <a:noFill/>
          </a:ln>
        </p:spPr>
      </p:pic>
      <p:sp>
        <p:nvSpPr>
          <p:cNvPr id="2" name="Google Shape;2403;p107">
            <a:extLst>
              <a:ext uri="{FF2B5EF4-FFF2-40B4-BE49-F238E27FC236}">
                <a16:creationId xmlns:a16="http://schemas.microsoft.com/office/drawing/2014/main" id="{94AFC61B-DB03-C3F6-452F-6C7E26637F18}"/>
              </a:ext>
            </a:extLst>
          </p:cNvPr>
          <p:cNvSpPr/>
          <p:nvPr/>
        </p:nvSpPr>
        <p:spPr>
          <a:xfrm>
            <a:off x="6100001" y="4016966"/>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4000" b="1" dirty="0">
                <a:solidFill>
                  <a:srgbClr val="C00000"/>
                </a:solidFill>
              </a:rPr>
              <a:t>أَ</a:t>
            </a:r>
            <a:r>
              <a:rPr lang="ar-MA" sz="4000" b="1" dirty="0">
                <a:solidFill>
                  <a:srgbClr val="5B9BD5">
                    <a:lumMod val="50000"/>
                  </a:srgbClr>
                </a:solidFill>
              </a:rPr>
              <a:t>قْـفِـزُ</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 name="Google Shape;2403;p107">
            <a:extLst>
              <a:ext uri="{FF2B5EF4-FFF2-40B4-BE49-F238E27FC236}">
                <a16:creationId xmlns:a16="http://schemas.microsoft.com/office/drawing/2014/main" id="{08D38EED-0592-D7C3-41F7-94EE2F3F7FF9}"/>
              </a:ext>
            </a:extLst>
          </p:cNvPr>
          <p:cNvSpPr/>
          <p:nvPr/>
        </p:nvSpPr>
        <p:spPr>
          <a:xfrm>
            <a:off x="3840580" y="4016966"/>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000" b="1" dirty="0">
                <a:solidFill>
                  <a:srgbClr val="C00000"/>
                </a:solidFill>
              </a:rPr>
              <a:t>تَ</a:t>
            </a:r>
            <a:r>
              <a:rPr lang="ar-MA" sz="4000" b="1" dirty="0">
                <a:solidFill>
                  <a:srgbClr val="424D7B"/>
                </a:solidFill>
              </a:rPr>
              <a:t>ـقْـفِـزُ</a:t>
            </a:r>
            <a:endParaRPr kumimoji="0" lang="fr-MA" sz="3600" b="1" i="0" u="none" strike="noStrike" kern="0" cap="none" spc="0" normalizeH="0" baseline="0" noProof="0" dirty="0">
              <a:ln>
                <a:noFill/>
              </a:ln>
              <a:solidFill>
                <a:srgbClr val="424D7B"/>
              </a:solidFill>
              <a:effectLst/>
              <a:uLnTx/>
              <a:uFillTx/>
              <a:latin typeface="Arial"/>
              <a:cs typeface="Arial"/>
              <a:sym typeface="Arial"/>
            </a:endParaRPr>
          </a:p>
        </p:txBody>
      </p:sp>
      <p:pic>
        <p:nvPicPr>
          <p:cNvPr id="16" name="Image 15">
            <a:extLst>
              <a:ext uri="{FF2B5EF4-FFF2-40B4-BE49-F238E27FC236}">
                <a16:creationId xmlns:a16="http://schemas.microsoft.com/office/drawing/2014/main" id="{A18E26D1-01BA-4AEA-855B-0D83E0F27809}"/>
              </a:ext>
            </a:extLst>
          </p:cNvPr>
          <p:cNvPicPr>
            <a:picLocks noChangeAspect="1"/>
          </p:cNvPicPr>
          <p:nvPr/>
        </p:nvPicPr>
        <p:blipFill>
          <a:blip r:embed="rId9"/>
          <a:stretch>
            <a:fillRect/>
          </a:stretch>
        </p:blipFill>
        <p:spPr>
          <a:xfrm>
            <a:off x="6286852" y="2320304"/>
            <a:ext cx="1209580" cy="1232992"/>
          </a:xfrm>
          <a:prstGeom prst="rect">
            <a:avLst/>
          </a:prstGeom>
        </p:spPr>
      </p:pic>
      <p:pic>
        <p:nvPicPr>
          <p:cNvPr id="18" name="Image 17">
            <a:extLst>
              <a:ext uri="{FF2B5EF4-FFF2-40B4-BE49-F238E27FC236}">
                <a16:creationId xmlns:a16="http://schemas.microsoft.com/office/drawing/2014/main" id="{80460BC7-E88F-7166-4513-D3A60071953D}"/>
              </a:ext>
            </a:extLst>
          </p:cNvPr>
          <p:cNvPicPr>
            <a:picLocks noChangeAspect="1"/>
          </p:cNvPicPr>
          <p:nvPr/>
        </p:nvPicPr>
        <p:blipFill>
          <a:blip r:embed="rId10"/>
          <a:stretch>
            <a:fillRect/>
          </a:stretch>
        </p:blipFill>
        <p:spPr>
          <a:xfrm>
            <a:off x="4064104" y="2313214"/>
            <a:ext cx="1184967" cy="1240082"/>
          </a:xfrm>
          <a:prstGeom prst="rect">
            <a:avLst/>
          </a:prstGeom>
        </p:spPr>
      </p:pic>
    </p:spTree>
    <p:extLst>
      <p:ext uri="{BB962C8B-B14F-4D97-AF65-F5344CB8AC3E}">
        <p14:creationId xmlns:p14="http://schemas.microsoft.com/office/powerpoint/2010/main" val="1028903841"/>
      </p:ext>
    </p:extLst>
  </p:cSld>
  <p:clrMapOvr>
    <a:masterClrMapping/>
  </p:clrMapOvr>
  <p:transition spd="slow">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48B68835-4524-E448-7B44-53959331647D}"/>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16B65E17-6F1B-7E5D-3FC0-7FBCA3AAE76A}"/>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الآن، على الألواح ماذا نقول عندما نخاطب البنت: أنتِ.</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5EF2A5F6-A2FC-9411-10F7-15D2E9A0BF4F}"/>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9CB4EADA-3978-F490-2D3E-DC60D20F70F6}"/>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4DA6468C-AF2A-F29A-14F6-0269C8E4AA7B}"/>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C11A4C85-19C5-87F8-92EC-D681E9EEFB7A}"/>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FAF87732-88E5-22C3-DA9C-99A2ACB29FC8}"/>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3E4CADCB-1429-CEA9-1AB4-320DCE738420}"/>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53806FF8-CF8B-A3D5-8E50-4DC93025FB18}"/>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7057B1E9-BD5D-8C8A-BB88-8CDAC1767FEF}"/>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71C5BD5E-86E1-6E8F-C440-CCC3B9CBBE80}"/>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3BA444B9-D138-B843-2035-272459E833FE}"/>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3" name="Espace réservé pour une image  22">
            <a:extLst>
              <a:ext uri="{FF2B5EF4-FFF2-40B4-BE49-F238E27FC236}">
                <a16:creationId xmlns:a16="http://schemas.microsoft.com/office/drawing/2014/main" id="{BF5D55E3-D7F4-5D64-5D1F-0EF893607FAC}"/>
              </a:ext>
            </a:extLst>
          </p:cNvPr>
          <p:cNvPicPr>
            <a:picLocks noGrp="1" noChangeAspect="1"/>
          </p:cNvPicPr>
          <p:nvPr>
            <p:ph type="pic" idx="3"/>
          </p:nvPr>
        </p:nvPicPr>
        <p:blipFill>
          <a:blip r:embed="rId8"/>
          <a:srcRect/>
          <a:stretch>
            <a:fillRect/>
          </a:stretch>
        </p:blipFill>
        <p:spPr>
          <a:prstGeom prst="rect">
            <a:avLst/>
          </a:prstGeom>
          <a:noFill/>
          <a:ln>
            <a:noFill/>
          </a:ln>
        </p:spPr>
      </p:pic>
      <p:sp>
        <p:nvSpPr>
          <p:cNvPr id="2" name="Google Shape;2403;p107">
            <a:extLst>
              <a:ext uri="{FF2B5EF4-FFF2-40B4-BE49-F238E27FC236}">
                <a16:creationId xmlns:a16="http://schemas.microsoft.com/office/drawing/2014/main" id="{6B010BC7-9CFD-C42F-31B4-8FE3AD54E4BF}"/>
              </a:ext>
            </a:extLst>
          </p:cNvPr>
          <p:cNvSpPr/>
          <p:nvPr/>
        </p:nvSpPr>
        <p:spPr>
          <a:xfrm>
            <a:off x="6100001" y="4016966"/>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4000" b="1" dirty="0">
                <a:solidFill>
                  <a:srgbClr val="C00000"/>
                </a:solidFill>
              </a:rPr>
              <a:t>أَ</a:t>
            </a:r>
            <a:r>
              <a:rPr lang="ar-MA" sz="4000" b="1" dirty="0">
                <a:solidFill>
                  <a:srgbClr val="5B9BD5">
                    <a:lumMod val="50000"/>
                  </a:srgbClr>
                </a:solidFill>
              </a:rPr>
              <a:t>قْـفِـزُ</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 name="Google Shape;2403;p107">
            <a:extLst>
              <a:ext uri="{FF2B5EF4-FFF2-40B4-BE49-F238E27FC236}">
                <a16:creationId xmlns:a16="http://schemas.microsoft.com/office/drawing/2014/main" id="{362AA18D-0B86-8196-DD93-6BCA5AE20CB0}"/>
              </a:ext>
            </a:extLst>
          </p:cNvPr>
          <p:cNvSpPr/>
          <p:nvPr/>
        </p:nvSpPr>
        <p:spPr>
          <a:xfrm>
            <a:off x="3840580" y="4016966"/>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4000" b="1" dirty="0">
                <a:solidFill>
                  <a:srgbClr val="C00000"/>
                </a:solidFill>
              </a:rPr>
              <a:t>تَ</a:t>
            </a:r>
            <a:r>
              <a:rPr lang="ar-MA" sz="4000" b="1" dirty="0">
                <a:solidFill>
                  <a:srgbClr val="424D7B"/>
                </a:solidFill>
              </a:rPr>
              <a:t>ـقْـفِـزُ</a:t>
            </a:r>
            <a:endParaRPr kumimoji="0" lang="fr-MA" sz="3600" b="1" i="0" u="none" strike="noStrike" kern="0" cap="none" spc="0" normalizeH="0" baseline="0" noProof="0" dirty="0">
              <a:ln>
                <a:noFill/>
              </a:ln>
              <a:solidFill>
                <a:srgbClr val="424D7B"/>
              </a:solidFill>
              <a:effectLst/>
              <a:uLnTx/>
              <a:uFillTx/>
              <a:latin typeface="Arial"/>
              <a:cs typeface="Arial"/>
              <a:sym typeface="Arial"/>
            </a:endParaRPr>
          </a:p>
        </p:txBody>
      </p:sp>
      <p:pic>
        <p:nvPicPr>
          <p:cNvPr id="16" name="Image 15">
            <a:extLst>
              <a:ext uri="{FF2B5EF4-FFF2-40B4-BE49-F238E27FC236}">
                <a16:creationId xmlns:a16="http://schemas.microsoft.com/office/drawing/2014/main" id="{E2288CC4-3FC2-8F8C-9827-B78361972DFF}"/>
              </a:ext>
            </a:extLst>
          </p:cNvPr>
          <p:cNvPicPr>
            <a:picLocks noChangeAspect="1"/>
          </p:cNvPicPr>
          <p:nvPr/>
        </p:nvPicPr>
        <p:blipFill>
          <a:blip r:embed="rId9"/>
          <a:stretch>
            <a:fillRect/>
          </a:stretch>
        </p:blipFill>
        <p:spPr>
          <a:xfrm>
            <a:off x="6286852" y="2320304"/>
            <a:ext cx="1209580" cy="1232992"/>
          </a:xfrm>
          <a:prstGeom prst="rect">
            <a:avLst/>
          </a:prstGeom>
        </p:spPr>
      </p:pic>
      <p:pic>
        <p:nvPicPr>
          <p:cNvPr id="18" name="Image 17">
            <a:extLst>
              <a:ext uri="{FF2B5EF4-FFF2-40B4-BE49-F238E27FC236}">
                <a16:creationId xmlns:a16="http://schemas.microsoft.com/office/drawing/2014/main" id="{3370B93E-99D8-3B59-FA2C-9DE87F0155EC}"/>
              </a:ext>
            </a:extLst>
          </p:cNvPr>
          <p:cNvPicPr>
            <a:picLocks noChangeAspect="1"/>
          </p:cNvPicPr>
          <p:nvPr/>
        </p:nvPicPr>
        <p:blipFill>
          <a:blip r:embed="rId10"/>
          <a:stretch>
            <a:fillRect/>
          </a:stretch>
        </p:blipFill>
        <p:spPr>
          <a:xfrm>
            <a:off x="4064104" y="2313214"/>
            <a:ext cx="1184967" cy="1240082"/>
          </a:xfrm>
          <a:prstGeom prst="rect">
            <a:avLst/>
          </a:prstGeom>
        </p:spPr>
      </p:pic>
      <p:sp>
        <p:nvSpPr>
          <p:cNvPr id="4" name="Google Shape;2403;p107">
            <a:extLst>
              <a:ext uri="{FF2B5EF4-FFF2-40B4-BE49-F238E27FC236}">
                <a16:creationId xmlns:a16="http://schemas.microsoft.com/office/drawing/2014/main" id="{E7CA97B5-0D0D-3CE2-EE54-2930EFCAF2E9}"/>
              </a:ext>
            </a:extLst>
          </p:cNvPr>
          <p:cNvSpPr/>
          <p:nvPr/>
        </p:nvSpPr>
        <p:spPr>
          <a:xfrm>
            <a:off x="1435592" y="4016965"/>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4000" b="1" dirty="0">
                <a:solidFill>
                  <a:srgbClr val="C00000"/>
                </a:solidFill>
              </a:rPr>
              <a:t>........</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5" name="Image 4">
            <a:extLst>
              <a:ext uri="{FF2B5EF4-FFF2-40B4-BE49-F238E27FC236}">
                <a16:creationId xmlns:a16="http://schemas.microsoft.com/office/drawing/2014/main" id="{506F1EB3-9B24-245A-E199-10A04BD080BF}"/>
              </a:ext>
            </a:extLst>
          </p:cNvPr>
          <p:cNvPicPr>
            <a:picLocks noChangeAspect="1"/>
          </p:cNvPicPr>
          <p:nvPr/>
        </p:nvPicPr>
        <p:blipFill>
          <a:blip r:embed="rId11"/>
          <a:stretch>
            <a:fillRect/>
          </a:stretch>
        </p:blipFill>
        <p:spPr>
          <a:xfrm>
            <a:off x="1700461" y="2329078"/>
            <a:ext cx="1184967" cy="1263182"/>
          </a:xfrm>
          <a:prstGeom prst="rect">
            <a:avLst/>
          </a:prstGeom>
        </p:spPr>
      </p:pic>
    </p:spTree>
    <p:extLst>
      <p:ext uri="{BB962C8B-B14F-4D97-AF65-F5344CB8AC3E}">
        <p14:creationId xmlns:p14="http://schemas.microsoft.com/office/powerpoint/2010/main" val="4149169445"/>
      </p:ext>
    </p:extLst>
  </p:cSld>
  <p:clrMapOvr>
    <a:masterClrMapping/>
  </p:clrMapOvr>
  <p:transition spd="slow">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D930AFC1-E6DA-8C1D-6411-F8067C6B78FB}"/>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0CF747CB-DA5D-919C-74B5-D1B0380F1502}"/>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أنتِ تقفزين. صححوا على ألواحكم.</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76A980AC-0898-195F-FC79-0DE423C3E998}"/>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56B38D27-6BFA-4081-E453-9D75E3FF5B28}"/>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56594885-75C4-FA51-9E2A-C84DBABFE2D5}"/>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EB6D8ED4-9E95-AB6E-10B7-3E9DDE3056E9}"/>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06B42A34-CF5F-C4FC-F6D5-1D0BB9F17B74}"/>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A6E7667B-A6C5-FE63-B172-EA068F3A93B3}"/>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9ABA0E8E-0DC7-5028-EF5A-4ACF459AFBD8}"/>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985874DB-B96A-F03C-BBD4-52BEFEDA51F8}"/>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E9893A71-9BAB-276F-CD71-7853918D77CF}"/>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EA0B7559-10E3-D02C-37C6-E3301D345220}"/>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3" name="Espace réservé pour une image  22">
            <a:extLst>
              <a:ext uri="{FF2B5EF4-FFF2-40B4-BE49-F238E27FC236}">
                <a16:creationId xmlns:a16="http://schemas.microsoft.com/office/drawing/2014/main" id="{63EAD304-F970-5C55-1D45-1E4A125F2E98}"/>
              </a:ext>
            </a:extLst>
          </p:cNvPr>
          <p:cNvPicPr>
            <a:picLocks noGrp="1" noChangeAspect="1"/>
          </p:cNvPicPr>
          <p:nvPr>
            <p:ph type="pic" idx="3"/>
          </p:nvPr>
        </p:nvPicPr>
        <p:blipFill>
          <a:blip r:embed="rId8"/>
          <a:srcRect/>
          <a:stretch>
            <a:fillRect/>
          </a:stretch>
        </p:blipFill>
        <p:spPr>
          <a:prstGeom prst="rect">
            <a:avLst/>
          </a:prstGeom>
          <a:noFill/>
          <a:ln>
            <a:noFill/>
          </a:ln>
        </p:spPr>
      </p:pic>
      <p:sp>
        <p:nvSpPr>
          <p:cNvPr id="2" name="Google Shape;2403;p107">
            <a:extLst>
              <a:ext uri="{FF2B5EF4-FFF2-40B4-BE49-F238E27FC236}">
                <a16:creationId xmlns:a16="http://schemas.microsoft.com/office/drawing/2014/main" id="{BDCB2CB4-73B7-8333-8CB3-0F85359F7373}"/>
              </a:ext>
            </a:extLst>
          </p:cNvPr>
          <p:cNvSpPr/>
          <p:nvPr/>
        </p:nvSpPr>
        <p:spPr>
          <a:xfrm>
            <a:off x="6100001" y="4016966"/>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4000" b="1" dirty="0">
                <a:solidFill>
                  <a:srgbClr val="C00000"/>
                </a:solidFill>
              </a:rPr>
              <a:t>أَ</a:t>
            </a:r>
            <a:r>
              <a:rPr lang="ar-MA" sz="4000" b="1" dirty="0">
                <a:solidFill>
                  <a:srgbClr val="5B9BD5">
                    <a:lumMod val="50000"/>
                  </a:srgbClr>
                </a:solidFill>
              </a:rPr>
              <a:t>قْـفِـزُ</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 name="Google Shape;2403;p107">
            <a:extLst>
              <a:ext uri="{FF2B5EF4-FFF2-40B4-BE49-F238E27FC236}">
                <a16:creationId xmlns:a16="http://schemas.microsoft.com/office/drawing/2014/main" id="{6C40F52D-B0C9-960A-07CC-BE9845903C52}"/>
              </a:ext>
            </a:extLst>
          </p:cNvPr>
          <p:cNvSpPr/>
          <p:nvPr/>
        </p:nvSpPr>
        <p:spPr>
          <a:xfrm>
            <a:off x="3840580" y="4016966"/>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4000" b="1" dirty="0">
                <a:solidFill>
                  <a:srgbClr val="C00000"/>
                </a:solidFill>
              </a:rPr>
              <a:t>تَ</a:t>
            </a:r>
            <a:r>
              <a:rPr lang="ar-MA" sz="4000" b="1" dirty="0">
                <a:solidFill>
                  <a:srgbClr val="424D7B"/>
                </a:solidFill>
              </a:rPr>
              <a:t>ـقْـفِـزُ</a:t>
            </a:r>
            <a:endParaRPr kumimoji="0" lang="fr-MA" sz="3600" b="1" i="0" u="none" strike="noStrike" kern="0" cap="none" spc="0" normalizeH="0" baseline="0" noProof="0" dirty="0">
              <a:ln>
                <a:noFill/>
              </a:ln>
              <a:solidFill>
                <a:srgbClr val="424D7B"/>
              </a:solidFill>
              <a:effectLst/>
              <a:uLnTx/>
              <a:uFillTx/>
              <a:latin typeface="Arial"/>
              <a:cs typeface="Arial"/>
              <a:sym typeface="Arial"/>
            </a:endParaRPr>
          </a:p>
        </p:txBody>
      </p:sp>
      <p:pic>
        <p:nvPicPr>
          <p:cNvPr id="16" name="Image 15">
            <a:extLst>
              <a:ext uri="{FF2B5EF4-FFF2-40B4-BE49-F238E27FC236}">
                <a16:creationId xmlns:a16="http://schemas.microsoft.com/office/drawing/2014/main" id="{9A9ACD1A-525F-35FB-C338-7DE454E4918C}"/>
              </a:ext>
            </a:extLst>
          </p:cNvPr>
          <p:cNvPicPr>
            <a:picLocks noChangeAspect="1"/>
          </p:cNvPicPr>
          <p:nvPr/>
        </p:nvPicPr>
        <p:blipFill>
          <a:blip r:embed="rId9"/>
          <a:stretch>
            <a:fillRect/>
          </a:stretch>
        </p:blipFill>
        <p:spPr>
          <a:xfrm>
            <a:off x="6286852" y="2320304"/>
            <a:ext cx="1209580" cy="1232992"/>
          </a:xfrm>
          <a:prstGeom prst="rect">
            <a:avLst/>
          </a:prstGeom>
        </p:spPr>
      </p:pic>
      <p:pic>
        <p:nvPicPr>
          <p:cNvPr id="18" name="Image 17">
            <a:extLst>
              <a:ext uri="{FF2B5EF4-FFF2-40B4-BE49-F238E27FC236}">
                <a16:creationId xmlns:a16="http://schemas.microsoft.com/office/drawing/2014/main" id="{844F8421-ECD0-1365-05B0-DB32920FC181}"/>
              </a:ext>
            </a:extLst>
          </p:cNvPr>
          <p:cNvPicPr>
            <a:picLocks noChangeAspect="1"/>
          </p:cNvPicPr>
          <p:nvPr/>
        </p:nvPicPr>
        <p:blipFill>
          <a:blip r:embed="rId10"/>
          <a:stretch>
            <a:fillRect/>
          </a:stretch>
        </p:blipFill>
        <p:spPr>
          <a:xfrm>
            <a:off x="4064104" y="2313214"/>
            <a:ext cx="1184967" cy="1240082"/>
          </a:xfrm>
          <a:prstGeom prst="rect">
            <a:avLst/>
          </a:prstGeom>
        </p:spPr>
      </p:pic>
      <p:sp>
        <p:nvSpPr>
          <p:cNvPr id="4" name="Google Shape;2403;p107">
            <a:extLst>
              <a:ext uri="{FF2B5EF4-FFF2-40B4-BE49-F238E27FC236}">
                <a16:creationId xmlns:a16="http://schemas.microsoft.com/office/drawing/2014/main" id="{38B2DE51-B040-F0FA-6618-EF6E12019569}"/>
              </a:ext>
            </a:extLst>
          </p:cNvPr>
          <p:cNvSpPr/>
          <p:nvPr/>
        </p:nvSpPr>
        <p:spPr>
          <a:xfrm>
            <a:off x="1435592" y="4016965"/>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4000" b="1" dirty="0">
                <a:solidFill>
                  <a:srgbClr val="C00000"/>
                </a:solidFill>
              </a:rPr>
              <a:t>تَـ</a:t>
            </a:r>
            <a:r>
              <a:rPr lang="ar-MA" sz="4000" b="1" dirty="0">
                <a:solidFill>
                  <a:srgbClr val="5B9BD5">
                    <a:lumMod val="50000"/>
                  </a:srgbClr>
                </a:solidFill>
              </a:rPr>
              <a:t>قْـفِـزينَ</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5" name="Image 4">
            <a:extLst>
              <a:ext uri="{FF2B5EF4-FFF2-40B4-BE49-F238E27FC236}">
                <a16:creationId xmlns:a16="http://schemas.microsoft.com/office/drawing/2014/main" id="{F31FC500-CB32-4608-B81D-2F95D73B03A0}"/>
              </a:ext>
            </a:extLst>
          </p:cNvPr>
          <p:cNvPicPr>
            <a:picLocks noChangeAspect="1"/>
          </p:cNvPicPr>
          <p:nvPr/>
        </p:nvPicPr>
        <p:blipFill>
          <a:blip r:embed="rId11"/>
          <a:stretch>
            <a:fillRect/>
          </a:stretch>
        </p:blipFill>
        <p:spPr>
          <a:xfrm>
            <a:off x="1700461" y="2329078"/>
            <a:ext cx="1184967" cy="1263182"/>
          </a:xfrm>
          <a:prstGeom prst="rect">
            <a:avLst/>
          </a:prstGeom>
        </p:spPr>
      </p:pic>
    </p:spTree>
    <p:extLst>
      <p:ext uri="{BB962C8B-B14F-4D97-AF65-F5344CB8AC3E}">
        <p14:creationId xmlns:p14="http://schemas.microsoft.com/office/powerpoint/2010/main" val="1862238987"/>
      </p:ext>
    </p:extLst>
  </p:cSld>
  <p:clrMapOvr>
    <a:masterClrMapping/>
  </p:clrMapOvr>
  <p:transition spd="slow">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2514"/>
        <p:cNvGrpSpPr/>
        <p:nvPr/>
      </p:nvGrpSpPr>
      <p:grpSpPr>
        <a:xfrm>
          <a:off x="0" y="0"/>
          <a:ext cx="0" cy="0"/>
          <a:chOff x="0" y="0"/>
          <a:chExt cx="0" cy="0"/>
        </a:xfrm>
      </p:grpSpPr>
      <p:sp>
        <p:nvSpPr>
          <p:cNvPr id="2517" name="Google Shape;2517;p12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الكتابة: ....... </a:t>
            </a:r>
            <a:endParaRPr sz="2400" dirty="0">
              <a:solidFill>
                <a:schemeClr val="bg1">
                  <a:lumMod val="50000"/>
                </a:schemeClr>
              </a:solidFill>
            </a:endParaRPr>
          </a:p>
        </p:txBody>
      </p:sp>
      <p:pic>
        <p:nvPicPr>
          <p:cNvPr id="4" name="Espace réservé pour une image  3">
            <a:extLst>
              <a:ext uri="{FF2B5EF4-FFF2-40B4-BE49-F238E27FC236}">
                <a16:creationId xmlns:a16="http://schemas.microsoft.com/office/drawing/2014/main" id="{D23BBD96-77AB-F652-56BC-39F653110B80}"/>
              </a:ext>
            </a:extLst>
          </p:cNvPr>
          <p:cNvPicPr>
            <a:picLocks noGrp="1" noChangeAspect="1"/>
          </p:cNvPicPr>
          <p:nvPr>
            <p:ph type="pic" idx="4294967295"/>
          </p:nvPr>
        </p:nvPicPr>
        <p:blipFill>
          <a:blip r:embed="rId5"/>
          <a:srcRect/>
          <a:stretch>
            <a:fillRect/>
          </a:stretch>
        </p:blipFill>
        <p:spPr>
          <a:xfrm>
            <a:off x="7912432" y="719138"/>
            <a:ext cx="828000" cy="828000"/>
          </a:xfrm>
          <a:prstGeom prst="rect">
            <a:avLst/>
          </a:prstGeom>
        </p:spPr>
      </p:pic>
      <p:pic>
        <p:nvPicPr>
          <p:cNvPr id="16" name="Joyful_Prize_Celebration_Animation">
            <a:hlinkClick r:id="" action="ppaction://media"/>
            <a:extLst>
              <a:ext uri="{FF2B5EF4-FFF2-40B4-BE49-F238E27FC236}">
                <a16:creationId xmlns:a16="http://schemas.microsoft.com/office/drawing/2014/main" id="{5E0BFE13-57BC-21B9-7CBE-684C09C38431}"/>
              </a:ext>
            </a:extLst>
          </p:cNvPr>
          <p:cNvPicPr>
            <a:picLocks noChangeAspect="1"/>
          </p:cNvPicPr>
          <p:nvPr>
            <a:videoFile r:link="rId2"/>
            <p:extLst>
              <p:ext uri="{DAA4B4D4-6D71-4841-9C94-3DE7FCFB9230}">
                <p14:media xmlns:p14="http://schemas.microsoft.com/office/powerpoint/2010/main" r:embed="rId1"/>
              </p:ext>
            </p:extLst>
          </p:nvPr>
        </p:nvPicPr>
        <p:blipFill>
          <a:blip r:embed="rId6"/>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7" name="Image 2" descr="Une image contenant noir, obscurité&#10;&#10;Le contenu généré par l’IA peut être incorrect.">
            <a:extLst>
              <a:ext uri="{FF2B5EF4-FFF2-40B4-BE49-F238E27FC236}">
                <a16:creationId xmlns:a16="http://schemas.microsoft.com/office/drawing/2014/main" id="{66630EC8-BF4A-8CB0-B5A5-309D341E125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6" name="Image 5">
            <a:extLst>
              <a:ext uri="{FF2B5EF4-FFF2-40B4-BE49-F238E27FC236}">
                <a16:creationId xmlns:a16="http://schemas.microsoft.com/office/drawing/2014/main" id="{2A480F43-CC06-D815-7070-B20AAA544556}"/>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8FE74370-682A-6745-59F6-232BF566B766}"/>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8" name="Image 7">
            <a:extLst>
              <a:ext uri="{FF2B5EF4-FFF2-40B4-BE49-F238E27FC236}">
                <a16:creationId xmlns:a16="http://schemas.microsoft.com/office/drawing/2014/main" id="{CD99A2D1-0F39-F60D-409B-932825A0E381}"/>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702B6E55-0AD1-131C-A10D-A88779413EDF}"/>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6EAF0546-C64B-35EB-C918-1E248186B1B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302EB171-04F3-318D-A994-F4B7E9DDA40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5FB07924-4A65-5184-A1BA-62408AA6DB9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B6753D5F-3D68-FCBF-4525-1BCA6A73631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6"/>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6"/>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16"/>
                                        </p:tgtEl>
                                      </p:cBhvr>
                                    </p:cmd>
                                  </p:childTnLst>
                                </p:cTn>
                              </p:par>
                            </p:childTnLst>
                          </p:cTn>
                        </p:par>
                      </p:childTnLst>
                    </p:cTn>
                  </p:par>
                </p:childTnLst>
              </p:cTn>
              <p:nextCondLst>
                <p:cond evt="onClick" delay="0">
                  <p:tgtEl>
                    <p:spTgt spid="16"/>
                  </p:tgtEl>
                </p:cond>
              </p:nextCondLst>
            </p:seq>
            <p:video>
              <p:cMediaNode vol="80000">
                <p:cTn id="15" fill="hold" display="0">
                  <p:stCondLst>
                    <p:cond delay="indefinite"/>
                  </p:stCondLst>
                </p:cTn>
                <p:tgtEl>
                  <p:spTgt spid="16"/>
                </p:tgtEl>
              </p:cMediaNode>
            </p:video>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7CE3E-703D-AD5A-B497-B82EFC0EDE8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DEAC2E08-B7B7-EDF3-82FF-D1FA2F65C90F}"/>
              </a:ext>
            </a:extLst>
          </p:cNvPr>
          <p:cNvSpPr>
            <a:spLocks noGrp="1"/>
          </p:cNvSpPr>
          <p:nvPr>
            <p:ph type="title"/>
          </p:nvPr>
        </p:nvSpPr>
        <p:spPr>
          <a:xfrm>
            <a:off x="326807" y="835208"/>
            <a:ext cx="7886700" cy="720000"/>
          </a:xfrm>
        </p:spPr>
        <p:txBody>
          <a:bodyPr/>
          <a:lstStyle/>
          <a:p>
            <a:r>
              <a:rPr lang="ar-MA" sz="4000" dirty="0">
                <a:solidFill>
                  <a:srgbClr val="424D7B"/>
                </a:solidFill>
              </a:rPr>
              <a:t>اختــتام الحــصة</a:t>
            </a:r>
            <a:endParaRPr lang="fr-MA" sz="4000" dirty="0">
              <a:solidFill>
                <a:srgbClr val="424D7B"/>
              </a:solidFill>
            </a:endParaRPr>
          </a:p>
        </p:txBody>
      </p:sp>
      <p:pic>
        <p:nvPicPr>
          <p:cNvPr id="28" name="Image 27">
            <a:extLst>
              <a:ext uri="{FF2B5EF4-FFF2-40B4-BE49-F238E27FC236}">
                <a16:creationId xmlns:a16="http://schemas.microsoft.com/office/drawing/2014/main" id="{1E820472-A642-0EA7-0A15-F2C6F278615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38A0DFC2-1CC0-9DF9-D5AA-8D1332F03A00}"/>
              </a:ext>
            </a:extLst>
          </p:cNvPr>
          <p:cNvSpPr txBox="1">
            <a:spLocks/>
          </p:cNvSpPr>
          <p:nvPr/>
        </p:nvSpPr>
        <p:spPr>
          <a:xfrm>
            <a:off x="2322000" y="285432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ماذا تعلمتم اليوم؟ </a:t>
            </a:r>
          </a:p>
          <a:p>
            <a:pPr lvl="0" algn="r" rtl="1">
              <a:buClr>
                <a:srgbClr val="424D7B"/>
              </a:buClr>
              <a:buSzPct val="50000"/>
            </a:pPr>
            <a:r>
              <a:rPr lang="ar-MA" sz="2800" b="1" dirty="0">
                <a:cs typeface="Microsoft Uighur" panose="02000000000000000000" pitchFamily="2" charset="-78"/>
              </a:rPr>
              <a:t>واجباتكم المنزلية.</a:t>
            </a:r>
          </a:p>
        </p:txBody>
      </p:sp>
      <p:sp>
        <p:nvSpPr>
          <p:cNvPr id="30" name="ZoneTexte 29">
            <a:extLst>
              <a:ext uri="{FF2B5EF4-FFF2-40B4-BE49-F238E27FC236}">
                <a16:creationId xmlns:a16="http://schemas.microsoft.com/office/drawing/2014/main" id="{A38CAAA8-A3E0-32DE-A6D5-0DDD4F721D8C}"/>
              </a:ext>
            </a:extLst>
          </p:cNvPr>
          <p:cNvSpPr txBox="1"/>
          <p:nvPr/>
        </p:nvSpPr>
        <p:spPr>
          <a:xfrm>
            <a:off x="5290572" y="1777877"/>
            <a:ext cx="1880644" cy="646331"/>
          </a:xfrm>
          <a:prstGeom prst="rect">
            <a:avLst/>
          </a:prstGeom>
          <a:noFill/>
        </p:spPr>
        <p:txBody>
          <a:bodyPr wrap="none" rtlCol="0">
            <a:spAutoFit/>
          </a:bodyPr>
          <a:lstStyle/>
          <a:p>
            <a:pPr lvl="0" algn="r" rtl="1"/>
            <a:r>
              <a:rPr lang="ar-MA" sz="3600" b="1" dirty="0">
                <a:solidFill>
                  <a:srgbClr val="424D7B"/>
                </a:solidFill>
                <a:latin typeface="Microsoft Uighur" panose="02000000000000000000" pitchFamily="2" charset="-78"/>
                <a:cs typeface="Microsoft Uighur" panose="02000000000000000000" pitchFamily="2" charset="-78"/>
              </a:rPr>
              <a:t>اختــتام الحــصة</a:t>
            </a: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3" name="Image 2">
            <a:extLst>
              <a:ext uri="{FF2B5EF4-FFF2-40B4-BE49-F238E27FC236}">
                <a16:creationId xmlns:a16="http://schemas.microsoft.com/office/drawing/2014/main" id="{4BFAB2A9-26E8-3F3A-A008-AD38BE4551E7}"/>
              </a:ext>
            </a:extLst>
          </p:cNvPr>
          <p:cNvPicPr>
            <a:picLocks noChangeAspect="1"/>
          </p:cNvPicPr>
          <p:nvPr/>
        </p:nvPicPr>
        <p:blipFill>
          <a:blip r:embed="rId3"/>
          <a:srcRect/>
          <a:stretch/>
        </p:blipFill>
        <p:spPr>
          <a:xfrm>
            <a:off x="7313023" y="2051573"/>
            <a:ext cx="650176" cy="654612"/>
          </a:xfrm>
          <a:prstGeom prst="rect">
            <a:avLst/>
          </a:prstGeom>
        </p:spPr>
      </p:pic>
      <p:pic>
        <p:nvPicPr>
          <p:cNvPr id="4" name="Image 3">
            <a:extLst>
              <a:ext uri="{FF2B5EF4-FFF2-40B4-BE49-F238E27FC236}">
                <a16:creationId xmlns:a16="http://schemas.microsoft.com/office/drawing/2014/main" id="{588BA676-D3DF-9455-4A5F-0B6D2C22F11D}"/>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5329671" y="987759"/>
            <a:ext cx="426012" cy="426012"/>
          </a:xfrm>
          <a:prstGeom prst="rect">
            <a:avLst/>
          </a:prstGeom>
          <a:ln>
            <a:noFill/>
          </a:ln>
        </p:spPr>
      </p:pic>
    </p:spTree>
    <p:extLst>
      <p:ext uri="{BB962C8B-B14F-4D97-AF65-F5344CB8AC3E}">
        <p14:creationId xmlns:p14="http://schemas.microsoft.com/office/powerpoint/2010/main" val="270855136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2534"/>
        <p:cNvGrpSpPr/>
        <p:nvPr/>
      </p:nvGrpSpPr>
      <p:grpSpPr>
        <a:xfrm>
          <a:off x="0" y="0"/>
          <a:ext cx="0" cy="0"/>
          <a:chOff x="0" y="0"/>
          <a:chExt cx="0" cy="0"/>
        </a:xfrm>
      </p:grpSpPr>
      <p:sp>
        <p:nvSpPr>
          <p:cNvPr id="2545" name="Google Shape;2545;p123"/>
          <p:cNvSpPr txBox="1">
            <a:spLocks noGrp="1"/>
          </p:cNvSpPr>
          <p:nvPr>
            <p:ph type="title"/>
          </p:nvPr>
        </p:nvSpPr>
        <p:spPr>
          <a:xfrm>
            <a:off x="235974" y="776148"/>
            <a:ext cx="7358578" cy="612000"/>
          </a:xfrm>
          <a:prstGeom prst="rect">
            <a:avLst/>
          </a:prstGeom>
          <a:noFill/>
          <a:ln>
            <a:noFill/>
          </a:ln>
        </p:spPr>
        <p:txBody>
          <a:bodyPr spcFirstLastPara="1" wrap="square" lIns="91425" tIns="45700" rIns="91425" bIns="45700" anchor="ctr" anchorCtr="0">
            <a:noAutofit/>
          </a:bodyPr>
          <a:lstStyle/>
          <a:p>
            <a:pPr lvl="0">
              <a:lnSpc>
                <a:spcPct val="100000"/>
              </a:lnSpc>
              <a:spcBef>
                <a:spcPts val="0"/>
              </a:spcBef>
              <a:buClr>
                <a:srgbClr val="A5A5A5"/>
              </a:buClr>
              <a:buSzPts val="1600"/>
            </a:pPr>
            <a:r>
              <a:rPr lang="ar-MA" sz="20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تعلمنا </a:t>
            </a:r>
            <a:r>
              <a:rPr lang="ar-MA" sz="2400" b="1" dirty="0">
                <a:solidFill>
                  <a:schemeClr val="bg1">
                    <a:lumMod val="50000"/>
                  </a:schemeClr>
                </a:solidFill>
                <a:latin typeface="Microsoft Uighur" panose="02000000000000000000" pitchFamily="2" charset="-78"/>
                <a:cs typeface="Microsoft Uighur" panose="02000000000000000000" pitchFamily="2" charset="-78"/>
              </a:rPr>
              <a:t>كيف نذكر الحيوان الذي نفضل</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a:t>
            </a:r>
            <a:r>
              <a:rPr lang="ar-MA" sz="2400" b="1" dirty="0" err="1">
                <a:solidFill>
                  <a:schemeClr val="bg1">
                    <a:lumMod val="50000"/>
                  </a:schemeClr>
                </a:solidFill>
                <a:latin typeface="Microsoft Uighur" panose="02000000000000000000" pitchFamily="2" charset="-78"/>
                <a:ea typeface="Arial"/>
                <a:cs typeface="Microsoft Uighur" panose="02000000000000000000" pitchFamily="2" charset="-78"/>
                <a:sym typeface="Arial"/>
              </a:rPr>
              <a:t>ماهو</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الحيوان الذي يحبه مجد؟</a:t>
            </a:r>
            <a:endParaRPr lang="ar-MA" sz="20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endParaRPr>
          </a:p>
        </p:txBody>
      </p:sp>
      <p:pic>
        <p:nvPicPr>
          <p:cNvPr id="35" name="standing">
            <a:hlinkClick r:id="" action="ppaction://media"/>
            <a:extLst>
              <a:ext uri="{FF2B5EF4-FFF2-40B4-BE49-F238E27FC236}">
                <a16:creationId xmlns:a16="http://schemas.microsoft.com/office/drawing/2014/main" id="{4B19A928-81CC-05F3-4001-D486E57F371A}"/>
              </a:ext>
            </a:extLst>
          </p:cNvPr>
          <p:cNvPicPr>
            <a:picLocks noGrp="1" noChangeAspect="1"/>
          </p:cNvPicPr>
          <p:nvPr>
            <p:ph type="media" sz="quarter" idx="29"/>
            <a:videoFile r:link="rId2"/>
            <p:extLst>
              <p:ext uri="{DAA4B4D4-6D71-4841-9C94-3DE7FCFB9230}">
                <p14:media xmlns:p14="http://schemas.microsoft.com/office/powerpoint/2010/main" r:embed="rId1"/>
              </p:ext>
            </p:extLst>
          </p:nvPr>
        </p:nvPicPr>
        <p:blipFill>
          <a:blip r:embed="rId5"/>
          <a:srcRect t="2126" b="1867"/>
          <a:stretch>
            <a:fillRect/>
          </a:stretch>
        </p:blipFill>
        <p:spPr>
          <a:xfrm>
            <a:off x="1131374" y="2116296"/>
            <a:ext cx="2230437" cy="3805704"/>
          </a:xfrm>
          <a:prstGeom prst="rect">
            <a:avLst/>
          </a:prstGeom>
        </p:spPr>
      </p:pic>
      <p:pic>
        <p:nvPicPr>
          <p:cNvPr id="33" name="Espace réservé pour une image  5">
            <a:extLst>
              <a:ext uri="{FF2B5EF4-FFF2-40B4-BE49-F238E27FC236}">
                <a16:creationId xmlns:a16="http://schemas.microsoft.com/office/drawing/2014/main" id="{5DDDA0D5-12AD-34A5-8AB8-D4A2174F3E89}"/>
              </a:ext>
            </a:extLst>
          </p:cNvPr>
          <p:cNvPicPr>
            <a:picLocks noGrp="1" noChangeAspect="1"/>
          </p:cNvPicPr>
          <p:nvPr>
            <p:ph type="pic" sz="quarter" idx="12"/>
          </p:nvPr>
        </p:nvPicPr>
        <p:blipFill>
          <a:blip r:embed="rId6"/>
          <a:srcRect/>
          <a:stretch/>
        </p:blipFill>
        <p:spPr>
          <a:prstGeom prst="rect">
            <a:avLst/>
          </a:prstGeom>
        </p:spPr>
      </p:pic>
      <p:pic>
        <p:nvPicPr>
          <p:cNvPr id="2" name="Image 1">
            <a:extLst>
              <a:ext uri="{FF2B5EF4-FFF2-40B4-BE49-F238E27FC236}">
                <a16:creationId xmlns:a16="http://schemas.microsoft.com/office/drawing/2014/main" id="{B20AB3D6-9051-BADD-3F43-F977F73976F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9A852F2A-2BC6-5172-7F19-C0B143FD582B}"/>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B90EA5ED-1134-1525-C31D-C2F14191B078}"/>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2C834BFA-09D9-104D-ED13-D937FCA51CA3}"/>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7A807137-6CA4-3A7B-ADDA-110DC5C1C88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7" name="Rectangle 6">
            <a:extLst>
              <a:ext uri="{FF2B5EF4-FFF2-40B4-BE49-F238E27FC236}">
                <a16:creationId xmlns:a16="http://schemas.microsoft.com/office/drawing/2014/main" id="{F37FAD94-F297-93AA-3DB5-D43E9200AD0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8" name="Rectangle 7">
            <a:extLst>
              <a:ext uri="{FF2B5EF4-FFF2-40B4-BE49-F238E27FC236}">
                <a16:creationId xmlns:a16="http://schemas.microsoft.com/office/drawing/2014/main" id="{D33F52BD-C4E5-422C-D496-8BA5842C52E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9" name="Rectangle 8">
            <a:extLst>
              <a:ext uri="{FF2B5EF4-FFF2-40B4-BE49-F238E27FC236}">
                <a16:creationId xmlns:a16="http://schemas.microsoft.com/office/drawing/2014/main" id="{44372633-4E6A-86B4-2ED1-190350FF1E3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14" name="Espace réservé pour une image  13">
            <a:extLst>
              <a:ext uri="{FF2B5EF4-FFF2-40B4-BE49-F238E27FC236}">
                <a16:creationId xmlns:a16="http://schemas.microsoft.com/office/drawing/2014/main" id="{54DD8258-DAB7-8544-1EE7-F19844F3F54C}"/>
              </a:ext>
            </a:extLst>
          </p:cNvPr>
          <p:cNvSpPr>
            <a:spLocks noGrp="1"/>
          </p:cNvSpPr>
          <p:nvPr>
            <p:ph type="pic" sz="quarter" idx="23"/>
          </p:nvPr>
        </p:nvSpPr>
        <p:spPr>
          <a:xfrm>
            <a:off x="4430169" y="3055728"/>
            <a:ext cx="1620000" cy="1620000"/>
          </a:xfrm>
        </p:spPr>
        <p:txBody>
          <a:bodyPr/>
          <a:lstStyle/>
          <a:p>
            <a:endParaRPr lang="fr-MA"/>
          </a:p>
        </p:txBody>
      </p:sp>
      <p:pic>
        <p:nvPicPr>
          <p:cNvPr id="11" name="Image 10">
            <a:extLst>
              <a:ext uri="{FF2B5EF4-FFF2-40B4-BE49-F238E27FC236}">
                <a16:creationId xmlns:a16="http://schemas.microsoft.com/office/drawing/2014/main" id="{A6B41FD3-0E1A-D85E-AB91-8D118D617618}"/>
              </a:ext>
            </a:extLst>
          </p:cNvPr>
          <p:cNvPicPr>
            <a:picLocks noChangeAspect="1"/>
          </p:cNvPicPr>
          <p:nvPr/>
        </p:nvPicPr>
        <p:blipFill>
          <a:blip r:embed="rId11"/>
          <a:stretch>
            <a:fillRect/>
          </a:stretch>
        </p:blipFill>
        <p:spPr>
          <a:xfrm>
            <a:off x="4130775" y="2411934"/>
            <a:ext cx="2933509" cy="2907587"/>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538" fill="hold"/>
                                        <p:tgtEl>
                                          <p:spTgt spid="3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5"/>
                </p:tgtEl>
              </p:cMediaNode>
            </p:video>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2550"/>
        <p:cNvGrpSpPr/>
        <p:nvPr/>
      </p:nvGrpSpPr>
      <p:grpSpPr>
        <a:xfrm>
          <a:off x="0" y="0"/>
          <a:ext cx="0" cy="0"/>
          <a:chOff x="0" y="0"/>
          <a:chExt cx="0" cy="0"/>
        </a:xfrm>
      </p:grpSpPr>
      <p:sp>
        <p:nvSpPr>
          <p:cNvPr id="2559" name="Google Shape;2559;p12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nSpc>
                <a:spcPct val="100000"/>
              </a:lnSpc>
              <a:spcBef>
                <a:spcPts val="0"/>
              </a:spcBef>
              <a:buClr>
                <a:srgbClr val="A5A5A5"/>
              </a:buClr>
              <a:buSzPts val="1600"/>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تعلمنا أيضا كيف نقرأ نصا بطلاقة. من يقرأ هذا الجزء من النص؟</a:t>
            </a:r>
          </a:p>
        </p:txBody>
      </p:sp>
      <p:pic>
        <p:nvPicPr>
          <p:cNvPr id="3" name="standing">
            <a:hlinkClick r:id="" action="ppaction://media"/>
            <a:extLst>
              <a:ext uri="{FF2B5EF4-FFF2-40B4-BE49-F238E27FC236}">
                <a16:creationId xmlns:a16="http://schemas.microsoft.com/office/drawing/2014/main" id="{5C23D521-4CBC-6634-177F-3C4D463CE47A}"/>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t="2860" b="2355"/>
          <a:stretch>
            <a:fillRect/>
          </a:stretch>
        </p:blipFill>
        <p:spPr>
          <a:xfrm>
            <a:off x="6355279" y="2184789"/>
            <a:ext cx="2038376" cy="3434536"/>
          </a:xfrm>
          <a:prstGeom prst="rect">
            <a:avLst/>
          </a:prstGeom>
        </p:spPr>
      </p:pic>
      <p:pic>
        <p:nvPicPr>
          <p:cNvPr id="30" name="Espace réservé pour une image  5">
            <a:extLst>
              <a:ext uri="{FF2B5EF4-FFF2-40B4-BE49-F238E27FC236}">
                <a16:creationId xmlns:a16="http://schemas.microsoft.com/office/drawing/2014/main" id="{5DDDA0D5-12AD-34A5-8AB8-D4A2174F3E89}"/>
              </a:ext>
            </a:extLst>
          </p:cNvPr>
          <p:cNvPicPr>
            <a:picLocks noGrp="1" noChangeAspect="1"/>
          </p:cNvPicPr>
          <p:nvPr>
            <p:ph type="pic" idx="4294967295"/>
          </p:nvPr>
        </p:nvPicPr>
        <p:blipFill>
          <a:blip r:embed="rId6"/>
          <a:srcRect/>
          <a:stretch>
            <a:fillRect/>
          </a:stretch>
        </p:blipFill>
        <p:spPr>
          <a:xfrm>
            <a:off x="7917501" y="719138"/>
            <a:ext cx="828000" cy="828000"/>
          </a:xfrm>
          <a:prstGeom prst="rect">
            <a:avLst/>
          </a:prstGeom>
        </p:spPr>
      </p:pic>
      <p:pic>
        <p:nvPicPr>
          <p:cNvPr id="2" name="Image 1">
            <a:extLst>
              <a:ext uri="{FF2B5EF4-FFF2-40B4-BE49-F238E27FC236}">
                <a16:creationId xmlns:a16="http://schemas.microsoft.com/office/drawing/2014/main" id="{4FB92F15-4148-9174-4BFC-DDD66695E3EE}"/>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92A50472-78F5-1FEE-5C46-5D684C762707}"/>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A8F93EC2-D9FF-6FB8-4AB0-A6D23CC7DF27}"/>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4FCC8CA1-6F23-CF09-AF43-A90FDC583464}"/>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A423BF0B-C0DA-BC36-55BF-A9FA351559B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23560C19-3187-4175-6966-0CA13E1DC48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1368D81A-B1E8-0400-7DDC-1720F64A994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21CF7C95-F0F8-B87E-BDA2-D481DE8BDD1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6" name="Image 5">
            <a:extLst>
              <a:ext uri="{FF2B5EF4-FFF2-40B4-BE49-F238E27FC236}">
                <a16:creationId xmlns:a16="http://schemas.microsoft.com/office/drawing/2014/main" id="{3218D8CA-90F3-620D-B3B0-F5DF371062C3}"/>
              </a:ext>
            </a:extLst>
          </p:cNvPr>
          <p:cNvPicPr>
            <a:picLocks noChangeAspect="1"/>
          </p:cNvPicPr>
          <p:nvPr/>
        </p:nvPicPr>
        <p:blipFill>
          <a:blip r:embed="rId11"/>
          <a:stretch>
            <a:fillRect/>
          </a:stretch>
        </p:blipFill>
        <p:spPr>
          <a:xfrm>
            <a:off x="1031207" y="2924297"/>
            <a:ext cx="5417796" cy="694394"/>
          </a:xfrm>
          <a:prstGeom prst="rect">
            <a:avLst/>
          </a:prstGeom>
        </p:spPr>
      </p:pic>
    </p:spTree>
    <p:extLst>
      <p:ext uri="{BB962C8B-B14F-4D97-AF65-F5344CB8AC3E}">
        <p14:creationId xmlns:p14="http://schemas.microsoft.com/office/powerpoint/2010/main" val="307137337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53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2576"/>
        <p:cNvGrpSpPr/>
        <p:nvPr/>
      </p:nvGrpSpPr>
      <p:grpSpPr>
        <a:xfrm>
          <a:off x="0" y="0"/>
          <a:ext cx="0" cy="0"/>
          <a:chOff x="0" y="0"/>
          <a:chExt cx="0" cy="0"/>
        </a:xfrm>
      </p:grpSpPr>
      <p:sp>
        <p:nvSpPr>
          <p:cNvPr id="2582" name="Google Shape;2582;p12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في البيت أعيدوا قراءة الجزء الأول من النص على الكراسة ص 141.  </a:t>
            </a:r>
            <a:endParaRPr sz="2400" dirty="0">
              <a:solidFill>
                <a:schemeClr val="bg1">
                  <a:lumMod val="50000"/>
                </a:schemeClr>
              </a:solidFill>
            </a:endParaRPr>
          </a:p>
        </p:txBody>
      </p:sp>
      <p:pic>
        <p:nvPicPr>
          <p:cNvPr id="29" name="Espace réservé pour une image  4">
            <a:extLst>
              <a:ext uri="{FF2B5EF4-FFF2-40B4-BE49-F238E27FC236}">
                <a16:creationId xmlns:a16="http://schemas.microsoft.com/office/drawing/2014/main" id="{0394A773-FC5E-62F5-0F14-91A26117F152}"/>
              </a:ext>
            </a:extLst>
          </p:cNvPr>
          <p:cNvPicPr>
            <a:picLocks noGrp="1" noChangeAspect="1"/>
          </p:cNvPicPr>
          <p:nvPr>
            <p:ph type="pic" sz="quarter" idx="12"/>
          </p:nvPr>
        </p:nvPicPr>
        <p:blipFill>
          <a:blip r:embed="rId3"/>
          <a:srcRect/>
          <a:stretch>
            <a:fillRect/>
          </a:stretch>
        </p:blipFill>
        <p:spPr>
          <a:xfrm>
            <a:off x="816686" y="5224171"/>
            <a:ext cx="1225765" cy="1225765"/>
          </a:xfrm>
          <a:prstGeom prst="rect">
            <a:avLst/>
          </a:prstGeom>
        </p:spPr>
      </p:pic>
      <p:pic>
        <p:nvPicPr>
          <p:cNvPr id="11" name="Espace réservé pour une image  3">
            <a:extLst>
              <a:ext uri="{FF2B5EF4-FFF2-40B4-BE49-F238E27FC236}">
                <a16:creationId xmlns:a16="http://schemas.microsoft.com/office/drawing/2014/main" id="{3523422D-AB3D-D90E-437B-EC48CED25C0F}"/>
              </a:ext>
            </a:extLst>
          </p:cNvPr>
          <p:cNvPicPr>
            <a:picLocks noChangeAspect="1"/>
          </p:cNvPicPr>
          <p:nvPr/>
        </p:nvPicPr>
        <p:blipFill>
          <a:blip r:embed="rId4"/>
          <a:srcRect/>
          <a:stretch>
            <a:fillRect/>
          </a:stretch>
        </p:blipFill>
        <p:spPr>
          <a:xfrm>
            <a:off x="7912432" y="719138"/>
            <a:ext cx="828000" cy="828000"/>
          </a:xfrm>
          <a:prstGeom prst="rect">
            <a:avLst/>
          </a:prstGeom>
        </p:spPr>
      </p:pic>
      <p:pic>
        <p:nvPicPr>
          <p:cNvPr id="2" name="Image 1">
            <a:extLst>
              <a:ext uri="{FF2B5EF4-FFF2-40B4-BE49-F238E27FC236}">
                <a16:creationId xmlns:a16="http://schemas.microsoft.com/office/drawing/2014/main" id="{A7232E2E-3A73-E0E0-9C77-DB3DFABFDAF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189D494D-977C-C7B6-0948-82397C14390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ADC5C3AB-DD15-F10E-8899-57150C0BF80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679B9AB1-20BC-CCAE-F368-82C1E3D3BDB8}"/>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8D2FAE0B-5B2E-23C0-906B-E234AE52A1A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028B8269-C5A5-AEAA-1949-8BE40767411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0AFAFE61-1C3B-8F88-4DDC-80125AFA902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D2F1D2CC-74FF-6BDD-507B-3F60ACDC69D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5" name="Image 4">
            <a:extLst>
              <a:ext uri="{FF2B5EF4-FFF2-40B4-BE49-F238E27FC236}">
                <a16:creationId xmlns:a16="http://schemas.microsoft.com/office/drawing/2014/main" id="{94F55BFA-25D8-85F2-D4B7-C6B767385E29}"/>
              </a:ext>
            </a:extLst>
          </p:cNvPr>
          <p:cNvPicPr>
            <a:picLocks noChangeAspect="1"/>
          </p:cNvPicPr>
          <p:nvPr/>
        </p:nvPicPr>
        <p:blipFill>
          <a:blip r:embed="rId9"/>
          <a:stretch>
            <a:fillRect/>
          </a:stretch>
        </p:blipFill>
        <p:spPr>
          <a:xfrm>
            <a:off x="3395768" y="1698579"/>
            <a:ext cx="3293639" cy="45608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ectangle : coins arrondis 5">
            <a:extLst>
              <a:ext uri="{FF2B5EF4-FFF2-40B4-BE49-F238E27FC236}">
                <a16:creationId xmlns:a16="http://schemas.microsoft.com/office/drawing/2014/main" id="{13ADC156-38DC-B4CD-3E50-7060044044EE}"/>
              </a:ext>
            </a:extLst>
          </p:cNvPr>
          <p:cNvSpPr/>
          <p:nvPr/>
        </p:nvSpPr>
        <p:spPr>
          <a:xfrm>
            <a:off x="3715966" y="2486375"/>
            <a:ext cx="2793021" cy="506658"/>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cSld>
  <p:clrMapOvr>
    <a:masterClrMapping/>
  </p:clrMapOvr>
  <p:transition spd="slow">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2576">
          <a:extLst>
            <a:ext uri="{FF2B5EF4-FFF2-40B4-BE49-F238E27FC236}">
              <a16:creationId xmlns:a16="http://schemas.microsoft.com/office/drawing/2014/main" id="{2AC2FD64-1821-A4A0-4535-BC261D18DC29}"/>
            </a:ext>
          </a:extLst>
        </p:cNvPr>
        <p:cNvGrpSpPr/>
        <p:nvPr/>
      </p:nvGrpSpPr>
      <p:grpSpPr>
        <a:xfrm>
          <a:off x="0" y="0"/>
          <a:ext cx="0" cy="0"/>
          <a:chOff x="0" y="0"/>
          <a:chExt cx="0" cy="0"/>
        </a:xfrm>
      </p:grpSpPr>
      <p:sp>
        <p:nvSpPr>
          <p:cNvPr id="2582" name="Google Shape;2582;p126">
            <a:extLst>
              <a:ext uri="{FF2B5EF4-FFF2-40B4-BE49-F238E27FC236}">
                <a16:creationId xmlns:a16="http://schemas.microsoft.com/office/drawing/2014/main" id="{6B262277-3AFD-6080-D295-7EC02ADD6540}"/>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a:buClr>
                <a:srgbClr val="A5A5A5"/>
              </a:buCl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في البيت أنجزوا تمرين المعجم ص 143 وأكتبوا كلمات التمرين الأول </a:t>
            </a:r>
            <a:r>
              <a:rPr lang="ar-MA" sz="2400" b="1" dirty="0" err="1">
                <a:solidFill>
                  <a:schemeClr val="bg1">
                    <a:lumMod val="50000"/>
                  </a:schemeClr>
                </a:solidFill>
                <a:latin typeface="Microsoft Uighur" panose="02000000000000000000" pitchFamily="2" charset="-78"/>
                <a:ea typeface="Arial"/>
                <a:cs typeface="Microsoft Uighur" panose="02000000000000000000" pitchFamily="2" charset="-78"/>
                <a:sym typeface="Arial"/>
              </a:rPr>
              <a:t>زكلمات</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التمرين الثاني في دفاتركم، سأملي عليكم بعضا منها غدا.  </a:t>
            </a:r>
            <a:endParaRPr sz="2400" dirty="0">
              <a:solidFill>
                <a:schemeClr val="bg1">
                  <a:lumMod val="50000"/>
                </a:schemeClr>
              </a:solidFill>
            </a:endParaRPr>
          </a:p>
        </p:txBody>
      </p:sp>
      <p:pic>
        <p:nvPicPr>
          <p:cNvPr id="29" name="Espace réservé pour une image  4">
            <a:extLst>
              <a:ext uri="{FF2B5EF4-FFF2-40B4-BE49-F238E27FC236}">
                <a16:creationId xmlns:a16="http://schemas.microsoft.com/office/drawing/2014/main" id="{5A88A3B7-3F53-4A88-0B06-F65C49F4D849}"/>
              </a:ext>
            </a:extLst>
          </p:cNvPr>
          <p:cNvPicPr>
            <a:picLocks noGrp="1" noChangeAspect="1"/>
          </p:cNvPicPr>
          <p:nvPr>
            <p:ph type="pic" sz="quarter" idx="12"/>
          </p:nvPr>
        </p:nvPicPr>
        <p:blipFill>
          <a:blip r:embed="rId3"/>
          <a:srcRect/>
          <a:stretch>
            <a:fillRect/>
          </a:stretch>
        </p:blipFill>
        <p:spPr>
          <a:xfrm>
            <a:off x="7026461" y="4530165"/>
            <a:ext cx="1346999" cy="1346999"/>
          </a:xfrm>
          <a:prstGeom prst="rect">
            <a:avLst/>
          </a:prstGeom>
        </p:spPr>
      </p:pic>
      <p:pic>
        <p:nvPicPr>
          <p:cNvPr id="11" name="Espace réservé pour une image  3">
            <a:extLst>
              <a:ext uri="{FF2B5EF4-FFF2-40B4-BE49-F238E27FC236}">
                <a16:creationId xmlns:a16="http://schemas.microsoft.com/office/drawing/2014/main" id="{B71EA509-C7C5-AF21-C137-A1D7F2DD9885}"/>
              </a:ext>
            </a:extLst>
          </p:cNvPr>
          <p:cNvPicPr>
            <a:picLocks noChangeAspect="1"/>
          </p:cNvPicPr>
          <p:nvPr/>
        </p:nvPicPr>
        <p:blipFill>
          <a:blip r:embed="rId4"/>
          <a:srcRect/>
          <a:stretch>
            <a:fillRect/>
          </a:stretch>
        </p:blipFill>
        <p:spPr>
          <a:xfrm>
            <a:off x="7961592" y="719138"/>
            <a:ext cx="792162" cy="792162"/>
          </a:xfrm>
          <a:prstGeom prst="rect">
            <a:avLst/>
          </a:prstGeom>
        </p:spPr>
      </p:pic>
      <p:pic>
        <p:nvPicPr>
          <p:cNvPr id="2" name="Image 1">
            <a:extLst>
              <a:ext uri="{FF2B5EF4-FFF2-40B4-BE49-F238E27FC236}">
                <a16:creationId xmlns:a16="http://schemas.microsoft.com/office/drawing/2014/main" id="{31EBF17C-D229-A0BC-7B48-133A5B9AB91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F7C2E15E-9B34-BBA5-5E9C-7C52DDF196E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0E1B23C0-8112-3DE7-1F1C-F9B5BB3031E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FA8036B8-FA83-583D-8E9A-C76DF44ECBC3}"/>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E1AED49A-78AB-684C-C56C-201038F8E97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B4629460-C2B6-F853-ACB2-AAE7AD80DDA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39EC065F-76A5-0B96-8679-6B8AB6B86E8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FA857929-DAEE-D175-B56D-00D3A567432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5" name="Image 4">
            <a:extLst>
              <a:ext uri="{FF2B5EF4-FFF2-40B4-BE49-F238E27FC236}">
                <a16:creationId xmlns:a16="http://schemas.microsoft.com/office/drawing/2014/main" id="{DEB6772C-56D6-BAE1-F372-8C7E2965183E}"/>
              </a:ext>
            </a:extLst>
          </p:cNvPr>
          <p:cNvPicPr>
            <a:picLocks noChangeAspect="1"/>
          </p:cNvPicPr>
          <p:nvPr/>
        </p:nvPicPr>
        <p:blipFill>
          <a:blip r:embed="rId9"/>
          <a:stretch>
            <a:fillRect/>
          </a:stretch>
        </p:blipFill>
        <p:spPr>
          <a:xfrm>
            <a:off x="2107559" y="1709193"/>
            <a:ext cx="3267375" cy="45405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 coins arrondis 7">
            <a:extLst>
              <a:ext uri="{FF2B5EF4-FFF2-40B4-BE49-F238E27FC236}">
                <a16:creationId xmlns:a16="http://schemas.microsoft.com/office/drawing/2014/main" id="{1BF9CE95-5AC6-65A3-965C-D450C5A38C3C}"/>
              </a:ext>
            </a:extLst>
          </p:cNvPr>
          <p:cNvSpPr/>
          <p:nvPr/>
        </p:nvSpPr>
        <p:spPr>
          <a:xfrm>
            <a:off x="1984442" y="2389099"/>
            <a:ext cx="3529525" cy="506658"/>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9" name="Rectangle : coins arrondis 8">
            <a:extLst>
              <a:ext uri="{FF2B5EF4-FFF2-40B4-BE49-F238E27FC236}">
                <a16:creationId xmlns:a16="http://schemas.microsoft.com/office/drawing/2014/main" id="{0B0F9058-F0BB-7E86-451A-1DE55E8D41E9}"/>
              </a:ext>
            </a:extLst>
          </p:cNvPr>
          <p:cNvSpPr/>
          <p:nvPr/>
        </p:nvSpPr>
        <p:spPr>
          <a:xfrm>
            <a:off x="1984442" y="3103123"/>
            <a:ext cx="3529525" cy="1427042"/>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2437928718"/>
      </p:ext>
    </p:extLst>
  </p:cSld>
  <p:clrMapOvr>
    <a:masterClrMapping/>
  </p:clrMapOvr>
  <p:transition spd="slow">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201096F-3989-E00B-F3DD-7D6099C78F8E}"/>
              </a:ext>
            </a:extLst>
          </p:cNvPr>
          <p:cNvSpPr>
            <a:spLocks noGrp="1"/>
          </p:cNvSpPr>
          <p:nvPr>
            <p:ph type="title"/>
          </p:nvPr>
        </p:nvSpPr>
        <p:spPr/>
        <p:txBody>
          <a:bodyPr>
            <a:normAutofit/>
          </a:bodyPr>
          <a:lstStyle/>
          <a:p>
            <a:pPr>
              <a:spcBef>
                <a:spcPct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rPr>
              <a:t>إلى الحصة القادمة</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8" name="Espace réservé pour une image  9" descr="Une image contenant habits, sourire, dessin humoristique, personne&#10;&#10;Le contenu généré par l’IA peut être incorrect.">
            <a:extLst>
              <a:ext uri="{FF2B5EF4-FFF2-40B4-BE49-F238E27FC236}">
                <a16:creationId xmlns:a16="http://schemas.microsoft.com/office/drawing/2014/main" id="{AB01FC33-6737-D800-6257-4D845518F769}"/>
              </a:ext>
            </a:extLst>
          </p:cNvPr>
          <p:cNvPicPr>
            <a:picLocks noGrp="1" noChangeAspect="1"/>
          </p:cNvPicPr>
          <p:nvPr>
            <p:ph type="pic" idx="4294967295"/>
          </p:nvPr>
        </p:nvPicPr>
        <p:blipFill>
          <a:blip r:embed="rId4"/>
          <a:srcRect/>
          <a:stretch>
            <a:fillRect/>
          </a:stretch>
        </p:blipFill>
        <p:spPr>
          <a:xfrm>
            <a:off x="7990502" y="719138"/>
            <a:ext cx="828000" cy="828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3E7CDB1C-E53F-0034-03FD-81D328F7BC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11" name="اختتام الحصة1">
            <a:hlinkClick r:id="" action="ppaction://media"/>
            <a:extLst>
              <a:ext uri="{FF2B5EF4-FFF2-40B4-BE49-F238E27FC236}">
                <a16:creationId xmlns:a16="http://schemas.microsoft.com/office/drawing/2014/main" id="{CDA1DC89-A493-4C9A-710A-5099775C4E29}"/>
              </a:ext>
            </a:extLst>
          </p:cNvPr>
          <p:cNvPicPr>
            <a:picLocks noGrp="1" noChangeAspect="1"/>
          </p:cNvPicPr>
          <p:nvPr>
            <p:ph type="media" sz="quarter" idx="13"/>
            <a:videoFile r:link="rId2"/>
            <p:extLst>
              <p:ext uri="{DAA4B4D4-6D71-4841-9C94-3DE7FCFB9230}">
                <p14:media xmlns:p14="http://schemas.microsoft.com/office/powerpoint/2010/main" r:embed="rId1"/>
              </p:ext>
            </p:extLst>
          </p:nvPr>
        </p:nvPicPr>
        <p:blipFill>
          <a:blip r:embed="rId6"/>
          <a:stretch>
            <a:fillRect/>
          </a:stretch>
        </p:blipFill>
        <p:spPr>
          <a:xfrm>
            <a:off x="1871663" y="2441079"/>
            <a:ext cx="5400675" cy="3037879"/>
          </a:xfrm>
          <a:prstGeom prst="rect">
            <a:avLst/>
          </a:prstGeom>
          <a:ln>
            <a:noFill/>
          </a:ln>
          <a:effectLst>
            <a:softEdge rad="112500"/>
          </a:effectLst>
        </p:spPr>
      </p:pic>
      <p:pic>
        <p:nvPicPr>
          <p:cNvPr id="3" name="Image 2">
            <a:extLst>
              <a:ext uri="{FF2B5EF4-FFF2-40B4-BE49-F238E27FC236}">
                <a16:creationId xmlns:a16="http://schemas.microsoft.com/office/drawing/2014/main" id="{AF686DF2-1659-927C-7EFE-EB4C38F0DE7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E362DC33-1815-E62D-0FF3-428012434A55}"/>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FB31B984-4027-829E-E8C9-832B60197F73}"/>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BB6CABF1-2EB0-FE37-33B4-0A91B91C413F}"/>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7E1A5DA3-B0D2-A4BC-0307-E1762FC6833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35CB2161-5B2B-24D8-82EA-36040BFF027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184BFF0D-7E64-AF1F-045D-28308A17E0B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595A2C11-0C1B-324F-8397-716DB541FCA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27296996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11"/>
                                        </p:tgtEl>
                                      </p:cBhvr>
                                    </p:cmd>
                                  </p:childTnLst>
                                </p:cTn>
                              </p:par>
                            </p:childTnLst>
                          </p:cTn>
                        </p:par>
                        <p:par>
                          <p:cTn id="7" fill="hold">
                            <p:stCondLst>
                              <p:cond delay="6037"/>
                            </p:stCondLst>
                            <p:childTnLst>
                              <p:par>
                                <p:cTn id="8" presetID="1" presetClass="entr" presetSubtype="0" fill="hold" nodeType="afterEffect">
                                  <p:stCondLst>
                                    <p:cond delay="0"/>
                                  </p:stCondLst>
                                  <p:childTnLst>
                                    <p:set>
                                      <p:cBhvr>
                                        <p:cTn id="9" dur="1" fill="hold">
                                          <p:stCondLst>
                                            <p:cond delay="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1"/>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11"/>
                                        </p:tgtEl>
                                      </p:cBhvr>
                                    </p:cmd>
                                  </p:childTnLst>
                                </p:cTn>
                              </p:par>
                            </p:childTnLst>
                          </p:cTn>
                        </p:par>
                      </p:childTnLst>
                    </p:cTn>
                  </p:par>
                </p:childTnLst>
              </p:cTn>
              <p:nextCondLst>
                <p:cond evt="onClick" delay="0">
                  <p:tgtEl>
                    <p:spTgt spid="11"/>
                  </p:tgtEl>
                </p:cond>
              </p:nextCondLst>
            </p:seq>
            <p:video>
              <p:cMediaNode vol="80000">
                <p:cTn id="15" fill="hold" display="0">
                  <p:stCondLst>
                    <p:cond delay="indefinite"/>
                  </p:stCondLst>
                </p:cTn>
                <p:tgtEl>
                  <p:spTgt spid="11"/>
                </p:tgtEl>
              </p:cMediaNode>
            </p:video>
          </p:childTnLst>
        </p:cTn>
      </p:par>
    </p:tnLst>
  </p:timing>
</p:sld>
</file>

<file path=ppt/theme/theme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2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_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4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5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5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13885</TotalTime>
  <Words>2266</Words>
  <Application>Microsoft Office PowerPoint</Application>
  <PresentationFormat>Affichage à l'écran (4:3)</PresentationFormat>
  <Paragraphs>640</Paragraphs>
  <Slides>83</Slides>
  <Notes>60</Notes>
  <HiddenSlides>0</HiddenSlides>
  <MMClips>10</MMClips>
  <ScaleCrop>false</ScaleCrop>
  <HeadingPairs>
    <vt:vector size="6" baseType="variant">
      <vt:variant>
        <vt:lpstr>Polices utilisées</vt:lpstr>
      </vt:variant>
      <vt:variant>
        <vt:i4>11</vt:i4>
      </vt:variant>
      <vt:variant>
        <vt:lpstr>Thème</vt:lpstr>
      </vt:variant>
      <vt:variant>
        <vt:i4>16</vt:i4>
      </vt:variant>
      <vt:variant>
        <vt:lpstr>Titres des diapositives</vt:lpstr>
      </vt:variant>
      <vt:variant>
        <vt:i4>83</vt:i4>
      </vt:variant>
    </vt:vector>
  </HeadingPairs>
  <TitlesOfParts>
    <vt:vector size="110" baseType="lpstr">
      <vt:lpstr>Dosis ExtraBold</vt:lpstr>
      <vt:lpstr>Microsoft Uighur</vt:lpstr>
      <vt:lpstr>Arial</vt:lpstr>
      <vt:lpstr>Noto Sans Symbols</vt:lpstr>
      <vt:lpstr>AXtDamourBold</vt:lpstr>
      <vt:lpstr>Dosis</vt:lpstr>
      <vt:lpstr>Wingdings</vt:lpstr>
      <vt:lpstr>Modern Love</vt:lpstr>
      <vt:lpstr>Dosis Medium</vt:lpstr>
      <vt:lpstr>Calibri</vt:lpstr>
      <vt:lpstr>Dosis SemiBold</vt:lpstr>
      <vt:lpstr>1_Env-Enseignant</vt:lpstr>
      <vt:lpstr>2_Env-Enseignant</vt:lpstr>
      <vt:lpstr>2_04- قراءة/ كتابة</vt:lpstr>
      <vt:lpstr>3_04- قراءة/ كتابة</vt:lpstr>
      <vt:lpstr>2_01- نشاط اعتيادي</vt:lpstr>
      <vt:lpstr>3_01- نشاط اعتيادي</vt:lpstr>
      <vt:lpstr>3_Env-Enseignant</vt:lpstr>
      <vt:lpstr>4_Env-Enseignant</vt:lpstr>
      <vt:lpstr>01- نشاط اعتيادي</vt:lpstr>
      <vt:lpstr>03- استماع وتحدث</vt:lpstr>
      <vt:lpstr>2_03- استماع وتحدث</vt:lpstr>
      <vt:lpstr>1_Thème Office</vt:lpstr>
      <vt:lpstr>04- قراءة/ كتابة</vt:lpstr>
      <vt:lpstr>4_04- قراءة/ كتابة</vt:lpstr>
      <vt:lpstr>5_Env-Enseignant</vt:lpstr>
      <vt:lpstr>5_04- قراءة/ كتابة</vt:lpstr>
      <vt:lpstr>Présentation PowerPoint</vt:lpstr>
      <vt:lpstr>Présentation PowerPoint</vt:lpstr>
      <vt:lpstr>تنظيم حصص الأسبوع</vt:lpstr>
      <vt:lpstr>هيكلة حصة اليوم</vt:lpstr>
      <vt:lpstr>عند نهاية الحصة</vt:lpstr>
      <vt:lpstr>افتتاح الحصة</vt:lpstr>
      <vt:lpstr>مرحبا بكم ، سننطلق في حصة اللغة العربية.</vt:lpstr>
      <vt:lpstr>قبل أن نبدأ حصة اليوم سأذكركم بشروط الحصول على نجمة التميز. </vt:lpstr>
      <vt:lpstr>ضعوا اللوحة والكراسة في القمطر.</vt:lpstr>
      <vt:lpstr>خذوا الألواح سأملي عليكم مقاطع وكلمات (يملي الأستاذ على المتعلمين، تباعا المقاطع والكلمات– المكتوبة في الشريحة الانتقالية الخاصة بافتتاح الحصة - مع التصحيح على السبورة والألواح)</vt:lpstr>
      <vt:lpstr>أقرأ أنا. انتبهوا.</vt:lpstr>
      <vt:lpstr>نقرأ معا.</vt:lpstr>
      <vt:lpstr>سنقرأ معا نص القراءة المشتركة. سأقرأ النص جملة جملة باسترسال وأنتم ترددون بعدي جماعة.  </vt:lpstr>
      <vt:lpstr>انتبهوا الآن. سنتذكر الكلمات التي تعلمناها في الحصة السابقة.</vt:lpstr>
      <vt:lpstr>أنا أشير وأنت تقول. </vt:lpstr>
      <vt:lpstr>الآن نتعرف على مفردات المعجم في الصورة التالية. أبدأ أنا أولا. (قرد/ نمر – لبؤة –أسد يزأر- زرافة – حمار وحشي )</vt:lpstr>
      <vt:lpstr>الآن دوركم . أنا أشير وأنتم تقولون</vt:lpstr>
      <vt:lpstr>استماع وتحدث</vt:lpstr>
      <vt:lpstr>تعلمنا سابقا كيف نكون جملا نعبر بها عما نحب مع ذكر لماذا. سنرى اليوم كيف نذكر حيواننا المفضل ونذكر لماذا نحبه. </vt:lpstr>
      <vt:lpstr>يوضح الأستاذ سياق الوضعية ويسمع الحوار للمتعلمين</vt:lpstr>
      <vt:lpstr>سنعيد الآن ترديد جمل الحوار. انتبهوا. </vt:lpstr>
      <vt:lpstr>أي حيوان تفضل؟ رددوا، ردد أنت.</vt:lpstr>
      <vt:lpstr>أنا أفضل القطة. رددوا. ردد أنت</vt:lpstr>
      <vt:lpstr>لماذا تفضل القطة؟ رددوا، ردد أنت.</vt:lpstr>
      <vt:lpstr>لأن القطة حيوان جميل وهي تحب أن تلعب معي. رددوا. ردد أنت</vt:lpstr>
      <vt:lpstr>إذا أردت أن تسأل صديقك عن حيوانه المفضل ماذا تقول؟ </vt:lpstr>
      <vt:lpstr>أحسنتم، أي حيوان تفضل؟ رددوا. ردد أنت. </vt:lpstr>
      <vt:lpstr>بماذا أجاب مجد ندى  عندما سألته عن حيوانه المفضل؟ </vt:lpstr>
      <vt:lpstr>أحسنتم، أنا أفضل القطة. رددوا. ردد أنت. </vt:lpstr>
      <vt:lpstr>كرروا في ثنائيات: أي حيوان تفضل؟ أنا أفضل القطة.</vt:lpstr>
      <vt:lpstr>لماذا تفضل القطة؟ رددوا. ردد أنت.</vt:lpstr>
      <vt:lpstr>لأن القطة حيوان جميل وهي تحب أن تلعب معي.  رددوا. ردد أنت.</vt:lpstr>
      <vt:lpstr>وأنتم، هل تحبون القطط؟ لماذا؟ </vt:lpstr>
      <vt:lpstr> في ثنائيات، أعيدوا الحوار: لماذا تفضل القطة؟ لأن القطة حيوان جميل وهي تحب أن تلعب معي. </vt:lpstr>
      <vt:lpstr>الآن سنلعب لعبة صيد الحروف. قفوا عندما تسمعون الصوت [ق]. من يقف أولا هو الفائز. لا تقفوا إذا لم تسمعوا الصوت. ينطق الأستاذ كل كلمة مرتين.</vt:lpstr>
      <vt:lpstr>وقت النجمة الآن. الفائز بنجمة الاستماع هو (هي) .... .</vt:lpstr>
      <vt:lpstr>قراءة/ كتابة</vt:lpstr>
      <vt:lpstr>- يتم تقسيم المتعلمين حسب درجة تحكمهم في كفاية القراءة إلى مجموعتين: مجموعة متحكمة ومجموعة غير متحكمة؛ -الشرائح الخاصة بتصفية الصعوبات موجهة للمتعلمين غير المتحكمين. - خلال الاشتغال مع مجموعة غير المتحكمين يتم تشغيل مجموعة المتحكمين بنشاط النقل (نقل جزء من النص في الدفاتر)؛ - يتم تخصيص على الاٌقل حوالي 10 دقائق من مدة مكون القراءة للمتعلمين غير المتحكمين، وذلك للعمل على تدريبهم على تعرف وقراءة الحروف المتشابهة وقراءة كلمات تتضمن الصعوبات القرائية من أجل تصفيتها خلال المرحلة الخامسة؛ عند الانتقال إلى الاشتغال على النص القرائي، يتم إشراك جميع المتعلمين في النشاط.   </vt:lpstr>
      <vt:lpstr>اليوم سنقرأ كلمات تتضمن الحروف المتشابهة.  </vt:lpstr>
      <vt:lpstr>من يذكر كلمة تتضمن: حرف الباء – حرف التاء – حرف الثاء – حرف النون – حرف الياء – حرف الفاء – حرف القاف.  </vt:lpstr>
      <vt:lpstr>نقرأ الحروف. أبدأ أنا أولا. رددوا بعدي.</vt:lpstr>
      <vt:lpstr>من يقرأ؟       (خاص بفئة غير م/ قراءة في كل مرة بترتيب مغاير )</vt:lpstr>
      <vt:lpstr>أنا أقرأ وأنتم ترددون بعدي.</vt:lpstr>
      <vt:lpstr>من يقرأ؟ (خاص بفئة غير م).</vt:lpstr>
      <vt:lpstr>Présentation PowerPoint</vt:lpstr>
      <vt:lpstr>Présentation PowerPoint</vt:lpstr>
      <vt:lpstr> الآن سنقرأ جميعنا كلمات من معجم الحيوانات. يزأرُ. رددوا: يزأرُ</vt:lpstr>
      <vt:lpstr>لَبؤةٌ. رددوا.</vt:lpstr>
      <vt:lpstr>شِبْلٌ. رددوا.</vt:lpstr>
      <vt:lpstr>جَحشٌ. رددوا.</vt:lpstr>
      <vt:lpstr>إْسطبلٌ. رددوا.</vt:lpstr>
      <vt:lpstr> أنا أقرأ وأنتم ترددون بعدي. </vt:lpstr>
      <vt:lpstr> من يقرأ؟  سأعين 6 منكم لقيادة القراءة.</vt:lpstr>
      <vt:lpstr> الآن سنتدرب على القراءة بطلاقة. سنقرأ معا الجزء الأول من نص: في المزرعة. رددوا: في المزرعة. </vt:lpstr>
      <vt:lpstr>أقرأ أنا أولا، انتبهوا جيدا. </vt:lpstr>
      <vt:lpstr>الآن سنقرأ معا. أقرأ النص جملةً جملة وأنتم ترددون بعدي جماعة. </vt:lpstr>
      <vt:lpstr>يقرأ الأستاذ باسترسال والتلاميذ يرددون بعده.</vt:lpstr>
      <vt:lpstr>يقرأ الأستاذ الجملة الجديدة، يرددها المتعلمون ثم يعيد القراءة من الأول والتلاميذ يرددون بعده.</vt:lpstr>
      <vt:lpstr>يقرأ الأستاذ الجملة الجديدة، يرددها المتعلمون ثم يعيد القراءة من الأول والتلاميذ يرددون بعده.</vt:lpstr>
      <vt:lpstr>يقرأ الأستاذ الجملة الجديدة، يرددها المتعلمون ثم يعيد القراءة من الأول والتلاميذ يرددون بعده.</vt:lpstr>
      <vt:lpstr>يقرأ الأستاذ الجملة الجديدة، يرددها المتعلمون ثم يعيد القراءة من الأول والتلاميذ يرددون بعده.</vt:lpstr>
      <vt:lpstr>خذوا الصفحة 141. في ثنائيات ـــــ كل واحد منكم يقرأ الجزء الأول من النص لزميله. سأمر بين الصفوف لأساعدكم. </vt:lpstr>
      <vt:lpstr>الآن، من يقوم إلى السبورة لقراءة النص؟ </vt:lpstr>
      <vt:lpstr>وقت النجمة الآن. الفائز بنجمة القراءة: ....</vt:lpstr>
      <vt:lpstr>قفوا، سنردد أنشودة "حيوانات المزرعة" مع الحركات.</vt:lpstr>
      <vt:lpstr>سنتعلم كيف نقول ما أفعله أنا وما تفعله أنتَ (مذكر) وما تفعلينه أنتِ (مؤنث).  تابعوا معي.</vt:lpstr>
      <vt:lpstr>أبدأ أنا أولا. أنا أحبُّ. رددوا: أنا أحبُّ  ---         (يستخدم الأستاذ الإشارة المناسبة)</vt:lpstr>
      <vt:lpstr> أنتَ تُحِبُّ. رددوا: أنتَ تُحِبُّ    ---         (يستخدم الأستاذ الإشارة المناسبة)</vt:lpstr>
      <vt:lpstr> أنتِ تُحِبّينَ. رددوا: أنتِ تُحِبّينَ    ---         (يستخدم الأستاذ الإشارة المناسبة)</vt:lpstr>
      <vt:lpstr>رددوا بعدي:      أنا أُحِبُّ  -- أنتَ تُحِبُّ    --- أَنْتِ تُحِبّينَ</vt:lpstr>
      <vt:lpstr>رددوا بعدي:      أنا أَلْعَبُ  -- أنتَ تَلْعَبُ    --- أَنْتِ تَلْعَبينَ</vt:lpstr>
      <vt:lpstr>رددوا بعدي:      أنا أَخْرُجُ  -- أنتَ تَخْرُجُ    --- أَنْتِ تَخْرُجينَ</vt:lpstr>
      <vt:lpstr>الآن دوركم، أنا أقفِزُ. على الألواح ماذا نقول عندما نخاطب الولد: أنتَ.</vt:lpstr>
      <vt:lpstr>أحسنتم، أنتَ تقفزُ. صححوا على ألواحكم.</vt:lpstr>
      <vt:lpstr>الآن، على الألواح ماذا نقول عندما نخاطب البنت: أنتِ.</vt:lpstr>
      <vt:lpstr>أحسنتم، أنتِ تقفزين. صححوا على ألواحكم.</vt:lpstr>
      <vt:lpstr>وقت النجمة الآن. الفائز بنجمة الكتابة: ....... </vt:lpstr>
      <vt:lpstr>اختــتام الحــصة</vt:lpstr>
      <vt:lpstr>تعلمنا كيف نذكر الحيوان الذي نفضل. ماهو الحيوان الذي يحبه مجد؟</vt:lpstr>
      <vt:lpstr>تعلمنا أيضا كيف نقرأ نصا بطلاقة. من يقرأ هذا الجزء من النص؟</vt:lpstr>
      <vt:lpstr>في البيت أعيدوا قراءة الجزء الأول من النص على الكراسة ص 141.  </vt:lpstr>
      <vt:lpstr>في البيت أنجزوا تمرين المعجم ص 143 وأكتبوا كلمات التمرين الأول زكلمات التمرين الثاني في دفاتركم، سأملي عليكم بعضا منها غدا.  </vt:lpstr>
      <vt:lpstr>إلى الحصة القادمة</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152</cp:revision>
  <dcterms:created xsi:type="dcterms:W3CDTF">2023-09-20T21:35:22Z</dcterms:created>
  <dcterms:modified xsi:type="dcterms:W3CDTF">2026-05-17T14:37:01Z</dcterms:modified>
</cp:coreProperties>
</file>